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7" r:id="rId1"/>
  </p:sldMasterIdLst>
  <p:notesMasterIdLst>
    <p:notesMasterId r:id="rId35"/>
  </p:notesMasterIdLst>
  <p:sldIdLst>
    <p:sldId id="256" r:id="rId2"/>
    <p:sldId id="842" r:id="rId3"/>
    <p:sldId id="840" r:id="rId4"/>
    <p:sldId id="478" r:id="rId5"/>
    <p:sldId id="841" r:id="rId6"/>
    <p:sldId id="843" r:id="rId7"/>
    <p:sldId id="844" r:id="rId8"/>
    <p:sldId id="845" r:id="rId9"/>
    <p:sldId id="846" r:id="rId10"/>
    <p:sldId id="874" r:id="rId11"/>
    <p:sldId id="875" r:id="rId12"/>
    <p:sldId id="876" r:id="rId13"/>
    <p:sldId id="850" r:id="rId14"/>
    <p:sldId id="851" r:id="rId15"/>
    <p:sldId id="860" r:id="rId16"/>
    <p:sldId id="861" r:id="rId17"/>
    <p:sldId id="862" r:id="rId18"/>
    <p:sldId id="863" r:id="rId19"/>
    <p:sldId id="864" r:id="rId20"/>
    <p:sldId id="865" r:id="rId21"/>
    <p:sldId id="866" r:id="rId22"/>
    <p:sldId id="867" r:id="rId23"/>
    <p:sldId id="847" r:id="rId24"/>
    <p:sldId id="848" r:id="rId25"/>
    <p:sldId id="849" r:id="rId26"/>
    <p:sldId id="868" r:id="rId27"/>
    <p:sldId id="869" r:id="rId28"/>
    <p:sldId id="873" r:id="rId29"/>
    <p:sldId id="870" r:id="rId30"/>
    <p:sldId id="871" r:id="rId31"/>
    <p:sldId id="872" r:id="rId32"/>
    <p:sldId id="490" r:id="rId33"/>
    <p:sldId id="85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6636B5E-B836-4536-B22D-6E713197BA74}">
          <p14:sldIdLst>
            <p14:sldId id="256"/>
            <p14:sldId id="842"/>
            <p14:sldId id="840"/>
            <p14:sldId id="478"/>
            <p14:sldId id="841"/>
            <p14:sldId id="843"/>
            <p14:sldId id="844"/>
            <p14:sldId id="845"/>
            <p14:sldId id="846"/>
            <p14:sldId id="874"/>
            <p14:sldId id="875"/>
            <p14:sldId id="876"/>
            <p14:sldId id="850"/>
            <p14:sldId id="851"/>
            <p14:sldId id="860"/>
            <p14:sldId id="861"/>
            <p14:sldId id="862"/>
            <p14:sldId id="863"/>
            <p14:sldId id="864"/>
            <p14:sldId id="865"/>
            <p14:sldId id="866"/>
            <p14:sldId id="867"/>
            <p14:sldId id="847"/>
            <p14:sldId id="848"/>
            <p14:sldId id="849"/>
            <p14:sldId id="868"/>
            <p14:sldId id="869"/>
            <p14:sldId id="873"/>
            <p14:sldId id="870"/>
            <p14:sldId id="871"/>
            <p14:sldId id="872"/>
            <p14:sldId id="490"/>
            <p14:sldId id="859"/>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ob Rogers" initials="BR" lastIdx="3" clrIdx="0">
    <p:extLst>
      <p:ext uri="{19B8F6BF-5375-455C-9EA6-DF929625EA0E}">
        <p15:presenceInfo xmlns:p15="http://schemas.microsoft.com/office/powerpoint/2012/main" userId="861e55ca110179f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C73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91" y="1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320857-3338-4618-98C9-29328D42FFCE}" type="datetimeFigureOut">
              <a:rPr lang="en-US" smtClean="0"/>
              <a:t>10/24/2020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09DF8F-3BA4-4216-8216-8E4503C81747}" type="slidenum">
              <a:rPr lang="en-US" smtClean="0"/>
              <a:t>‹#›</a:t>
            </a:fld>
            <a:endParaRPr lang="en-US"/>
          </a:p>
        </p:txBody>
      </p:sp>
    </p:spTree>
    <p:extLst>
      <p:ext uri="{BB962C8B-B14F-4D97-AF65-F5344CB8AC3E}">
        <p14:creationId xmlns:p14="http://schemas.microsoft.com/office/powerpoint/2010/main" val="116151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09DF8F-3BA4-4216-8216-8E4503C81747}" type="slidenum">
              <a:rPr lang="en-US" smtClean="0"/>
              <a:t>1</a:t>
            </a:fld>
            <a:endParaRPr lang="en-US"/>
          </a:p>
        </p:txBody>
      </p:sp>
    </p:spTree>
    <p:extLst>
      <p:ext uri="{BB962C8B-B14F-4D97-AF65-F5344CB8AC3E}">
        <p14:creationId xmlns:p14="http://schemas.microsoft.com/office/powerpoint/2010/main" val="549147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there is a movement caught up in signs and wonders. Most of these signs and wonders are not from God. Now, let me make it clear, God is still moving and things happen that can only be God doing them. However, there are other spirits at work today and it will be highly magnified in the Great Tribulation. Those signs will not be from God. Many of those stuck on signs and wonders of today may be the ones who sell completely out to the Antichrist in the Great Tribulation. Faith is more important that signs and wonders. Without Faith it is impossible to please God.</a:t>
            </a:r>
          </a:p>
        </p:txBody>
      </p:sp>
      <p:sp>
        <p:nvSpPr>
          <p:cNvPr id="4" name="Slide Number Placeholder 3"/>
          <p:cNvSpPr>
            <a:spLocks noGrp="1"/>
          </p:cNvSpPr>
          <p:nvPr>
            <p:ph type="sldNum" sz="quarter" idx="5"/>
          </p:nvPr>
        </p:nvSpPr>
        <p:spPr/>
        <p:txBody>
          <a:bodyPr/>
          <a:lstStyle/>
          <a:p>
            <a:fld id="{1C09DF8F-3BA4-4216-8216-8E4503C81747}" type="slidenum">
              <a:rPr lang="en-US" smtClean="0"/>
              <a:t>2</a:t>
            </a:fld>
            <a:endParaRPr lang="en-US"/>
          </a:p>
        </p:txBody>
      </p:sp>
    </p:spTree>
    <p:extLst>
      <p:ext uri="{BB962C8B-B14F-4D97-AF65-F5344CB8AC3E}">
        <p14:creationId xmlns:p14="http://schemas.microsoft.com/office/powerpoint/2010/main" val="457073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218282"/>
                </a:solidFill>
                <a:latin typeface="Verdana" panose="020B0604030504040204" pitchFamily="34" charset="0"/>
              </a:rPr>
              <a:t>Rev 6:2</a:t>
            </a:r>
            <a:r>
              <a:rPr lang="en-US" sz="1800" b="0" i="0" u="none" strike="noStrike" baseline="0" dirty="0">
                <a:solidFill>
                  <a:srgbClr val="292F33"/>
                </a:solidFill>
                <a:latin typeface="Verdana" panose="020B0604030504040204" pitchFamily="34" charset="0"/>
              </a:rPr>
              <a:t>  And I saw, and behold a white horse: and he that sat on him had a bow; and a crown was given unto him: and he went forth conquering, and to conquer.</a:t>
            </a:r>
          </a:p>
          <a:p>
            <a:r>
              <a:rPr lang="en-US" sz="1800" b="0" i="0" u="none" strike="noStrike" baseline="0" dirty="0">
                <a:solidFill>
                  <a:srgbClr val="218282"/>
                </a:solidFill>
                <a:latin typeface="Verdana" panose="020B0604030504040204" pitchFamily="34" charset="0"/>
              </a:rPr>
              <a:t>Dan 9:27</a:t>
            </a:r>
            <a:r>
              <a:rPr lang="en-US" sz="1800" b="0" i="0" u="none" strike="noStrike" baseline="0" dirty="0">
                <a:solidFill>
                  <a:srgbClr val="292F33"/>
                </a:solidFill>
                <a:latin typeface="Verdana" panose="020B0604030504040204" pitchFamily="34" charset="0"/>
              </a:rPr>
              <a:t>  And he shall confirm the covenant with many for one week: and in the midst of the week he shall cause the sacrifice and the oblation to cease, and for the overspreading of abominations he shall make </a:t>
            </a:r>
            <a:r>
              <a:rPr lang="en-US" sz="1800" b="0" i="1" u="none" strike="noStrike" baseline="0" dirty="0">
                <a:solidFill>
                  <a:srgbClr val="757575"/>
                </a:solidFill>
                <a:latin typeface="Verdana" panose="020B0604030504040204" pitchFamily="34" charset="0"/>
              </a:rPr>
              <a:t>it</a:t>
            </a:r>
            <a:r>
              <a:rPr lang="en-US" sz="1800" b="0" i="0" u="none" strike="noStrike" baseline="0" dirty="0">
                <a:solidFill>
                  <a:srgbClr val="292F33"/>
                </a:solidFill>
                <a:latin typeface="Verdana" panose="020B0604030504040204" pitchFamily="34" charset="0"/>
              </a:rPr>
              <a:t> desolate, even until the consummation, and that determined shall be poured upon the desolate. </a:t>
            </a:r>
          </a:p>
          <a:p>
            <a:r>
              <a:rPr lang="en-US" sz="1800" b="1" i="0" u="none" strike="noStrike" baseline="0" dirty="0">
                <a:solidFill>
                  <a:srgbClr val="8D7221"/>
                </a:solidFill>
                <a:latin typeface="Verdana" panose="020B0604030504040204" pitchFamily="34" charset="0"/>
              </a:rPr>
              <a:t>Rev 11:1</a:t>
            </a:r>
            <a:r>
              <a:rPr lang="en-US" sz="1800" b="0" i="0" u="none" strike="noStrike" baseline="0" dirty="0">
                <a:solidFill>
                  <a:srgbClr val="292F33"/>
                </a:solidFill>
                <a:latin typeface="Verdana" panose="020B0604030504040204" pitchFamily="34" charset="0"/>
              </a:rPr>
              <a:t>  And there was given me a reed like unto a rod: and the angel stood, saying, Rise, and measure the temple of God, and the altar, and them that worship therein. </a:t>
            </a:r>
          </a:p>
          <a:p>
            <a:pPr marR="0" algn="l" rtl="0"/>
            <a:r>
              <a:rPr lang="en-US" sz="1800" b="1" i="0" u="none" strike="noStrike" baseline="0" dirty="0">
                <a:solidFill>
                  <a:srgbClr val="8D7221"/>
                </a:solidFill>
                <a:latin typeface="Verdana" panose="020B0604030504040204" pitchFamily="34" charset="0"/>
              </a:rPr>
              <a:t>2Th 2:1</a:t>
            </a:r>
            <a:r>
              <a:rPr lang="en-US" sz="1800" b="0" i="0" u="none" strike="noStrike" baseline="0" dirty="0">
                <a:solidFill>
                  <a:srgbClr val="292F33"/>
                </a:solidFill>
                <a:latin typeface="Verdana" panose="020B0604030504040204" pitchFamily="34" charset="0"/>
              </a:rPr>
              <a:t>  Now we beseech you, brethren, by the coming of our Lord Jesus Christ, and </a:t>
            </a:r>
            <a:r>
              <a:rPr lang="en-US" sz="1800" b="0" i="1" u="none" strike="noStrike" baseline="0" dirty="0">
                <a:solidFill>
                  <a:srgbClr val="757575"/>
                </a:solidFill>
                <a:latin typeface="Verdana" panose="020B0604030504040204" pitchFamily="34" charset="0"/>
              </a:rPr>
              <a:t>by</a:t>
            </a:r>
            <a:r>
              <a:rPr lang="en-US" sz="1800" b="0" i="0" u="none" strike="noStrike" baseline="0" dirty="0">
                <a:solidFill>
                  <a:srgbClr val="292F33"/>
                </a:solidFill>
                <a:latin typeface="Verdana" panose="020B0604030504040204" pitchFamily="34" charset="0"/>
              </a:rPr>
              <a:t> our gathering together unto him, </a:t>
            </a:r>
          </a:p>
          <a:p>
            <a:pPr marR="0" algn="l" rtl="0"/>
            <a:r>
              <a:rPr lang="en-US" sz="1800" b="0" i="0" u="none" strike="noStrike" baseline="0" dirty="0">
                <a:solidFill>
                  <a:srgbClr val="218282"/>
                </a:solidFill>
                <a:latin typeface="Verdana" panose="020B0604030504040204" pitchFamily="34" charset="0"/>
              </a:rPr>
              <a:t>2Th 2:2</a:t>
            </a:r>
            <a:r>
              <a:rPr lang="en-US" sz="1800" b="0" i="0" u="none" strike="noStrike" baseline="0" dirty="0">
                <a:solidFill>
                  <a:srgbClr val="292F33"/>
                </a:solidFill>
                <a:latin typeface="Verdana" panose="020B0604030504040204" pitchFamily="34" charset="0"/>
              </a:rPr>
              <a:t>  That ye be not soon shaken in mind, or be troubled, neither by spirit, nor by word, nor by letter as from us, as that the day of Christ is at hand. </a:t>
            </a:r>
          </a:p>
          <a:p>
            <a:pPr marR="0" algn="l" rtl="0"/>
            <a:r>
              <a:rPr lang="en-US" sz="1800" b="0" i="0" u="none" strike="noStrike" baseline="0" dirty="0">
                <a:solidFill>
                  <a:srgbClr val="218282"/>
                </a:solidFill>
                <a:latin typeface="Verdana" panose="020B0604030504040204" pitchFamily="34" charset="0"/>
              </a:rPr>
              <a:t>2Th 2:3</a:t>
            </a:r>
            <a:r>
              <a:rPr lang="en-US" sz="1800" b="0" i="0" u="none" strike="noStrike" baseline="0" dirty="0">
                <a:solidFill>
                  <a:srgbClr val="292F33"/>
                </a:solidFill>
                <a:latin typeface="Verdana" panose="020B0604030504040204" pitchFamily="34" charset="0"/>
              </a:rPr>
              <a:t>  Let no man deceive you by any means: for </a:t>
            </a:r>
            <a:r>
              <a:rPr lang="en-US" sz="1800" b="0" i="1" u="none" strike="noStrike" baseline="0" dirty="0">
                <a:solidFill>
                  <a:srgbClr val="757575"/>
                </a:solidFill>
                <a:latin typeface="Verdana" panose="020B0604030504040204" pitchFamily="34" charset="0"/>
              </a:rPr>
              <a:t>that day shall not come,</a:t>
            </a:r>
            <a:r>
              <a:rPr lang="en-US" sz="1800" b="0" i="0" u="none" strike="noStrike" baseline="0" dirty="0">
                <a:solidFill>
                  <a:srgbClr val="292F33"/>
                </a:solidFill>
                <a:latin typeface="Verdana" panose="020B0604030504040204" pitchFamily="34" charset="0"/>
              </a:rPr>
              <a:t> except there come a falling away first, and that man of sin be revealed, the son of perdition; </a:t>
            </a:r>
          </a:p>
          <a:p>
            <a:pPr marR="0" algn="l" rtl="0"/>
            <a:r>
              <a:rPr lang="en-US" sz="1800" b="0" i="0" u="none" strike="noStrike" baseline="0" dirty="0">
                <a:solidFill>
                  <a:srgbClr val="218282"/>
                </a:solidFill>
                <a:latin typeface="Verdana" panose="020B0604030504040204" pitchFamily="34" charset="0"/>
              </a:rPr>
              <a:t>2Th 2:4</a:t>
            </a:r>
            <a:r>
              <a:rPr lang="en-US" sz="1800" b="0" i="0" u="none" strike="noStrike" baseline="0" dirty="0">
                <a:solidFill>
                  <a:srgbClr val="292F33"/>
                </a:solidFill>
                <a:latin typeface="Verdana" panose="020B0604030504040204" pitchFamily="34" charset="0"/>
              </a:rPr>
              <a:t>  Who opposeth and exalteth himself above all that is called God, or that is worshipped; so that he as God sitteth in the temple of God, shewing himself that he is God. </a:t>
            </a:r>
          </a:p>
          <a:p>
            <a:pPr marR="0" algn="l" rtl="0"/>
            <a:r>
              <a:rPr lang="en-US" sz="1800" b="0" i="0" u="none" strike="noStrike" baseline="0" dirty="0">
                <a:solidFill>
                  <a:srgbClr val="218282"/>
                </a:solidFill>
                <a:latin typeface="Verdana" panose="020B0604030504040204" pitchFamily="34" charset="0"/>
              </a:rPr>
              <a:t>2Th 2:5</a:t>
            </a:r>
            <a:r>
              <a:rPr lang="en-US" sz="1800" b="0" i="0" u="none" strike="noStrike" baseline="0" dirty="0">
                <a:solidFill>
                  <a:srgbClr val="292F33"/>
                </a:solidFill>
                <a:latin typeface="Verdana" panose="020B0604030504040204" pitchFamily="34" charset="0"/>
              </a:rPr>
              <a:t>  Remember ye not, that, when I was yet with you, I told you these things? </a:t>
            </a:r>
          </a:p>
          <a:p>
            <a:pPr marR="0" algn="l" rtl="0"/>
            <a:r>
              <a:rPr lang="en-US" sz="1800" b="0" i="0" u="none" strike="noStrike" baseline="0" dirty="0">
                <a:solidFill>
                  <a:srgbClr val="218282"/>
                </a:solidFill>
                <a:latin typeface="Verdana" panose="020B0604030504040204" pitchFamily="34" charset="0"/>
              </a:rPr>
              <a:t>2Th 2:6</a:t>
            </a:r>
            <a:r>
              <a:rPr lang="en-US" sz="1800" b="0" i="0" u="none" strike="noStrike" baseline="0" dirty="0">
                <a:solidFill>
                  <a:srgbClr val="292F33"/>
                </a:solidFill>
                <a:latin typeface="Verdana" panose="020B0604030504040204" pitchFamily="34" charset="0"/>
              </a:rPr>
              <a:t>  And now ye know what </a:t>
            </a:r>
            <a:r>
              <a:rPr lang="en-US" sz="1800" b="0" i="0" u="none" strike="noStrike" baseline="0" dirty="0" err="1">
                <a:solidFill>
                  <a:srgbClr val="292F33"/>
                </a:solidFill>
                <a:latin typeface="Verdana" panose="020B0604030504040204" pitchFamily="34" charset="0"/>
              </a:rPr>
              <a:t>withholdeth</a:t>
            </a:r>
            <a:r>
              <a:rPr lang="en-US" sz="1800" b="0" i="0" u="none" strike="noStrike" baseline="0" dirty="0">
                <a:solidFill>
                  <a:srgbClr val="292F33"/>
                </a:solidFill>
                <a:latin typeface="Verdana" panose="020B0604030504040204" pitchFamily="34" charset="0"/>
              </a:rPr>
              <a:t> that he might be revealed in his time. </a:t>
            </a:r>
          </a:p>
          <a:p>
            <a:pPr marR="0" algn="l" rtl="0"/>
            <a:r>
              <a:rPr lang="en-US" sz="1800" b="0" i="0" u="none" strike="noStrike" baseline="0" dirty="0">
                <a:solidFill>
                  <a:srgbClr val="218282"/>
                </a:solidFill>
                <a:latin typeface="Verdana" panose="020B0604030504040204" pitchFamily="34" charset="0"/>
              </a:rPr>
              <a:t>2Th 2:7</a:t>
            </a:r>
            <a:r>
              <a:rPr lang="en-US" sz="1800" b="0" i="0" u="none" strike="noStrike" baseline="0" dirty="0">
                <a:solidFill>
                  <a:srgbClr val="292F33"/>
                </a:solidFill>
                <a:latin typeface="Verdana" panose="020B0604030504040204" pitchFamily="34" charset="0"/>
              </a:rPr>
              <a:t>  For the mystery of iniquity doth already work: only he who now </a:t>
            </a:r>
            <a:r>
              <a:rPr lang="en-US" sz="1800" b="0" i="0" u="none" strike="noStrike" baseline="0" dirty="0" err="1">
                <a:solidFill>
                  <a:srgbClr val="292F33"/>
                </a:solidFill>
                <a:latin typeface="Verdana" panose="020B0604030504040204" pitchFamily="34" charset="0"/>
              </a:rPr>
              <a:t>letteth</a:t>
            </a:r>
            <a:r>
              <a:rPr lang="en-US" sz="1800" b="0" i="0" u="none" strike="noStrike" baseline="0" dirty="0">
                <a:solidFill>
                  <a:srgbClr val="292F33"/>
                </a:solidFill>
                <a:latin typeface="Verdana" panose="020B0604030504040204" pitchFamily="34" charset="0"/>
              </a:rPr>
              <a:t> </a:t>
            </a:r>
            <a:r>
              <a:rPr lang="en-US" sz="1800" b="0" i="1" u="none" strike="noStrike" baseline="0" dirty="0">
                <a:solidFill>
                  <a:srgbClr val="757575"/>
                </a:solidFill>
                <a:latin typeface="Verdana" panose="020B0604030504040204" pitchFamily="34" charset="0"/>
              </a:rPr>
              <a:t>will let,</a:t>
            </a:r>
            <a:r>
              <a:rPr lang="en-US" sz="1800" b="0" i="0" u="none" strike="noStrike" baseline="0" dirty="0">
                <a:solidFill>
                  <a:srgbClr val="292F33"/>
                </a:solidFill>
                <a:latin typeface="Verdana" panose="020B0604030504040204" pitchFamily="34" charset="0"/>
              </a:rPr>
              <a:t> until he be taken out of the way. </a:t>
            </a:r>
          </a:p>
          <a:p>
            <a:pPr marR="0" algn="l" rtl="0"/>
            <a:r>
              <a:rPr lang="en-US" sz="1800" b="0" i="0" u="none" strike="noStrike" baseline="0" dirty="0">
                <a:solidFill>
                  <a:srgbClr val="218282"/>
                </a:solidFill>
                <a:latin typeface="Verdana" panose="020B0604030504040204" pitchFamily="34" charset="0"/>
              </a:rPr>
              <a:t>2Th 2:8</a:t>
            </a:r>
            <a:r>
              <a:rPr lang="en-US" sz="1800" b="0" i="0" u="none" strike="noStrike" baseline="0" dirty="0">
                <a:solidFill>
                  <a:srgbClr val="292F33"/>
                </a:solidFill>
                <a:latin typeface="Verdana" panose="020B0604030504040204" pitchFamily="34" charset="0"/>
              </a:rPr>
              <a:t>  And then shall that Wicked be revealed, whom the Lord shall consume with the spirit of his mouth, and shall destroy with the brightness of his coming: </a:t>
            </a:r>
          </a:p>
          <a:p>
            <a:pPr marR="0" algn="l" rtl="0"/>
            <a:r>
              <a:rPr lang="en-US" sz="1800" b="0" i="0" u="none" strike="noStrike" baseline="0" dirty="0">
                <a:solidFill>
                  <a:srgbClr val="218282"/>
                </a:solidFill>
                <a:latin typeface="Verdana" panose="020B0604030504040204" pitchFamily="34" charset="0"/>
              </a:rPr>
              <a:t>2Th 2:9</a:t>
            </a:r>
            <a:r>
              <a:rPr lang="en-US" sz="1800" b="0" i="0" u="none" strike="noStrike" baseline="0" dirty="0">
                <a:solidFill>
                  <a:srgbClr val="292F33"/>
                </a:solidFill>
                <a:latin typeface="Verdana" panose="020B0604030504040204" pitchFamily="34" charset="0"/>
              </a:rPr>
              <a:t>  </a:t>
            </a:r>
            <a:r>
              <a:rPr lang="en-US" sz="1800" b="0" i="1" u="none" strike="noStrike" baseline="0" dirty="0">
                <a:solidFill>
                  <a:srgbClr val="757575"/>
                </a:solidFill>
                <a:latin typeface="Verdana" panose="020B0604030504040204" pitchFamily="34" charset="0"/>
              </a:rPr>
              <a:t>Even him,</a:t>
            </a:r>
            <a:r>
              <a:rPr lang="en-US" sz="1800" b="0" i="0" u="none" strike="noStrike" baseline="0" dirty="0">
                <a:solidFill>
                  <a:srgbClr val="292F33"/>
                </a:solidFill>
                <a:latin typeface="Verdana" panose="020B0604030504040204" pitchFamily="34" charset="0"/>
              </a:rPr>
              <a:t> whose coming is after the working of Satan with all power and signs and lying wonders, </a:t>
            </a:r>
          </a:p>
          <a:p>
            <a:pPr marR="0" algn="l" rtl="0"/>
            <a:r>
              <a:rPr lang="en-US" sz="1800" b="0" i="0" u="none" strike="noStrike" baseline="0" dirty="0">
                <a:solidFill>
                  <a:srgbClr val="218282"/>
                </a:solidFill>
                <a:latin typeface="Verdana" panose="020B0604030504040204" pitchFamily="34" charset="0"/>
              </a:rPr>
              <a:t>2Th 2:10</a:t>
            </a:r>
            <a:r>
              <a:rPr lang="en-US" sz="1800" b="0" i="0" u="none" strike="noStrike" baseline="0" dirty="0">
                <a:solidFill>
                  <a:srgbClr val="292F33"/>
                </a:solidFill>
                <a:latin typeface="Verdana" panose="020B0604030504040204" pitchFamily="34" charset="0"/>
              </a:rPr>
              <a:t>  And with all deceivableness of unrighteousness in them that perish; because they received not the love of the truth, that they might be saved. </a:t>
            </a:r>
          </a:p>
          <a:p>
            <a:pPr marR="0" algn="l" rtl="0"/>
            <a:r>
              <a:rPr lang="en-US" sz="1800" b="0" i="0" u="none" strike="noStrike" baseline="0" dirty="0">
                <a:solidFill>
                  <a:srgbClr val="218282"/>
                </a:solidFill>
                <a:latin typeface="Verdana" panose="020B0604030504040204" pitchFamily="34" charset="0"/>
              </a:rPr>
              <a:t>2Th 2:11</a:t>
            </a:r>
            <a:r>
              <a:rPr lang="en-US" sz="1800" b="0" i="0" u="none" strike="noStrike" baseline="0" dirty="0">
                <a:solidFill>
                  <a:srgbClr val="292F33"/>
                </a:solidFill>
                <a:latin typeface="Verdana" panose="020B0604030504040204" pitchFamily="34" charset="0"/>
              </a:rPr>
              <a:t>  And for this cause God shall send them strong delusion, that they should believe a lie: </a:t>
            </a:r>
          </a:p>
          <a:p>
            <a:pPr marR="0" algn="l" rtl="0"/>
            <a:r>
              <a:rPr lang="en-US" sz="1800" b="0" i="0" u="none" strike="noStrike" baseline="0" dirty="0">
                <a:solidFill>
                  <a:srgbClr val="218282"/>
                </a:solidFill>
                <a:latin typeface="Verdana" panose="020B0604030504040204" pitchFamily="34" charset="0"/>
              </a:rPr>
              <a:t>2Th 2:12</a:t>
            </a:r>
            <a:r>
              <a:rPr lang="en-US" sz="1800" b="0" i="0" u="none" strike="noStrike" baseline="0" dirty="0">
                <a:solidFill>
                  <a:srgbClr val="292F33"/>
                </a:solidFill>
                <a:latin typeface="Verdana" panose="020B0604030504040204" pitchFamily="34" charset="0"/>
              </a:rPr>
              <a:t>  That they all might be damned who believed not the truth, but had pleasure in unrighteousness. </a:t>
            </a:r>
            <a:endParaRPr lang="en-US" dirty="0"/>
          </a:p>
        </p:txBody>
      </p:sp>
      <p:sp>
        <p:nvSpPr>
          <p:cNvPr id="4" name="Slide Number Placeholder 3"/>
          <p:cNvSpPr>
            <a:spLocks noGrp="1"/>
          </p:cNvSpPr>
          <p:nvPr>
            <p:ph type="sldNum" sz="quarter" idx="5"/>
          </p:nvPr>
        </p:nvSpPr>
        <p:spPr/>
        <p:txBody>
          <a:bodyPr/>
          <a:lstStyle/>
          <a:p>
            <a:fld id="{1C09DF8F-3BA4-4216-8216-8E4503C81747}" type="slidenum">
              <a:rPr lang="en-US" smtClean="0"/>
              <a:t>13</a:t>
            </a:fld>
            <a:endParaRPr lang="en-US"/>
          </a:p>
        </p:txBody>
      </p:sp>
    </p:spTree>
    <p:extLst>
      <p:ext uri="{BB962C8B-B14F-4D97-AF65-F5344CB8AC3E}">
        <p14:creationId xmlns:p14="http://schemas.microsoft.com/office/powerpoint/2010/main" val="3225540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Jeremiah 13:23 (NLT2) </a:t>
            </a:r>
            <a:br>
              <a:rPr lang="en-US" dirty="0"/>
            </a:br>
            <a:r>
              <a:rPr lang="en-US" baseline="30000" dirty="0"/>
              <a:t>23 </a:t>
            </a:r>
            <a:r>
              <a:rPr lang="en-US" dirty="0"/>
              <a:t> Can an Ethiopian change the color of his skin? Can a leopard take away its spots? Neither can you start doing good, for you have always done evil. </a:t>
            </a:r>
            <a:br>
              <a:rPr lang="en-US" dirty="0"/>
            </a:br>
            <a:r>
              <a:rPr lang="en-US" b="1" dirty="0"/>
              <a:t>Acts 11:18 (KJV) </a:t>
            </a:r>
            <a:br>
              <a:rPr lang="en-US" dirty="0"/>
            </a:br>
            <a:r>
              <a:rPr lang="en-US" baseline="30000" dirty="0"/>
              <a:t>18 </a:t>
            </a:r>
            <a:r>
              <a:rPr lang="en-US" dirty="0"/>
              <a:t> When they heard these things, they held their peace, and glorified God, saying, Then hath God also to the Gentiles granted repentance unto life. </a:t>
            </a:r>
          </a:p>
          <a:p>
            <a:pPr algn="l" fontAlgn="t"/>
            <a:r>
              <a:rPr lang="en-US" b="0" i="0" dirty="0">
                <a:solidFill>
                  <a:srgbClr val="333333"/>
                </a:solidFill>
                <a:effectLst/>
                <a:latin typeface="PT Sans"/>
              </a:rPr>
              <a:t>The question is then, do you believe?  Do you believe Jesus is who He says He is?</a:t>
            </a:r>
          </a:p>
          <a:p>
            <a:pPr algn="l" fontAlgn="t"/>
            <a:r>
              <a:rPr lang="en-US" b="0" i="0" dirty="0">
                <a:solidFill>
                  <a:srgbClr val="333333"/>
                </a:solidFill>
                <a:effectLst/>
                <a:latin typeface="PT Sans"/>
              </a:rPr>
              <a:t>Have you had that moment?  That moment where you decided, you made the decision — you’re all in.  You’re going to believe in faith that Jesus is who He says He is.  That God is real.  That He is your Father.  That you are His son, His daughter.</a:t>
            </a:r>
          </a:p>
          <a:p>
            <a:pPr algn="l" fontAlgn="t"/>
            <a:r>
              <a:rPr lang="en-US" b="0" i="0" dirty="0">
                <a:solidFill>
                  <a:srgbClr val="333333"/>
                </a:solidFill>
                <a:effectLst/>
                <a:latin typeface="PT Sans"/>
              </a:rPr>
              <a:t>And then it hits you.  You realize… if you believe Jesus is exactly who He says He is, the risen Son of the Most High God… it changes everything.</a:t>
            </a:r>
          </a:p>
          <a:p>
            <a:pPr algn="l" fontAlgn="t"/>
            <a:endParaRPr lang="en-US" b="0" i="0" dirty="0">
              <a:solidFill>
                <a:srgbClr val="333333"/>
              </a:solidFill>
              <a:effectLst/>
              <a:latin typeface="PT Sans"/>
            </a:endParaRPr>
          </a:p>
          <a:p>
            <a:pPr algn="l" fontAlgn="t"/>
            <a:r>
              <a:rPr lang="en-US" b="0" i="0" dirty="0">
                <a:solidFill>
                  <a:srgbClr val="333333"/>
                </a:solidFill>
                <a:effectLst/>
                <a:latin typeface="PT Sans"/>
              </a:rPr>
              <a:t>So as Peter spoke the death, burial, and resurrection to the household of </a:t>
            </a:r>
            <a:r>
              <a:rPr lang="en-US" b="0" i="0" dirty="0" err="1">
                <a:solidFill>
                  <a:srgbClr val="333333"/>
                </a:solidFill>
                <a:effectLst/>
                <a:latin typeface="PT Sans"/>
              </a:rPr>
              <a:t>Cornielus</a:t>
            </a:r>
            <a:r>
              <a:rPr lang="en-US" b="0" i="0" dirty="0">
                <a:solidFill>
                  <a:srgbClr val="333333"/>
                </a:solidFill>
                <a:effectLst/>
                <a:latin typeface="PT Sans"/>
              </a:rPr>
              <a:t> he and his whole household believed on Jesus and they were filled with the Holy Spirit. </a:t>
            </a:r>
            <a:r>
              <a:rPr lang="en-US" sz="1800" b="0" i="0" u="none" strike="noStrike" baseline="0" dirty="0">
                <a:solidFill>
                  <a:srgbClr val="218282"/>
                </a:solidFill>
                <a:latin typeface="Verdana" panose="020B0604030504040204" pitchFamily="34" charset="0"/>
              </a:rPr>
              <a:t>Act 10:43</a:t>
            </a:r>
            <a:r>
              <a:rPr lang="en-US" sz="1800" b="0" i="0" u="none" strike="noStrike" baseline="0" dirty="0">
                <a:solidFill>
                  <a:srgbClr val="292F33"/>
                </a:solidFill>
                <a:latin typeface="Verdana" panose="020B0604030504040204" pitchFamily="34" charset="0"/>
              </a:rPr>
              <a:t>  To him give all the prophets witness, that through his name whosoever believeth in him shall receive remission of sins. </a:t>
            </a:r>
            <a:endParaRPr lang="en-US" b="0" i="0" dirty="0">
              <a:solidFill>
                <a:srgbClr val="333333"/>
              </a:solidFill>
              <a:effectLst/>
              <a:latin typeface="PT Sans"/>
            </a:endParaRPr>
          </a:p>
          <a:p>
            <a:br>
              <a:rPr lang="en-US" dirty="0"/>
            </a:b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1C09DF8F-3BA4-4216-8216-8E4503C81747}" type="slidenum">
              <a:rPr lang="en-US" smtClean="0"/>
              <a:t>32</a:t>
            </a:fld>
            <a:endParaRPr lang="en-US"/>
          </a:p>
        </p:txBody>
      </p:sp>
    </p:spTree>
    <p:extLst>
      <p:ext uri="{BB962C8B-B14F-4D97-AF65-F5344CB8AC3E}">
        <p14:creationId xmlns:p14="http://schemas.microsoft.com/office/powerpoint/2010/main" val="3788237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ACEDB-E983-4AF7-A165-6B53596E2EE8}"/>
              </a:ext>
            </a:extLst>
          </p:cNvPr>
          <p:cNvSpPr>
            <a:spLocks noGrp="1"/>
          </p:cNvSpPr>
          <p:nvPr>
            <p:ph type="ctrTitle" hasCustomPrompt="1"/>
          </p:nvPr>
        </p:nvSpPr>
        <p:spPr>
          <a:xfrm>
            <a:off x="1524000" y="1122363"/>
            <a:ext cx="9144000" cy="2387600"/>
          </a:xfrm>
        </p:spPr>
        <p:txBody>
          <a:bodyPr anchor="b"/>
          <a:lstStyle>
            <a:lvl1pPr algn="ctr">
              <a:defRPr sz="6000">
                <a:latin typeface="Arial Rounded MT Bold" panose="020F070403050403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FB9AF1A1-EBDA-466E-8447-A3F270ECD372}"/>
              </a:ext>
            </a:extLst>
          </p:cNvPr>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404468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9A2D25-DCFD-44D9-88F5-DF88410E235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096F9B-2B13-469E-9A0B-D36F2FA55A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A56FF2-390E-43E3-BF51-324E60A93C3C}"/>
              </a:ext>
            </a:extLst>
          </p:cNvPr>
          <p:cNvSpPr>
            <a:spLocks noGrp="1"/>
          </p:cNvSpPr>
          <p:nvPr>
            <p:ph type="dt" sz="half" idx="10"/>
          </p:nvPr>
        </p:nvSpPr>
        <p:spPr>
          <a:xfrm>
            <a:off x="838200" y="6356350"/>
            <a:ext cx="2743200" cy="365125"/>
          </a:xfrm>
          <a:prstGeom prst="rect">
            <a:avLst/>
          </a:prstGeom>
        </p:spPr>
        <p:txBody>
          <a:bodyPr/>
          <a:lstStyle/>
          <a:p>
            <a:fld id="{4638D2DE-B0A8-4CB2-AEA3-496D1B020312}" type="datetimeFigureOut">
              <a:rPr lang="en-US" smtClean="0"/>
              <a:t>10/24/2020</a:t>
            </a:fld>
            <a:endParaRPr lang="en-US" dirty="0"/>
          </a:p>
        </p:txBody>
      </p:sp>
      <p:sp>
        <p:nvSpPr>
          <p:cNvPr id="5" name="Footer Placeholder 4">
            <a:extLst>
              <a:ext uri="{FF2B5EF4-FFF2-40B4-BE49-F238E27FC236}">
                <a16:creationId xmlns:a16="http://schemas.microsoft.com/office/drawing/2014/main" id="{27762197-98A5-44F7-BF88-462A551A898F}"/>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AFEE9916-3C6A-479A-9319-3C38B75CAE78}"/>
              </a:ext>
            </a:extLst>
          </p:cNvPr>
          <p:cNvSpPr>
            <a:spLocks noGrp="1"/>
          </p:cNvSpPr>
          <p:nvPr>
            <p:ph type="sldNum" sz="quarter" idx="12"/>
          </p:nvPr>
        </p:nvSpPr>
        <p:spPr>
          <a:xfrm>
            <a:off x="8610600" y="6356350"/>
            <a:ext cx="2743200" cy="365125"/>
          </a:xfrm>
          <a:prstGeom prst="rect">
            <a:avLst/>
          </a:prstGeom>
        </p:spPr>
        <p:txBody>
          <a:bodyPr/>
          <a:lstStyle/>
          <a:p>
            <a:fld id="{BDBA8296-7754-4968-96F9-D72D80365B81}" type="slidenum">
              <a:rPr lang="en-US" smtClean="0"/>
              <a:t>‹#›</a:t>
            </a:fld>
            <a:endParaRPr lang="en-US" dirty="0"/>
          </a:p>
        </p:txBody>
      </p:sp>
    </p:spTree>
    <p:extLst>
      <p:ext uri="{BB962C8B-B14F-4D97-AF65-F5344CB8AC3E}">
        <p14:creationId xmlns:p14="http://schemas.microsoft.com/office/powerpoint/2010/main" val="2340842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7" y="309562"/>
            <a:ext cx="10515600" cy="1325563"/>
          </a:xfrm>
        </p:spPr>
        <p:txBody>
          <a:bodyPr/>
          <a:lstStyle>
            <a:lvl1pPr algn="l">
              <a:defRPr sz="4200"/>
            </a:lvl1pPr>
          </a:lstStyle>
          <a:p>
            <a:r>
              <a:rPr lang="en-US" dirty="0"/>
              <a:t>Click To Edit Master Title Style</a:t>
            </a:r>
          </a:p>
        </p:txBody>
      </p:sp>
      <p:sp>
        <p:nvSpPr>
          <p:cNvPr id="3" name="Text Placeholder 2"/>
          <p:cNvSpPr>
            <a:spLocks noGrp="1"/>
          </p:cNvSpPr>
          <p:nvPr>
            <p:ph type="body" idx="1"/>
          </p:nvPr>
        </p:nvSpPr>
        <p:spPr>
          <a:xfrm>
            <a:off x="357428" y="1983971"/>
            <a:ext cx="3658222" cy="576262"/>
          </a:xfrm>
        </p:spPr>
        <p:txBody>
          <a:bodyPr anchor="b">
            <a:noAutofit/>
          </a:bodyPr>
          <a:lstStyle>
            <a:lvl1pPr marL="0" indent="0">
              <a:buNone/>
              <a:defRPr sz="16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357429" y="2757573"/>
            <a:ext cx="365822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267907" y="1981200"/>
            <a:ext cx="3658223" cy="576262"/>
          </a:xfrm>
        </p:spPr>
        <p:txBody>
          <a:bodyPr anchor="b">
            <a:noAutofit/>
          </a:bodyPr>
          <a:lstStyle>
            <a:lvl1pPr marL="0" indent="0">
              <a:buNone/>
              <a:defRPr sz="16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266470" y="2767012"/>
            <a:ext cx="365822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8217449" y="1981200"/>
            <a:ext cx="3658214" cy="576262"/>
          </a:xfrm>
        </p:spPr>
        <p:txBody>
          <a:bodyPr anchor="b">
            <a:noAutofit/>
          </a:bodyPr>
          <a:lstStyle>
            <a:lvl1pPr marL="0" indent="0">
              <a:buNone/>
              <a:defRPr sz="16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8217449" y="2756447"/>
            <a:ext cx="365820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141778"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8076133"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a:xfrm>
            <a:off x="838200" y="6356350"/>
            <a:ext cx="2743200" cy="365125"/>
          </a:xfrm>
          <a:prstGeom prst="rect">
            <a:avLst/>
          </a:prstGeom>
        </p:spPr>
        <p:txBody>
          <a:bodyPr/>
          <a:lstStyle/>
          <a:p>
            <a:fld id="{4638D2DE-B0A8-4CB2-AEA3-496D1B020312}" type="datetimeFigureOut">
              <a:rPr lang="en-US" smtClean="0"/>
              <a:t>10/24/2020</a:t>
            </a:fld>
            <a:endParaRPr lang="en-US" dirty="0"/>
          </a:p>
        </p:txBody>
      </p:sp>
      <p:sp>
        <p:nvSpPr>
          <p:cNvPr id="4"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DBA8296-7754-4968-96F9-D72D80365B81}" type="slidenum">
              <a:rPr lang="en-US" smtClean="0"/>
              <a:t>‹#›</a:t>
            </a:fld>
            <a:endParaRPr lang="en-US" dirty="0"/>
          </a:p>
        </p:txBody>
      </p:sp>
    </p:spTree>
    <p:extLst>
      <p:ext uri="{BB962C8B-B14F-4D97-AF65-F5344CB8AC3E}">
        <p14:creationId xmlns:p14="http://schemas.microsoft.com/office/powerpoint/2010/main" val="26770674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7B56E9-3B7B-4772-9BA4-A98CC35A601F}"/>
              </a:ext>
            </a:extLst>
          </p:cNvPr>
          <p:cNvSpPr>
            <a:spLocks noGrp="1"/>
          </p:cNvSpPr>
          <p:nvPr>
            <p:ph sz="half" idx="1"/>
          </p:nvPr>
        </p:nvSpPr>
        <p:spPr>
          <a:xfrm>
            <a:off x="423949" y="556953"/>
            <a:ext cx="5672051" cy="5620010"/>
          </a:xfrm>
          <a:gradFill flip="none" rotWithShape="1">
            <a:gsLst>
              <a:gs pos="0">
                <a:schemeClr val="bg1">
                  <a:shade val="30000"/>
                  <a:satMod val="115000"/>
                </a:schemeClr>
              </a:gs>
              <a:gs pos="10000">
                <a:schemeClr val="bg1">
                  <a:shade val="67500"/>
                  <a:satMod val="115000"/>
                </a:schemeClr>
              </a:gs>
              <a:gs pos="54000">
                <a:schemeClr val="bg1">
                  <a:shade val="100000"/>
                  <a:satMod val="115000"/>
                </a:schemeClr>
              </a:gs>
            </a:gsLst>
            <a:lin ang="10800000" scaled="1"/>
            <a:tileRect/>
          </a:gradFill>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9C6E0B8-02D0-4E6C-AFB7-B42188BDC142}"/>
              </a:ext>
            </a:extLst>
          </p:cNvPr>
          <p:cNvSpPr>
            <a:spLocks noGrp="1"/>
          </p:cNvSpPr>
          <p:nvPr>
            <p:ph sz="half" idx="2"/>
          </p:nvPr>
        </p:nvSpPr>
        <p:spPr>
          <a:xfrm>
            <a:off x="6096000" y="556953"/>
            <a:ext cx="5816138" cy="5620010"/>
          </a:xfrm>
          <a:gradFill flip="none" rotWithShape="1">
            <a:gsLst>
              <a:gs pos="0">
                <a:schemeClr val="bg1">
                  <a:shade val="30000"/>
                  <a:satMod val="115000"/>
                </a:schemeClr>
              </a:gs>
              <a:gs pos="13000">
                <a:schemeClr val="bg1">
                  <a:shade val="67500"/>
                  <a:satMod val="115000"/>
                </a:schemeClr>
              </a:gs>
              <a:gs pos="33000">
                <a:schemeClr val="bg1">
                  <a:shade val="100000"/>
                  <a:satMod val="115000"/>
                </a:schemeClr>
              </a:gs>
            </a:gsLst>
            <a:lin ang="0" scaled="1"/>
            <a:tileRect/>
          </a:gradFill>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46920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1267F-F4CA-4A67-96C6-B3F1CC67630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627185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08A0F8-D3B5-4950-BF62-26EDE6E9AA87}"/>
              </a:ext>
            </a:extLst>
          </p:cNvPr>
          <p:cNvSpPr>
            <a:spLocks noGrp="1"/>
          </p:cNvSpPr>
          <p:nvPr>
            <p:ph idx="1"/>
          </p:nvPr>
        </p:nvSpPr>
        <p:spPr>
          <a:xfrm>
            <a:off x="1739302" y="766597"/>
            <a:ext cx="8788599" cy="5390242"/>
          </a:xfrm>
          <a:blipFill>
            <a:blip r:embed="rId2"/>
            <a:tile tx="0" ty="0" sx="100000" sy="100000" flip="none" algn="tl"/>
          </a:blipFill>
        </p:spPr>
        <p:txBody>
          <a:bodyPr/>
          <a:lstStyle>
            <a:lvl1pPr marL="0" indent="0">
              <a:buNone/>
              <a:defRPr sz="3200">
                <a:solidFill>
                  <a:schemeClr val="tx1"/>
                </a:solidFill>
                <a:latin typeface="Arial" panose="020B0604020202020204" pitchFamily="34" charset="0"/>
                <a:cs typeface="Arial" panose="020B0604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sp>
        <p:nvSpPr>
          <p:cNvPr id="18" name="Freeform: Shape 17">
            <a:extLst>
              <a:ext uri="{FF2B5EF4-FFF2-40B4-BE49-F238E27FC236}">
                <a16:creationId xmlns:a16="http://schemas.microsoft.com/office/drawing/2014/main" id="{847416F9-2C63-45F7-B555-C807B9FD5419}"/>
              </a:ext>
            </a:extLst>
          </p:cNvPr>
          <p:cNvSpPr/>
          <p:nvPr/>
        </p:nvSpPr>
        <p:spPr>
          <a:xfrm>
            <a:off x="624437" y="238864"/>
            <a:ext cx="11044368" cy="755009"/>
          </a:xfrm>
          <a:custGeom>
            <a:avLst/>
            <a:gdLst>
              <a:gd name="connsiteX0" fmla="*/ 439842 w 11044368"/>
              <a:gd name="connsiteY0" fmla="*/ 309482 h 755009"/>
              <a:gd name="connsiteX1" fmla="*/ 879684 w 11044368"/>
              <a:gd name="connsiteY1" fmla="*/ 385890 h 755009"/>
              <a:gd name="connsiteX2" fmla="*/ 439842 w 11044368"/>
              <a:gd name="connsiteY2" fmla="*/ 462298 h 755009"/>
              <a:gd name="connsiteX3" fmla="*/ 0 w 11044368"/>
              <a:gd name="connsiteY3" fmla="*/ 385890 h 755009"/>
              <a:gd name="connsiteX4" fmla="*/ 439842 w 11044368"/>
              <a:gd name="connsiteY4" fmla="*/ 309482 h 755009"/>
              <a:gd name="connsiteX5" fmla="*/ 10587168 w 11044368"/>
              <a:gd name="connsiteY5" fmla="*/ 285864 h 755009"/>
              <a:gd name="connsiteX6" fmla="*/ 11044368 w 11044368"/>
              <a:gd name="connsiteY6" fmla="*/ 368342 h 755009"/>
              <a:gd name="connsiteX7" fmla="*/ 10587168 w 11044368"/>
              <a:gd name="connsiteY7" fmla="*/ 450820 h 755009"/>
              <a:gd name="connsiteX8" fmla="*/ 10129968 w 11044368"/>
              <a:gd name="connsiteY8" fmla="*/ 368342 h 755009"/>
              <a:gd name="connsiteX9" fmla="*/ 10587168 w 11044368"/>
              <a:gd name="connsiteY9" fmla="*/ 285864 h 755009"/>
              <a:gd name="connsiteX10" fmla="*/ 9903464 w 11044368"/>
              <a:gd name="connsiteY10" fmla="*/ 0 h 755009"/>
              <a:gd name="connsiteX11" fmla="*/ 10129968 w 11044368"/>
              <a:gd name="connsiteY11" fmla="*/ 0 h 755009"/>
              <a:gd name="connsiteX12" fmla="*/ 10129968 w 11044368"/>
              <a:gd name="connsiteY12" fmla="*/ 368342 h 755009"/>
              <a:gd name="connsiteX13" fmla="*/ 10129968 w 11044368"/>
              <a:gd name="connsiteY13" fmla="*/ 755009 h 755009"/>
              <a:gd name="connsiteX14" fmla="*/ 9903464 w 11044368"/>
              <a:gd name="connsiteY14" fmla="*/ 755009 h 755009"/>
              <a:gd name="connsiteX15" fmla="*/ 9903464 w 11044368"/>
              <a:gd name="connsiteY15" fmla="*/ 527733 h 755009"/>
              <a:gd name="connsiteX16" fmla="*/ 1106188 w 11044368"/>
              <a:gd name="connsiteY16" fmla="*/ 527733 h 755009"/>
              <a:gd name="connsiteX17" fmla="*/ 1106188 w 11044368"/>
              <a:gd name="connsiteY17" fmla="*/ 755009 h 755009"/>
              <a:gd name="connsiteX18" fmla="*/ 879684 w 11044368"/>
              <a:gd name="connsiteY18" fmla="*/ 755009 h 755009"/>
              <a:gd name="connsiteX19" fmla="*/ 879684 w 11044368"/>
              <a:gd name="connsiteY19" fmla="*/ 0 h 755009"/>
              <a:gd name="connsiteX20" fmla="*/ 1106188 w 11044368"/>
              <a:gd name="connsiteY20" fmla="*/ 0 h 755009"/>
              <a:gd name="connsiteX21" fmla="*/ 1106188 w 11044368"/>
              <a:gd name="connsiteY21" fmla="*/ 208952 h 755009"/>
              <a:gd name="connsiteX22" fmla="*/ 9903464 w 11044368"/>
              <a:gd name="connsiteY22" fmla="*/ 208952 h 755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044368" h="755009">
                <a:moveTo>
                  <a:pt x="439842" y="309482"/>
                </a:moveTo>
                <a:cubicBezTo>
                  <a:pt x="682760" y="309482"/>
                  <a:pt x="879684" y="343691"/>
                  <a:pt x="879684" y="385890"/>
                </a:cubicBezTo>
                <a:cubicBezTo>
                  <a:pt x="879684" y="428089"/>
                  <a:pt x="682760" y="462298"/>
                  <a:pt x="439842" y="462298"/>
                </a:cubicBezTo>
                <a:cubicBezTo>
                  <a:pt x="196924" y="462298"/>
                  <a:pt x="0" y="428089"/>
                  <a:pt x="0" y="385890"/>
                </a:cubicBezTo>
                <a:cubicBezTo>
                  <a:pt x="0" y="343691"/>
                  <a:pt x="196924" y="309482"/>
                  <a:pt x="439842" y="309482"/>
                </a:cubicBezTo>
                <a:close/>
                <a:moveTo>
                  <a:pt x="10587168" y="285864"/>
                </a:moveTo>
                <a:cubicBezTo>
                  <a:pt x="10839673" y="285864"/>
                  <a:pt x="11044368" y="322791"/>
                  <a:pt x="11044368" y="368342"/>
                </a:cubicBezTo>
                <a:cubicBezTo>
                  <a:pt x="11044368" y="413893"/>
                  <a:pt x="10839673" y="450820"/>
                  <a:pt x="10587168" y="450820"/>
                </a:cubicBezTo>
                <a:cubicBezTo>
                  <a:pt x="10334663" y="450820"/>
                  <a:pt x="10129968" y="413893"/>
                  <a:pt x="10129968" y="368342"/>
                </a:cubicBezTo>
                <a:cubicBezTo>
                  <a:pt x="10129968" y="322791"/>
                  <a:pt x="10334663" y="285864"/>
                  <a:pt x="10587168" y="285864"/>
                </a:cubicBezTo>
                <a:close/>
                <a:moveTo>
                  <a:pt x="9903464" y="0"/>
                </a:moveTo>
                <a:lnTo>
                  <a:pt x="10129968" y="0"/>
                </a:lnTo>
                <a:lnTo>
                  <a:pt x="10129968" y="368342"/>
                </a:lnTo>
                <a:lnTo>
                  <a:pt x="10129968" y="755009"/>
                </a:lnTo>
                <a:lnTo>
                  <a:pt x="9903464" y="755009"/>
                </a:lnTo>
                <a:lnTo>
                  <a:pt x="9903464" y="527733"/>
                </a:lnTo>
                <a:lnTo>
                  <a:pt x="1106188" y="527733"/>
                </a:lnTo>
                <a:lnTo>
                  <a:pt x="1106188" y="755009"/>
                </a:lnTo>
                <a:lnTo>
                  <a:pt x="879684" y="755009"/>
                </a:lnTo>
                <a:lnTo>
                  <a:pt x="879684" y="0"/>
                </a:lnTo>
                <a:lnTo>
                  <a:pt x="1106188" y="0"/>
                </a:lnTo>
                <a:lnTo>
                  <a:pt x="1106188" y="208952"/>
                </a:lnTo>
                <a:lnTo>
                  <a:pt x="9903464" y="208952"/>
                </a:lnTo>
                <a:close/>
              </a:path>
            </a:pathLst>
          </a:cu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New Testament</a:t>
            </a:r>
          </a:p>
        </p:txBody>
      </p:sp>
      <p:sp>
        <p:nvSpPr>
          <p:cNvPr id="19" name="Freeform: Shape 18">
            <a:extLst>
              <a:ext uri="{FF2B5EF4-FFF2-40B4-BE49-F238E27FC236}">
                <a16:creationId xmlns:a16="http://schemas.microsoft.com/office/drawing/2014/main" id="{D0A35E06-7E28-4CDD-B35D-033A02F8E6FC}"/>
              </a:ext>
            </a:extLst>
          </p:cNvPr>
          <p:cNvSpPr/>
          <p:nvPr/>
        </p:nvSpPr>
        <p:spPr>
          <a:xfrm>
            <a:off x="624437" y="5935071"/>
            <a:ext cx="11044368" cy="767825"/>
          </a:xfrm>
          <a:custGeom>
            <a:avLst/>
            <a:gdLst>
              <a:gd name="connsiteX0" fmla="*/ 439842 w 11044368"/>
              <a:gd name="connsiteY0" fmla="*/ 322298 h 767825"/>
              <a:gd name="connsiteX1" fmla="*/ 879684 w 11044368"/>
              <a:gd name="connsiteY1" fmla="*/ 398706 h 767825"/>
              <a:gd name="connsiteX2" fmla="*/ 439842 w 11044368"/>
              <a:gd name="connsiteY2" fmla="*/ 475114 h 767825"/>
              <a:gd name="connsiteX3" fmla="*/ 0 w 11044368"/>
              <a:gd name="connsiteY3" fmla="*/ 398706 h 767825"/>
              <a:gd name="connsiteX4" fmla="*/ 439842 w 11044368"/>
              <a:gd name="connsiteY4" fmla="*/ 322298 h 767825"/>
              <a:gd name="connsiteX5" fmla="*/ 10587168 w 11044368"/>
              <a:gd name="connsiteY5" fmla="*/ 285864 h 767825"/>
              <a:gd name="connsiteX6" fmla="*/ 11044368 w 11044368"/>
              <a:gd name="connsiteY6" fmla="*/ 368342 h 767825"/>
              <a:gd name="connsiteX7" fmla="*/ 10587168 w 11044368"/>
              <a:gd name="connsiteY7" fmla="*/ 450820 h 767825"/>
              <a:gd name="connsiteX8" fmla="*/ 10129968 w 11044368"/>
              <a:gd name="connsiteY8" fmla="*/ 368342 h 767825"/>
              <a:gd name="connsiteX9" fmla="*/ 10587168 w 11044368"/>
              <a:gd name="connsiteY9" fmla="*/ 285864 h 767825"/>
              <a:gd name="connsiteX10" fmla="*/ 9903464 w 11044368"/>
              <a:gd name="connsiteY10" fmla="*/ 0 h 767825"/>
              <a:gd name="connsiteX11" fmla="*/ 10129968 w 11044368"/>
              <a:gd name="connsiteY11" fmla="*/ 0 h 767825"/>
              <a:gd name="connsiteX12" fmla="*/ 10129968 w 11044368"/>
              <a:gd name="connsiteY12" fmla="*/ 368342 h 767825"/>
              <a:gd name="connsiteX13" fmla="*/ 10129968 w 11044368"/>
              <a:gd name="connsiteY13" fmla="*/ 755009 h 767825"/>
              <a:gd name="connsiteX14" fmla="*/ 9903464 w 11044368"/>
              <a:gd name="connsiteY14" fmla="*/ 755009 h 767825"/>
              <a:gd name="connsiteX15" fmla="*/ 9903464 w 11044368"/>
              <a:gd name="connsiteY15" fmla="*/ 540549 h 767825"/>
              <a:gd name="connsiteX16" fmla="*/ 1106188 w 11044368"/>
              <a:gd name="connsiteY16" fmla="*/ 540549 h 767825"/>
              <a:gd name="connsiteX17" fmla="*/ 1106188 w 11044368"/>
              <a:gd name="connsiteY17" fmla="*/ 767825 h 767825"/>
              <a:gd name="connsiteX18" fmla="*/ 879684 w 11044368"/>
              <a:gd name="connsiteY18" fmla="*/ 767825 h 767825"/>
              <a:gd name="connsiteX19" fmla="*/ 879684 w 11044368"/>
              <a:gd name="connsiteY19" fmla="*/ 12816 h 767825"/>
              <a:gd name="connsiteX20" fmla="*/ 1106188 w 11044368"/>
              <a:gd name="connsiteY20" fmla="*/ 12816 h 767825"/>
              <a:gd name="connsiteX21" fmla="*/ 1106188 w 11044368"/>
              <a:gd name="connsiteY21" fmla="*/ 221768 h 767825"/>
              <a:gd name="connsiteX22" fmla="*/ 9903464 w 11044368"/>
              <a:gd name="connsiteY22" fmla="*/ 221768 h 76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044368" h="767825">
                <a:moveTo>
                  <a:pt x="439842" y="322298"/>
                </a:moveTo>
                <a:cubicBezTo>
                  <a:pt x="682760" y="322298"/>
                  <a:pt x="879684" y="356507"/>
                  <a:pt x="879684" y="398706"/>
                </a:cubicBezTo>
                <a:cubicBezTo>
                  <a:pt x="879684" y="440905"/>
                  <a:pt x="682760" y="475114"/>
                  <a:pt x="439842" y="475114"/>
                </a:cubicBezTo>
                <a:cubicBezTo>
                  <a:pt x="196924" y="475114"/>
                  <a:pt x="0" y="440905"/>
                  <a:pt x="0" y="398706"/>
                </a:cubicBezTo>
                <a:cubicBezTo>
                  <a:pt x="0" y="356507"/>
                  <a:pt x="196924" y="322298"/>
                  <a:pt x="439842" y="322298"/>
                </a:cubicBezTo>
                <a:close/>
                <a:moveTo>
                  <a:pt x="10587168" y="285864"/>
                </a:moveTo>
                <a:cubicBezTo>
                  <a:pt x="10839673" y="285864"/>
                  <a:pt x="11044368" y="322791"/>
                  <a:pt x="11044368" y="368342"/>
                </a:cubicBezTo>
                <a:cubicBezTo>
                  <a:pt x="11044368" y="413893"/>
                  <a:pt x="10839673" y="450820"/>
                  <a:pt x="10587168" y="450820"/>
                </a:cubicBezTo>
                <a:cubicBezTo>
                  <a:pt x="10334663" y="450820"/>
                  <a:pt x="10129968" y="413893"/>
                  <a:pt x="10129968" y="368342"/>
                </a:cubicBezTo>
                <a:cubicBezTo>
                  <a:pt x="10129968" y="322791"/>
                  <a:pt x="10334663" y="285864"/>
                  <a:pt x="10587168" y="285864"/>
                </a:cubicBezTo>
                <a:close/>
                <a:moveTo>
                  <a:pt x="9903464" y="0"/>
                </a:moveTo>
                <a:lnTo>
                  <a:pt x="10129968" y="0"/>
                </a:lnTo>
                <a:lnTo>
                  <a:pt x="10129968" y="368342"/>
                </a:lnTo>
                <a:lnTo>
                  <a:pt x="10129968" y="755009"/>
                </a:lnTo>
                <a:lnTo>
                  <a:pt x="9903464" y="755009"/>
                </a:lnTo>
                <a:lnTo>
                  <a:pt x="9903464" y="540549"/>
                </a:lnTo>
                <a:lnTo>
                  <a:pt x="1106188" y="540549"/>
                </a:lnTo>
                <a:lnTo>
                  <a:pt x="1106188" y="767825"/>
                </a:lnTo>
                <a:lnTo>
                  <a:pt x="879684" y="767825"/>
                </a:lnTo>
                <a:lnTo>
                  <a:pt x="879684" y="12816"/>
                </a:lnTo>
                <a:lnTo>
                  <a:pt x="1106188" y="12816"/>
                </a:lnTo>
                <a:lnTo>
                  <a:pt x="1106188" y="221768"/>
                </a:lnTo>
                <a:lnTo>
                  <a:pt x="9903464" y="221768"/>
                </a:lnTo>
                <a:close/>
              </a:path>
            </a:pathLst>
          </a:cu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61146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08A0F8-D3B5-4950-BF62-26EDE6E9AA87}"/>
              </a:ext>
            </a:extLst>
          </p:cNvPr>
          <p:cNvSpPr>
            <a:spLocks noGrp="1"/>
          </p:cNvSpPr>
          <p:nvPr>
            <p:ph idx="1"/>
          </p:nvPr>
        </p:nvSpPr>
        <p:spPr>
          <a:xfrm>
            <a:off x="1739302" y="1928553"/>
            <a:ext cx="8788599" cy="4389120"/>
          </a:xfrm>
          <a:blipFill>
            <a:blip r:embed="rId2"/>
            <a:tile tx="0" ty="0" sx="100000" sy="100000" flip="none" algn="tl"/>
          </a:blipFill>
        </p:spPr>
        <p:txBody>
          <a:bodyPr/>
          <a:lstStyle>
            <a:lvl1pPr marL="0" indent="0">
              <a:buNone/>
              <a:defRPr sz="3200">
                <a:solidFill>
                  <a:schemeClr val="tx1"/>
                </a:solidFill>
                <a:latin typeface="Arial" panose="020B0604020202020204" pitchFamily="34" charset="0"/>
                <a:cs typeface="Arial" panose="020B0604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sp>
        <p:nvSpPr>
          <p:cNvPr id="18" name="Freeform: Shape 17">
            <a:extLst>
              <a:ext uri="{FF2B5EF4-FFF2-40B4-BE49-F238E27FC236}">
                <a16:creationId xmlns:a16="http://schemas.microsoft.com/office/drawing/2014/main" id="{847416F9-2C63-45F7-B555-C807B9FD5419}"/>
              </a:ext>
            </a:extLst>
          </p:cNvPr>
          <p:cNvSpPr/>
          <p:nvPr/>
        </p:nvSpPr>
        <p:spPr>
          <a:xfrm>
            <a:off x="624437" y="1431238"/>
            <a:ext cx="11044368" cy="755009"/>
          </a:xfrm>
          <a:custGeom>
            <a:avLst/>
            <a:gdLst>
              <a:gd name="connsiteX0" fmla="*/ 439842 w 11044368"/>
              <a:gd name="connsiteY0" fmla="*/ 309482 h 755009"/>
              <a:gd name="connsiteX1" fmla="*/ 879684 w 11044368"/>
              <a:gd name="connsiteY1" fmla="*/ 385890 h 755009"/>
              <a:gd name="connsiteX2" fmla="*/ 439842 w 11044368"/>
              <a:gd name="connsiteY2" fmla="*/ 462298 h 755009"/>
              <a:gd name="connsiteX3" fmla="*/ 0 w 11044368"/>
              <a:gd name="connsiteY3" fmla="*/ 385890 h 755009"/>
              <a:gd name="connsiteX4" fmla="*/ 439842 w 11044368"/>
              <a:gd name="connsiteY4" fmla="*/ 309482 h 755009"/>
              <a:gd name="connsiteX5" fmla="*/ 10587168 w 11044368"/>
              <a:gd name="connsiteY5" fmla="*/ 285864 h 755009"/>
              <a:gd name="connsiteX6" fmla="*/ 11044368 w 11044368"/>
              <a:gd name="connsiteY6" fmla="*/ 368342 h 755009"/>
              <a:gd name="connsiteX7" fmla="*/ 10587168 w 11044368"/>
              <a:gd name="connsiteY7" fmla="*/ 450820 h 755009"/>
              <a:gd name="connsiteX8" fmla="*/ 10129968 w 11044368"/>
              <a:gd name="connsiteY8" fmla="*/ 368342 h 755009"/>
              <a:gd name="connsiteX9" fmla="*/ 10587168 w 11044368"/>
              <a:gd name="connsiteY9" fmla="*/ 285864 h 755009"/>
              <a:gd name="connsiteX10" fmla="*/ 9903464 w 11044368"/>
              <a:gd name="connsiteY10" fmla="*/ 0 h 755009"/>
              <a:gd name="connsiteX11" fmla="*/ 10129968 w 11044368"/>
              <a:gd name="connsiteY11" fmla="*/ 0 h 755009"/>
              <a:gd name="connsiteX12" fmla="*/ 10129968 w 11044368"/>
              <a:gd name="connsiteY12" fmla="*/ 368342 h 755009"/>
              <a:gd name="connsiteX13" fmla="*/ 10129968 w 11044368"/>
              <a:gd name="connsiteY13" fmla="*/ 755009 h 755009"/>
              <a:gd name="connsiteX14" fmla="*/ 9903464 w 11044368"/>
              <a:gd name="connsiteY14" fmla="*/ 755009 h 755009"/>
              <a:gd name="connsiteX15" fmla="*/ 9903464 w 11044368"/>
              <a:gd name="connsiteY15" fmla="*/ 527733 h 755009"/>
              <a:gd name="connsiteX16" fmla="*/ 1106188 w 11044368"/>
              <a:gd name="connsiteY16" fmla="*/ 527733 h 755009"/>
              <a:gd name="connsiteX17" fmla="*/ 1106188 w 11044368"/>
              <a:gd name="connsiteY17" fmla="*/ 755009 h 755009"/>
              <a:gd name="connsiteX18" fmla="*/ 879684 w 11044368"/>
              <a:gd name="connsiteY18" fmla="*/ 755009 h 755009"/>
              <a:gd name="connsiteX19" fmla="*/ 879684 w 11044368"/>
              <a:gd name="connsiteY19" fmla="*/ 0 h 755009"/>
              <a:gd name="connsiteX20" fmla="*/ 1106188 w 11044368"/>
              <a:gd name="connsiteY20" fmla="*/ 0 h 755009"/>
              <a:gd name="connsiteX21" fmla="*/ 1106188 w 11044368"/>
              <a:gd name="connsiteY21" fmla="*/ 208952 h 755009"/>
              <a:gd name="connsiteX22" fmla="*/ 9903464 w 11044368"/>
              <a:gd name="connsiteY22" fmla="*/ 208952 h 755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044368" h="755009">
                <a:moveTo>
                  <a:pt x="439842" y="309482"/>
                </a:moveTo>
                <a:cubicBezTo>
                  <a:pt x="682760" y="309482"/>
                  <a:pt x="879684" y="343691"/>
                  <a:pt x="879684" y="385890"/>
                </a:cubicBezTo>
                <a:cubicBezTo>
                  <a:pt x="879684" y="428089"/>
                  <a:pt x="682760" y="462298"/>
                  <a:pt x="439842" y="462298"/>
                </a:cubicBezTo>
                <a:cubicBezTo>
                  <a:pt x="196924" y="462298"/>
                  <a:pt x="0" y="428089"/>
                  <a:pt x="0" y="385890"/>
                </a:cubicBezTo>
                <a:cubicBezTo>
                  <a:pt x="0" y="343691"/>
                  <a:pt x="196924" y="309482"/>
                  <a:pt x="439842" y="309482"/>
                </a:cubicBezTo>
                <a:close/>
                <a:moveTo>
                  <a:pt x="10587168" y="285864"/>
                </a:moveTo>
                <a:cubicBezTo>
                  <a:pt x="10839673" y="285864"/>
                  <a:pt x="11044368" y="322791"/>
                  <a:pt x="11044368" y="368342"/>
                </a:cubicBezTo>
                <a:cubicBezTo>
                  <a:pt x="11044368" y="413893"/>
                  <a:pt x="10839673" y="450820"/>
                  <a:pt x="10587168" y="450820"/>
                </a:cubicBezTo>
                <a:cubicBezTo>
                  <a:pt x="10334663" y="450820"/>
                  <a:pt x="10129968" y="413893"/>
                  <a:pt x="10129968" y="368342"/>
                </a:cubicBezTo>
                <a:cubicBezTo>
                  <a:pt x="10129968" y="322791"/>
                  <a:pt x="10334663" y="285864"/>
                  <a:pt x="10587168" y="285864"/>
                </a:cubicBezTo>
                <a:close/>
                <a:moveTo>
                  <a:pt x="9903464" y="0"/>
                </a:moveTo>
                <a:lnTo>
                  <a:pt x="10129968" y="0"/>
                </a:lnTo>
                <a:lnTo>
                  <a:pt x="10129968" y="368342"/>
                </a:lnTo>
                <a:lnTo>
                  <a:pt x="10129968" y="755009"/>
                </a:lnTo>
                <a:lnTo>
                  <a:pt x="9903464" y="755009"/>
                </a:lnTo>
                <a:lnTo>
                  <a:pt x="9903464" y="527733"/>
                </a:lnTo>
                <a:lnTo>
                  <a:pt x="1106188" y="527733"/>
                </a:lnTo>
                <a:lnTo>
                  <a:pt x="1106188" y="755009"/>
                </a:lnTo>
                <a:lnTo>
                  <a:pt x="879684" y="755009"/>
                </a:lnTo>
                <a:lnTo>
                  <a:pt x="879684" y="0"/>
                </a:lnTo>
                <a:lnTo>
                  <a:pt x="1106188" y="0"/>
                </a:lnTo>
                <a:lnTo>
                  <a:pt x="1106188" y="208952"/>
                </a:lnTo>
                <a:lnTo>
                  <a:pt x="9903464" y="208952"/>
                </a:lnTo>
                <a:close/>
              </a:path>
            </a:pathLst>
          </a:cu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New Testament</a:t>
            </a:r>
          </a:p>
        </p:txBody>
      </p:sp>
      <p:sp>
        <p:nvSpPr>
          <p:cNvPr id="19" name="Freeform: Shape 18">
            <a:extLst>
              <a:ext uri="{FF2B5EF4-FFF2-40B4-BE49-F238E27FC236}">
                <a16:creationId xmlns:a16="http://schemas.microsoft.com/office/drawing/2014/main" id="{D0A35E06-7E28-4CDD-B35D-033A02F8E6FC}"/>
              </a:ext>
            </a:extLst>
          </p:cNvPr>
          <p:cNvSpPr/>
          <p:nvPr/>
        </p:nvSpPr>
        <p:spPr>
          <a:xfrm>
            <a:off x="624437" y="6066354"/>
            <a:ext cx="11044368" cy="767825"/>
          </a:xfrm>
          <a:custGeom>
            <a:avLst/>
            <a:gdLst>
              <a:gd name="connsiteX0" fmla="*/ 439842 w 11044368"/>
              <a:gd name="connsiteY0" fmla="*/ 322298 h 767825"/>
              <a:gd name="connsiteX1" fmla="*/ 879684 w 11044368"/>
              <a:gd name="connsiteY1" fmla="*/ 398706 h 767825"/>
              <a:gd name="connsiteX2" fmla="*/ 439842 w 11044368"/>
              <a:gd name="connsiteY2" fmla="*/ 475114 h 767825"/>
              <a:gd name="connsiteX3" fmla="*/ 0 w 11044368"/>
              <a:gd name="connsiteY3" fmla="*/ 398706 h 767825"/>
              <a:gd name="connsiteX4" fmla="*/ 439842 w 11044368"/>
              <a:gd name="connsiteY4" fmla="*/ 322298 h 767825"/>
              <a:gd name="connsiteX5" fmla="*/ 10587168 w 11044368"/>
              <a:gd name="connsiteY5" fmla="*/ 285864 h 767825"/>
              <a:gd name="connsiteX6" fmla="*/ 11044368 w 11044368"/>
              <a:gd name="connsiteY6" fmla="*/ 368342 h 767825"/>
              <a:gd name="connsiteX7" fmla="*/ 10587168 w 11044368"/>
              <a:gd name="connsiteY7" fmla="*/ 450820 h 767825"/>
              <a:gd name="connsiteX8" fmla="*/ 10129968 w 11044368"/>
              <a:gd name="connsiteY8" fmla="*/ 368342 h 767825"/>
              <a:gd name="connsiteX9" fmla="*/ 10587168 w 11044368"/>
              <a:gd name="connsiteY9" fmla="*/ 285864 h 767825"/>
              <a:gd name="connsiteX10" fmla="*/ 9903464 w 11044368"/>
              <a:gd name="connsiteY10" fmla="*/ 0 h 767825"/>
              <a:gd name="connsiteX11" fmla="*/ 10129968 w 11044368"/>
              <a:gd name="connsiteY11" fmla="*/ 0 h 767825"/>
              <a:gd name="connsiteX12" fmla="*/ 10129968 w 11044368"/>
              <a:gd name="connsiteY12" fmla="*/ 368342 h 767825"/>
              <a:gd name="connsiteX13" fmla="*/ 10129968 w 11044368"/>
              <a:gd name="connsiteY13" fmla="*/ 755009 h 767825"/>
              <a:gd name="connsiteX14" fmla="*/ 9903464 w 11044368"/>
              <a:gd name="connsiteY14" fmla="*/ 755009 h 767825"/>
              <a:gd name="connsiteX15" fmla="*/ 9903464 w 11044368"/>
              <a:gd name="connsiteY15" fmla="*/ 540549 h 767825"/>
              <a:gd name="connsiteX16" fmla="*/ 1106188 w 11044368"/>
              <a:gd name="connsiteY16" fmla="*/ 540549 h 767825"/>
              <a:gd name="connsiteX17" fmla="*/ 1106188 w 11044368"/>
              <a:gd name="connsiteY17" fmla="*/ 767825 h 767825"/>
              <a:gd name="connsiteX18" fmla="*/ 879684 w 11044368"/>
              <a:gd name="connsiteY18" fmla="*/ 767825 h 767825"/>
              <a:gd name="connsiteX19" fmla="*/ 879684 w 11044368"/>
              <a:gd name="connsiteY19" fmla="*/ 12816 h 767825"/>
              <a:gd name="connsiteX20" fmla="*/ 1106188 w 11044368"/>
              <a:gd name="connsiteY20" fmla="*/ 12816 h 767825"/>
              <a:gd name="connsiteX21" fmla="*/ 1106188 w 11044368"/>
              <a:gd name="connsiteY21" fmla="*/ 221768 h 767825"/>
              <a:gd name="connsiteX22" fmla="*/ 9903464 w 11044368"/>
              <a:gd name="connsiteY22" fmla="*/ 221768 h 76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044368" h="767825">
                <a:moveTo>
                  <a:pt x="439842" y="322298"/>
                </a:moveTo>
                <a:cubicBezTo>
                  <a:pt x="682760" y="322298"/>
                  <a:pt x="879684" y="356507"/>
                  <a:pt x="879684" y="398706"/>
                </a:cubicBezTo>
                <a:cubicBezTo>
                  <a:pt x="879684" y="440905"/>
                  <a:pt x="682760" y="475114"/>
                  <a:pt x="439842" y="475114"/>
                </a:cubicBezTo>
                <a:cubicBezTo>
                  <a:pt x="196924" y="475114"/>
                  <a:pt x="0" y="440905"/>
                  <a:pt x="0" y="398706"/>
                </a:cubicBezTo>
                <a:cubicBezTo>
                  <a:pt x="0" y="356507"/>
                  <a:pt x="196924" y="322298"/>
                  <a:pt x="439842" y="322298"/>
                </a:cubicBezTo>
                <a:close/>
                <a:moveTo>
                  <a:pt x="10587168" y="285864"/>
                </a:moveTo>
                <a:cubicBezTo>
                  <a:pt x="10839673" y="285864"/>
                  <a:pt x="11044368" y="322791"/>
                  <a:pt x="11044368" y="368342"/>
                </a:cubicBezTo>
                <a:cubicBezTo>
                  <a:pt x="11044368" y="413893"/>
                  <a:pt x="10839673" y="450820"/>
                  <a:pt x="10587168" y="450820"/>
                </a:cubicBezTo>
                <a:cubicBezTo>
                  <a:pt x="10334663" y="450820"/>
                  <a:pt x="10129968" y="413893"/>
                  <a:pt x="10129968" y="368342"/>
                </a:cubicBezTo>
                <a:cubicBezTo>
                  <a:pt x="10129968" y="322791"/>
                  <a:pt x="10334663" y="285864"/>
                  <a:pt x="10587168" y="285864"/>
                </a:cubicBezTo>
                <a:close/>
                <a:moveTo>
                  <a:pt x="9903464" y="0"/>
                </a:moveTo>
                <a:lnTo>
                  <a:pt x="10129968" y="0"/>
                </a:lnTo>
                <a:lnTo>
                  <a:pt x="10129968" y="368342"/>
                </a:lnTo>
                <a:lnTo>
                  <a:pt x="10129968" y="755009"/>
                </a:lnTo>
                <a:lnTo>
                  <a:pt x="9903464" y="755009"/>
                </a:lnTo>
                <a:lnTo>
                  <a:pt x="9903464" y="540549"/>
                </a:lnTo>
                <a:lnTo>
                  <a:pt x="1106188" y="540549"/>
                </a:lnTo>
                <a:lnTo>
                  <a:pt x="1106188" y="767825"/>
                </a:lnTo>
                <a:lnTo>
                  <a:pt x="879684" y="767825"/>
                </a:lnTo>
                <a:lnTo>
                  <a:pt x="879684" y="12816"/>
                </a:lnTo>
                <a:lnTo>
                  <a:pt x="1106188" y="12816"/>
                </a:lnTo>
                <a:lnTo>
                  <a:pt x="1106188" y="221768"/>
                </a:lnTo>
                <a:lnTo>
                  <a:pt x="9903464" y="221768"/>
                </a:lnTo>
                <a:close/>
              </a:path>
            </a:pathLst>
          </a:cu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52CFFC25-6239-4809-8C53-1D05DDF3F486}"/>
              </a:ext>
            </a:extLst>
          </p:cNvPr>
          <p:cNvSpPr>
            <a:spLocks noGrp="1"/>
          </p:cNvSpPr>
          <p:nvPr>
            <p:ph type="title" hasCustomPrompt="1"/>
          </p:nvPr>
        </p:nvSpPr>
        <p:spPr>
          <a:xfrm>
            <a:off x="337" y="309562"/>
            <a:ext cx="10515600" cy="1325563"/>
          </a:xfrm>
        </p:spPr>
        <p:txBody>
          <a:bodyPr/>
          <a:lstStyle>
            <a:lvl1pPr algn="l">
              <a:defRPr sz="4200"/>
            </a:lvl1pPr>
          </a:lstStyle>
          <a:p>
            <a:r>
              <a:rPr lang="en-US" dirty="0"/>
              <a:t>Click To Edit Master Title Style</a:t>
            </a:r>
          </a:p>
        </p:txBody>
      </p:sp>
    </p:spTree>
    <p:extLst>
      <p:ext uri="{BB962C8B-B14F-4D97-AF65-F5344CB8AC3E}">
        <p14:creationId xmlns:p14="http://schemas.microsoft.com/office/powerpoint/2010/main" val="14035967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2CFFC25-6239-4809-8C53-1D05DDF3F486}"/>
              </a:ext>
            </a:extLst>
          </p:cNvPr>
          <p:cNvSpPr>
            <a:spLocks noGrp="1"/>
          </p:cNvSpPr>
          <p:nvPr>
            <p:ph type="title" hasCustomPrompt="1"/>
          </p:nvPr>
        </p:nvSpPr>
        <p:spPr>
          <a:xfrm>
            <a:off x="337" y="309562"/>
            <a:ext cx="10515600" cy="1325563"/>
          </a:xfrm>
        </p:spPr>
        <p:txBody>
          <a:bodyPr/>
          <a:lstStyle>
            <a:lvl1pPr algn="l">
              <a:defRPr sz="4200"/>
            </a:lvl1pPr>
          </a:lstStyle>
          <a:p>
            <a:r>
              <a:rPr lang="en-US" dirty="0"/>
              <a:t>Click To Edit Master Title Style</a:t>
            </a:r>
          </a:p>
        </p:txBody>
      </p:sp>
      <p:pic>
        <p:nvPicPr>
          <p:cNvPr id="2" name="Picture 1">
            <a:extLst>
              <a:ext uri="{FF2B5EF4-FFF2-40B4-BE49-F238E27FC236}">
                <a16:creationId xmlns:a16="http://schemas.microsoft.com/office/drawing/2014/main" id="{E0FE8717-B4E4-46D9-8D3E-34450EE2067A}"/>
              </a:ext>
            </a:extLst>
          </p:cNvPr>
          <p:cNvPicPr>
            <a:picLocks noChangeAspect="1"/>
          </p:cNvPicPr>
          <p:nvPr/>
        </p:nvPicPr>
        <p:blipFill>
          <a:blip r:embed="rId2"/>
          <a:stretch>
            <a:fillRect/>
          </a:stretch>
        </p:blipFill>
        <p:spPr>
          <a:xfrm>
            <a:off x="447566" y="1738277"/>
            <a:ext cx="11296867" cy="4810161"/>
          </a:xfrm>
          <a:prstGeom prst="rect">
            <a:avLst/>
          </a:prstGeom>
        </p:spPr>
      </p:pic>
      <p:sp>
        <p:nvSpPr>
          <p:cNvPr id="7" name="Content Placeholder 2">
            <a:extLst>
              <a:ext uri="{FF2B5EF4-FFF2-40B4-BE49-F238E27FC236}">
                <a16:creationId xmlns:a16="http://schemas.microsoft.com/office/drawing/2014/main" id="{06C86D8B-D05F-4C70-9ED5-DB92B041574A}"/>
              </a:ext>
            </a:extLst>
          </p:cNvPr>
          <p:cNvSpPr>
            <a:spLocks noGrp="1"/>
          </p:cNvSpPr>
          <p:nvPr>
            <p:ph idx="1"/>
          </p:nvPr>
        </p:nvSpPr>
        <p:spPr>
          <a:xfrm>
            <a:off x="688258" y="1976284"/>
            <a:ext cx="10835148" cy="4444181"/>
          </a:xfrm>
          <a:noFill/>
        </p:spPr>
        <p:txBody>
          <a:bodyPr/>
          <a:lstStyle>
            <a:lvl1pPr marL="0" indent="0">
              <a:buNone/>
              <a:defRPr sz="3200">
                <a:solidFill>
                  <a:schemeClr val="tx1"/>
                </a:solidFill>
                <a:latin typeface="Arial" panose="020B0604020202020204" pitchFamily="34" charset="0"/>
                <a:cs typeface="Arial" panose="020B0604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spTree>
    <p:extLst>
      <p:ext uri="{BB962C8B-B14F-4D97-AF65-F5344CB8AC3E}">
        <p14:creationId xmlns:p14="http://schemas.microsoft.com/office/powerpoint/2010/main" val="26047724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08A0F8-D3B5-4950-BF62-26EDE6E9AA87}"/>
              </a:ext>
            </a:extLst>
          </p:cNvPr>
          <p:cNvSpPr>
            <a:spLocks noGrp="1"/>
          </p:cNvSpPr>
          <p:nvPr>
            <p:ph idx="1"/>
          </p:nvPr>
        </p:nvSpPr>
        <p:spPr>
          <a:xfrm>
            <a:off x="1739302" y="766597"/>
            <a:ext cx="8788599" cy="2325738"/>
          </a:xfrm>
          <a:blipFill>
            <a:blip r:embed="rId2"/>
            <a:tile tx="0" ty="0" sx="100000" sy="100000" flip="none" algn="tl"/>
          </a:blipFill>
        </p:spPr>
        <p:txBody>
          <a:bodyPr/>
          <a:lstStyle>
            <a:lvl1pPr marL="0" indent="0">
              <a:buNone/>
              <a:defRPr sz="3200">
                <a:solidFill>
                  <a:schemeClr val="tx1"/>
                </a:solidFill>
                <a:latin typeface="Arial" panose="020B0604020202020204" pitchFamily="34" charset="0"/>
                <a:cs typeface="Arial" panose="020B0604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sp>
        <p:nvSpPr>
          <p:cNvPr id="18" name="Freeform: Shape 17">
            <a:extLst>
              <a:ext uri="{FF2B5EF4-FFF2-40B4-BE49-F238E27FC236}">
                <a16:creationId xmlns:a16="http://schemas.microsoft.com/office/drawing/2014/main" id="{847416F9-2C63-45F7-B555-C807B9FD5419}"/>
              </a:ext>
            </a:extLst>
          </p:cNvPr>
          <p:cNvSpPr/>
          <p:nvPr/>
        </p:nvSpPr>
        <p:spPr>
          <a:xfrm>
            <a:off x="624437" y="238864"/>
            <a:ext cx="11044368" cy="755009"/>
          </a:xfrm>
          <a:custGeom>
            <a:avLst/>
            <a:gdLst>
              <a:gd name="connsiteX0" fmla="*/ 439842 w 11044368"/>
              <a:gd name="connsiteY0" fmla="*/ 309482 h 755009"/>
              <a:gd name="connsiteX1" fmla="*/ 879684 w 11044368"/>
              <a:gd name="connsiteY1" fmla="*/ 385890 h 755009"/>
              <a:gd name="connsiteX2" fmla="*/ 439842 w 11044368"/>
              <a:gd name="connsiteY2" fmla="*/ 462298 h 755009"/>
              <a:gd name="connsiteX3" fmla="*/ 0 w 11044368"/>
              <a:gd name="connsiteY3" fmla="*/ 385890 h 755009"/>
              <a:gd name="connsiteX4" fmla="*/ 439842 w 11044368"/>
              <a:gd name="connsiteY4" fmla="*/ 309482 h 755009"/>
              <a:gd name="connsiteX5" fmla="*/ 10587168 w 11044368"/>
              <a:gd name="connsiteY5" fmla="*/ 285864 h 755009"/>
              <a:gd name="connsiteX6" fmla="*/ 11044368 w 11044368"/>
              <a:gd name="connsiteY6" fmla="*/ 368342 h 755009"/>
              <a:gd name="connsiteX7" fmla="*/ 10587168 w 11044368"/>
              <a:gd name="connsiteY7" fmla="*/ 450820 h 755009"/>
              <a:gd name="connsiteX8" fmla="*/ 10129968 w 11044368"/>
              <a:gd name="connsiteY8" fmla="*/ 368342 h 755009"/>
              <a:gd name="connsiteX9" fmla="*/ 10587168 w 11044368"/>
              <a:gd name="connsiteY9" fmla="*/ 285864 h 755009"/>
              <a:gd name="connsiteX10" fmla="*/ 9903464 w 11044368"/>
              <a:gd name="connsiteY10" fmla="*/ 0 h 755009"/>
              <a:gd name="connsiteX11" fmla="*/ 10129968 w 11044368"/>
              <a:gd name="connsiteY11" fmla="*/ 0 h 755009"/>
              <a:gd name="connsiteX12" fmla="*/ 10129968 w 11044368"/>
              <a:gd name="connsiteY12" fmla="*/ 368342 h 755009"/>
              <a:gd name="connsiteX13" fmla="*/ 10129968 w 11044368"/>
              <a:gd name="connsiteY13" fmla="*/ 755009 h 755009"/>
              <a:gd name="connsiteX14" fmla="*/ 9903464 w 11044368"/>
              <a:gd name="connsiteY14" fmla="*/ 755009 h 755009"/>
              <a:gd name="connsiteX15" fmla="*/ 9903464 w 11044368"/>
              <a:gd name="connsiteY15" fmla="*/ 527733 h 755009"/>
              <a:gd name="connsiteX16" fmla="*/ 1106188 w 11044368"/>
              <a:gd name="connsiteY16" fmla="*/ 527733 h 755009"/>
              <a:gd name="connsiteX17" fmla="*/ 1106188 w 11044368"/>
              <a:gd name="connsiteY17" fmla="*/ 755009 h 755009"/>
              <a:gd name="connsiteX18" fmla="*/ 879684 w 11044368"/>
              <a:gd name="connsiteY18" fmla="*/ 755009 h 755009"/>
              <a:gd name="connsiteX19" fmla="*/ 879684 w 11044368"/>
              <a:gd name="connsiteY19" fmla="*/ 0 h 755009"/>
              <a:gd name="connsiteX20" fmla="*/ 1106188 w 11044368"/>
              <a:gd name="connsiteY20" fmla="*/ 0 h 755009"/>
              <a:gd name="connsiteX21" fmla="*/ 1106188 w 11044368"/>
              <a:gd name="connsiteY21" fmla="*/ 208952 h 755009"/>
              <a:gd name="connsiteX22" fmla="*/ 9903464 w 11044368"/>
              <a:gd name="connsiteY22" fmla="*/ 208952 h 755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044368" h="755009">
                <a:moveTo>
                  <a:pt x="439842" y="309482"/>
                </a:moveTo>
                <a:cubicBezTo>
                  <a:pt x="682760" y="309482"/>
                  <a:pt x="879684" y="343691"/>
                  <a:pt x="879684" y="385890"/>
                </a:cubicBezTo>
                <a:cubicBezTo>
                  <a:pt x="879684" y="428089"/>
                  <a:pt x="682760" y="462298"/>
                  <a:pt x="439842" y="462298"/>
                </a:cubicBezTo>
                <a:cubicBezTo>
                  <a:pt x="196924" y="462298"/>
                  <a:pt x="0" y="428089"/>
                  <a:pt x="0" y="385890"/>
                </a:cubicBezTo>
                <a:cubicBezTo>
                  <a:pt x="0" y="343691"/>
                  <a:pt x="196924" y="309482"/>
                  <a:pt x="439842" y="309482"/>
                </a:cubicBezTo>
                <a:close/>
                <a:moveTo>
                  <a:pt x="10587168" y="285864"/>
                </a:moveTo>
                <a:cubicBezTo>
                  <a:pt x="10839673" y="285864"/>
                  <a:pt x="11044368" y="322791"/>
                  <a:pt x="11044368" y="368342"/>
                </a:cubicBezTo>
                <a:cubicBezTo>
                  <a:pt x="11044368" y="413893"/>
                  <a:pt x="10839673" y="450820"/>
                  <a:pt x="10587168" y="450820"/>
                </a:cubicBezTo>
                <a:cubicBezTo>
                  <a:pt x="10334663" y="450820"/>
                  <a:pt x="10129968" y="413893"/>
                  <a:pt x="10129968" y="368342"/>
                </a:cubicBezTo>
                <a:cubicBezTo>
                  <a:pt x="10129968" y="322791"/>
                  <a:pt x="10334663" y="285864"/>
                  <a:pt x="10587168" y="285864"/>
                </a:cubicBezTo>
                <a:close/>
                <a:moveTo>
                  <a:pt x="9903464" y="0"/>
                </a:moveTo>
                <a:lnTo>
                  <a:pt x="10129968" y="0"/>
                </a:lnTo>
                <a:lnTo>
                  <a:pt x="10129968" y="368342"/>
                </a:lnTo>
                <a:lnTo>
                  <a:pt x="10129968" y="755009"/>
                </a:lnTo>
                <a:lnTo>
                  <a:pt x="9903464" y="755009"/>
                </a:lnTo>
                <a:lnTo>
                  <a:pt x="9903464" y="527733"/>
                </a:lnTo>
                <a:lnTo>
                  <a:pt x="1106188" y="527733"/>
                </a:lnTo>
                <a:lnTo>
                  <a:pt x="1106188" y="755009"/>
                </a:lnTo>
                <a:lnTo>
                  <a:pt x="879684" y="755009"/>
                </a:lnTo>
                <a:lnTo>
                  <a:pt x="879684" y="0"/>
                </a:lnTo>
                <a:lnTo>
                  <a:pt x="1106188" y="0"/>
                </a:lnTo>
                <a:lnTo>
                  <a:pt x="1106188" y="208952"/>
                </a:lnTo>
                <a:lnTo>
                  <a:pt x="9903464" y="208952"/>
                </a:lnTo>
                <a:close/>
              </a:path>
            </a:pathLst>
          </a:cu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New Testament</a:t>
            </a:r>
          </a:p>
        </p:txBody>
      </p:sp>
      <p:sp>
        <p:nvSpPr>
          <p:cNvPr id="19" name="Freeform: Shape 18">
            <a:extLst>
              <a:ext uri="{FF2B5EF4-FFF2-40B4-BE49-F238E27FC236}">
                <a16:creationId xmlns:a16="http://schemas.microsoft.com/office/drawing/2014/main" id="{D0A35E06-7E28-4CDD-B35D-033A02F8E6FC}"/>
              </a:ext>
            </a:extLst>
          </p:cNvPr>
          <p:cNvSpPr/>
          <p:nvPr/>
        </p:nvSpPr>
        <p:spPr>
          <a:xfrm>
            <a:off x="624437" y="5935071"/>
            <a:ext cx="11044368" cy="767825"/>
          </a:xfrm>
          <a:custGeom>
            <a:avLst/>
            <a:gdLst>
              <a:gd name="connsiteX0" fmla="*/ 439842 w 11044368"/>
              <a:gd name="connsiteY0" fmla="*/ 322298 h 767825"/>
              <a:gd name="connsiteX1" fmla="*/ 879684 w 11044368"/>
              <a:gd name="connsiteY1" fmla="*/ 398706 h 767825"/>
              <a:gd name="connsiteX2" fmla="*/ 439842 w 11044368"/>
              <a:gd name="connsiteY2" fmla="*/ 475114 h 767825"/>
              <a:gd name="connsiteX3" fmla="*/ 0 w 11044368"/>
              <a:gd name="connsiteY3" fmla="*/ 398706 h 767825"/>
              <a:gd name="connsiteX4" fmla="*/ 439842 w 11044368"/>
              <a:gd name="connsiteY4" fmla="*/ 322298 h 767825"/>
              <a:gd name="connsiteX5" fmla="*/ 10587168 w 11044368"/>
              <a:gd name="connsiteY5" fmla="*/ 285864 h 767825"/>
              <a:gd name="connsiteX6" fmla="*/ 11044368 w 11044368"/>
              <a:gd name="connsiteY6" fmla="*/ 368342 h 767825"/>
              <a:gd name="connsiteX7" fmla="*/ 10587168 w 11044368"/>
              <a:gd name="connsiteY7" fmla="*/ 450820 h 767825"/>
              <a:gd name="connsiteX8" fmla="*/ 10129968 w 11044368"/>
              <a:gd name="connsiteY8" fmla="*/ 368342 h 767825"/>
              <a:gd name="connsiteX9" fmla="*/ 10587168 w 11044368"/>
              <a:gd name="connsiteY9" fmla="*/ 285864 h 767825"/>
              <a:gd name="connsiteX10" fmla="*/ 9903464 w 11044368"/>
              <a:gd name="connsiteY10" fmla="*/ 0 h 767825"/>
              <a:gd name="connsiteX11" fmla="*/ 10129968 w 11044368"/>
              <a:gd name="connsiteY11" fmla="*/ 0 h 767825"/>
              <a:gd name="connsiteX12" fmla="*/ 10129968 w 11044368"/>
              <a:gd name="connsiteY12" fmla="*/ 368342 h 767825"/>
              <a:gd name="connsiteX13" fmla="*/ 10129968 w 11044368"/>
              <a:gd name="connsiteY13" fmla="*/ 755009 h 767825"/>
              <a:gd name="connsiteX14" fmla="*/ 9903464 w 11044368"/>
              <a:gd name="connsiteY14" fmla="*/ 755009 h 767825"/>
              <a:gd name="connsiteX15" fmla="*/ 9903464 w 11044368"/>
              <a:gd name="connsiteY15" fmla="*/ 540549 h 767825"/>
              <a:gd name="connsiteX16" fmla="*/ 1106188 w 11044368"/>
              <a:gd name="connsiteY16" fmla="*/ 540549 h 767825"/>
              <a:gd name="connsiteX17" fmla="*/ 1106188 w 11044368"/>
              <a:gd name="connsiteY17" fmla="*/ 767825 h 767825"/>
              <a:gd name="connsiteX18" fmla="*/ 879684 w 11044368"/>
              <a:gd name="connsiteY18" fmla="*/ 767825 h 767825"/>
              <a:gd name="connsiteX19" fmla="*/ 879684 w 11044368"/>
              <a:gd name="connsiteY19" fmla="*/ 12816 h 767825"/>
              <a:gd name="connsiteX20" fmla="*/ 1106188 w 11044368"/>
              <a:gd name="connsiteY20" fmla="*/ 12816 h 767825"/>
              <a:gd name="connsiteX21" fmla="*/ 1106188 w 11044368"/>
              <a:gd name="connsiteY21" fmla="*/ 221768 h 767825"/>
              <a:gd name="connsiteX22" fmla="*/ 9903464 w 11044368"/>
              <a:gd name="connsiteY22" fmla="*/ 221768 h 76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044368" h="767825">
                <a:moveTo>
                  <a:pt x="439842" y="322298"/>
                </a:moveTo>
                <a:cubicBezTo>
                  <a:pt x="682760" y="322298"/>
                  <a:pt x="879684" y="356507"/>
                  <a:pt x="879684" y="398706"/>
                </a:cubicBezTo>
                <a:cubicBezTo>
                  <a:pt x="879684" y="440905"/>
                  <a:pt x="682760" y="475114"/>
                  <a:pt x="439842" y="475114"/>
                </a:cubicBezTo>
                <a:cubicBezTo>
                  <a:pt x="196924" y="475114"/>
                  <a:pt x="0" y="440905"/>
                  <a:pt x="0" y="398706"/>
                </a:cubicBezTo>
                <a:cubicBezTo>
                  <a:pt x="0" y="356507"/>
                  <a:pt x="196924" y="322298"/>
                  <a:pt x="439842" y="322298"/>
                </a:cubicBezTo>
                <a:close/>
                <a:moveTo>
                  <a:pt x="10587168" y="285864"/>
                </a:moveTo>
                <a:cubicBezTo>
                  <a:pt x="10839673" y="285864"/>
                  <a:pt x="11044368" y="322791"/>
                  <a:pt x="11044368" y="368342"/>
                </a:cubicBezTo>
                <a:cubicBezTo>
                  <a:pt x="11044368" y="413893"/>
                  <a:pt x="10839673" y="450820"/>
                  <a:pt x="10587168" y="450820"/>
                </a:cubicBezTo>
                <a:cubicBezTo>
                  <a:pt x="10334663" y="450820"/>
                  <a:pt x="10129968" y="413893"/>
                  <a:pt x="10129968" y="368342"/>
                </a:cubicBezTo>
                <a:cubicBezTo>
                  <a:pt x="10129968" y="322791"/>
                  <a:pt x="10334663" y="285864"/>
                  <a:pt x="10587168" y="285864"/>
                </a:cubicBezTo>
                <a:close/>
                <a:moveTo>
                  <a:pt x="9903464" y="0"/>
                </a:moveTo>
                <a:lnTo>
                  <a:pt x="10129968" y="0"/>
                </a:lnTo>
                <a:lnTo>
                  <a:pt x="10129968" y="368342"/>
                </a:lnTo>
                <a:lnTo>
                  <a:pt x="10129968" y="755009"/>
                </a:lnTo>
                <a:lnTo>
                  <a:pt x="9903464" y="755009"/>
                </a:lnTo>
                <a:lnTo>
                  <a:pt x="9903464" y="540549"/>
                </a:lnTo>
                <a:lnTo>
                  <a:pt x="1106188" y="540549"/>
                </a:lnTo>
                <a:lnTo>
                  <a:pt x="1106188" y="767825"/>
                </a:lnTo>
                <a:lnTo>
                  <a:pt x="879684" y="767825"/>
                </a:lnTo>
                <a:lnTo>
                  <a:pt x="879684" y="12816"/>
                </a:lnTo>
                <a:lnTo>
                  <a:pt x="1106188" y="12816"/>
                </a:lnTo>
                <a:lnTo>
                  <a:pt x="1106188" y="221768"/>
                </a:lnTo>
                <a:lnTo>
                  <a:pt x="9903464" y="221768"/>
                </a:lnTo>
                <a:close/>
              </a:path>
            </a:pathLst>
          </a:cu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2">
            <a:extLst>
              <a:ext uri="{FF2B5EF4-FFF2-40B4-BE49-F238E27FC236}">
                <a16:creationId xmlns:a16="http://schemas.microsoft.com/office/drawing/2014/main" id="{8460EC8D-E4B1-4EBD-91CB-45ED4CACF42A}"/>
              </a:ext>
            </a:extLst>
          </p:cNvPr>
          <p:cNvSpPr>
            <a:spLocks noGrp="1"/>
          </p:cNvSpPr>
          <p:nvPr>
            <p:ph idx="10"/>
          </p:nvPr>
        </p:nvSpPr>
        <p:spPr>
          <a:xfrm>
            <a:off x="1739302" y="3092335"/>
            <a:ext cx="8788599" cy="3092334"/>
          </a:xfrm>
          <a:solidFill>
            <a:srgbClr val="002060"/>
          </a:solidFill>
        </p:spPr>
        <p:txBody>
          <a:bodyPr/>
          <a:lstStyle>
            <a:lvl1pPr marL="0" indent="0">
              <a:buNone/>
              <a:defRPr sz="3200">
                <a:solidFill>
                  <a:schemeClr val="bg1"/>
                </a:solidFill>
                <a:latin typeface="Arial" panose="020B0604020202020204" pitchFamily="34" charset="0"/>
                <a:cs typeface="Arial" panose="020B0604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spTree>
    <p:extLst>
      <p:ext uri="{BB962C8B-B14F-4D97-AF65-F5344CB8AC3E}">
        <p14:creationId xmlns:p14="http://schemas.microsoft.com/office/powerpoint/2010/main" val="8211599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7_Custom Layout">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08A0F8-D3B5-4950-BF62-26EDE6E9AA87}"/>
              </a:ext>
            </a:extLst>
          </p:cNvPr>
          <p:cNvSpPr>
            <a:spLocks noGrp="1"/>
          </p:cNvSpPr>
          <p:nvPr>
            <p:ph idx="1"/>
          </p:nvPr>
        </p:nvSpPr>
        <p:spPr>
          <a:xfrm>
            <a:off x="1739302" y="766597"/>
            <a:ext cx="8788599" cy="2550344"/>
          </a:xfrm>
          <a:solidFill>
            <a:schemeClr val="accent2">
              <a:lumMod val="60000"/>
              <a:lumOff val="40000"/>
            </a:schemeClr>
          </a:solidFill>
        </p:spPr>
        <p:txBody>
          <a:bodyPr/>
          <a:lstStyle>
            <a:lvl1pPr marL="0" indent="0">
              <a:buNone/>
              <a:defRPr sz="3200">
                <a:solidFill>
                  <a:schemeClr val="tx1"/>
                </a:solidFill>
                <a:latin typeface="Arial" panose="020B0604020202020204" pitchFamily="34" charset="0"/>
                <a:cs typeface="Arial" panose="020B0604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sp>
        <p:nvSpPr>
          <p:cNvPr id="18" name="Freeform: Shape 17">
            <a:extLst>
              <a:ext uri="{FF2B5EF4-FFF2-40B4-BE49-F238E27FC236}">
                <a16:creationId xmlns:a16="http://schemas.microsoft.com/office/drawing/2014/main" id="{847416F9-2C63-45F7-B555-C807B9FD5419}"/>
              </a:ext>
            </a:extLst>
          </p:cNvPr>
          <p:cNvSpPr/>
          <p:nvPr/>
        </p:nvSpPr>
        <p:spPr>
          <a:xfrm>
            <a:off x="624437" y="238864"/>
            <a:ext cx="11044368" cy="755009"/>
          </a:xfrm>
          <a:custGeom>
            <a:avLst/>
            <a:gdLst>
              <a:gd name="connsiteX0" fmla="*/ 439842 w 11044368"/>
              <a:gd name="connsiteY0" fmla="*/ 309482 h 755009"/>
              <a:gd name="connsiteX1" fmla="*/ 879684 w 11044368"/>
              <a:gd name="connsiteY1" fmla="*/ 385890 h 755009"/>
              <a:gd name="connsiteX2" fmla="*/ 439842 w 11044368"/>
              <a:gd name="connsiteY2" fmla="*/ 462298 h 755009"/>
              <a:gd name="connsiteX3" fmla="*/ 0 w 11044368"/>
              <a:gd name="connsiteY3" fmla="*/ 385890 h 755009"/>
              <a:gd name="connsiteX4" fmla="*/ 439842 w 11044368"/>
              <a:gd name="connsiteY4" fmla="*/ 309482 h 755009"/>
              <a:gd name="connsiteX5" fmla="*/ 10587168 w 11044368"/>
              <a:gd name="connsiteY5" fmla="*/ 285864 h 755009"/>
              <a:gd name="connsiteX6" fmla="*/ 11044368 w 11044368"/>
              <a:gd name="connsiteY6" fmla="*/ 368342 h 755009"/>
              <a:gd name="connsiteX7" fmla="*/ 10587168 w 11044368"/>
              <a:gd name="connsiteY7" fmla="*/ 450820 h 755009"/>
              <a:gd name="connsiteX8" fmla="*/ 10129968 w 11044368"/>
              <a:gd name="connsiteY8" fmla="*/ 368342 h 755009"/>
              <a:gd name="connsiteX9" fmla="*/ 10587168 w 11044368"/>
              <a:gd name="connsiteY9" fmla="*/ 285864 h 755009"/>
              <a:gd name="connsiteX10" fmla="*/ 9903464 w 11044368"/>
              <a:gd name="connsiteY10" fmla="*/ 0 h 755009"/>
              <a:gd name="connsiteX11" fmla="*/ 10129968 w 11044368"/>
              <a:gd name="connsiteY11" fmla="*/ 0 h 755009"/>
              <a:gd name="connsiteX12" fmla="*/ 10129968 w 11044368"/>
              <a:gd name="connsiteY12" fmla="*/ 368342 h 755009"/>
              <a:gd name="connsiteX13" fmla="*/ 10129968 w 11044368"/>
              <a:gd name="connsiteY13" fmla="*/ 755009 h 755009"/>
              <a:gd name="connsiteX14" fmla="*/ 9903464 w 11044368"/>
              <a:gd name="connsiteY14" fmla="*/ 755009 h 755009"/>
              <a:gd name="connsiteX15" fmla="*/ 9903464 w 11044368"/>
              <a:gd name="connsiteY15" fmla="*/ 527733 h 755009"/>
              <a:gd name="connsiteX16" fmla="*/ 1106188 w 11044368"/>
              <a:gd name="connsiteY16" fmla="*/ 527733 h 755009"/>
              <a:gd name="connsiteX17" fmla="*/ 1106188 w 11044368"/>
              <a:gd name="connsiteY17" fmla="*/ 755009 h 755009"/>
              <a:gd name="connsiteX18" fmla="*/ 879684 w 11044368"/>
              <a:gd name="connsiteY18" fmla="*/ 755009 h 755009"/>
              <a:gd name="connsiteX19" fmla="*/ 879684 w 11044368"/>
              <a:gd name="connsiteY19" fmla="*/ 0 h 755009"/>
              <a:gd name="connsiteX20" fmla="*/ 1106188 w 11044368"/>
              <a:gd name="connsiteY20" fmla="*/ 0 h 755009"/>
              <a:gd name="connsiteX21" fmla="*/ 1106188 w 11044368"/>
              <a:gd name="connsiteY21" fmla="*/ 208952 h 755009"/>
              <a:gd name="connsiteX22" fmla="*/ 9903464 w 11044368"/>
              <a:gd name="connsiteY22" fmla="*/ 208952 h 755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044368" h="755009">
                <a:moveTo>
                  <a:pt x="439842" y="309482"/>
                </a:moveTo>
                <a:cubicBezTo>
                  <a:pt x="682760" y="309482"/>
                  <a:pt x="879684" y="343691"/>
                  <a:pt x="879684" y="385890"/>
                </a:cubicBezTo>
                <a:cubicBezTo>
                  <a:pt x="879684" y="428089"/>
                  <a:pt x="682760" y="462298"/>
                  <a:pt x="439842" y="462298"/>
                </a:cubicBezTo>
                <a:cubicBezTo>
                  <a:pt x="196924" y="462298"/>
                  <a:pt x="0" y="428089"/>
                  <a:pt x="0" y="385890"/>
                </a:cubicBezTo>
                <a:cubicBezTo>
                  <a:pt x="0" y="343691"/>
                  <a:pt x="196924" y="309482"/>
                  <a:pt x="439842" y="309482"/>
                </a:cubicBezTo>
                <a:close/>
                <a:moveTo>
                  <a:pt x="10587168" y="285864"/>
                </a:moveTo>
                <a:cubicBezTo>
                  <a:pt x="10839673" y="285864"/>
                  <a:pt x="11044368" y="322791"/>
                  <a:pt x="11044368" y="368342"/>
                </a:cubicBezTo>
                <a:cubicBezTo>
                  <a:pt x="11044368" y="413893"/>
                  <a:pt x="10839673" y="450820"/>
                  <a:pt x="10587168" y="450820"/>
                </a:cubicBezTo>
                <a:cubicBezTo>
                  <a:pt x="10334663" y="450820"/>
                  <a:pt x="10129968" y="413893"/>
                  <a:pt x="10129968" y="368342"/>
                </a:cubicBezTo>
                <a:cubicBezTo>
                  <a:pt x="10129968" y="322791"/>
                  <a:pt x="10334663" y="285864"/>
                  <a:pt x="10587168" y="285864"/>
                </a:cubicBezTo>
                <a:close/>
                <a:moveTo>
                  <a:pt x="9903464" y="0"/>
                </a:moveTo>
                <a:lnTo>
                  <a:pt x="10129968" y="0"/>
                </a:lnTo>
                <a:lnTo>
                  <a:pt x="10129968" y="368342"/>
                </a:lnTo>
                <a:lnTo>
                  <a:pt x="10129968" y="755009"/>
                </a:lnTo>
                <a:lnTo>
                  <a:pt x="9903464" y="755009"/>
                </a:lnTo>
                <a:lnTo>
                  <a:pt x="9903464" y="527733"/>
                </a:lnTo>
                <a:lnTo>
                  <a:pt x="1106188" y="527733"/>
                </a:lnTo>
                <a:lnTo>
                  <a:pt x="1106188" y="755009"/>
                </a:lnTo>
                <a:lnTo>
                  <a:pt x="879684" y="755009"/>
                </a:lnTo>
                <a:lnTo>
                  <a:pt x="879684" y="0"/>
                </a:lnTo>
                <a:lnTo>
                  <a:pt x="1106188" y="0"/>
                </a:lnTo>
                <a:lnTo>
                  <a:pt x="1106188" y="208952"/>
                </a:lnTo>
                <a:lnTo>
                  <a:pt x="9903464" y="208952"/>
                </a:lnTo>
                <a:close/>
              </a:path>
            </a:pathLst>
          </a:cu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Old Testament</a:t>
            </a:r>
          </a:p>
        </p:txBody>
      </p:sp>
      <p:sp>
        <p:nvSpPr>
          <p:cNvPr id="19" name="Freeform: Shape 18">
            <a:extLst>
              <a:ext uri="{FF2B5EF4-FFF2-40B4-BE49-F238E27FC236}">
                <a16:creationId xmlns:a16="http://schemas.microsoft.com/office/drawing/2014/main" id="{D0A35E06-7E28-4CDD-B35D-033A02F8E6FC}"/>
              </a:ext>
            </a:extLst>
          </p:cNvPr>
          <p:cNvSpPr/>
          <p:nvPr/>
        </p:nvSpPr>
        <p:spPr>
          <a:xfrm>
            <a:off x="624437" y="5935071"/>
            <a:ext cx="11044368" cy="767825"/>
          </a:xfrm>
          <a:custGeom>
            <a:avLst/>
            <a:gdLst>
              <a:gd name="connsiteX0" fmla="*/ 439842 w 11044368"/>
              <a:gd name="connsiteY0" fmla="*/ 322298 h 767825"/>
              <a:gd name="connsiteX1" fmla="*/ 879684 w 11044368"/>
              <a:gd name="connsiteY1" fmla="*/ 398706 h 767825"/>
              <a:gd name="connsiteX2" fmla="*/ 439842 w 11044368"/>
              <a:gd name="connsiteY2" fmla="*/ 475114 h 767825"/>
              <a:gd name="connsiteX3" fmla="*/ 0 w 11044368"/>
              <a:gd name="connsiteY3" fmla="*/ 398706 h 767825"/>
              <a:gd name="connsiteX4" fmla="*/ 439842 w 11044368"/>
              <a:gd name="connsiteY4" fmla="*/ 322298 h 767825"/>
              <a:gd name="connsiteX5" fmla="*/ 10587168 w 11044368"/>
              <a:gd name="connsiteY5" fmla="*/ 285864 h 767825"/>
              <a:gd name="connsiteX6" fmla="*/ 11044368 w 11044368"/>
              <a:gd name="connsiteY6" fmla="*/ 368342 h 767825"/>
              <a:gd name="connsiteX7" fmla="*/ 10587168 w 11044368"/>
              <a:gd name="connsiteY7" fmla="*/ 450820 h 767825"/>
              <a:gd name="connsiteX8" fmla="*/ 10129968 w 11044368"/>
              <a:gd name="connsiteY8" fmla="*/ 368342 h 767825"/>
              <a:gd name="connsiteX9" fmla="*/ 10587168 w 11044368"/>
              <a:gd name="connsiteY9" fmla="*/ 285864 h 767825"/>
              <a:gd name="connsiteX10" fmla="*/ 9903464 w 11044368"/>
              <a:gd name="connsiteY10" fmla="*/ 0 h 767825"/>
              <a:gd name="connsiteX11" fmla="*/ 10129968 w 11044368"/>
              <a:gd name="connsiteY11" fmla="*/ 0 h 767825"/>
              <a:gd name="connsiteX12" fmla="*/ 10129968 w 11044368"/>
              <a:gd name="connsiteY12" fmla="*/ 368342 h 767825"/>
              <a:gd name="connsiteX13" fmla="*/ 10129968 w 11044368"/>
              <a:gd name="connsiteY13" fmla="*/ 755009 h 767825"/>
              <a:gd name="connsiteX14" fmla="*/ 9903464 w 11044368"/>
              <a:gd name="connsiteY14" fmla="*/ 755009 h 767825"/>
              <a:gd name="connsiteX15" fmla="*/ 9903464 w 11044368"/>
              <a:gd name="connsiteY15" fmla="*/ 540549 h 767825"/>
              <a:gd name="connsiteX16" fmla="*/ 1106188 w 11044368"/>
              <a:gd name="connsiteY16" fmla="*/ 540549 h 767825"/>
              <a:gd name="connsiteX17" fmla="*/ 1106188 w 11044368"/>
              <a:gd name="connsiteY17" fmla="*/ 767825 h 767825"/>
              <a:gd name="connsiteX18" fmla="*/ 879684 w 11044368"/>
              <a:gd name="connsiteY18" fmla="*/ 767825 h 767825"/>
              <a:gd name="connsiteX19" fmla="*/ 879684 w 11044368"/>
              <a:gd name="connsiteY19" fmla="*/ 12816 h 767825"/>
              <a:gd name="connsiteX20" fmla="*/ 1106188 w 11044368"/>
              <a:gd name="connsiteY20" fmla="*/ 12816 h 767825"/>
              <a:gd name="connsiteX21" fmla="*/ 1106188 w 11044368"/>
              <a:gd name="connsiteY21" fmla="*/ 221768 h 767825"/>
              <a:gd name="connsiteX22" fmla="*/ 9903464 w 11044368"/>
              <a:gd name="connsiteY22" fmla="*/ 221768 h 76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044368" h="767825">
                <a:moveTo>
                  <a:pt x="439842" y="322298"/>
                </a:moveTo>
                <a:cubicBezTo>
                  <a:pt x="682760" y="322298"/>
                  <a:pt x="879684" y="356507"/>
                  <a:pt x="879684" y="398706"/>
                </a:cubicBezTo>
                <a:cubicBezTo>
                  <a:pt x="879684" y="440905"/>
                  <a:pt x="682760" y="475114"/>
                  <a:pt x="439842" y="475114"/>
                </a:cubicBezTo>
                <a:cubicBezTo>
                  <a:pt x="196924" y="475114"/>
                  <a:pt x="0" y="440905"/>
                  <a:pt x="0" y="398706"/>
                </a:cubicBezTo>
                <a:cubicBezTo>
                  <a:pt x="0" y="356507"/>
                  <a:pt x="196924" y="322298"/>
                  <a:pt x="439842" y="322298"/>
                </a:cubicBezTo>
                <a:close/>
                <a:moveTo>
                  <a:pt x="10587168" y="285864"/>
                </a:moveTo>
                <a:cubicBezTo>
                  <a:pt x="10839673" y="285864"/>
                  <a:pt x="11044368" y="322791"/>
                  <a:pt x="11044368" y="368342"/>
                </a:cubicBezTo>
                <a:cubicBezTo>
                  <a:pt x="11044368" y="413893"/>
                  <a:pt x="10839673" y="450820"/>
                  <a:pt x="10587168" y="450820"/>
                </a:cubicBezTo>
                <a:cubicBezTo>
                  <a:pt x="10334663" y="450820"/>
                  <a:pt x="10129968" y="413893"/>
                  <a:pt x="10129968" y="368342"/>
                </a:cubicBezTo>
                <a:cubicBezTo>
                  <a:pt x="10129968" y="322791"/>
                  <a:pt x="10334663" y="285864"/>
                  <a:pt x="10587168" y="285864"/>
                </a:cubicBezTo>
                <a:close/>
                <a:moveTo>
                  <a:pt x="9903464" y="0"/>
                </a:moveTo>
                <a:lnTo>
                  <a:pt x="10129968" y="0"/>
                </a:lnTo>
                <a:lnTo>
                  <a:pt x="10129968" y="368342"/>
                </a:lnTo>
                <a:lnTo>
                  <a:pt x="10129968" y="755009"/>
                </a:lnTo>
                <a:lnTo>
                  <a:pt x="9903464" y="755009"/>
                </a:lnTo>
                <a:lnTo>
                  <a:pt x="9903464" y="540549"/>
                </a:lnTo>
                <a:lnTo>
                  <a:pt x="1106188" y="540549"/>
                </a:lnTo>
                <a:lnTo>
                  <a:pt x="1106188" y="767825"/>
                </a:lnTo>
                <a:lnTo>
                  <a:pt x="879684" y="767825"/>
                </a:lnTo>
                <a:lnTo>
                  <a:pt x="879684" y="12816"/>
                </a:lnTo>
                <a:lnTo>
                  <a:pt x="1106188" y="12816"/>
                </a:lnTo>
                <a:lnTo>
                  <a:pt x="1106188" y="221768"/>
                </a:lnTo>
                <a:lnTo>
                  <a:pt x="9903464" y="221768"/>
                </a:lnTo>
                <a:close/>
              </a:path>
            </a:pathLst>
          </a:cu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New Testament</a:t>
            </a:r>
          </a:p>
        </p:txBody>
      </p:sp>
      <p:sp>
        <p:nvSpPr>
          <p:cNvPr id="5" name="Content Placeholder 2">
            <a:extLst>
              <a:ext uri="{FF2B5EF4-FFF2-40B4-BE49-F238E27FC236}">
                <a16:creationId xmlns:a16="http://schemas.microsoft.com/office/drawing/2014/main" id="{8460EC8D-E4B1-4EBD-91CB-45ED4CACF42A}"/>
              </a:ext>
            </a:extLst>
          </p:cNvPr>
          <p:cNvSpPr>
            <a:spLocks noGrp="1"/>
          </p:cNvSpPr>
          <p:nvPr>
            <p:ph idx="10"/>
          </p:nvPr>
        </p:nvSpPr>
        <p:spPr>
          <a:xfrm>
            <a:off x="1739302" y="3316941"/>
            <a:ext cx="8788599" cy="2867728"/>
          </a:xfrm>
          <a:solidFill>
            <a:schemeClr val="accent1">
              <a:lumMod val="75000"/>
            </a:schemeClr>
          </a:solidFill>
        </p:spPr>
        <p:txBody>
          <a:bodyPr/>
          <a:lstStyle>
            <a:lvl1pPr marL="0" indent="0">
              <a:buNone/>
              <a:defRPr sz="3200">
                <a:solidFill>
                  <a:schemeClr val="bg1"/>
                </a:solidFill>
                <a:latin typeface="Arial" panose="020B0604020202020204" pitchFamily="34" charset="0"/>
                <a:cs typeface="Arial" panose="020B0604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spTree>
    <p:extLst>
      <p:ext uri="{BB962C8B-B14F-4D97-AF65-F5344CB8AC3E}">
        <p14:creationId xmlns:p14="http://schemas.microsoft.com/office/powerpoint/2010/main" val="42669157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5DEFD32D-BC35-452F-B0DB-BD4870B4FCFA}"/>
              </a:ext>
            </a:extLst>
          </p:cNvPr>
          <p:cNvGrpSpPr/>
          <p:nvPr/>
        </p:nvGrpSpPr>
        <p:grpSpPr>
          <a:xfrm>
            <a:off x="973860" y="643272"/>
            <a:ext cx="10106865" cy="5304392"/>
            <a:chOff x="973860" y="643272"/>
            <a:chExt cx="10106865" cy="5304392"/>
          </a:xfrm>
        </p:grpSpPr>
        <p:sp>
          <p:nvSpPr>
            <p:cNvPr id="26" name="Rectangle 17">
              <a:extLst>
                <a:ext uri="{FF2B5EF4-FFF2-40B4-BE49-F238E27FC236}">
                  <a16:creationId xmlns:a16="http://schemas.microsoft.com/office/drawing/2014/main" id="{B59B81AB-087A-4D22-8AE3-B511BEF0622C}"/>
                </a:ext>
              </a:extLst>
            </p:cNvPr>
            <p:cNvSpPr/>
            <p:nvPr/>
          </p:nvSpPr>
          <p:spPr>
            <a:xfrm>
              <a:off x="973860" y="643272"/>
              <a:ext cx="10106865" cy="5298371"/>
            </a:xfrm>
            <a:custGeom>
              <a:avLst/>
              <a:gdLst>
                <a:gd name="connsiteX0" fmla="*/ 0 w 9750438"/>
                <a:gd name="connsiteY0" fmla="*/ 0 h 4541376"/>
                <a:gd name="connsiteX1" fmla="*/ 9750438 w 9750438"/>
                <a:gd name="connsiteY1" fmla="*/ 0 h 4541376"/>
                <a:gd name="connsiteX2" fmla="*/ 9750438 w 9750438"/>
                <a:gd name="connsiteY2" fmla="*/ 4541376 h 4541376"/>
                <a:gd name="connsiteX3" fmla="*/ 0 w 9750438"/>
                <a:gd name="connsiteY3" fmla="*/ 4541376 h 4541376"/>
                <a:gd name="connsiteX4" fmla="*/ 0 w 9750438"/>
                <a:gd name="connsiteY4" fmla="*/ 0 h 4541376"/>
                <a:gd name="connsiteX0" fmla="*/ 232 w 9750670"/>
                <a:gd name="connsiteY0" fmla="*/ 0 h 4541376"/>
                <a:gd name="connsiteX1" fmla="*/ 9750670 w 9750670"/>
                <a:gd name="connsiteY1" fmla="*/ 0 h 4541376"/>
                <a:gd name="connsiteX2" fmla="*/ 9750670 w 9750670"/>
                <a:gd name="connsiteY2" fmla="*/ 4541376 h 4541376"/>
                <a:gd name="connsiteX3" fmla="*/ 232 w 9750670"/>
                <a:gd name="connsiteY3" fmla="*/ 4541376 h 4541376"/>
                <a:gd name="connsiteX4" fmla="*/ 125413 w 9750670"/>
                <a:gd name="connsiteY4" fmla="*/ 2277147 h 4541376"/>
                <a:gd name="connsiteX5" fmla="*/ 232 w 9750670"/>
                <a:gd name="connsiteY5" fmla="*/ 0 h 4541376"/>
                <a:gd name="connsiteX0" fmla="*/ 232 w 9750670"/>
                <a:gd name="connsiteY0" fmla="*/ 0 h 4541376"/>
                <a:gd name="connsiteX1" fmla="*/ 9750670 w 9750670"/>
                <a:gd name="connsiteY1" fmla="*/ 0 h 4541376"/>
                <a:gd name="connsiteX2" fmla="*/ 9603242 w 9750670"/>
                <a:gd name="connsiteY2" fmla="*/ 2393262 h 4541376"/>
                <a:gd name="connsiteX3" fmla="*/ 9750670 w 9750670"/>
                <a:gd name="connsiteY3" fmla="*/ 4541376 h 4541376"/>
                <a:gd name="connsiteX4" fmla="*/ 232 w 9750670"/>
                <a:gd name="connsiteY4" fmla="*/ 4541376 h 4541376"/>
                <a:gd name="connsiteX5" fmla="*/ 125413 w 9750670"/>
                <a:gd name="connsiteY5" fmla="*/ 2277147 h 4541376"/>
                <a:gd name="connsiteX6" fmla="*/ 232 w 9750670"/>
                <a:gd name="connsiteY6" fmla="*/ 0 h 454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0670" h="4541376">
                  <a:moveTo>
                    <a:pt x="232" y="0"/>
                  </a:moveTo>
                  <a:lnTo>
                    <a:pt x="9750670" y="0"/>
                  </a:lnTo>
                  <a:cubicBezTo>
                    <a:pt x="9749908" y="792916"/>
                    <a:pt x="9604004" y="1600346"/>
                    <a:pt x="9603242" y="2393262"/>
                  </a:cubicBezTo>
                  <a:lnTo>
                    <a:pt x="9750670" y="4541376"/>
                  </a:lnTo>
                  <a:lnTo>
                    <a:pt x="232" y="4541376"/>
                  </a:lnTo>
                  <a:cubicBezTo>
                    <a:pt x="-6422" y="3781795"/>
                    <a:pt x="132067" y="3036728"/>
                    <a:pt x="125413" y="2277147"/>
                  </a:cubicBezTo>
                  <a:lnTo>
                    <a:pt x="232" y="0"/>
                  </a:lnTo>
                  <a:close/>
                </a:path>
              </a:pathLst>
            </a:custGeom>
            <a:gradFill>
              <a:gsLst>
                <a:gs pos="74000">
                  <a:srgbClr val="FFC000"/>
                </a:gs>
                <a:gs pos="14000">
                  <a:srgbClr val="FFC000"/>
                </a:gs>
                <a:gs pos="48000">
                  <a:srgbClr val="BFBC42"/>
                </a:gs>
                <a:gs pos="65000">
                  <a:srgbClr val="DCBE3C"/>
                </a:gs>
                <a:gs pos="91000">
                  <a:srgbClr val="FFC00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17">
              <a:extLst>
                <a:ext uri="{FF2B5EF4-FFF2-40B4-BE49-F238E27FC236}">
                  <a16:creationId xmlns:a16="http://schemas.microsoft.com/office/drawing/2014/main" id="{41E6AFA4-AD0C-4876-95F0-DD2E9F27CE0F}"/>
                </a:ext>
              </a:extLst>
            </p:cNvPr>
            <p:cNvSpPr/>
            <p:nvPr/>
          </p:nvSpPr>
          <p:spPr>
            <a:xfrm>
              <a:off x="1143553" y="649293"/>
              <a:ext cx="9750670" cy="5298371"/>
            </a:xfrm>
            <a:custGeom>
              <a:avLst/>
              <a:gdLst>
                <a:gd name="connsiteX0" fmla="*/ 0 w 9750438"/>
                <a:gd name="connsiteY0" fmla="*/ 0 h 4541376"/>
                <a:gd name="connsiteX1" fmla="*/ 9750438 w 9750438"/>
                <a:gd name="connsiteY1" fmla="*/ 0 h 4541376"/>
                <a:gd name="connsiteX2" fmla="*/ 9750438 w 9750438"/>
                <a:gd name="connsiteY2" fmla="*/ 4541376 h 4541376"/>
                <a:gd name="connsiteX3" fmla="*/ 0 w 9750438"/>
                <a:gd name="connsiteY3" fmla="*/ 4541376 h 4541376"/>
                <a:gd name="connsiteX4" fmla="*/ 0 w 9750438"/>
                <a:gd name="connsiteY4" fmla="*/ 0 h 4541376"/>
                <a:gd name="connsiteX0" fmla="*/ 232 w 9750670"/>
                <a:gd name="connsiteY0" fmla="*/ 0 h 4541376"/>
                <a:gd name="connsiteX1" fmla="*/ 9750670 w 9750670"/>
                <a:gd name="connsiteY1" fmla="*/ 0 h 4541376"/>
                <a:gd name="connsiteX2" fmla="*/ 9750670 w 9750670"/>
                <a:gd name="connsiteY2" fmla="*/ 4541376 h 4541376"/>
                <a:gd name="connsiteX3" fmla="*/ 232 w 9750670"/>
                <a:gd name="connsiteY3" fmla="*/ 4541376 h 4541376"/>
                <a:gd name="connsiteX4" fmla="*/ 125413 w 9750670"/>
                <a:gd name="connsiteY4" fmla="*/ 2277147 h 4541376"/>
                <a:gd name="connsiteX5" fmla="*/ 232 w 9750670"/>
                <a:gd name="connsiteY5" fmla="*/ 0 h 4541376"/>
                <a:gd name="connsiteX0" fmla="*/ 232 w 9750670"/>
                <a:gd name="connsiteY0" fmla="*/ 0 h 4541376"/>
                <a:gd name="connsiteX1" fmla="*/ 9750670 w 9750670"/>
                <a:gd name="connsiteY1" fmla="*/ 0 h 4541376"/>
                <a:gd name="connsiteX2" fmla="*/ 9603242 w 9750670"/>
                <a:gd name="connsiteY2" fmla="*/ 2393262 h 4541376"/>
                <a:gd name="connsiteX3" fmla="*/ 9750670 w 9750670"/>
                <a:gd name="connsiteY3" fmla="*/ 4541376 h 4541376"/>
                <a:gd name="connsiteX4" fmla="*/ 232 w 9750670"/>
                <a:gd name="connsiteY4" fmla="*/ 4541376 h 4541376"/>
                <a:gd name="connsiteX5" fmla="*/ 125413 w 9750670"/>
                <a:gd name="connsiteY5" fmla="*/ 2277147 h 4541376"/>
                <a:gd name="connsiteX6" fmla="*/ 232 w 9750670"/>
                <a:gd name="connsiteY6" fmla="*/ 0 h 454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0670" h="4541376">
                  <a:moveTo>
                    <a:pt x="232" y="0"/>
                  </a:moveTo>
                  <a:lnTo>
                    <a:pt x="9750670" y="0"/>
                  </a:lnTo>
                  <a:cubicBezTo>
                    <a:pt x="9749908" y="792916"/>
                    <a:pt x="9604004" y="1600346"/>
                    <a:pt x="9603242" y="2393262"/>
                  </a:cubicBezTo>
                  <a:lnTo>
                    <a:pt x="9750670" y="4541376"/>
                  </a:lnTo>
                  <a:lnTo>
                    <a:pt x="232" y="4541376"/>
                  </a:lnTo>
                  <a:cubicBezTo>
                    <a:pt x="-6422" y="3781795"/>
                    <a:pt x="132067" y="3036728"/>
                    <a:pt x="125413" y="2277147"/>
                  </a:cubicBezTo>
                  <a:lnTo>
                    <a:pt x="232" y="0"/>
                  </a:lnTo>
                  <a:close/>
                </a:path>
              </a:pathLst>
            </a:cu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 name="Group 27">
            <a:extLst>
              <a:ext uri="{FF2B5EF4-FFF2-40B4-BE49-F238E27FC236}">
                <a16:creationId xmlns:a16="http://schemas.microsoft.com/office/drawing/2014/main" id="{E9EBAE40-988C-4D05-A265-0D4BC8D4DFBB}"/>
              </a:ext>
            </a:extLst>
          </p:cNvPr>
          <p:cNvGrpSpPr/>
          <p:nvPr/>
        </p:nvGrpSpPr>
        <p:grpSpPr>
          <a:xfrm>
            <a:off x="782947" y="374468"/>
            <a:ext cx="10488694" cy="640080"/>
            <a:chOff x="782947" y="566928"/>
            <a:chExt cx="10488694" cy="640080"/>
          </a:xfrm>
        </p:grpSpPr>
        <p:grpSp>
          <p:nvGrpSpPr>
            <p:cNvPr id="29" name="Group 28">
              <a:extLst>
                <a:ext uri="{FF2B5EF4-FFF2-40B4-BE49-F238E27FC236}">
                  <a16:creationId xmlns:a16="http://schemas.microsoft.com/office/drawing/2014/main" id="{63B216D4-4A5D-47D1-B442-8E1BE97B5F91}"/>
                </a:ext>
              </a:extLst>
            </p:cNvPr>
            <p:cNvGrpSpPr/>
            <p:nvPr/>
          </p:nvGrpSpPr>
          <p:grpSpPr>
            <a:xfrm>
              <a:off x="1006142" y="566928"/>
              <a:ext cx="10042305" cy="640080"/>
              <a:chOff x="1006142" y="566928"/>
              <a:chExt cx="10042305" cy="640080"/>
            </a:xfrm>
          </p:grpSpPr>
          <p:sp>
            <p:nvSpPr>
              <p:cNvPr id="33" name="Rectangle 3">
                <a:extLst>
                  <a:ext uri="{FF2B5EF4-FFF2-40B4-BE49-F238E27FC236}">
                    <a16:creationId xmlns:a16="http://schemas.microsoft.com/office/drawing/2014/main" id="{A3EFFF64-4E1D-4605-96E1-0DE1BB361EA1}"/>
                  </a:ext>
                </a:extLst>
              </p:cNvPr>
              <p:cNvSpPr/>
              <p:nvPr/>
            </p:nvSpPr>
            <p:spPr>
              <a:xfrm>
                <a:off x="1006142" y="566928"/>
                <a:ext cx="10042305"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
                <a:extLst>
                  <a:ext uri="{FF2B5EF4-FFF2-40B4-BE49-F238E27FC236}">
                    <a16:creationId xmlns:a16="http://schemas.microsoft.com/office/drawing/2014/main" id="{4177C544-9CB3-4DF9-B021-A47B64007A40}"/>
                  </a:ext>
                </a:extLst>
              </p:cNvPr>
              <p:cNvSpPr/>
              <p:nvPr/>
            </p:nvSpPr>
            <p:spPr>
              <a:xfrm>
                <a:off x="1152076" y="566928"/>
                <a:ext cx="9750438"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solidFill>
                <a:srgbClr val="AF7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 name="Group 29">
              <a:extLst>
                <a:ext uri="{FF2B5EF4-FFF2-40B4-BE49-F238E27FC236}">
                  <a16:creationId xmlns:a16="http://schemas.microsoft.com/office/drawing/2014/main" id="{DCAD373C-4D47-4575-BEF5-1EAA12A64845}"/>
                </a:ext>
              </a:extLst>
            </p:cNvPr>
            <p:cNvGrpSpPr/>
            <p:nvPr/>
          </p:nvGrpSpPr>
          <p:grpSpPr>
            <a:xfrm>
              <a:off x="782947" y="692112"/>
              <a:ext cx="10488694" cy="389711"/>
              <a:chOff x="1243831" y="2788919"/>
              <a:chExt cx="9644593" cy="698138"/>
            </a:xfrm>
          </p:grpSpPr>
          <p:sp>
            <p:nvSpPr>
              <p:cNvPr id="31" name="Rectangle 3">
                <a:extLst>
                  <a:ext uri="{FF2B5EF4-FFF2-40B4-BE49-F238E27FC236}">
                    <a16:creationId xmlns:a16="http://schemas.microsoft.com/office/drawing/2014/main" id="{6298C55B-B3BA-40B4-B3EF-61FB3466C8DA}"/>
                  </a:ext>
                </a:extLst>
              </p:cNvPr>
              <p:cNvSpPr/>
              <p:nvPr/>
            </p:nvSpPr>
            <p:spPr>
              <a:xfrm>
                <a:off x="1243831" y="2788920"/>
                <a:ext cx="9644593"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
                <a:extLst>
                  <a:ext uri="{FF2B5EF4-FFF2-40B4-BE49-F238E27FC236}">
                    <a16:creationId xmlns:a16="http://schemas.microsoft.com/office/drawing/2014/main" id="{FA3AFD46-21F3-4DB7-A95D-B3E8A44E9266}"/>
                  </a:ext>
                </a:extLst>
              </p:cNvPr>
              <p:cNvSpPr/>
              <p:nvPr/>
            </p:nvSpPr>
            <p:spPr>
              <a:xfrm>
                <a:off x="1316797" y="2788919"/>
                <a:ext cx="9498660"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solidFill>
                <a:srgbClr val="845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35" name="Group 34">
            <a:extLst>
              <a:ext uri="{FF2B5EF4-FFF2-40B4-BE49-F238E27FC236}">
                <a16:creationId xmlns:a16="http://schemas.microsoft.com/office/drawing/2014/main" id="{D12AAEEB-4FF9-44B0-BEBE-D5FCCA6B4F51}"/>
              </a:ext>
            </a:extLst>
          </p:cNvPr>
          <p:cNvGrpSpPr/>
          <p:nvPr/>
        </p:nvGrpSpPr>
        <p:grpSpPr>
          <a:xfrm>
            <a:off x="806519" y="1044441"/>
            <a:ext cx="10488694" cy="640080"/>
            <a:chOff x="782947" y="566928"/>
            <a:chExt cx="10488694" cy="640080"/>
          </a:xfrm>
        </p:grpSpPr>
        <p:grpSp>
          <p:nvGrpSpPr>
            <p:cNvPr id="36" name="Group 35">
              <a:extLst>
                <a:ext uri="{FF2B5EF4-FFF2-40B4-BE49-F238E27FC236}">
                  <a16:creationId xmlns:a16="http://schemas.microsoft.com/office/drawing/2014/main" id="{179AC61E-1766-4EB5-836C-9B820486D39F}"/>
                </a:ext>
              </a:extLst>
            </p:cNvPr>
            <p:cNvGrpSpPr/>
            <p:nvPr/>
          </p:nvGrpSpPr>
          <p:grpSpPr>
            <a:xfrm>
              <a:off x="1006142" y="566928"/>
              <a:ext cx="10042305" cy="640080"/>
              <a:chOff x="1006142" y="566928"/>
              <a:chExt cx="10042305" cy="640080"/>
            </a:xfrm>
          </p:grpSpPr>
          <p:sp>
            <p:nvSpPr>
              <p:cNvPr id="40" name="Rectangle 3">
                <a:extLst>
                  <a:ext uri="{FF2B5EF4-FFF2-40B4-BE49-F238E27FC236}">
                    <a16:creationId xmlns:a16="http://schemas.microsoft.com/office/drawing/2014/main" id="{8B56E0A0-7CD3-46C9-B760-5FCD211CBF3D}"/>
                  </a:ext>
                </a:extLst>
              </p:cNvPr>
              <p:cNvSpPr/>
              <p:nvPr/>
            </p:nvSpPr>
            <p:spPr>
              <a:xfrm>
                <a:off x="1006142" y="566928"/>
                <a:ext cx="10042305"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3">
                <a:extLst>
                  <a:ext uri="{FF2B5EF4-FFF2-40B4-BE49-F238E27FC236}">
                    <a16:creationId xmlns:a16="http://schemas.microsoft.com/office/drawing/2014/main" id="{E5CF2EB7-0965-4CBB-A628-EC0A3482A2D0}"/>
                  </a:ext>
                </a:extLst>
              </p:cNvPr>
              <p:cNvSpPr/>
              <p:nvPr/>
            </p:nvSpPr>
            <p:spPr>
              <a:xfrm>
                <a:off x="1152076" y="566928"/>
                <a:ext cx="9750438"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solidFill>
                <a:srgbClr val="AF7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7" name="Group 36">
              <a:extLst>
                <a:ext uri="{FF2B5EF4-FFF2-40B4-BE49-F238E27FC236}">
                  <a16:creationId xmlns:a16="http://schemas.microsoft.com/office/drawing/2014/main" id="{AE917EBC-4294-4FB0-8CED-B476E499F48F}"/>
                </a:ext>
              </a:extLst>
            </p:cNvPr>
            <p:cNvGrpSpPr/>
            <p:nvPr/>
          </p:nvGrpSpPr>
          <p:grpSpPr>
            <a:xfrm>
              <a:off x="782947" y="692112"/>
              <a:ext cx="10488694" cy="389711"/>
              <a:chOff x="1243831" y="2788919"/>
              <a:chExt cx="9644593" cy="698138"/>
            </a:xfrm>
          </p:grpSpPr>
          <p:sp>
            <p:nvSpPr>
              <p:cNvPr id="38" name="Rectangle 3">
                <a:extLst>
                  <a:ext uri="{FF2B5EF4-FFF2-40B4-BE49-F238E27FC236}">
                    <a16:creationId xmlns:a16="http://schemas.microsoft.com/office/drawing/2014/main" id="{21654C09-DBCC-422B-9B48-3FAA60E899A7}"/>
                  </a:ext>
                </a:extLst>
              </p:cNvPr>
              <p:cNvSpPr/>
              <p:nvPr/>
            </p:nvSpPr>
            <p:spPr>
              <a:xfrm>
                <a:off x="1243831" y="2788920"/>
                <a:ext cx="9644593"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
                <a:extLst>
                  <a:ext uri="{FF2B5EF4-FFF2-40B4-BE49-F238E27FC236}">
                    <a16:creationId xmlns:a16="http://schemas.microsoft.com/office/drawing/2014/main" id="{55AC711F-3ADB-47C3-9958-5CFF38B41961}"/>
                  </a:ext>
                </a:extLst>
              </p:cNvPr>
              <p:cNvSpPr/>
              <p:nvPr/>
            </p:nvSpPr>
            <p:spPr>
              <a:xfrm>
                <a:off x="1316797" y="2788919"/>
                <a:ext cx="9498660"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solidFill>
                <a:srgbClr val="845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2" name="TextBox 41">
            <a:extLst>
              <a:ext uri="{FF2B5EF4-FFF2-40B4-BE49-F238E27FC236}">
                <a16:creationId xmlns:a16="http://schemas.microsoft.com/office/drawing/2014/main" id="{0D329AB6-497C-4F25-AEEF-27A277F45A27}"/>
              </a:ext>
            </a:extLst>
          </p:cNvPr>
          <p:cNvSpPr txBox="1"/>
          <p:nvPr/>
        </p:nvSpPr>
        <p:spPr>
          <a:xfrm>
            <a:off x="1349829" y="1014548"/>
            <a:ext cx="9318171" cy="2677656"/>
          </a:xfrm>
          <a:prstGeom prst="rect">
            <a:avLst/>
          </a:prstGeom>
          <a:noFill/>
        </p:spPr>
        <p:txBody>
          <a:bodyPr wrap="square" rtlCol="0">
            <a:spAutoFit/>
          </a:bodyPr>
          <a:lstStyle/>
          <a:p>
            <a:r>
              <a:rPr lang="en-US" sz="2800" dirty="0">
                <a:latin typeface="Lucida Handwriting" panose="03010101010101010101" pitchFamily="66" charset="0"/>
              </a:rPr>
              <a:t>Ezekiel 14:21 (KJV) </a:t>
            </a:r>
          </a:p>
          <a:p>
            <a:r>
              <a:rPr lang="en-US" sz="2800" dirty="0">
                <a:latin typeface="Lucida Handwriting" panose="03010101010101010101" pitchFamily="66" charset="0"/>
              </a:rPr>
              <a:t>21  For thus saith the Lord GOD; How much more when I send my four sore judgments upon Jerusalem, the sword, and the famine, and the noisome beast, and the pestilence, to cut off from it man and beast? </a:t>
            </a:r>
          </a:p>
        </p:txBody>
      </p:sp>
      <p:sp>
        <p:nvSpPr>
          <p:cNvPr id="43" name="Oval 42">
            <a:extLst>
              <a:ext uri="{FF2B5EF4-FFF2-40B4-BE49-F238E27FC236}">
                <a16:creationId xmlns:a16="http://schemas.microsoft.com/office/drawing/2014/main" id="{8145DF5E-F45A-472D-A39C-974E51141F81}"/>
              </a:ext>
            </a:extLst>
          </p:cNvPr>
          <p:cNvSpPr/>
          <p:nvPr/>
        </p:nvSpPr>
        <p:spPr>
          <a:xfrm>
            <a:off x="11200811" y="596826"/>
            <a:ext cx="455056" cy="156690"/>
          </a:xfrm>
          <a:prstGeom prst="ellipse">
            <a:avLst/>
          </a:prstGeom>
          <a:gradFill>
            <a:gsLst>
              <a:gs pos="74000">
                <a:srgbClr val="FFC000"/>
              </a:gs>
              <a:gs pos="14000">
                <a:srgbClr val="FFC000"/>
              </a:gs>
              <a:gs pos="48000">
                <a:srgbClr val="BFBC42"/>
              </a:gs>
              <a:gs pos="65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a:extLst>
              <a:ext uri="{FF2B5EF4-FFF2-40B4-BE49-F238E27FC236}">
                <a16:creationId xmlns:a16="http://schemas.microsoft.com/office/drawing/2014/main" id="{67B65165-7DA9-4AF9-98C4-B5FDD42E83BD}"/>
              </a:ext>
            </a:extLst>
          </p:cNvPr>
          <p:cNvSpPr/>
          <p:nvPr/>
        </p:nvSpPr>
        <p:spPr>
          <a:xfrm>
            <a:off x="351463" y="596826"/>
            <a:ext cx="455056" cy="156690"/>
          </a:xfrm>
          <a:prstGeom prst="ellipse">
            <a:avLst/>
          </a:prstGeom>
          <a:gradFill>
            <a:gsLst>
              <a:gs pos="74000">
                <a:srgbClr val="FFC000"/>
              </a:gs>
              <a:gs pos="14000">
                <a:srgbClr val="FFC000"/>
              </a:gs>
              <a:gs pos="48000">
                <a:srgbClr val="BFBC42"/>
              </a:gs>
              <a:gs pos="65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a:extLst>
              <a:ext uri="{FF2B5EF4-FFF2-40B4-BE49-F238E27FC236}">
                <a16:creationId xmlns:a16="http://schemas.microsoft.com/office/drawing/2014/main" id="{9602F01F-A05C-4080-B02C-C668333E1706}"/>
              </a:ext>
            </a:extLst>
          </p:cNvPr>
          <p:cNvGrpSpPr/>
          <p:nvPr userDrawn="1"/>
        </p:nvGrpSpPr>
        <p:grpSpPr>
          <a:xfrm>
            <a:off x="973860" y="643272"/>
            <a:ext cx="10106865" cy="5304392"/>
            <a:chOff x="973860" y="643272"/>
            <a:chExt cx="10106865" cy="5304392"/>
          </a:xfrm>
        </p:grpSpPr>
        <p:sp>
          <p:nvSpPr>
            <p:cNvPr id="23" name="Rectangle 17">
              <a:extLst>
                <a:ext uri="{FF2B5EF4-FFF2-40B4-BE49-F238E27FC236}">
                  <a16:creationId xmlns:a16="http://schemas.microsoft.com/office/drawing/2014/main" id="{0B0D6DA5-290D-4A06-837E-D1F3C21E3CA5}"/>
                </a:ext>
              </a:extLst>
            </p:cNvPr>
            <p:cNvSpPr/>
            <p:nvPr/>
          </p:nvSpPr>
          <p:spPr>
            <a:xfrm>
              <a:off x="973860" y="643272"/>
              <a:ext cx="10106865" cy="5298371"/>
            </a:xfrm>
            <a:custGeom>
              <a:avLst/>
              <a:gdLst>
                <a:gd name="connsiteX0" fmla="*/ 0 w 9750438"/>
                <a:gd name="connsiteY0" fmla="*/ 0 h 4541376"/>
                <a:gd name="connsiteX1" fmla="*/ 9750438 w 9750438"/>
                <a:gd name="connsiteY1" fmla="*/ 0 h 4541376"/>
                <a:gd name="connsiteX2" fmla="*/ 9750438 w 9750438"/>
                <a:gd name="connsiteY2" fmla="*/ 4541376 h 4541376"/>
                <a:gd name="connsiteX3" fmla="*/ 0 w 9750438"/>
                <a:gd name="connsiteY3" fmla="*/ 4541376 h 4541376"/>
                <a:gd name="connsiteX4" fmla="*/ 0 w 9750438"/>
                <a:gd name="connsiteY4" fmla="*/ 0 h 4541376"/>
                <a:gd name="connsiteX0" fmla="*/ 232 w 9750670"/>
                <a:gd name="connsiteY0" fmla="*/ 0 h 4541376"/>
                <a:gd name="connsiteX1" fmla="*/ 9750670 w 9750670"/>
                <a:gd name="connsiteY1" fmla="*/ 0 h 4541376"/>
                <a:gd name="connsiteX2" fmla="*/ 9750670 w 9750670"/>
                <a:gd name="connsiteY2" fmla="*/ 4541376 h 4541376"/>
                <a:gd name="connsiteX3" fmla="*/ 232 w 9750670"/>
                <a:gd name="connsiteY3" fmla="*/ 4541376 h 4541376"/>
                <a:gd name="connsiteX4" fmla="*/ 125413 w 9750670"/>
                <a:gd name="connsiteY4" fmla="*/ 2277147 h 4541376"/>
                <a:gd name="connsiteX5" fmla="*/ 232 w 9750670"/>
                <a:gd name="connsiteY5" fmla="*/ 0 h 4541376"/>
                <a:gd name="connsiteX0" fmla="*/ 232 w 9750670"/>
                <a:gd name="connsiteY0" fmla="*/ 0 h 4541376"/>
                <a:gd name="connsiteX1" fmla="*/ 9750670 w 9750670"/>
                <a:gd name="connsiteY1" fmla="*/ 0 h 4541376"/>
                <a:gd name="connsiteX2" fmla="*/ 9603242 w 9750670"/>
                <a:gd name="connsiteY2" fmla="*/ 2393262 h 4541376"/>
                <a:gd name="connsiteX3" fmla="*/ 9750670 w 9750670"/>
                <a:gd name="connsiteY3" fmla="*/ 4541376 h 4541376"/>
                <a:gd name="connsiteX4" fmla="*/ 232 w 9750670"/>
                <a:gd name="connsiteY4" fmla="*/ 4541376 h 4541376"/>
                <a:gd name="connsiteX5" fmla="*/ 125413 w 9750670"/>
                <a:gd name="connsiteY5" fmla="*/ 2277147 h 4541376"/>
                <a:gd name="connsiteX6" fmla="*/ 232 w 9750670"/>
                <a:gd name="connsiteY6" fmla="*/ 0 h 454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0670" h="4541376">
                  <a:moveTo>
                    <a:pt x="232" y="0"/>
                  </a:moveTo>
                  <a:lnTo>
                    <a:pt x="9750670" y="0"/>
                  </a:lnTo>
                  <a:cubicBezTo>
                    <a:pt x="9749908" y="792916"/>
                    <a:pt x="9604004" y="1600346"/>
                    <a:pt x="9603242" y="2393262"/>
                  </a:cubicBezTo>
                  <a:lnTo>
                    <a:pt x="9750670" y="4541376"/>
                  </a:lnTo>
                  <a:lnTo>
                    <a:pt x="232" y="4541376"/>
                  </a:lnTo>
                  <a:cubicBezTo>
                    <a:pt x="-6422" y="3781795"/>
                    <a:pt x="132067" y="3036728"/>
                    <a:pt x="125413" y="2277147"/>
                  </a:cubicBezTo>
                  <a:lnTo>
                    <a:pt x="232" y="0"/>
                  </a:lnTo>
                  <a:close/>
                </a:path>
              </a:pathLst>
            </a:custGeom>
            <a:gradFill>
              <a:gsLst>
                <a:gs pos="74000">
                  <a:srgbClr val="FFC000"/>
                </a:gs>
                <a:gs pos="14000">
                  <a:srgbClr val="FFC000"/>
                </a:gs>
                <a:gs pos="48000">
                  <a:srgbClr val="BFBC42"/>
                </a:gs>
                <a:gs pos="65000">
                  <a:srgbClr val="DCBE3C"/>
                </a:gs>
                <a:gs pos="91000">
                  <a:srgbClr val="FFC00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4" name="Rectangle 17">
              <a:extLst>
                <a:ext uri="{FF2B5EF4-FFF2-40B4-BE49-F238E27FC236}">
                  <a16:creationId xmlns:a16="http://schemas.microsoft.com/office/drawing/2014/main" id="{3654D961-E3FB-428D-A244-1BC7EB20D00F}"/>
                </a:ext>
              </a:extLst>
            </p:cNvPr>
            <p:cNvSpPr/>
            <p:nvPr/>
          </p:nvSpPr>
          <p:spPr>
            <a:xfrm>
              <a:off x="1143553" y="649293"/>
              <a:ext cx="9750670" cy="5298371"/>
            </a:xfrm>
            <a:custGeom>
              <a:avLst/>
              <a:gdLst>
                <a:gd name="connsiteX0" fmla="*/ 0 w 9750438"/>
                <a:gd name="connsiteY0" fmla="*/ 0 h 4541376"/>
                <a:gd name="connsiteX1" fmla="*/ 9750438 w 9750438"/>
                <a:gd name="connsiteY1" fmla="*/ 0 h 4541376"/>
                <a:gd name="connsiteX2" fmla="*/ 9750438 w 9750438"/>
                <a:gd name="connsiteY2" fmla="*/ 4541376 h 4541376"/>
                <a:gd name="connsiteX3" fmla="*/ 0 w 9750438"/>
                <a:gd name="connsiteY3" fmla="*/ 4541376 h 4541376"/>
                <a:gd name="connsiteX4" fmla="*/ 0 w 9750438"/>
                <a:gd name="connsiteY4" fmla="*/ 0 h 4541376"/>
                <a:gd name="connsiteX0" fmla="*/ 232 w 9750670"/>
                <a:gd name="connsiteY0" fmla="*/ 0 h 4541376"/>
                <a:gd name="connsiteX1" fmla="*/ 9750670 w 9750670"/>
                <a:gd name="connsiteY1" fmla="*/ 0 h 4541376"/>
                <a:gd name="connsiteX2" fmla="*/ 9750670 w 9750670"/>
                <a:gd name="connsiteY2" fmla="*/ 4541376 h 4541376"/>
                <a:gd name="connsiteX3" fmla="*/ 232 w 9750670"/>
                <a:gd name="connsiteY3" fmla="*/ 4541376 h 4541376"/>
                <a:gd name="connsiteX4" fmla="*/ 125413 w 9750670"/>
                <a:gd name="connsiteY4" fmla="*/ 2277147 h 4541376"/>
                <a:gd name="connsiteX5" fmla="*/ 232 w 9750670"/>
                <a:gd name="connsiteY5" fmla="*/ 0 h 4541376"/>
                <a:gd name="connsiteX0" fmla="*/ 232 w 9750670"/>
                <a:gd name="connsiteY0" fmla="*/ 0 h 4541376"/>
                <a:gd name="connsiteX1" fmla="*/ 9750670 w 9750670"/>
                <a:gd name="connsiteY1" fmla="*/ 0 h 4541376"/>
                <a:gd name="connsiteX2" fmla="*/ 9603242 w 9750670"/>
                <a:gd name="connsiteY2" fmla="*/ 2393262 h 4541376"/>
                <a:gd name="connsiteX3" fmla="*/ 9750670 w 9750670"/>
                <a:gd name="connsiteY3" fmla="*/ 4541376 h 4541376"/>
                <a:gd name="connsiteX4" fmla="*/ 232 w 9750670"/>
                <a:gd name="connsiteY4" fmla="*/ 4541376 h 4541376"/>
                <a:gd name="connsiteX5" fmla="*/ 125413 w 9750670"/>
                <a:gd name="connsiteY5" fmla="*/ 2277147 h 4541376"/>
                <a:gd name="connsiteX6" fmla="*/ 232 w 9750670"/>
                <a:gd name="connsiteY6" fmla="*/ 0 h 454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0670" h="4541376">
                  <a:moveTo>
                    <a:pt x="232" y="0"/>
                  </a:moveTo>
                  <a:lnTo>
                    <a:pt x="9750670" y="0"/>
                  </a:lnTo>
                  <a:cubicBezTo>
                    <a:pt x="9749908" y="792916"/>
                    <a:pt x="9604004" y="1600346"/>
                    <a:pt x="9603242" y="2393262"/>
                  </a:cubicBezTo>
                  <a:lnTo>
                    <a:pt x="9750670" y="4541376"/>
                  </a:lnTo>
                  <a:lnTo>
                    <a:pt x="232" y="4541376"/>
                  </a:lnTo>
                  <a:cubicBezTo>
                    <a:pt x="-6422" y="3781795"/>
                    <a:pt x="132067" y="3036728"/>
                    <a:pt x="125413" y="2277147"/>
                  </a:cubicBezTo>
                  <a:lnTo>
                    <a:pt x="232" y="0"/>
                  </a:lnTo>
                  <a:close/>
                </a:path>
              </a:pathLst>
            </a:cu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grpSp>
        <p:nvGrpSpPr>
          <p:cNvPr id="45" name="Group 44">
            <a:extLst>
              <a:ext uri="{FF2B5EF4-FFF2-40B4-BE49-F238E27FC236}">
                <a16:creationId xmlns:a16="http://schemas.microsoft.com/office/drawing/2014/main" id="{84C32B4F-157F-40A9-8C17-EDFCDE4B1BE2}"/>
              </a:ext>
            </a:extLst>
          </p:cNvPr>
          <p:cNvGrpSpPr/>
          <p:nvPr userDrawn="1"/>
        </p:nvGrpSpPr>
        <p:grpSpPr>
          <a:xfrm>
            <a:off x="782947" y="374468"/>
            <a:ext cx="10488694" cy="640080"/>
            <a:chOff x="782947" y="566928"/>
            <a:chExt cx="10488694" cy="640080"/>
          </a:xfrm>
        </p:grpSpPr>
        <p:grpSp>
          <p:nvGrpSpPr>
            <p:cNvPr id="46" name="Group 45">
              <a:extLst>
                <a:ext uri="{FF2B5EF4-FFF2-40B4-BE49-F238E27FC236}">
                  <a16:creationId xmlns:a16="http://schemas.microsoft.com/office/drawing/2014/main" id="{C35D3090-639A-4546-B5BD-805A6674471E}"/>
                </a:ext>
              </a:extLst>
            </p:cNvPr>
            <p:cNvGrpSpPr/>
            <p:nvPr/>
          </p:nvGrpSpPr>
          <p:grpSpPr>
            <a:xfrm>
              <a:off x="1006142" y="566928"/>
              <a:ext cx="10042305" cy="640080"/>
              <a:chOff x="1006142" y="566928"/>
              <a:chExt cx="10042305" cy="640080"/>
            </a:xfrm>
          </p:grpSpPr>
          <p:sp>
            <p:nvSpPr>
              <p:cNvPr id="50" name="Rectangle 3">
                <a:extLst>
                  <a:ext uri="{FF2B5EF4-FFF2-40B4-BE49-F238E27FC236}">
                    <a16:creationId xmlns:a16="http://schemas.microsoft.com/office/drawing/2014/main" id="{33686201-3197-492E-B746-3B92EB504F23}"/>
                  </a:ext>
                </a:extLst>
              </p:cNvPr>
              <p:cNvSpPr/>
              <p:nvPr/>
            </p:nvSpPr>
            <p:spPr>
              <a:xfrm>
                <a:off x="1006142" y="566928"/>
                <a:ext cx="10042305"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3">
                <a:extLst>
                  <a:ext uri="{FF2B5EF4-FFF2-40B4-BE49-F238E27FC236}">
                    <a16:creationId xmlns:a16="http://schemas.microsoft.com/office/drawing/2014/main" id="{10754D20-B8A6-405B-AE9B-B66F1B7E505C}"/>
                  </a:ext>
                </a:extLst>
              </p:cNvPr>
              <p:cNvSpPr/>
              <p:nvPr/>
            </p:nvSpPr>
            <p:spPr>
              <a:xfrm>
                <a:off x="1152076" y="566928"/>
                <a:ext cx="9750438"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solidFill>
                <a:srgbClr val="AF7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7" name="Group 46">
              <a:extLst>
                <a:ext uri="{FF2B5EF4-FFF2-40B4-BE49-F238E27FC236}">
                  <a16:creationId xmlns:a16="http://schemas.microsoft.com/office/drawing/2014/main" id="{D432CA14-2BB9-4ADB-B07F-644BE13336DD}"/>
                </a:ext>
              </a:extLst>
            </p:cNvPr>
            <p:cNvGrpSpPr/>
            <p:nvPr/>
          </p:nvGrpSpPr>
          <p:grpSpPr>
            <a:xfrm>
              <a:off x="782947" y="692112"/>
              <a:ext cx="10488694" cy="389711"/>
              <a:chOff x="1243831" y="2788919"/>
              <a:chExt cx="9644593" cy="698138"/>
            </a:xfrm>
          </p:grpSpPr>
          <p:sp>
            <p:nvSpPr>
              <p:cNvPr id="48" name="Rectangle 3">
                <a:extLst>
                  <a:ext uri="{FF2B5EF4-FFF2-40B4-BE49-F238E27FC236}">
                    <a16:creationId xmlns:a16="http://schemas.microsoft.com/office/drawing/2014/main" id="{6D79CB7E-3E3E-4D56-96FD-44147DB16747}"/>
                  </a:ext>
                </a:extLst>
              </p:cNvPr>
              <p:cNvSpPr/>
              <p:nvPr/>
            </p:nvSpPr>
            <p:spPr>
              <a:xfrm>
                <a:off x="1243831" y="2788920"/>
                <a:ext cx="9644593"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3">
                <a:extLst>
                  <a:ext uri="{FF2B5EF4-FFF2-40B4-BE49-F238E27FC236}">
                    <a16:creationId xmlns:a16="http://schemas.microsoft.com/office/drawing/2014/main" id="{0AAF95E5-B084-4BB0-8B72-0FD5A52350B7}"/>
                  </a:ext>
                </a:extLst>
              </p:cNvPr>
              <p:cNvSpPr/>
              <p:nvPr/>
            </p:nvSpPr>
            <p:spPr>
              <a:xfrm>
                <a:off x="1316797" y="2788919"/>
                <a:ext cx="9498660"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solidFill>
                <a:srgbClr val="845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52" name="Group 51">
            <a:extLst>
              <a:ext uri="{FF2B5EF4-FFF2-40B4-BE49-F238E27FC236}">
                <a16:creationId xmlns:a16="http://schemas.microsoft.com/office/drawing/2014/main" id="{9A1E1C3B-D401-4FC4-B424-EBCB19D388F5}"/>
              </a:ext>
            </a:extLst>
          </p:cNvPr>
          <p:cNvGrpSpPr/>
          <p:nvPr userDrawn="1"/>
        </p:nvGrpSpPr>
        <p:grpSpPr>
          <a:xfrm>
            <a:off x="806519" y="1044441"/>
            <a:ext cx="10488694" cy="640080"/>
            <a:chOff x="782947" y="566928"/>
            <a:chExt cx="10488694" cy="640080"/>
          </a:xfrm>
        </p:grpSpPr>
        <p:grpSp>
          <p:nvGrpSpPr>
            <p:cNvPr id="53" name="Group 52">
              <a:extLst>
                <a:ext uri="{FF2B5EF4-FFF2-40B4-BE49-F238E27FC236}">
                  <a16:creationId xmlns:a16="http://schemas.microsoft.com/office/drawing/2014/main" id="{59158DB0-D458-4570-8C5A-65D648C410E2}"/>
                </a:ext>
              </a:extLst>
            </p:cNvPr>
            <p:cNvGrpSpPr/>
            <p:nvPr/>
          </p:nvGrpSpPr>
          <p:grpSpPr>
            <a:xfrm>
              <a:off x="1006142" y="566928"/>
              <a:ext cx="10042305" cy="640080"/>
              <a:chOff x="1006142" y="566928"/>
              <a:chExt cx="10042305" cy="640080"/>
            </a:xfrm>
          </p:grpSpPr>
          <p:sp>
            <p:nvSpPr>
              <p:cNvPr id="57" name="Rectangle 3">
                <a:extLst>
                  <a:ext uri="{FF2B5EF4-FFF2-40B4-BE49-F238E27FC236}">
                    <a16:creationId xmlns:a16="http://schemas.microsoft.com/office/drawing/2014/main" id="{3893D43B-59CF-4F6C-8723-D12DFCED416A}"/>
                  </a:ext>
                </a:extLst>
              </p:cNvPr>
              <p:cNvSpPr/>
              <p:nvPr/>
            </p:nvSpPr>
            <p:spPr>
              <a:xfrm>
                <a:off x="1006142" y="566928"/>
                <a:ext cx="10042305"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3">
                <a:extLst>
                  <a:ext uri="{FF2B5EF4-FFF2-40B4-BE49-F238E27FC236}">
                    <a16:creationId xmlns:a16="http://schemas.microsoft.com/office/drawing/2014/main" id="{903179A4-8F24-4E76-98B3-179185146362}"/>
                  </a:ext>
                </a:extLst>
              </p:cNvPr>
              <p:cNvSpPr/>
              <p:nvPr/>
            </p:nvSpPr>
            <p:spPr>
              <a:xfrm>
                <a:off x="1152076" y="566928"/>
                <a:ext cx="9750438"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solidFill>
                <a:srgbClr val="AF7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4" name="Group 53">
              <a:extLst>
                <a:ext uri="{FF2B5EF4-FFF2-40B4-BE49-F238E27FC236}">
                  <a16:creationId xmlns:a16="http://schemas.microsoft.com/office/drawing/2014/main" id="{65AF9255-1C02-4E61-864E-5FFACCCD870F}"/>
                </a:ext>
              </a:extLst>
            </p:cNvPr>
            <p:cNvGrpSpPr/>
            <p:nvPr/>
          </p:nvGrpSpPr>
          <p:grpSpPr>
            <a:xfrm>
              <a:off x="782947" y="692112"/>
              <a:ext cx="10488694" cy="389711"/>
              <a:chOff x="1243831" y="2788919"/>
              <a:chExt cx="9644593" cy="698138"/>
            </a:xfrm>
          </p:grpSpPr>
          <p:sp>
            <p:nvSpPr>
              <p:cNvPr id="55" name="Rectangle 3">
                <a:extLst>
                  <a:ext uri="{FF2B5EF4-FFF2-40B4-BE49-F238E27FC236}">
                    <a16:creationId xmlns:a16="http://schemas.microsoft.com/office/drawing/2014/main" id="{D5EB8208-5143-4460-943F-B2B38C8913CD}"/>
                  </a:ext>
                </a:extLst>
              </p:cNvPr>
              <p:cNvSpPr/>
              <p:nvPr/>
            </p:nvSpPr>
            <p:spPr>
              <a:xfrm>
                <a:off x="1243831" y="2788920"/>
                <a:ext cx="9644593"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3">
                <a:extLst>
                  <a:ext uri="{FF2B5EF4-FFF2-40B4-BE49-F238E27FC236}">
                    <a16:creationId xmlns:a16="http://schemas.microsoft.com/office/drawing/2014/main" id="{97BE8489-2AB1-4146-AE0F-0C7167106643}"/>
                  </a:ext>
                </a:extLst>
              </p:cNvPr>
              <p:cNvSpPr/>
              <p:nvPr/>
            </p:nvSpPr>
            <p:spPr>
              <a:xfrm>
                <a:off x="1316797" y="2788919"/>
                <a:ext cx="9498660"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solidFill>
                <a:srgbClr val="845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60" name="Oval 59">
            <a:extLst>
              <a:ext uri="{FF2B5EF4-FFF2-40B4-BE49-F238E27FC236}">
                <a16:creationId xmlns:a16="http://schemas.microsoft.com/office/drawing/2014/main" id="{FA312CF6-0569-4A8A-810C-BC97F9E3C4B4}"/>
              </a:ext>
            </a:extLst>
          </p:cNvPr>
          <p:cNvSpPr/>
          <p:nvPr userDrawn="1"/>
        </p:nvSpPr>
        <p:spPr>
          <a:xfrm>
            <a:off x="11200811" y="596826"/>
            <a:ext cx="455056" cy="156690"/>
          </a:xfrm>
          <a:prstGeom prst="ellipse">
            <a:avLst/>
          </a:prstGeom>
          <a:gradFill>
            <a:gsLst>
              <a:gs pos="74000">
                <a:srgbClr val="FFC000"/>
              </a:gs>
              <a:gs pos="14000">
                <a:srgbClr val="FFC000"/>
              </a:gs>
              <a:gs pos="48000">
                <a:srgbClr val="BFBC42"/>
              </a:gs>
              <a:gs pos="65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Oval 60">
            <a:extLst>
              <a:ext uri="{FF2B5EF4-FFF2-40B4-BE49-F238E27FC236}">
                <a16:creationId xmlns:a16="http://schemas.microsoft.com/office/drawing/2014/main" id="{EC545154-23C7-4DEE-86FE-E843F84D5CE4}"/>
              </a:ext>
            </a:extLst>
          </p:cNvPr>
          <p:cNvSpPr/>
          <p:nvPr userDrawn="1"/>
        </p:nvSpPr>
        <p:spPr>
          <a:xfrm>
            <a:off x="351463" y="596826"/>
            <a:ext cx="455056" cy="156690"/>
          </a:xfrm>
          <a:prstGeom prst="ellipse">
            <a:avLst/>
          </a:prstGeom>
          <a:gradFill>
            <a:gsLst>
              <a:gs pos="74000">
                <a:srgbClr val="FFC000"/>
              </a:gs>
              <a:gs pos="14000">
                <a:srgbClr val="FFC000"/>
              </a:gs>
              <a:gs pos="48000">
                <a:srgbClr val="BFBC42"/>
              </a:gs>
              <a:gs pos="65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26859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3000"/>
                                        <p:tgtEl>
                                          <p:spTgt spid="2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wipe(up)">
                                      <p:cBhvr>
                                        <p:cTn id="10" dur="3000"/>
                                        <p:tgtEl>
                                          <p:spTgt spid="42"/>
                                        </p:tgtEl>
                                      </p:cBhvr>
                                    </p:animEffect>
                                  </p:childTnLst>
                                </p:cTn>
                              </p:par>
                              <p:par>
                                <p:cTn id="11" presetID="42" presetClass="path" presetSubtype="0" accel="50000" decel="50000" fill="hold" nodeType="withEffect">
                                  <p:stCondLst>
                                    <p:cond delay="0"/>
                                  </p:stCondLst>
                                  <p:childTnLst>
                                    <p:animMotion origin="layout" path="M -3.95833E-6 -2.59259E-6 L -3.95833E-6 0.67894 " pathEditMode="relative" rAng="0" ptsTypes="AA">
                                      <p:cBhvr>
                                        <p:cTn id="12" dur="3000" fill="hold"/>
                                        <p:tgtEl>
                                          <p:spTgt spid="35"/>
                                        </p:tgtEl>
                                        <p:attrNameLst>
                                          <p:attrName>ppt_x</p:attrName>
                                          <p:attrName>ppt_y</p:attrName>
                                        </p:attrNameLst>
                                      </p:cBhvr>
                                      <p:rCtr x="0" y="33935"/>
                                    </p:animMotion>
                                  </p:childTnLst>
                                </p:cTn>
                              </p:par>
                              <p:par>
                                <p:cTn id="13" presetID="22" presetClass="entr" presetSubtype="1"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up)">
                                      <p:cBhvr>
                                        <p:cTn id="15" dur="3000"/>
                                        <p:tgtEl>
                                          <p:spTgt spid="22"/>
                                        </p:tgtEl>
                                      </p:cBhvr>
                                    </p:animEffect>
                                  </p:childTnLst>
                                </p:cTn>
                              </p:par>
                              <p:par>
                                <p:cTn id="16" presetID="42" presetClass="path" presetSubtype="0" accel="50000" decel="50000" fill="hold" nodeType="withEffect">
                                  <p:stCondLst>
                                    <p:cond delay="0"/>
                                  </p:stCondLst>
                                  <p:childTnLst>
                                    <p:animMotion origin="layout" path="M -3.95833E-6 -2.59259E-6 L -3.95833E-6 0.67894 " pathEditMode="relative" rAng="0" ptsTypes="AA">
                                      <p:cBhvr>
                                        <p:cTn id="17" dur="3000" fill="hold"/>
                                        <p:tgtEl>
                                          <p:spTgt spid="52"/>
                                        </p:tgtEl>
                                        <p:attrNameLst>
                                          <p:attrName>ppt_x</p:attrName>
                                          <p:attrName>ppt_y</p:attrName>
                                        </p:attrNameLst>
                                      </p:cBhvr>
                                      <p:rCtr x="0" y="339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62092-96EC-44D9-8604-584147C1205A}"/>
              </a:ext>
            </a:extLst>
          </p:cNvPr>
          <p:cNvSpPr>
            <a:spLocks noGrp="1"/>
          </p:cNvSpPr>
          <p:nvPr>
            <p:ph type="title" hasCustomPrompt="1"/>
          </p:nvPr>
        </p:nvSpPr>
        <p:spPr>
          <a:xfrm>
            <a:off x="838200" y="320675"/>
            <a:ext cx="10515600" cy="1325563"/>
          </a:xfrm>
        </p:spPr>
        <p:txBody>
          <a:bodyPr/>
          <a:lstStyle>
            <a:lvl1pPr algn="l">
              <a:defRPr b="1">
                <a:solidFill>
                  <a:srgbClr val="FFFF00"/>
                </a:solidFill>
                <a:latin typeface="Arial Rounded MT Bold" panose="020F0704030504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DC6A6A5C-0824-44B0-9D5C-84A842980A26}"/>
              </a:ext>
            </a:extLst>
          </p:cNvPr>
          <p:cNvSpPr>
            <a:spLocks noGrp="1"/>
          </p:cNvSpPr>
          <p:nvPr>
            <p:ph idx="1"/>
          </p:nvPr>
        </p:nvSpPr>
        <p:spPr>
          <a:xfrm>
            <a:off x="838200" y="1888378"/>
            <a:ext cx="10515600" cy="4351338"/>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vl6pPr>
              <a:defRPr>
                <a:solidFill>
                  <a:schemeClr val="bg1"/>
                </a:solidFill>
              </a:defRPr>
            </a:lvl6pPr>
            <a:lvl7pPr>
              <a:defRPr>
                <a:solidFill>
                  <a:schemeClr val="bg1"/>
                </a:solidFill>
              </a:defRPr>
            </a:lvl7pPr>
            <a:lvl8pPr>
              <a:defRPr>
                <a:solidFill>
                  <a:schemeClr val="bg1"/>
                </a:solidFill>
              </a:defRPr>
            </a:lvl8pPr>
            <a:lvl9pPr marL="3943350" indent="-285750">
              <a:buFont typeface="Arial" panose="020B0604020202020204" pitchFamily="34" charset="0"/>
              <a:buChar cha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2611619-40B2-43C2-996A-00AFEDAA54A7}"/>
              </a:ext>
            </a:extLst>
          </p:cNvPr>
          <p:cNvSpPr>
            <a:spLocks noGrp="1"/>
          </p:cNvSpPr>
          <p:nvPr>
            <p:ph type="dt" sz="half" idx="10"/>
          </p:nvPr>
        </p:nvSpPr>
        <p:spPr>
          <a:xfrm>
            <a:off x="838200" y="6356350"/>
            <a:ext cx="2743200" cy="365125"/>
          </a:xfrm>
          <a:prstGeom prst="rect">
            <a:avLst/>
          </a:prstGeom>
        </p:spPr>
        <p:txBody>
          <a:bodyPr/>
          <a:lstStyle/>
          <a:p>
            <a:fld id="{4638D2DE-B0A8-4CB2-AEA3-496D1B020312}" type="datetimeFigureOut">
              <a:rPr lang="en-US" smtClean="0"/>
              <a:t>10/24/2020</a:t>
            </a:fld>
            <a:endParaRPr lang="en-US" dirty="0"/>
          </a:p>
        </p:txBody>
      </p:sp>
      <p:sp>
        <p:nvSpPr>
          <p:cNvPr id="5" name="Footer Placeholder 4">
            <a:extLst>
              <a:ext uri="{FF2B5EF4-FFF2-40B4-BE49-F238E27FC236}">
                <a16:creationId xmlns:a16="http://schemas.microsoft.com/office/drawing/2014/main" id="{EF6D6727-C4CF-4923-8926-6FCC3F8F10A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6971132-BFF8-4CF9-B45E-9F4CC2DD7B0B}"/>
              </a:ext>
            </a:extLst>
          </p:cNvPr>
          <p:cNvSpPr>
            <a:spLocks noGrp="1"/>
          </p:cNvSpPr>
          <p:nvPr>
            <p:ph type="sldNum" sz="quarter" idx="12"/>
          </p:nvPr>
        </p:nvSpPr>
        <p:spPr>
          <a:xfrm>
            <a:off x="8610600" y="6356350"/>
            <a:ext cx="2743200" cy="365125"/>
          </a:xfrm>
          <a:prstGeom prst="rect">
            <a:avLst/>
          </a:prstGeom>
        </p:spPr>
        <p:txBody>
          <a:bodyPr/>
          <a:lstStyle/>
          <a:p>
            <a:fld id="{BDBA8296-7754-4968-96F9-D72D80365B81}" type="slidenum">
              <a:rPr lang="en-US" smtClean="0"/>
              <a:t>‹#›</a:t>
            </a:fld>
            <a:endParaRPr lang="en-US" dirty="0"/>
          </a:p>
        </p:txBody>
      </p:sp>
    </p:spTree>
    <p:extLst>
      <p:ext uri="{BB962C8B-B14F-4D97-AF65-F5344CB8AC3E}">
        <p14:creationId xmlns:p14="http://schemas.microsoft.com/office/powerpoint/2010/main" val="14792204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0_Custom Layou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08A0F8-D3B5-4950-BF62-26EDE6E9AA87}"/>
              </a:ext>
            </a:extLst>
          </p:cNvPr>
          <p:cNvSpPr>
            <a:spLocks noGrp="1"/>
          </p:cNvSpPr>
          <p:nvPr>
            <p:ph idx="1"/>
          </p:nvPr>
        </p:nvSpPr>
        <p:spPr>
          <a:xfrm>
            <a:off x="1739303" y="766597"/>
            <a:ext cx="8788599" cy="5390242"/>
          </a:xfrm>
          <a:solidFill>
            <a:schemeClr val="accent2">
              <a:lumMod val="60000"/>
              <a:lumOff val="40000"/>
            </a:schemeClr>
          </a:solidFill>
        </p:spPr>
        <p:txBody>
          <a:bodyPr/>
          <a:lstStyle>
            <a:lvl1pPr marL="0" indent="0">
              <a:buNone/>
              <a:defRPr sz="3200">
                <a:solidFill>
                  <a:schemeClr val="tx1"/>
                </a:solidFill>
                <a:latin typeface="Arial" panose="020B0604020202020204" pitchFamily="34" charset="0"/>
                <a:cs typeface="Arial" panose="020B0604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sp>
        <p:nvSpPr>
          <p:cNvPr id="4" name="Rectangle 3">
            <a:extLst>
              <a:ext uri="{FF2B5EF4-FFF2-40B4-BE49-F238E27FC236}">
                <a16:creationId xmlns:a16="http://schemas.microsoft.com/office/drawing/2014/main" id="{F628D72F-5526-406F-93BF-CDDCEB3C0C50}"/>
              </a:ext>
            </a:extLst>
          </p:cNvPr>
          <p:cNvSpPr/>
          <p:nvPr/>
        </p:nvSpPr>
        <p:spPr>
          <a:xfrm>
            <a:off x="1730624" y="447816"/>
            <a:ext cx="8797278" cy="318781"/>
          </a:xfrm>
          <a:prstGeom prst="rect">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Verdana" panose="020B0604030504040204" pitchFamily="34" charset="0"/>
                <a:cs typeface="Times New Roman" panose="02020603050405020304" pitchFamily="18" charset="0"/>
              </a:rPr>
              <a:t>Old Testament</a:t>
            </a:r>
          </a:p>
        </p:txBody>
      </p:sp>
      <p:sp>
        <p:nvSpPr>
          <p:cNvPr id="5" name="Rectangle 4">
            <a:extLst>
              <a:ext uri="{FF2B5EF4-FFF2-40B4-BE49-F238E27FC236}">
                <a16:creationId xmlns:a16="http://schemas.microsoft.com/office/drawing/2014/main" id="{52AA9956-A218-44E1-AF11-921007EF9FD6}"/>
              </a:ext>
            </a:extLst>
          </p:cNvPr>
          <p:cNvSpPr/>
          <p:nvPr/>
        </p:nvSpPr>
        <p:spPr>
          <a:xfrm>
            <a:off x="1504121" y="238864"/>
            <a:ext cx="226503" cy="755009"/>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B655FEC5-08B5-4FAF-B012-FA2027E51D66}"/>
              </a:ext>
            </a:extLst>
          </p:cNvPr>
          <p:cNvSpPr/>
          <p:nvPr/>
        </p:nvSpPr>
        <p:spPr>
          <a:xfrm>
            <a:off x="624437" y="548346"/>
            <a:ext cx="879684" cy="15281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F60721AD-7BDD-49E7-91FD-451791BA46E0}"/>
              </a:ext>
            </a:extLst>
          </p:cNvPr>
          <p:cNvPicPr>
            <a:picLocks noChangeAspect="1"/>
          </p:cNvPicPr>
          <p:nvPr/>
        </p:nvPicPr>
        <p:blipFill>
          <a:blip r:embed="rId2"/>
          <a:stretch>
            <a:fillRect/>
          </a:stretch>
        </p:blipFill>
        <p:spPr>
          <a:xfrm rot="10800000">
            <a:off x="10536581" y="223123"/>
            <a:ext cx="1140051" cy="768163"/>
          </a:xfrm>
          <a:prstGeom prst="rect">
            <a:avLst/>
          </a:prstGeom>
        </p:spPr>
      </p:pic>
      <p:grpSp>
        <p:nvGrpSpPr>
          <p:cNvPr id="2" name="Group 1">
            <a:extLst>
              <a:ext uri="{FF2B5EF4-FFF2-40B4-BE49-F238E27FC236}">
                <a16:creationId xmlns:a16="http://schemas.microsoft.com/office/drawing/2014/main" id="{D14F3571-1B5A-464D-BE53-9F9D5AA93AD3}"/>
              </a:ext>
            </a:extLst>
          </p:cNvPr>
          <p:cNvGrpSpPr/>
          <p:nvPr/>
        </p:nvGrpSpPr>
        <p:grpSpPr>
          <a:xfrm>
            <a:off x="603165" y="634567"/>
            <a:ext cx="11052195" cy="770750"/>
            <a:chOff x="624437" y="5932146"/>
            <a:chExt cx="11052195" cy="770750"/>
          </a:xfrm>
        </p:grpSpPr>
        <p:sp>
          <p:nvSpPr>
            <p:cNvPr id="12" name="Rectangle 11">
              <a:extLst>
                <a:ext uri="{FF2B5EF4-FFF2-40B4-BE49-F238E27FC236}">
                  <a16:creationId xmlns:a16="http://schemas.microsoft.com/office/drawing/2014/main" id="{9140C050-238D-4D0B-A088-1F9C907437D0}"/>
                </a:ext>
              </a:extLst>
            </p:cNvPr>
            <p:cNvSpPr/>
            <p:nvPr/>
          </p:nvSpPr>
          <p:spPr>
            <a:xfrm>
              <a:off x="1730624" y="6156839"/>
              <a:ext cx="8797278" cy="318781"/>
            </a:xfrm>
            <a:prstGeom prst="rect">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Verdana" panose="020B0604030504040204" pitchFamily="34" charset="0"/>
                <a:ea typeface="Verdana" panose="020B0604030504040204" pitchFamily="34" charset="0"/>
              </a:endParaRPr>
            </a:p>
          </p:txBody>
        </p:sp>
        <p:sp>
          <p:nvSpPr>
            <p:cNvPr id="13" name="Rectangle 12">
              <a:extLst>
                <a:ext uri="{FF2B5EF4-FFF2-40B4-BE49-F238E27FC236}">
                  <a16:creationId xmlns:a16="http://schemas.microsoft.com/office/drawing/2014/main" id="{71F9009F-81AE-40F5-891D-0FB0079FB814}"/>
                </a:ext>
              </a:extLst>
            </p:cNvPr>
            <p:cNvSpPr/>
            <p:nvPr/>
          </p:nvSpPr>
          <p:spPr>
            <a:xfrm>
              <a:off x="1504121" y="5947887"/>
              <a:ext cx="226503" cy="755009"/>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3AF66372-BF9A-40EE-932A-5877D397BDB2}"/>
                </a:ext>
              </a:extLst>
            </p:cNvPr>
            <p:cNvSpPr/>
            <p:nvPr/>
          </p:nvSpPr>
          <p:spPr>
            <a:xfrm>
              <a:off x="624437" y="6257369"/>
              <a:ext cx="879684" cy="15281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C4182F33-A5A1-4D92-ADDA-FEB1527BCBAC}"/>
                </a:ext>
              </a:extLst>
            </p:cNvPr>
            <p:cNvPicPr>
              <a:picLocks noChangeAspect="1"/>
            </p:cNvPicPr>
            <p:nvPr/>
          </p:nvPicPr>
          <p:blipFill>
            <a:blip r:embed="rId2"/>
            <a:stretch>
              <a:fillRect/>
            </a:stretch>
          </p:blipFill>
          <p:spPr>
            <a:xfrm rot="10800000">
              <a:off x="10536581" y="5932146"/>
              <a:ext cx="1140051" cy="768163"/>
            </a:xfrm>
            <a:prstGeom prst="rect">
              <a:avLst/>
            </a:prstGeom>
          </p:spPr>
        </p:pic>
      </p:grpSp>
    </p:spTree>
    <p:extLst>
      <p:ext uri="{BB962C8B-B14F-4D97-AF65-F5344CB8AC3E}">
        <p14:creationId xmlns:p14="http://schemas.microsoft.com/office/powerpoint/2010/main" val="4056884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up)">
                                      <p:cBhvr>
                                        <p:cTn id="7" dur="3000"/>
                                        <p:tgtEl>
                                          <p:spTgt spid="3">
                                            <p:bg/>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up)">
                                      <p:cBhvr>
                                        <p:cTn id="10" dur="3000"/>
                                        <p:tgtEl>
                                          <p:spTgt spid="3">
                                            <p:txEl>
                                              <p:pRg st="0" end="0"/>
                                            </p:txEl>
                                          </p:spTgt>
                                        </p:tgtEl>
                                      </p:cBhvr>
                                    </p:animEffect>
                                  </p:childTnLst>
                                </p:cTn>
                              </p:par>
                              <p:par>
                                <p:cTn id="11" presetID="42" presetClass="path" presetSubtype="0" accel="50000" decel="50000" fill="hold" nodeType="withEffect">
                                  <p:stCondLst>
                                    <p:cond delay="0"/>
                                  </p:stCondLst>
                                  <p:childTnLst>
                                    <p:animMotion origin="layout" path="M -4.375E-6 -1.11111E-6 L -4.375E-6 0.74908 " pathEditMode="relative" rAng="0" ptsTypes="AA">
                                      <p:cBhvr>
                                        <p:cTn id="12" dur="3000" fill="hold"/>
                                        <p:tgtEl>
                                          <p:spTgt spid="2"/>
                                        </p:tgtEl>
                                        <p:attrNameLst>
                                          <p:attrName>ppt_x</p:attrName>
                                          <p:attrName>ppt_y</p:attrName>
                                        </p:attrNameLst>
                                      </p:cBhvr>
                                      <p:rCtr x="0" y="3745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22" presetClass="entr" presetSubtype="1"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up)">
                      <p:cBhvr>
                        <p:cTn dur="3000"/>
                        <p:tgtEl>
                          <p:spTgt spid="3"/>
                        </p:tgtEl>
                      </p:cBhvr>
                    </p:animEffect>
                  </p:childTnLst>
                </p:cTn>
              </p:par>
            </p:tnLst>
          </p:tmpl>
          <p:tmpl lvl="1">
            <p:tnLst>
              <p:par>
                <p:cTn presetID="22" presetClass="entr" presetSubtype="1"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up)">
                      <p:cBhvr>
                        <p:cTn dur="3000"/>
                        <p:tgtEl>
                          <p:spTgt spid="3"/>
                        </p:tgtEl>
                      </p:cBhvr>
                    </p:animEffect>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5_Custom Layout">
    <p:bg>
      <p:bgRef idx="1001">
        <a:schemeClr val="bg1"/>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08A0F8-D3B5-4950-BF62-26EDE6E9AA87}"/>
              </a:ext>
            </a:extLst>
          </p:cNvPr>
          <p:cNvSpPr>
            <a:spLocks noGrp="1"/>
          </p:cNvSpPr>
          <p:nvPr>
            <p:ph idx="1"/>
          </p:nvPr>
        </p:nvSpPr>
        <p:spPr>
          <a:xfrm>
            <a:off x="1739302" y="1961804"/>
            <a:ext cx="8788599" cy="4195035"/>
          </a:xfrm>
          <a:solidFill>
            <a:schemeClr val="accent2">
              <a:lumMod val="60000"/>
              <a:lumOff val="40000"/>
            </a:schemeClr>
          </a:solidFill>
        </p:spPr>
        <p:txBody>
          <a:bodyPr/>
          <a:lstStyle>
            <a:lvl1pPr marL="0" indent="0">
              <a:buNone/>
              <a:defRPr sz="3200">
                <a:solidFill>
                  <a:schemeClr val="tx1"/>
                </a:solidFill>
                <a:latin typeface="Arial" panose="020B0604020202020204" pitchFamily="34" charset="0"/>
                <a:cs typeface="Arial" panose="020B0604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grpSp>
        <p:nvGrpSpPr>
          <p:cNvPr id="2" name="Group 1">
            <a:extLst>
              <a:ext uri="{FF2B5EF4-FFF2-40B4-BE49-F238E27FC236}">
                <a16:creationId xmlns:a16="http://schemas.microsoft.com/office/drawing/2014/main" id="{1B2558FC-FA95-4A36-BD3A-95881B25917E}"/>
              </a:ext>
            </a:extLst>
          </p:cNvPr>
          <p:cNvGrpSpPr/>
          <p:nvPr/>
        </p:nvGrpSpPr>
        <p:grpSpPr>
          <a:xfrm>
            <a:off x="624437" y="5932146"/>
            <a:ext cx="11052195" cy="770750"/>
            <a:chOff x="624437" y="5932146"/>
            <a:chExt cx="11052195" cy="770750"/>
          </a:xfrm>
        </p:grpSpPr>
        <p:sp>
          <p:nvSpPr>
            <p:cNvPr id="12" name="Rectangle 11">
              <a:extLst>
                <a:ext uri="{FF2B5EF4-FFF2-40B4-BE49-F238E27FC236}">
                  <a16:creationId xmlns:a16="http://schemas.microsoft.com/office/drawing/2014/main" id="{9140C050-238D-4D0B-A088-1F9C907437D0}"/>
                </a:ext>
              </a:extLst>
            </p:cNvPr>
            <p:cNvSpPr/>
            <p:nvPr/>
          </p:nvSpPr>
          <p:spPr>
            <a:xfrm>
              <a:off x="1739303" y="6020705"/>
              <a:ext cx="8797278" cy="527733"/>
            </a:xfrm>
            <a:prstGeom prst="rect">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Verdana" panose="020B0604030504040204" pitchFamily="34" charset="0"/>
                <a:ea typeface="Verdana" panose="020B0604030504040204" pitchFamily="34" charset="0"/>
              </a:endParaRPr>
            </a:p>
          </p:txBody>
        </p:sp>
        <p:sp>
          <p:nvSpPr>
            <p:cNvPr id="13" name="Rectangle 12">
              <a:extLst>
                <a:ext uri="{FF2B5EF4-FFF2-40B4-BE49-F238E27FC236}">
                  <a16:creationId xmlns:a16="http://schemas.microsoft.com/office/drawing/2014/main" id="{71F9009F-81AE-40F5-891D-0FB0079FB814}"/>
                </a:ext>
              </a:extLst>
            </p:cNvPr>
            <p:cNvSpPr/>
            <p:nvPr/>
          </p:nvSpPr>
          <p:spPr>
            <a:xfrm>
              <a:off x="1504121" y="5947887"/>
              <a:ext cx="226503" cy="755009"/>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3AF66372-BF9A-40EE-932A-5877D397BDB2}"/>
                </a:ext>
              </a:extLst>
            </p:cNvPr>
            <p:cNvSpPr/>
            <p:nvPr/>
          </p:nvSpPr>
          <p:spPr>
            <a:xfrm>
              <a:off x="624437" y="6257369"/>
              <a:ext cx="879684" cy="15281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C4182F33-A5A1-4D92-ADDA-FEB1527BCBAC}"/>
                </a:ext>
              </a:extLst>
            </p:cNvPr>
            <p:cNvPicPr>
              <a:picLocks noChangeAspect="1"/>
            </p:cNvPicPr>
            <p:nvPr/>
          </p:nvPicPr>
          <p:blipFill>
            <a:blip r:embed="rId2"/>
            <a:stretch>
              <a:fillRect/>
            </a:stretch>
          </p:blipFill>
          <p:spPr>
            <a:xfrm rot="10800000">
              <a:off x="10536581" y="5932146"/>
              <a:ext cx="1140051" cy="768163"/>
            </a:xfrm>
            <a:prstGeom prst="rect">
              <a:avLst/>
            </a:prstGeom>
          </p:spPr>
        </p:pic>
      </p:grpSp>
      <p:sp>
        <p:nvSpPr>
          <p:cNvPr id="17" name="Freeform: Shape 16">
            <a:extLst>
              <a:ext uri="{FF2B5EF4-FFF2-40B4-BE49-F238E27FC236}">
                <a16:creationId xmlns:a16="http://schemas.microsoft.com/office/drawing/2014/main" id="{B2FB49DA-0260-4228-A8BE-1675BD3FEBD3}"/>
              </a:ext>
            </a:extLst>
          </p:cNvPr>
          <p:cNvSpPr/>
          <p:nvPr/>
        </p:nvSpPr>
        <p:spPr>
          <a:xfrm>
            <a:off x="630885" y="1410433"/>
            <a:ext cx="10996756" cy="973537"/>
          </a:xfrm>
          <a:custGeom>
            <a:avLst/>
            <a:gdLst>
              <a:gd name="connsiteX0" fmla="*/ 439842 w 10996756"/>
              <a:gd name="connsiteY0" fmla="*/ 309482 h 768164"/>
              <a:gd name="connsiteX1" fmla="*/ 845119 w 10996756"/>
              <a:gd name="connsiteY1" fmla="*/ 356149 h 768164"/>
              <a:gd name="connsiteX2" fmla="*/ 879684 w 10996756"/>
              <a:gd name="connsiteY2" fmla="*/ 385890 h 768164"/>
              <a:gd name="connsiteX3" fmla="*/ 845119 w 10996756"/>
              <a:gd name="connsiteY3" fmla="*/ 415631 h 768164"/>
              <a:gd name="connsiteX4" fmla="*/ 439842 w 10996756"/>
              <a:gd name="connsiteY4" fmla="*/ 462298 h 768164"/>
              <a:gd name="connsiteX5" fmla="*/ 0 w 10996756"/>
              <a:gd name="connsiteY5" fmla="*/ 385890 h 768164"/>
              <a:gd name="connsiteX6" fmla="*/ 439842 w 10996756"/>
              <a:gd name="connsiteY6" fmla="*/ 309482 h 768164"/>
              <a:gd name="connsiteX7" fmla="*/ 10539556 w 10996756"/>
              <a:gd name="connsiteY7" fmla="*/ 303071 h 768164"/>
              <a:gd name="connsiteX8" fmla="*/ 10996756 w 10996756"/>
              <a:gd name="connsiteY8" fmla="*/ 384082 h 768164"/>
              <a:gd name="connsiteX9" fmla="*/ 10539556 w 10996756"/>
              <a:gd name="connsiteY9" fmla="*/ 465093 h 768164"/>
              <a:gd name="connsiteX10" fmla="*/ 10082356 w 10996756"/>
              <a:gd name="connsiteY10" fmla="*/ 384082 h 768164"/>
              <a:gd name="connsiteX11" fmla="*/ 10539556 w 10996756"/>
              <a:gd name="connsiteY11" fmla="*/ 303071 h 768164"/>
              <a:gd name="connsiteX12" fmla="*/ 879684 w 10996756"/>
              <a:gd name="connsiteY12" fmla="*/ 0 h 768164"/>
              <a:gd name="connsiteX13" fmla="*/ 1106187 w 10996756"/>
              <a:gd name="connsiteY13" fmla="*/ 0 h 768164"/>
              <a:gd name="connsiteX14" fmla="*/ 1106187 w 10996756"/>
              <a:gd name="connsiteY14" fmla="*/ 755009 h 768164"/>
              <a:gd name="connsiteX15" fmla="*/ 879684 w 10996756"/>
              <a:gd name="connsiteY15" fmla="*/ 755009 h 768164"/>
              <a:gd name="connsiteX16" fmla="*/ 879684 w 10996756"/>
              <a:gd name="connsiteY16" fmla="*/ 385890 h 768164"/>
              <a:gd name="connsiteX17" fmla="*/ 9933280 w 10996756"/>
              <a:gd name="connsiteY17" fmla="*/ 0 h 768164"/>
              <a:gd name="connsiteX18" fmla="*/ 10082356 w 10996756"/>
              <a:gd name="connsiteY18" fmla="*/ 0 h 768164"/>
              <a:gd name="connsiteX19" fmla="*/ 10082356 w 10996756"/>
              <a:gd name="connsiteY19" fmla="*/ 384082 h 768164"/>
              <a:gd name="connsiteX20" fmla="*/ 10082356 w 10996756"/>
              <a:gd name="connsiteY20" fmla="*/ 738348 h 768164"/>
              <a:gd name="connsiteX21" fmla="*/ 10052540 w 10996756"/>
              <a:gd name="connsiteY21" fmla="*/ 768164 h 768164"/>
              <a:gd name="connsiteX22" fmla="*/ 9903464 w 10996756"/>
              <a:gd name="connsiteY22" fmla="*/ 768164 h 768164"/>
              <a:gd name="connsiteX23" fmla="*/ 9903464 w 10996756"/>
              <a:gd name="connsiteY23" fmla="*/ 545279 h 768164"/>
              <a:gd name="connsiteX24" fmla="*/ 1114865 w 10996756"/>
              <a:gd name="connsiteY24" fmla="*/ 545279 h 768164"/>
              <a:gd name="connsiteX25" fmla="*/ 1114865 w 10996756"/>
              <a:gd name="connsiteY25" fmla="*/ 226498 h 768164"/>
              <a:gd name="connsiteX26" fmla="*/ 9903464 w 10996756"/>
              <a:gd name="connsiteY26" fmla="*/ 226498 h 768164"/>
              <a:gd name="connsiteX27" fmla="*/ 9903464 w 10996756"/>
              <a:gd name="connsiteY27" fmla="*/ 29816 h 768164"/>
              <a:gd name="connsiteX28" fmla="*/ 9933280 w 10996756"/>
              <a:gd name="connsiteY28" fmla="*/ 0 h 768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996756" h="768164">
                <a:moveTo>
                  <a:pt x="439842" y="309482"/>
                </a:moveTo>
                <a:cubicBezTo>
                  <a:pt x="622031" y="309482"/>
                  <a:pt x="778348" y="328725"/>
                  <a:pt x="845119" y="356149"/>
                </a:cubicBezTo>
                <a:lnTo>
                  <a:pt x="879684" y="385890"/>
                </a:lnTo>
                <a:lnTo>
                  <a:pt x="845119" y="415631"/>
                </a:lnTo>
                <a:cubicBezTo>
                  <a:pt x="778348" y="443055"/>
                  <a:pt x="622031" y="462298"/>
                  <a:pt x="439842" y="462298"/>
                </a:cubicBezTo>
                <a:cubicBezTo>
                  <a:pt x="196924" y="462298"/>
                  <a:pt x="0" y="428089"/>
                  <a:pt x="0" y="385890"/>
                </a:cubicBezTo>
                <a:cubicBezTo>
                  <a:pt x="0" y="343691"/>
                  <a:pt x="196924" y="309482"/>
                  <a:pt x="439842" y="309482"/>
                </a:cubicBezTo>
                <a:close/>
                <a:moveTo>
                  <a:pt x="10539556" y="303071"/>
                </a:moveTo>
                <a:cubicBezTo>
                  <a:pt x="10792061" y="303071"/>
                  <a:pt x="10996756" y="339341"/>
                  <a:pt x="10996756" y="384082"/>
                </a:cubicBezTo>
                <a:cubicBezTo>
                  <a:pt x="10996756" y="428823"/>
                  <a:pt x="10792061" y="465093"/>
                  <a:pt x="10539556" y="465093"/>
                </a:cubicBezTo>
                <a:cubicBezTo>
                  <a:pt x="10287051" y="465093"/>
                  <a:pt x="10082356" y="428823"/>
                  <a:pt x="10082356" y="384082"/>
                </a:cubicBezTo>
                <a:cubicBezTo>
                  <a:pt x="10082356" y="339341"/>
                  <a:pt x="10287051" y="303071"/>
                  <a:pt x="10539556" y="303071"/>
                </a:cubicBezTo>
                <a:close/>
                <a:moveTo>
                  <a:pt x="879684" y="0"/>
                </a:moveTo>
                <a:lnTo>
                  <a:pt x="1106187" y="0"/>
                </a:lnTo>
                <a:lnTo>
                  <a:pt x="1106187" y="755009"/>
                </a:lnTo>
                <a:lnTo>
                  <a:pt x="879684" y="755009"/>
                </a:lnTo>
                <a:lnTo>
                  <a:pt x="879684" y="385890"/>
                </a:lnTo>
                <a:close/>
                <a:moveTo>
                  <a:pt x="9933280" y="0"/>
                </a:moveTo>
                <a:lnTo>
                  <a:pt x="10082356" y="0"/>
                </a:lnTo>
                <a:lnTo>
                  <a:pt x="10082356" y="384082"/>
                </a:lnTo>
                <a:lnTo>
                  <a:pt x="10082356" y="738348"/>
                </a:lnTo>
                <a:cubicBezTo>
                  <a:pt x="10082356" y="754815"/>
                  <a:pt x="10069007" y="768164"/>
                  <a:pt x="10052540" y="768164"/>
                </a:cubicBezTo>
                <a:lnTo>
                  <a:pt x="9903464" y="768164"/>
                </a:lnTo>
                <a:lnTo>
                  <a:pt x="9903464" y="545279"/>
                </a:lnTo>
                <a:lnTo>
                  <a:pt x="1114865" y="545279"/>
                </a:lnTo>
                <a:lnTo>
                  <a:pt x="1114865" y="226498"/>
                </a:lnTo>
                <a:lnTo>
                  <a:pt x="9903464" y="226498"/>
                </a:lnTo>
                <a:lnTo>
                  <a:pt x="9903464" y="29816"/>
                </a:lnTo>
                <a:cubicBezTo>
                  <a:pt x="9903464" y="13349"/>
                  <a:pt x="9916813" y="0"/>
                  <a:pt x="9933280" y="0"/>
                </a:cubicBezTo>
                <a:close/>
              </a:path>
            </a:pathLst>
          </a:custGeom>
          <a:gradFill flip="none" rotWithShape="1">
            <a:gsLst>
              <a:gs pos="0">
                <a:schemeClr val="accent2">
                  <a:lumMod val="40000"/>
                  <a:lumOff val="60000"/>
                </a:schemeClr>
              </a:gs>
              <a:gs pos="32000">
                <a:schemeClr val="accent2">
                  <a:lumMod val="95000"/>
                  <a:lumOff val="5000"/>
                </a:schemeClr>
              </a:gs>
              <a:gs pos="100000">
                <a:schemeClr val="accent2">
                  <a:lumMod val="6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b="1" dirty="0">
                <a:solidFill>
                  <a:schemeClr val="tx1"/>
                </a:solidFill>
              </a:rPr>
              <a:t>Old Testament</a:t>
            </a:r>
          </a:p>
        </p:txBody>
      </p:sp>
      <p:sp>
        <p:nvSpPr>
          <p:cNvPr id="18" name="Title 1">
            <a:extLst>
              <a:ext uri="{FF2B5EF4-FFF2-40B4-BE49-F238E27FC236}">
                <a16:creationId xmlns:a16="http://schemas.microsoft.com/office/drawing/2014/main" id="{C8A56E29-64AE-4A11-803D-4355D7FD9537}"/>
              </a:ext>
            </a:extLst>
          </p:cNvPr>
          <p:cNvSpPr>
            <a:spLocks noGrp="1"/>
          </p:cNvSpPr>
          <p:nvPr>
            <p:ph type="title" hasCustomPrompt="1"/>
          </p:nvPr>
        </p:nvSpPr>
        <p:spPr>
          <a:xfrm>
            <a:off x="337" y="309562"/>
            <a:ext cx="10515600" cy="1325563"/>
          </a:xfrm>
        </p:spPr>
        <p:txBody>
          <a:bodyPr/>
          <a:lstStyle>
            <a:lvl1pPr algn="l">
              <a:defRPr sz="4200"/>
            </a:lvl1pPr>
          </a:lstStyle>
          <a:p>
            <a:r>
              <a:rPr lang="en-US" dirty="0"/>
              <a:t>Click To Edit Master Title Style</a:t>
            </a:r>
          </a:p>
        </p:txBody>
      </p:sp>
    </p:spTree>
    <p:extLst>
      <p:ext uri="{BB962C8B-B14F-4D97-AF65-F5344CB8AC3E}">
        <p14:creationId xmlns:p14="http://schemas.microsoft.com/office/powerpoint/2010/main" val="190678257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up)">
                                      <p:cBhvr>
                                        <p:cTn id="7" dur="3000"/>
                                        <p:tgtEl>
                                          <p:spTgt spid="3">
                                            <p:bg/>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up)">
                                      <p:cBhvr>
                                        <p:cTn id="10" dur="3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tmplLst>
          <p:tmpl>
            <p:tnLst>
              <p:par>
                <p:cTn presetID="22" presetClass="entr" presetSubtype="1"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up)">
                      <p:cBhvr>
                        <p:cTn dur="3000"/>
                        <p:tgtEl>
                          <p:spTgt spid="3"/>
                        </p:tgtEl>
                      </p:cBhvr>
                    </p:animEffect>
                  </p:childTnLst>
                </p:cTn>
              </p:par>
            </p:tnLst>
          </p:tmpl>
          <p:tmpl lvl="1">
            <p:tnLst>
              <p:par>
                <p:cTn presetID="22" presetClass="entr" presetSubtype="1"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up)">
                      <p:cBhvr>
                        <p:cTn dur="3000"/>
                        <p:tgtEl>
                          <p:spTgt spid="3"/>
                        </p:tgtEl>
                      </p:cBhvr>
                    </p:animEffect>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08A0F8-D3B5-4950-BF62-26EDE6E9AA87}"/>
              </a:ext>
            </a:extLst>
          </p:cNvPr>
          <p:cNvSpPr>
            <a:spLocks noGrp="1"/>
          </p:cNvSpPr>
          <p:nvPr>
            <p:ph idx="1"/>
          </p:nvPr>
        </p:nvSpPr>
        <p:spPr>
          <a:xfrm>
            <a:off x="1739302" y="766597"/>
            <a:ext cx="8788599" cy="2475367"/>
          </a:xfrm>
          <a:solidFill>
            <a:schemeClr val="accent2">
              <a:lumMod val="60000"/>
              <a:lumOff val="40000"/>
            </a:schemeClr>
          </a:solidFill>
        </p:spPr>
        <p:txBody>
          <a:bodyPr/>
          <a:lstStyle>
            <a:lvl1pPr marL="0" indent="0">
              <a:buNone/>
              <a:defRPr sz="3200">
                <a:solidFill>
                  <a:schemeClr val="tx1"/>
                </a:solidFill>
                <a:latin typeface="Arial" panose="020B0604020202020204" pitchFamily="34" charset="0"/>
                <a:cs typeface="Arial" panose="020B0604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sp>
        <p:nvSpPr>
          <p:cNvPr id="4" name="Rectangle 3">
            <a:extLst>
              <a:ext uri="{FF2B5EF4-FFF2-40B4-BE49-F238E27FC236}">
                <a16:creationId xmlns:a16="http://schemas.microsoft.com/office/drawing/2014/main" id="{F628D72F-5526-406F-93BF-CDDCEB3C0C50}"/>
              </a:ext>
            </a:extLst>
          </p:cNvPr>
          <p:cNvSpPr/>
          <p:nvPr/>
        </p:nvSpPr>
        <p:spPr>
          <a:xfrm>
            <a:off x="1730624" y="447816"/>
            <a:ext cx="8797278" cy="318781"/>
          </a:xfrm>
          <a:prstGeom prst="rect">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mj-lt"/>
                <a:ea typeface="Verdana" panose="020B0604030504040204" pitchFamily="34" charset="0"/>
              </a:rPr>
              <a:t>Old Testament</a:t>
            </a:r>
          </a:p>
        </p:txBody>
      </p:sp>
      <p:sp>
        <p:nvSpPr>
          <p:cNvPr id="5" name="Rectangle 4">
            <a:extLst>
              <a:ext uri="{FF2B5EF4-FFF2-40B4-BE49-F238E27FC236}">
                <a16:creationId xmlns:a16="http://schemas.microsoft.com/office/drawing/2014/main" id="{52AA9956-A218-44E1-AF11-921007EF9FD6}"/>
              </a:ext>
            </a:extLst>
          </p:cNvPr>
          <p:cNvSpPr/>
          <p:nvPr/>
        </p:nvSpPr>
        <p:spPr>
          <a:xfrm>
            <a:off x="1504121" y="238864"/>
            <a:ext cx="226503" cy="755009"/>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B655FEC5-08B5-4FAF-B012-FA2027E51D66}"/>
              </a:ext>
            </a:extLst>
          </p:cNvPr>
          <p:cNvSpPr/>
          <p:nvPr/>
        </p:nvSpPr>
        <p:spPr>
          <a:xfrm>
            <a:off x="624437" y="548346"/>
            <a:ext cx="879684" cy="15281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F60721AD-7BDD-49E7-91FD-451791BA46E0}"/>
              </a:ext>
            </a:extLst>
          </p:cNvPr>
          <p:cNvPicPr>
            <a:picLocks noChangeAspect="1"/>
          </p:cNvPicPr>
          <p:nvPr/>
        </p:nvPicPr>
        <p:blipFill>
          <a:blip r:embed="rId2"/>
          <a:stretch>
            <a:fillRect/>
          </a:stretch>
        </p:blipFill>
        <p:spPr>
          <a:xfrm rot="10800000">
            <a:off x="10536581" y="223123"/>
            <a:ext cx="1140051" cy="768163"/>
          </a:xfrm>
          <a:prstGeom prst="rect">
            <a:avLst/>
          </a:prstGeom>
        </p:spPr>
      </p:pic>
      <p:sp>
        <p:nvSpPr>
          <p:cNvPr id="12" name="Rectangle 11">
            <a:extLst>
              <a:ext uri="{FF2B5EF4-FFF2-40B4-BE49-F238E27FC236}">
                <a16:creationId xmlns:a16="http://schemas.microsoft.com/office/drawing/2014/main" id="{9140C050-238D-4D0B-A088-1F9C907437D0}"/>
              </a:ext>
            </a:extLst>
          </p:cNvPr>
          <p:cNvSpPr/>
          <p:nvPr/>
        </p:nvSpPr>
        <p:spPr>
          <a:xfrm>
            <a:off x="1730624" y="6156839"/>
            <a:ext cx="8797278" cy="318781"/>
          </a:xfrm>
          <a:prstGeom prst="rect">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Verdana" panose="020B0604030504040204" pitchFamily="34" charset="0"/>
              <a:ea typeface="Verdana" panose="020B0604030504040204" pitchFamily="34" charset="0"/>
            </a:endParaRPr>
          </a:p>
        </p:txBody>
      </p:sp>
      <p:sp>
        <p:nvSpPr>
          <p:cNvPr id="13" name="Rectangle 12">
            <a:extLst>
              <a:ext uri="{FF2B5EF4-FFF2-40B4-BE49-F238E27FC236}">
                <a16:creationId xmlns:a16="http://schemas.microsoft.com/office/drawing/2014/main" id="{71F9009F-81AE-40F5-891D-0FB0079FB814}"/>
              </a:ext>
            </a:extLst>
          </p:cNvPr>
          <p:cNvSpPr/>
          <p:nvPr/>
        </p:nvSpPr>
        <p:spPr>
          <a:xfrm>
            <a:off x="1504121" y="5947887"/>
            <a:ext cx="226503" cy="755009"/>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3AF66372-BF9A-40EE-932A-5877D397BDB2}"/>
              </a:ext>
            </a:extLst>
          </p:cNvPr>
          <p:cNvSpPr/>
          <p:nvPr/>
        </p:nvSpPr>
        <p:spPr>
          <a:xfrm>
            <a:off x="624437" y="6257369"/>
            <a:ext cx="879684" cy="15281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C4182F33-A5A1-4D92-ADDA-FEB1527BCBAC}"/>
              </a:ext>
            </a:extLst>
          </p:cNvPr>
          <p:cNvPicPr>
            <a:picLocks noChangeAspect="1"/>
          </p:cNvPicPr>
          <p:nvPr/>
        </p:nvPicPr>
        <p:blipFill>
          <a:blip r:embed="rId2"/>
          <a:stretch>
            <a:fillRect/>
          </a:stretch>
        </p:blipFill>
        <p:spPr>
          <a:xfrm rot="10800000">
            <a:off x="10536581" y="5932146"/>
            <a:ext cx="1140051" cy="768163"/>
          </a:xfrm>
          <a:prstGeom prst="rect">
            <a:avLst/>
          </a:prstGeom>
        </p:spPr>
      </p:pic>
      <p:sp>
        <p:nvSpPr>
          <p:cNvPr id="11" name="Content Placeholder 2">
            <a:extLst>
              <a:ext uri="{FF2B5EF4-FFF2-40B4-BE49-F238E27FC236}">
                <a16:creationId xmlns:a16="http://schemas.microsoft.com/office/drawing/2014/main" id="{1F7E254F-CABE-4FDF-A406-21B095C9B1DD}"/>
              </a:ext>
            </a:extLst>
          </p:cNvPr>
          <p:cNvSpPr>
            <a:spLocks noGrp="1"/>
          </p:cNvSpPr>
          <p:nvPr>
            <p:ph idx="10"/>
          </p:nvPr>
        </p:nvSpPr>
        <p:spPr>
          <a:xfrm>
            <a:off x="1739302" y="3241964"/>
            <a:ext cx="8788599" cy="2914875"/>
          </a:xfrm>
          <a:solidFill>
            <a:srgbClr val="002060"/>
          </a:solidFill>
        </p:spPr>
        <p:txBody>
          <a:bodyPr/>
          <a:lstStyle>
            <a:lvl1pPr marL="0" indent="0">
              <a:buNone/>
              <a:defRPr sz="3200">
                <a:solidFill>
                  <a:schemeClr val="bg1"/>
                </a:solidFill>
                <a:latin typeface="Arial" panose="020B0604020202020204" pitchFamily="34" charset="0"/>
                <a:cs typeface="Arial" panose="020B0604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spTree>
    <p:extLst>
      <p:ext uri="{BB962C8B-B14F-4D97-AF65-F5344CB8AC3E}">
        <p14:creationId xmlns:p14="http://schemas.microsoft.com/office/powerpoint/2010/main" val="8741251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59923" y="601662"/>
            <a:ext cx="5652017" cy="5654676"/>
          </a:xfrm>
          <a:gradFill flip="none" rotWithShape="1">
            <a:gsLst>
              <a:gs pos="0">
                <a:schemeClr val="tx1">
                  <a:shade val="30000"/>
                  <a:satMod val="115000"/>
                </a:schemeClr>
              </a:gs>
              <a:gs pos="29000">
                <a:schemeClr val="tx1">
                  <a:shade val="67500"/>
                  <a:satMod val="115000"/>
                </a:schemeClr>
              </a:gs>
              <a:gs pos="100000">
                <a:schemeClr val="tx1">
                  <a:shade val="100000"/>
                  <a:satMod val="115000"/>
                </a:schemeClr>
              </a:gs>
            </a:gsLst>
            <a:lin ang="10800000" scaled="1"/>
            <a:tileRect/>
          </a:gradFill>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939" y="601662"/>
            <a:ext cx="5962809" cy="5654676"/>
          </a:xfrm>
          <a:gradFill flip="none" rotWithShape="1">
            <a:gsLst>
              <a:gs pos="0">
                <a:schemeClr val="tx1">
                  <a:shade val="30000"/>
                  <a:satMod val="115000"/>
                </a:schemeClr>
              </a:gs>
              <a:gs pos="25000">
                <a:schemeClr val="tx1">
                  <a:shade val="67500"/>
                  <a:satMod val="115000"/>
                </a:schemeClr>
              </a:gs>
              <a:gs pos="100000">
                <a:schemeClr val="tx1">
                  <a:shade val="100000"/>
                  <a:satMod val="115000"/>
                </a:schemeClr>
              </a:gs>
            </a:gsLst>
            <a:lin ang="0" scaled="1"/>
            <a:tileRect/>
          </a:gradFill>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4537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2E748-EB7D-4523-A159-E4159D73AC9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25475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63570-F21D-4016-8FCE-F482723045AE}"/>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97B56E9-3B7B-4772-9BA4-A98CC35A60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C6E0B8-02D0-4E6C-AFB7-B42188BDC14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6F1877-0AA3-4201-84F2-C4BFDD7F9F90}"/>
              </a:ext>
            </a:extLst>
          </p:cNvPr>
          <p:cNvSpPr>
            <a:spLocks noGrp="1"/>
          </p:cNvSpPr>
          <p:nvPr>
            <p:ph type="dt" sz="half" idx="10"/>
          </p:nvPr>
        </p:nvSpPr>
        <p:spPr>
          <a:xfrm>
            <a:off x="838200" y="6356350"/>
            <a:ext cx="2743200" cy="365125"/>
          </a:xfrm>
          <a:prstGeom prst="rect">
            <a:avLst/>
          </a:prstGeom>
        </p:spPr>
        <p:txBody>
          <a:bodyPr/>
          <a:lstStyle/>
          <a:p>
            <a:fld id="{4638D2DE-B0A8-4CB2-AEA3-496D1B020312}" type="datetimeFigureOut">
              <a:rPr lang="en-US" smtClean="0"/>
              <a:t>10/24/2020</a:t>
            </a:fld>
            <a:endParaRPr lang="en-US" dirty="0"/>
          </a:p>
        </p:txBody>
      </p:sp>
      <p:sp>
        <p:nvSpPr>
          <p:cNvPr id="6" name="Footer Placeholder 5">
            <a:extLst>
              <a:ext uri="{FF2B5EF4-FFF2-40B4-BE49-F238E27FC236}">
                <a16:creationId xmlns:a16="http://schemas.microsoft.com/office/drawing/2014/main" id="{8B35E58C-5F73-442C-875D-8266FC91449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A93F68E-E12B-42C0-9CD5-A2206284DF72}"/>
              </a:ext>
            </a:extLst>
          </p:cNvPr>
          <p:cNvSpPr>
            <a:spLocks noGrp="1"/>
          </p:cNvSpPr>
          <p:nvPr>
            <p:ph type="sldNum" sz="quarter" idx="12"/>
          </p:nvPr>
        </p:nvSpPr>
        <p:spPr>
          <a:xfrm>
            <a:off x="8610600" y="6356350"/>
            <a:ext cx="2743200" cy="365125"/>
          </a:xfrm>
          <a:prstGeom prst="rect">
            <a:avLst/>
          </a:prstGeom>
        </p:spPr>
        <p:txBody>
          <a:bodyPr/>
          <a:lstStyle/>
          <a:p>
            <a:fld id="{BDBA8296-7754-4968-96F9-D72D80365B81}" type="slidenum">
              <a:rPr lang="en-US" smtClean="0"/>
              <a:t>‹#›</a:t>
            </a:fld>
            <a:endParaRPr lang="en-US" dirty="0"/>
          </a:p>
        </p:txBody>
      </p:sp>
    </p:spTree>
    <p:extLst>
      <p:ext uri="{BB962C8B-B14F-4D97-AF65-F5344CB8AC3E}">
        <p14:creationId xmlns:p14="http://schemas.microsoft.com/office/powerpoint/2010/main" val="2275747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191B9-7EE0-495C-A632-8C89209673D7}"/>
              </a:ext>
            </a:extLst>
          </p:cNvPr>
          <p:cNvSpPr>
            <a:spLocks noGrp="1"/>
          </p:cNvSpPr>
          <p:nvPr>
            <p:ph type="title" hasCustomPrompt="1"/>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4C783DB8-FE97-4615-AE9E-75739F97CCB9}"/>
              </a:ext>
            </a:extLst>
          </p:cNvPr>
          <p:cNvSpPr>
            <a:spLocks noGrp="1"/>
          </p:cNvSpPr>
          <p:nvPr>
            <p:ph type="body" idx="1"/>
          </p:nvPr>
        </p:nvSpPr>
        <p:spPr>
          <a:xfrm>
            <a:off x="839788" y="1681163"/>
            <a:ext cx="5157787" cy="823912"/>
          </a:xfrm>
        </p:spPr>
        <p:txBody>
          <a:bodyPr anchor="b"/>
          <a:lstStyle>
            <a:lvl1pPr marL="0" indent="0" algn="ctr">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EE08825-C2E5-4974-845F-66FE536474CC}"/>
              </a:ext>
            </a:extLst>
          </p:cNvPr>
          <p:cNvSpPr>
            <a:spLocks noGrp="1"/>
          </p:cNvSpPr>
          <p:nvPr>
            <p:ph sz="half" idx="2"/>
          </p:nvPr>
        </p:nvSpPr>
        <p:spPr>
          <a:xfrm>
            <a:off x="839788"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0503E873-888A-4EB1-B988-0FDAA0310682}"/>
              </a:ext>
            </a:extLst>
          </p:cNvPr>
          <p:cNvSpPr>
            <a:spLocks noGrp="1"/>
          </p:cNvSpPr>
          <p:nvPr>
            <p:ph type="body" sz="quarter" idx="3"/>
          </p:nvPr>
        </p:nvSpPr>
        <p:spPr>
          <a:xfrm>
            <a:off x="6172200" y="1681163"/>
            <a:ext cx="5183188" cy="823912"/>
          </a:xfrm>
        </p:spPr>
        <p:txBody>
          <a:bodyPr anchor="b"/>
          <a:lstStyle>
            <a:lvl1pPr marL="0" indent="0" algn="ctr">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190B8F-EBCB-4A33-91BD-62647F23FFC2}"/>
              </a:ext>
            </a:extLst>
          </p:cNvPr>
          <p:cNvSpPr>
            <a:spLocks noGrp="1"/>
          </p:cNvSpPr>
          <p:nvPr>
            <p:ph sz="quarter" idx="4"/>
          </p:nvPr>
        </p:nvSpPr>
        <p:spPr>
          <a:xfrm>
            <a:off x="6172200" y="250507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878EEEFF-60D7-43B7-B3B9-A3D1ABEC090F}"/>
              </a:ext>
            </a:extLst>
          </p:cNvPr>
          <p:cNvSpPr>
            <a:spLocks noGrp="1"/>
          </p:cNvSpPr>
          <p:nvPr>
            <p:ph type="dt" sz="half" idx="10"/>
          </p:nvPr>
        </p:nvSpPr>
        <p:spPr>
          <a:xfrm>
            <a:off x="838200" y="6356350"/>
            <a:ext cx="2743200" cy="365125"/>
          </a:xfrm>
          <a:prstGeom prst="rect">
            <a:avLst/>
          </a:prstGeom>
        </p:spPr>
        <p:txBody>
          <a:bodyPr/>
          <a:lstStyle/>
          <a:p>
            <a:fld id="{4638D2DE-B0A8-4CB2-AEA3-496D1B020312}" type="datetimeFigureOut">
              <a:rPr lang="en-US" smtClean="0"/>
              <a:t>10/24/2020</a:t>
            </a:fld>
            <a:endParaRPr lang="en-US" dirty="0"/>
          </a:p>
        </p:txBody>
      </p:sp>
      <p:sp>
        <p:nvSpPr>
          <p:cNvPr id="8" name="Footer Placeholder 7">
            <a:extLst>
              <a:ext uri="{FF2B5EF4-FFF2-40B4-BE49-F238E27FC236}">
                <a16:creationId xmlns:a16="http://schemas.microsoft.com/office/drawing/2014/main" id="{9DFA4601-543A-4B07-8980-D1025D3054D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F871758D-F6C7-4410-A4C5-FE821D614B22}"/>
              </a:ext>
            </a:extLst>
          </p:cNvPr>
          <p:cNvSpPr>
            <a:spLocks noGrp="1"/>
          </p:cNvSpPr>
          <p:nvPr>
            <p:ph type="sldNum" sz="quarter" idx="12"/>
          </p:nvPr>
        </p:nvSpPr>
        <p:spPr>
          <a:xfrm>
            <a:off x="8610600" y="6356350"/>
            <a:ext cx="2743200" cy="365125"/>
          </a:xfrm>
          <a:prstGeom prst="rect">
            <a:avLst/>
          </a:prstGeom>
        </p:spPr>
        <p:txBody>
          <a:bodyPr/>
          <a:lstStyle/>
          <a:p>
            <a:fld id="{BDBA8296-7754-4968-96F9-D72D80365B81}" type="slidenum">
              <a:rPr lang="en-US" smtClean="0"/>
              <a:t>‹#›</a:t>
            </a:fld>
            <a:endParaRPr lang="en-US" dirty="0"/>
          </a:p>
        </p:txBody>
      </p:sp>
    </p:spTree>
    <p:extLst>
      <p:ext uri="{BB962C8B-B14F-4D97-AF65-F5344CB8AC3E}">
        <p14:creationId xmlns:p14="http://schemas.microsoft.com/office/powerpoint/2010/main" val="14821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C7DE3-94B2-4BD2-9A19-AF5C73C82461}"/>
              </a:ext>
            </a:extLst>
          </p:cNvPr>
          <p:cNvSpPr>
            <a:spLocks noGrp="1"/>
          </p:cNvSpPr>
          <p:nvPr>
            <p:ph type="title" hasCustomPrompt="1"/>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BD73CF8E-35F8-40C7-A92A-6F535CB3CA24}"/>
              </a:ext>
            </a:extLst>
          </p:cNvPr>
          <p:cNvSpPr>
            <a:spLocks noGrp="1"/>
          </p:cNvSpPr>
          <p:nvPr>
            <p:ph type="dt" sz="half" idx="10"/>
          </p:nvPr>
        </p:nvSpPr>
        <p:spPr>
          <a:xfrm>
            <a:off x="838200" y="6356350"/>
            <a:ext cx="2743200" cy="365125"/>
          </a:xfrm>
          <a:prstGeom prst="rect">
            <a:avLst/>
          </a:prstGeom>
        </p:spPr>
        <p:txBody>
          <a:bodyPr/>
          <a:lstStyle/>
          <a:p>
            <a:fld id="{4638D2DE-B0A8-4CB2-AEA3-496D1B020312}" type="datetimeFigureOut">
              <a:rPr lang="en-US" smtClean="0"/>
              <a:t>10/24/2020</a:t>
            </a:fld>
            <a:endParaRPr lang="en-US" dirty="0"/>
          </a:p>
        </p:txBody>
      </p:sp>
      <p:sp>
        <p:nvSpPr>
          <p:cNvPr id="4" name="Footer Placeholder 3">
            <a:extLst>
              <a:ext uri="{FF2B5EF4-FFF2-40B4-BE49-F238E27FC236}">
                <a16:creationId xmlns:a16="http://schemas.microsoft.com/office/drawing/2014/main" id="{50DF3195-FFF6-49E5-826E-9E36EF7CD1A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7F40A112-8369-40CA-AF22-EC01E63A708A}"/>
              </a:ext>
            </a:extLst>
          </p:cNvPr>
          <p:cNvSpPr>
            <a:spLocks noGrp="1"/>
          </p:cNvSpPr>
          <p:nvPr>
            <p:ph type="sldNum" sz="quarter" idx="12"/>
          </p:nvPr>
        </p:nvSpPr>
        <p:spPr>
          <a:xfrm>
            <a:off x="8610600" y="6356350"/>
            <a:ext cx="2743200" cy="365125"/>
          </a:xfrm>
          <a:prstGeom prst="rect">
            <a:avLst/>
          </a:prstGeom>
        </p:spPr>
        <p:txBody>
          <a:bodyPr/>
          <a:lstStyle/>
          <a:p>
            <a:fld id="{BDBA8296-7754-4968-96F9-D72D80365B81}" type="slidenum">
              <a:rPr lang="en-US" smtClean="0"/>
              <a:t>‹#›</a:t>
            </a:fld>
            <a:endParaRPr lang="en-US" dirty="0"/>
          </a:p>
        </p:txBody>
      </p:sp>
    </p:spTree>
    <p:extLst>
      <p:ext uri="{BB962C8B-B14F-4D97-AF65-F5344CB8AC3E}">
        <p14:creationId xmlns:p14="http://schemas.microsoft.com/office/powerpoint/2010/main" val="1950158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30796-007A-4E5D-994D-FD503838E9BC}"/>
              </a:ext>
            </a:extLst>
          </p:cNvPr>
          <p:cNvSpPr>
            <a:spLocks noGrp="1"/>
          </p:cNvSpPr>
          <p:nvPr>
            <p:ph type="dt" sz="half" idx="10"/>
          </p:nvPr>
        </p:nvSpPr>
        <p:spPr>
          <a:xfrm>
            <a:off x="838200" y="6356350"/>
            <a:ext cx="2743200" cy="365125"/>
          </a:xfrm>
          <a:prstGeom prst="rect">
            <a:avLst/>
          </a:prstGeom>
        </p:spPr>
        <p:txBody>
          <a:bodyPr/>
          <a:lstStyle/>
          <a:p>
            <a:fld id="{4638D2DE-B0A8-4CB2-AEA3-496D1B020312}" type="datetimeFigureOut">
              <a:rPr lang="en-US" smtClean="0"/>
              <a:t>10/24/2020</a:t>
            </a:fld>
            <a:endParaRPr lang="en-US" dirty="0"/>
          </a:p>
        </p:txBody>
      </p:sp>
      <p:sp>
        <p:nvSpPr>
          <p:cNvPr id="3" name="Footer Placeholder 2">
            <a:extLst>
              <a:ext uri="{FF2B5EF4-FFF2-40B4-BE49-F238E27FC236}">
                <a16:creationId xmlns:a16="http://schemas.microsoft.com/office/drawing/2014/main" id="{137D99EE-89B5-459E-8352-02FD21D9E91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4B86F6C5-577C-4495-98DD-FFF04439A920}"/>
              </a:ext>
            </a:extLst>
          </p:cNvPr>
          <p:cNvSpPr>
            <a:spLocks noGrp="1"/>
          </p:cNvSpPr>
          <p:nvPr>
            <p:ph type="sldNum" sz="quarter" idx="12"/>
          </p:nvPr>
        </p:nvSpPr>
        <p:spPr>
          <a:xfrm>
            <a:off x="8610600" y="6356350"/>
            <a:ext cx="2743200" cy="365125"/>
          </a:xfrm>
          <a:prstGeom prst="rect">
            <a:avLst/>
          </a:prstGeom>
        </p:spPr>
        <p:txBody>
          <a:bodyPr/>
          <a:lstStyle/>
          <a:p>
            <a:fld id="{BDBA8296-7754-4968-96F9-D72D80365B81}" type="slidenum">
              <a:rPr lang="en-US" smtClean="0"/>
              <a:t>‹#›</a:t>
            </a:fld>
            <a:endParaRPr lang="en-US" dirty="0"/>
          </a:p>
        </p:txBody>
      </p:sp>
    </p:spTree>
    <p:extLst>
      <p:ext uri="{BB962C8B-B14F-4D97-AF65-F5344CB8AC3E}">
        <p14:creationId xmlns:p14="http://schemas.microsoft.com/office/powerpoint/2010/main" val="1462086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6CDFA-6097-42F9-B036-D31D97009B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4ECBAA2-FC4D-4844-AA3C-7BF54A2CD5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F1338A60-843F-4FDC-8393-90005A879E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578278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807DE-6D38-400B-A3BE-73DE5E5F74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0A48FC-A23B-4261-9488-41C7D4C922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985FB423-A84B-48A7-B286-4FFBE8513F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985655-7B9D-4B4D-8E50-0BD3AC74A257}"/>
              </a:ext>
            </a:extLst>
          </p:cNvPr>
          <p:cNvSpPr>
            <a:spLocks noGrp="1"/>
          </p:cNvSpPr>
          <p:nvPr>
            <p:ph type="dt" sz="half" idx="10"/>
          </p:nvPr>
        </p:nvSpPr>
        <p:spPr>
          <a:xfrm>
            <a:off x="838200" y="6356350"/>
            <a:ext cx="2743200" cy="365125"/>
          </a:xfrm>
          <a:prstGeom prst="rect">
            <a:avLst/>
          </a:prstGeom>
        </p:spPr>
        <p:txBody>
          <a:bodyPr/>
          <a:lstStyle/>
          <a:p>
            <a:fld id="{4638D2DE-B0A8-4CB2-AEA3-496D1B020312}" type="datetimeFigureOut">
              <a:rPr lang="en-US" smtClean="0"/>
              <a:t>10/24/2020</a:t>
            </a:fld>
            <a:endParaRPr lang="en-US" dirty="0"/>
          </a:p>
        </p:txBody>
      </p:sp>
      <p:sp>
        <p:nvSpPr>
          <p:cNvPr id="6" name="Footer Placeholder 5">
            <a:extLst>
              <a:ext uri="{FF2B5EF4-FFF2-40B4-BE49-F238E27FC236}">
                <a16:creationId xmlns:a16="http://schemas.microsoft.com/office/drawing/2014/main" id="{C745BA95-1060-4E89-AC9C-E9F5563E00FF}"/>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C47D7851-6867-4844-8BBE-C404441FCD6C}"/>
              </a:ext>
            </a:extLst>
          </p:cNvPr>
          <p:cNvSpPr>
            <a:spLocks noGrp="1"/>
          </p:cNvSpPr>
          <p:nvPr>
            <p:ph type="sldNum" sz="quarter" idx="12"/>
          </p:nvPr>
        </p:nvSpPr>
        <p:spPr>
          <a:xfrm>
            <a:off x="8610600" y="6356350"/>
            <a:ext cx="2743200" cy="365125"/>
          </a:xfrm>
          <a:prstGeom prst="rect">
            <a:avLst/>
          </a:prstGeom>
        </p:spPr>
        <p:txBody>
          <a:bodyPr/>
          <a:lstStyle/>
          <a:p>
            <a:fld id="{BDBA8296-7754-4968-96F9-D72D80365B81}" type="slidenum">
              <a:rPr lang="en-US" smtClean="0"/>
              <a:t>‹#›</a:t>
            </a:fld>
            <a:endParaRPr lang="en-US" dirty="0"/>
          </a:p>
        </p:txBody>
      </p:sp>
    </p:spTree>
    <p:extLst>
      <p:ext uri="{BB962C8B-B14F-4D97-AF65-F5344CB8AC3E}">
        <p14:creationId xmlns:p14="http://schemas.microsoft.com/office/powerpoint/2010/main" val="334614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00374-11CF-424C-BAFC-DBE3E199E48D}"/>
              </a:ext>
            </a:extLst>
          </p:cNvPr>
          <p:cNvSpPr>
            <a:spLocks noGrp="1"/>
          </p:cNvSpPr>
          <p:nvPr>
            <p:ph type="title" hasCustomPrompt="1"/>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1114A57B-1412-4E43-9029-0602599398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366309-4218-4E2A-B75F-503C2B40C6BA}"/>
              </a:ext>
            </a:extLst>
          </p:cNvPr>
          <p:cNvSpPr>
            <a:spLocks noGrp="1"/>
          </p:cNvSpPr>
          <p:nvPr>
            <p:ph type="dt" sz="half" idx="10"/>
          </p:nvPr>
        </p:nvSpPr>
        <p:spPr>
          <a:xfrm>
            <a:off x="838200" y="6356350"/>
            <a:ext cx="2743200" cy="365125"/>
          </a:xfrm>
          <a:prstGeom prst="rect">
            <a:avLst/>
          </a:prstGeom>
        </p:spPr>
        <p:txBody>
          <a:bodyPr/>
          <a:lstStyle/>
          <a:p>
            <a:fld id="{4638D2DE-B0A8-4CB2-AEA3-496D1B020312}" type="datetimeFigureOut">
              <a:rPr lang="en-US" smtClean="0"/>
              <a:t>10/24/2020</a:t>
            </a:fld>
            <a:endParaRPr lang="en-US" dirty="0"/>
          </a:p>
        </p:txBody>
      </p:sp>
      <p:sp>
        <p:nvSpPr>
          <p:cNvPr id="5" name="Footer Placeholder 4">
            <a:extLst>
              <a:ext uri="{FF2B5EF4-FFF2-40B4-BE49-F238E27FC236}">
                <a16:creationId xmlns:a16="http://schemas.microsoft.com/office/drawing/2014/main" id="{E340103B-0DD7-4622-B77C-3A10C9F0AE4E}"/>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A256EFE-5170-49B4-924A-736290629E33}"/>
              </a:ext>
            </a:extLst>
          </p:cNvPr>
          <p:cNvSpPr>
            <a:spLocks noGrp="1"/>
          </p:cNvSpPr>
          <p:nvPr>
            <p:ph type="sldNum" sz="quarter" idx="12"/>
          </p:nvPr>
        </p:nvSpPr>
        <p:spPr>
          <a:xfrm>
            <a:off x="8610600" y="6356350"/>
            <a:ext cx="2743200" cy="365125"/>
          </a:xfrm>
          <a:prstGeom prst="rect">
            <a:avLst/>
          </a:prstGeom>
        </p:spPr>
        <p:txBody>
          <a:bodyPr/>
          <a:lstStyle/>
          <a:p>
            <a:fld id="{BDBA8296-7754-4968-96F9-D72D80365B81}" type="slidenum">
              <a:rPr lang="en-US" smtClean="0"/>
              <a:t>‹#›</a:t>
            </a:fld>
            <a:endParaRPr lang="en-US" dirty="0"/>
          </a:p>
        </p:txBody>
      </p:sp>
    </p:spTree>
    <p:extLst>
      <p:ext uri="{BB962C8B-B14F-4D97-AF65-F5344CB8AC3E}">
        <p14:creationId xmlns:p14="http://schemas.microsoft.com/office/powerpoint/2010/main" val="7957198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B902C3-D1D8-4331-8B1D-A6699FD132F3}"/>
              </a:ext>
            </a:extLst>
          </p:cNvPr>
          <p:cNvSpPr>
            <a:spLocks noGrp="1"/>
          </p:cNvSpPr>
          <p:nvPr>
            <p:ph type="title"/>
          </p:nvPr>
        </p:nvSpPr>
        <p:spPr>
          <a:xfrm>
            <a:off x="838200" y="365125"/>
            <a:ext cx="10515600" cy="1325563"/>
          </a:xfrm>
          <a:prstGeom prst="rect">
            <a:avLst/>
          </a:prstGeom>
          <a:ln>
            <a:noFill/>
          </a:ln>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8066C9F-8426-4A9D-8C5D-8C4621E0DF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94361113"/>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 id="2147483730" r:id="rId23"/>
    <p:sldLayoutId id="2147483731" r:id="rId24"/>
  </p:sldLayoutIdLst>
  <p:txStyles>
    <p:titleStyle>
      <a:lvl1pPr algn="l" defTabSz="914400" rtl="0" eaLnBrk="1" latinLnBrk="0" hangingPunct="1">
        <a:lnSpc>
          <a:spcPct val="90000"/>
        </a:lnSpc>
        <a:spcBef>
          <a:spcPct val="0"/>
        </a:spcBef>
        <a:buNone/>
        <a:defRPr sz="4400" b="1" kern="1200">
          <a:solidFill>
            <a:srgbClr val="FFFF0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8pPr>
      <a:lvl9pPr marL="3943350" indent="-28575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2878E-747D-4A79-B650-B9EB18472F15}"/>
              </a:ext>
            </a:extLst>
          </p:cNvPr>
          <p:cNvSpPr>
            <a:spLocks noGrp="1"/>
          </p:cNvSpPr>
          <p:nvPr>
            <p:ph type="ctrTitle"/>
          </p:nvPr>
        </p:nvSpPr>
        <p:spPr/>
        <p:txBody>
          <a:bodyPr>
            <a:normAutofit/>
          </a:bodyPr>
          <a:lstStyle/>
          <a:p>
            <a:r>
              <a:rPr lang="en-US" dirty="0"/>
              <a:t>Revelation 13, Beast From The Sea</a:t>
            </a:r>
          </a:p>
        </p:txBody>
      </p:sp>
      <p:sp>
        <p:nvSpPr>
          <p:cNvPr id="3" name="Subtitle 2">
            <a:extLst>
              <a:ext uri="{FF2B5EF4-FFF2-40B4-BE49-F238E27FC236}">
                <a16:creationId xmlns:a16="http://schemas.microsoft.com/office/drawing/2014/main" id="{6CC64F3A-A19D-4C02-A9AE-96429291B8E1}"/>
              </a:ext>
            </a:extLst>
          </p:cNvPr>
          <p:cNvSpPr>
            <a:spLocks noGrp="1"/>
          </p:cNvSpPr>
          <p:nvPr>
            <p:ph type="subTitle" idx="1"/>
          </p:nvPr>
        </p:nvSpPr>
        <p:spPr>
          <a:xfrm>
            <a:off x="1388918" y="4215102"/>
            <a:ext cx="9144000" cy="1655762"/>
          </a:xfrm>
        </p:spPr>
        <p:txBody>
          <a:bodyPr/>
          <a:lstStyle/>
          <a:p>
            <a:r>
              <a:rPr lang="en-US" dirty="0"/>
              <a:t>By,</a:t>
            </a:r>
          </a:p>
          <a:p>
            <a:r>
              <a:rPr lang="en-US" dirty="0"/>
              <a:t>Pastor Bob Rogers</a:t>
            </a:r>
          </a:p>
        </p:txBody>
      </p:sp>
    </p:spTree>
    <p:extLst>
      <p:ext uri="{BB962C8B-B14F-4D97-AF65-F5344CB8AC3E}">
        <p14:creationId xmlns:p14="http://schemas.microsoft.com/office/powerpoint/2010/main" val="30775604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8000">
              <a:schemeClr val="accent6">
                <a:lumMod val="60000"/>
                <a:lumOff val="40000"/>
              </a:schemeClr>
            </a:gs>
            <a:gs pos="83000">
              <a:schemeClr val="accent1">
                <a:lumMod val="45000"/>
                <a:lumOff val="55000"/>
              </a:schemeClr>
            </a:gs>
            <a:gs pos="100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pic>
        <p:nvPicPr>
          <p:cNvPr id="1026" name="Picture 2" descr="Psalm 83 War Imminent – Shouting the Message!">
            <a:extLst>
              <a:ext uri="{FF2B5EF4-FFF2-40B4-BE49-F238E27FC236}">
                <a16:creationId xmlns:a16="http://schemas.microsoft.com/office/drawing/2014/main" id="{7C84A1D0-B2FB-4836-A397-66DED40867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3104" y="-2838"/>
            <a:ext cx="8549332" cy="6860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0661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8000">
              <a:schemeClr val="accent6">
                <a:lumMod val="60000"/>
                <a:lumOff val="40000"/>
              </a:schemeClr>
            </a:gs>
            <a:gs pos="83000">
              <a:schemeClr val="accent1">
                <a:lumMod val="45000"/>
                <a:lumOff val="55000"/>
              </a:schemeClr>
            </a:gs>
            <a:gs pos="100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pic>
        <p:nvPicPr>
          <p:cNvPr id="2050" name="Picture 2" descr="BATTLE Psalm 83 War">
            <a:extLst>
              <a:ext uri="{FF2B5EF4-FFF2-40B4-BE49-F238E27FC236}">
                <a16:creationId xmlns:a16="http://schemas.microsoft.com/office/drawing/2014/main" id="{ABFF9753-5870-4499-8E72-C8FC57BEB8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6014" y="-1"/>
            <a:ext cx="9224501" cy="7000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98410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8000">
              <a:schemeClr val="accent6">
                <a:lumMod val="60000"/>
                <a:lumOff val="40000"/>
              </a:schemeClr>
            </a:gs>
            <a:gs pos="83000">
              <a:schemeClr val="accent1">
                <a:lumMod val="45000"/>
                <a:lumOff val="55000"/>
              </a:schemeClr>
            </a:gs>
            <a:gs pos="100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pic>
        <p:nvPicPr>
          <p:cNvPr id="3074" name="Picture 2" descr="ezekiel 38 war | Ezekiel War (Ezekiel 38-39) :: End Times Research Ministry  | Magog, Ezekiel, Beast of revelation">
            <a:extLst>
              <a:ext uri="{FF2B5EF4-FFF2-40B4-BE49-F238E27FC236}">
                <a16:creationId xmlns:a16="http://schemas.microsoft.com/office/drawing/2014/main" id="{3F77C207-9D8C-470D-903D-2FDDB07F36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800" y="0"/>
            <a:ext cx="113284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76473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7347C6-C077-401C-A1C1-E73F3E2118B1}"/>
              </a:ext>
            </a:extLst>
          </p:cNvPr>
          <p:cNvSpPr txBox="1"/>
          <p:nvPr/>
        </p:nvSpPr>
        <p:spPr>
          <a:xfrm>
            <a:off x="1270000" y="1270000"/>
            <a:ext cx="6350000" cy="2881430"/>
          </a:xfrm>
          <a:prstGeom prst="rect">
            <a:avLst/>
          </a:prstGeom>
          <a:noFill/>
        </p:spPr>
        <p:txBody>
          <a:bodyPr vert="horz" rtlCol="0">
            <a:spAutoFit/>
          </a:bodyPr>
          <a:lstStyle/>
          <a:p>
            <a:pPr marL="0" marR="0">
              <a:lnSpc>
                <a:spcPct val="115000"/>
              </a:lnSpc>
              <a:spcBef>
                <a:spcPts val="0"/>
              </a:spcBef>
              <a:spcAft>
                <a:spcPts val="1000"/>
              </a:spcAft>
            </a:pPr>
            <a:r>
              <a:rPr lang="en-US" sz="1600">
                <a:effectLst/>
                <a:latin typeface="Calibri" panose="020F0502020204030204" pitchFamily="34" charset="0"/>
              </a:rPr>
              <a:t>Revelation 13:7–9 (AV) </a:t>
            </a:r>
          </a:p>
          <a:p>
            <a:pPr marL="0" marR="0">
              <a:lnSpc>
                <a:spcPct val="115000"/>
              </a:lnSpc>
              <a:spcBef>
                <a:spcPts val="0"/>
              </a:spcBef>
              <a:spcAft>
                <a:spcPts val="0"/>
              </a:spcAft>
            </a:pPr>
            <a:r>
              <a:rPr lang="en-US" sz="1800" cap="all" baseline="30000">
                <a:effectLst/>
                <a:latin typeface="Calibri" panose="020F0502020204030204" pitchFamily="34" charset="0"/>
              </a:rPr>
              <a:t>7 </a:t>
            </a:r>
            <a:r>
              <a:rPr lang="en-US" sz="1800" cap="all">
                <a:effectLst/>
                <a:latin typeface="Calibri" panose="020F0502020204030204" pitchFamily="34" charset="0"/>
              </a:rPr>
              <a:t>And it was given unto him to make war with the saints, and to overcome them: and power was given him over all kindreds, and tongues, and nations. </a:t>
            </a:r>
            <a:r>
              <a:rPr lang="en-US" sz="1800" cap="all" baseline="30000">
                <a:effectLst/>
                <a:latin typeface="Calibri" panose="020F0502020204030204" pitchFamily="34" charset="0"/>
              </a:rPr>
              <a:t>8 </a:t>
            </a:r>
            <a:r>
              <a:rPr lang="en-US" sz="1800" cap="all">
                <a:effectLst/>
                <a:latin typeface="Calibri" panose="020F0502020204030204" pitchFamily="34" charset="0"/>
              </a:rPr>
              <a:t>And all that dwell upon the earth shall worship him, whose names are not written in the book of life of the Lamb slain from the foundation of the world. </a:t>
            </a:r>
            <a:r>
              <a:rPr lang="en-US" sz="1800" cap="all" baseline="30000">
                <a:effectLst/>
                <a:latin typeface="Calibri" panose="020F0502020204030204" pitchFamily="34" charset="0"/>
              </a:rPr>
              <a:t>9 </a:t>
            </a:r>
            <a:r>
              <a:rPr lang="en-US" sz="1800" cap="all">
                <a:effectLst/>
                <a:latin typeface="Calibri" panose="020F0502020204030204" pitchFamily="34" charset="0"/>
              </a:rPr>
              <a:t>If any man have an ear, let him hear.</a:t>
            </a:r>
            <a:r>
              <a:rPr lang="en-US" sz="2800" cap="all">
                <a:effectLst/>
                <a:latin typeface="Calibri" panose="020F0502020204030204" pitchFamily="34" charset="0"/>
              </a:rPr>
              <a:t> </a:t>
            </a:r>
          </a:p>
        </p:txBody>
      </p:sp>
      <p:sp>
        <p:nvSpPr>
          <p:cNvPr id="3" name="Title 2">
            <a:extLst>
              <a:ext uri="{FF2B5EF4-FFF2-40B4-BE49-F238E27FC236}">
                <a16:creationId xmlns:a16="http://schemas.microsoft.com/office/drawing/2014/main" id="{AB8E8AE0-F0CF-468B-9E2C-886A7F7EDBCB}"/>
              </a:ext>
            </a:extLst>
          </p:cNvPr>
          <p:cNvSpPr>
            <a:spLocks noGrp="1"/>
          </p:cNvSpPr>
          <p:nvPr>
            <p:ph type="title"/>
          </p:nvPr>
        </p:nvSpPr>
        <p:spPr/>
        <p:txBody>
          <a:bodyPr/>
          <a:lstStyle/>
          <a:p>
            <a:r>
              <a:rPr lang="en-US" dirty="0"/>
              <a:t>The Antichrist</a:t>
            </a:r>
          </a:p>
        </p:txBody>
      </p:sp>
      <p:sp>
        <p:nvSpPr>
          <p:cNvPr id="4" name="Content Placeholder 3">
            <a:extLst>
              <a:ext uri="{FF2B5EF4-FFF2-40B4-BE49-F238E27FC236}">
                <a16:creationId xmlns:a16="http://schemas.microsoft.com/office/drawing/2014/main" id="{7FA9DC04-8940-4253-A4EB-6F2A383EDE79}"/>
              </a:ext>
            </a:extLst>
          </p:cNvPr>
          <p:cNvSpPr>
            <a:spLocks noGrp="1"/>
          </p:cNvSpPr>
          <p:nvPr>
            <p:ph idx="1"/>
          </p:nvPr>
        </p:nvSpPr>
        <p:spPr/>
        <p:txBody>
          <a:bodyPr/>
          <a:lstStyle/>
          <a:p>
            <a:r>
              <a:rPr lang="en-US" dirty="0"/>
              <a:t>You will remember that Antichrist began his career as a peacemaker (</a:t>
            </a:r>
            <a:r>
              <a:rPr lang="en-US" dirty="0">
                <a:solidFill>
                  <a:srgbClr val="FFC000"/>
                </a:solidFill>
              </a:rPr>
              <a:t>Rev. 6:2</a:t>
            </a:r>
            <a:r>
              <a:rPr lang="en-US" dirty="0"/>
              <a:t>) and even "settled" the Arab-Israeli problem by making a covenant with the Jews to protect them for seven years (</a:t>
            </a:r>
            <a:r>
              <a:rPr lang="en-US" dirty="0">
                <a:solidFill>
                  <a:srgbClr val="FFC000"/>
                </a:solidFill>
              </a:rPr>
              <a:t>Dan. 9:27</a:t>
            </a:r>
            <a:r>
              <a:rPr lang="en-US" dirty="0"/>
              <a:t>). </a:t>
            </a:r>
          </a:p>
          <a:p>
            <a:r>
              <a:rPr lang="en-US" dirty="0"/>
              <a:t>This protection would permit the nation to rebuild the temple and reinstitute religious rituals (</a:t>
            </a:r>
            <a:r>
              <a:rPr lang="en-US" dirty="0">
                <a:solidFill>
                  <a:srgbClr val="FFC000"/>
                </a:solidFill>
              </a:rPr>
              <a:t>Dan. 9:27; Rev. 11:1</a:t>
            </a:r>
            <a:r>
              <a:rPr lang="en-US" dirty="0"/>
              <a:t>). </a:t>
            </a:r>
          </a:p>
          <a:p>
            <a:r>
              <a:rPr lang="en-US" dirty="0"/>
              <a:t>But in the middle of the seven-year period (</a:t>
            </a:r>
            <a:r>
              <a:rPr lang="en-US" dirty="0">
                <a:solidFill>
                  <a:srgbClr val="FFC000"/>
                </a:solidFill>
              </a:rPr>
              <a:t>the time we are studying now in Rev. 10-14</a:t>
            </a:r>
            <a:r>
              <a:rPr lang="en-US" dirty="0"/>
              <a:t>) he will break that covenant, stop the ceremonies, and set up himself as god in the temple (</a:t>
            </a:r>
            <a:r>
              <a:rPr lang="en-US" dirty="0">
                <a:solidFill>
                  <a:srgbClr val="FFC000"/>
                </a:solidFill>
              </a:rPr>
              <a:t>Dan. 9:27; 2 Thess. 2:1-12</a:t>
            </a:r>
            <a:r>
              <a:rPr lang="en-US" dirty="0"/>
              <a:t>).</a:t>
            </a:r>
          </a:p>
        </p:txBody>
      </p:sp>
    </p:spTree>
    <p:extLst>
      <p:ext uri="{BB962C8B-B14F-4D97-AF65-F5344CB8AC3E}">
        <p14:creationId xmlns:p14="http://schemas.microsoft.com/office/powerpoint/2010/main" val="19580137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C7D6DE-EC6A-489C-9016-4E788B834301}"/>
              </a:ext>
            </a:extLst>
          </p:cNvPr>
          <p:cNvSpPr txBox="1"/>
          <p:nvPr/>
        </p:nvSpPr>
        <p:spPr>
          <a:xfrm>
            <a:off x="1270000" y="1270000"/>
            <a:ext cx="6350000" cy="2562881"/>
          </a:xfrm>
          <a:prstGeom prst="rect">
            <a:avLst/>
          </a:prstGeom>
          <a:noFill/>
        </p:spPr>
        <p:txBody>
          <a:bodyPr vert="horz" rtlCol="0">
            <a:spAutoFit/>
          </a:bodyPr>
          <a:lstStyle/>
          <a:p>
            <a:pPr marL="0" marR="0">
              <a:lnSpc>
                <a:spcPct val="115000"/>
              </a:lnSpc>
              <a:spcBef>
                <a:spcPts val="0"/>
              </a:spcBef>
              <a:spcAft>
                <a:spcPts val="1000"/>
              </a:spcAft>
            </a:pPr>
            <a:r>
              <a:rPr lang="en-US" sz="1600">
                <a:effectLst/>
                <a:latin typeface="Calibri" panose="020F0502020204030204" pitchFamily="34" charset="0"/>
              </a:rPr>
              <a:t>Revelation 13:7–8 (AV) </a:t>
            </a:r>
          </a:p>
          <a:p>
            <a:pPr marL="0" marR="0">
              <a:lnSpc>
                <a:spcPct val="115000"/>
              </a:lnSpc>
              <a:spcBef>
                <a:spcPts val="0"/>
              </a:spcBef>
              <a:spcAft>
                <a:spcPts val="0"/>
              </a:spcAft>
            </a:pPr>
            <a:r>
              <a:rPr lang="en-US" sz="1800" cap="all" baseline="30000">
                <a:effectLst/>
                <a:latin typeface="Calibri" panose="020F0502020204030204" pitchFamily="34" charset="0"/>
              </a:rPr>
              <a:t>7 </a:t>
            </a:r>
            <a:r>
              <a:rPr lang="en-US" sz="1800" cap="all">
                <a:effectLst/>
                <a:latin typeface="Calibri" panose="020F0502020204030204" pitchFamily="34" charset="0"/>
              </a:rPr>
              <a:t>And it was given unto him to make war with the saints, and to overcome them: and power was given him over all kindreds, and tongues, and nations. </a:t>
            </a:r>
            <a:r>
              <a:rPr lang="en-US" sz="1800" cap="all" baseline="30000">
                <a:effectLst/>
                <a:latin typeface="Calibri" panose="020F0502020204030204" pitchFamily="34" charset="0"/>
              </a:rPr>
              <a:t>8 </a:t>
            </a:r>
            <a:r>
              <a:rPr lang="en-US" sz="1800" cap="all">
                <a:effectLst/>
                <a:latin typeface="Calibri" panose="020F0502020204030204" pitchFamily="34" charset="0"/>
              </a:rPr>
              <a:t>And all that dwell upon the earth shall worship him, whose names are not written in the book of life of the Lamb slain from the foundation of the world.</a:t>
            </a:r>
            <a:r>
              <a:rPr lang="en-US" sz="2800" cap="all">
                <a:effectLst/>
                <a:latin typeface="Calibri" panose="020F0502020204030204" pitchFamily="34" charset="0"/>
              </a:rPr>
              <a:t> </a:t>
            </a:r>
          </a:p>
        </p:txBody>
      </p:sp>
      <p:sp>
        <p:nvSpPr>
          <p:cNvPr id="4" name="TextBox 3">
            <a:extLst>
              <a:ext uri="{FF2B5EF4-FFF2-40B4-BE49-F238E27FC236}">
                <a16:creationId xmlns:a16="http://schemas.microsoft.com/office/drawing/2014/main" id="{BF62B44C-90E3-49E6-B037-871973D6347B}"/>
              </a:ext>
            </a:extLst>
          </p:cNvPr>
          <p:cNvSpPr txBox="1"/>
          <p:nvPr/>
        </p:nvSpPr>
        <p:spPr>
          <a:xfrm>
            <a:off x="3047134" y="2147560"/>
            <a:ext cx="6094268" cy="4518288"/>
          </a:xfrm>
          <a:prstGeom prst="rect">
            <a:avLst/>
          </a:prstGeom>
          <a:noFill/>
        </p:spPr>
        <p:txBody>
          <a:bodyPr wrap="square">
            <a:spAutoFit/>
          </a:bodyPr>
          <a:lstStyle/>
          <a:p>
            <a:pPr marL="0" marR="0">
              <a:lnSpc>
                <a:spcPct val="115000"/>
              </a:lnSpc>
              <a:spcBef>
                <a:spcPts val="0"/>
              </a:spcBef>
              <a:spcAft>
                <a:spcPts val="1000"/>
              </a:spcAft>
            </a:pPr>
            <a:r>
              <a:rPr lang="en-US" sz="1600" dirty="0">
                <a:effectLst/>
                <a:latin typeface="Calibri" panose="020F0502020204030204" pitchFamily="34" charset="0"/>
              </a:rPr>
              <a:t>Revelation 13:7–8 (AV)</a:t>
            </a:r>
          </a:p>
          <a:p>
            <a:pPr marL="0" marR="0">
              <a:lnSpc>
                <a:spcPct val="115000"/>
              </a:lnSpc>
              <a:spcBef>
                <a:spcPts val="0"/>
              </a:spcBef>
              <a:spcAft>
                <a:spcPts val="1000"/>
              </a:spcAft>
            </a:pPr>
            <a:r>
              <a:rPr lang="en-US" sz="1600" dirty="0">
                <a:effectLst/>
                <a:latin typeface="Calibri" panose="020F0502020204030204" pitchFamily="34" charset="0"/>
              </a:rPr>
              <a:t>7 And it was given unto him to make war with the saints, and to overcome them: and power was given him over all kindreds, and tongues, and nations. 8 And all that dwell upon the earth shall worship him, whose names are not written in the book of life of the Lamb slain from the foundation of the world.</a:t>
            </a:r>
          </a:p>
          <a:p>
            <a:pPr marL="0" marR="0">
              <a:lnSpc>
                <a:spcPct val="115000"/>
              </a:lnSpc>
              <a:spcBef>
                <a:spcPts val="0"/>
              </a:spcBef>
              <a:spcAft>
                <a:spcPts val="1000"/>
              </a:spcAft>
            </a:pPr>
            <a:r>
              <a:rPr lang="en-US" sz="1600" dirty="0">
                <a:effectLst/>
                <a:latin typeface="Calibri" panose="020F0502020204030204" pitchFamily="34" charset="0"/>
              </a:rPr>
              <a:t>Revelation 13:7–8 (AV) </a:t>
            </a:r>
          </a:p>
          <a:p>
            <a:pPr marL="0" marR="0">
              <a:lnSpc>
                <a:spcPct val="115000"/>
              </a:lnSpc>
              <a:spcBef>
                <a:spcPts val="0"/>
              </a:spcBef>
              <a:spcAft>
                <a:spcPts val="0"/>
              </a:spcAft>
            </a:pPr>
            <a:r>
              <a:rPr lang="en-US" sz="1800" cap="all" baseline="30000" dirty="0">
                <a:effectLst/>
                <a:latin typeface="Calibri" panose="020F0502020204030204" pitchFamily="34" charset="0"/>
              </a:rPr>
              <a:t>7 </a:t>
            </a:r>
            <a:r>
              <a:rPr lang="en-US" sz="1800" cap="all" dirty="0">
                <a:effectLst/>
                <a:latin typeface="Calibri" panose="020F0502020204030204" pitchFamily="34" charset="0"/>
              </a:rPr>
              <a:t>And it was given unto him to make war with the saints, and to overcome them: and power was given him over all kindreds, and tongues, and nations. </a:t>
            </a:r>
            <a:r>
              <a:rPr lang="en-US" sz="1800" cap="all" baseline="30000" dirty="0">
                <a:effectLst/>
                <a:latin typeface="Calibri" panose="020F0502020204030204" pitchFamily="34" charset="0"/>
              </a:rPr>
              <a:t>8 </a:t>
            </a:r>
            <a:r>
              <a:rPr lang="en-US" sz="1800" cap="all" dirty="0">
                <a:effectLst/>
                <a:latin typeface="Calibri" panose="020F0502020204030204" pitchFamily="34" charset="0"/>
              </a:rPr>
              <a:t>And all that dwell upon the earth shall worship him, whose names are not written in the book of life of the Lamb slain from the foundation of the world.</a:t>
            </a:r>
            <a:r>
              <a:rPr lang="en-US" sz="2800" cap="all" dirty="0">
                <a:effectLst/>
                <a:latin typeface="Calibri" panose="020F0502020204030204" pitchFamily="34" charset="0"/>
              </a:rPr>
              <a:t> </a:t>
            </a:r>
          </a:p>
        </p:txBody>
      </p:sp>
      <p:sp>
        <p:nvSpPr>
          <p:cNvPr id="5" name="Title 4">
            <a:extLst>
              <a:ext uri="{FF2B5EF4-FFF2-40B4-BE49-F238E27FC236}">
                <a16:creationId xmlns:a16="http://schemas.microsoft.com/office/drawing/2014/main" id="{6D3632F2-7C2E-4654-993A-F1AAD1DD4105}"/>
              </a:ext>
            </a:extLst>
          </p:cNvPr>
          <p:cNvSpPr>
            <a:spLocks noGrp="1"/>
          </p:cNvSpPr>
          <p:nvPr>
            <p:ph type="title"/>
          </p:nvPr>
        </p:nvSpPr>
        <p:spPr/>
        <p:txBody>
          <a:bodyPr/>
          <a:lstStyle/>
          <a:p>
            <a:r>
              <a:rPr lang="en-US" dirty="0"/>
              <a:t>The Antichrist</a:t>
            </a:r>
          </a:p>
        </p:txBody>
      </p:sp>
      <p:sp>
        <p:nvSpPr>
          <p:cNvPr id="6" name="Content Placeholder 5">
            <a:extLst>
              <a:ext uri="{FF2B5EF4-FFF2-40B4-BE49-F238E27FC236}">
                <a16:creationId xmlns:a16="http://schemas.microsoft.com/office/drawing/2014/main" id="{B3A7244B-5F29-49A5-A8A8-0760D53A2122}"/>
              </a:ext>
            </a:extLst>
          </p:cNvPr>
          <p:cNvSpPr>
            <a:spLocks noGrp="1"/>
          </p:cNvSpPr>
          <p:nvPr>
            <p:ph idx="1"/>
          </p:nvPr>
        </p:nvSpPr>
        <p:spPr/>
        <p:txBody>
          <a:bodyPr/>
          <a:lstStyle/>
          <a:p>
            <a:r>
              <a:rPr lang="en-US" dirty="0"/>
              <a:t>The symbolic description of "the beast" enables us to learn something about his origin and character. </a:t>
            </a:r>
          </a:p>
          <a:p>
            <a:r>
              <a:rPr lang="en-US" dirty="0"/>
              <a:t>God does not see him as a man, made in the divine image, but as a wild animal, under the control of Satan. </a:t>
            </a:r>
          </a:p>
          <a:p>
            <a:r>
              <a:rPr lang="en-US" dirty="0"/>
              <a:t>He is a man (</a:t>
            </a:r>
            <a:r>
              <a:rPr lang="en-US" dirty="0">
                <a:solidFill>
                  <a:srgbClr val="FFC000"/>
                </a:solidFill>
              </a:rPr>
              <a:t>Rev. 13:18</a:t>
            </a:r>
            <a:r>
              <a:rPr lang="en-US" dirty="0"/>
              <a:t>); but he is energized from hell, for he comes out of the pit (</a:t>
            </a:r>
            <a:r>
              <a:rPr lang="en-US" dirty="0">
                <a:solidFill>
                  <a:srgbClr val="FFC000"/>
                </a:solidFill>
              </a:rPr>
              <a:t>Rev. 11:7; 17:8</a:t>
            </a:r>
            <a:r>
              <a:rPr lang="en-US" dirty="0"/>
              <a:t>). </a:t>
            </a:r>
          </a:p>
          <a:p>
            <a:r>
              <a:rPr lang="en-US" dirty="0"/>
              <a:t>Just as Jesus Christ is God in the flesh, so "the beast" will be Satan in a human body (see </a:t>
            </a:r>
            <a:r>
              <a:rPr lang="en-US" dirty="0">
                <a:solidFill>
                  <a:srgbClr val="FFC000"/>
                </a:solidFill>
              </a:rPr>
              <a:t>John 13:2, 27</a:t>
            </a:r>
            <a:r>
              <a:rPr lang="en-US" dirty="0"/>
              <a:t>).</a:t>
            </a:r>
          </a:p>
        </p:txBody>
      </p:sp>
    </p:spTree>
    <p:extLst>
      <p:ext uri="{BB962C8B-B14F-4D97-AF65-F5344CB8AC3E}">
        <p14:creationId xmlns:p14="http://schemas.microsoft.com/office/powerpoint/2010/main" val="19550569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C7D6DE-EC6A-489C-9016-4E788B834301}"/>
              </a:ext>
            </a:extLst>
          </p:cNvPr>
          <p:cNvSpPr txBox="1"/>
          <p:nvPr/>
        </p:nvSpPr>
        <p:spPr>
          <a:xfrm>
            <a:off x="1270000" y="1270000"/>
            <a:ext cx="6350000" cy="2562881"/>
          </a:xfrm>
          <a:prstGeom prst="rect">
            <a:avLst/>
          </a:prstGeom>
          <a:noFill/>
        </p:spPr>
        <p:txBody>
          <a:bodyPr vert="horz" rtlCol="0">
            <a:spAutoFit/>
          </a:bodyPr>
          <a:lstStyle/>
          <a:p>
            <a:pPr marL="0" marR="0">
              <a:lnSpc>
                <a:spcPct val="115000"/>
              </a:lnSpc>
              <a:spcBef>
                <a:spcPts val="0"/>
              </a:spcBef>
              <a:spcAft>
                <a:spcPts val="1000"/>
              </a:spcAft>
            </a:pPr>
            <a:r>
              <a:rPr lang="en-US" sz="1600" dirty="0">
                <a:effectLst/>
                <a:latin typeface="Calibri" panose="020F0502020204030204" pitchFamily="34" charset="0"/>
              </a:rPr>
              <a:t>Revelation 13:7–8 (AV) </a:t>
            </a:r>
          </a:p>
          <a:p>
            <a:pPr marL="0" marR="0">
              <a:lnSpc>
                <a:spcPct val="115000"/>
              </a:lnSpc>
              <a:spcBef>
                <a:spcPts val="0"/>
              </a:spcBef>
              <a:spcAft>
                <a:spcPts val="0"/>
              </a:spcAft>
            </a:pPr>
            <a:r>
              <a:rPr lang="en-US" sz="1800" cap="all" baseline="30000" dirty="0">
                <a:effectLst/>
                <a:latin typeface="Calibri" panose="020F0502020204030204" pitchFamily="34" charset="0"/>
              </a:rPr>
              <a:t>7 </a:t>
            </a:r>
            <a:r>
              <a:rPr lang="en-US" sz="1800" cap="all" dirty="0">
                <a:effectLst/>
                <a:latin typeface="Calibri" panose="020F0502020204030204" pitchFamily="34" charset="0"/>
              </a:rPr>
              <a:t>And it was given unto him to make war with the saints, and to overcome them: and power was given him over all kindreds, and tongues, and nations. </a:t>
            </a:r>
            <a:r>
              <a:rPr lang="en-US" sz="1800" cap="all" baseline="30000" dirty="0">
                <a:effectLst/>
                <a:latin typeface="Calibri" panose="020F0502020204030204" pitchFamily="34" charset="0"/>
              </a:rPr>
              <a:t>8 </a:t>
            </a:r>
            <a:r>
              <a:rPr lang="en-US" sz="1800" cap="all" dirty="0">
                <a:effectLst/>
                <a:latin typeface="Calibri" panose="020F0502020204030204" pitchFamily="34" charset="0"/>
              </a:rPr>
              <a:t>And all that dwell upon the earth shall worship him, whose names are not written in the book of life of the Lamb slain from the foundation of the world.</a:t>
            </a:r>
            <a:r>
              <a:rPr lang="en-US" sz="2800" cap="all" dirty="0">
                <a:effectLst/>
                <a:latin typeface="Calibri" panose="020F0502020204030204" pitchFamily="34" charset="0"/>
              </a:rPr>
              <a:t> </a:t>
            </a:r>
          </a:p>
        </p:txBody>
      </p:sp>
      <p:sp>
        <p:nvSpPr>
          <p:cNvPr id="4" name="TextBox 3">
            <a:extLst>
              <a:ext uri="{FF2B5EF4-FFF2-40B4-BE49-F238E27FC236}">
                <a16:creationId xmlns:a16="http://schemas.microsoft.com/office/drawing/2014/main" id="{BF62B44C-90E3-49E6-B037-871973D6347B}"/>
              </a:ext>
            </a:extLst>
          </p:cNvPr>
          <p:cNvSpPr txBox="1"/>
          <p:nvPr/>
        </p:nvSpPr>
        <p:spPr>
          <a:xfrm>
            <a:off x="3047134" y="2147560"/>
            <a:ext cx="6094268" cy="4518288"/>
          </a:xfrm>
          <a:prstGeom prst="rect">
            <a:avLst/>
          </a:prstGeom>
          <a:noFill/>
        </p:spPr>
        <p:txBody>
          <a:bodyPr wrap="square">
            <a:spAutoFit/>
          </a:bodyPr>
          <a:lstStyle/>
          <a:p>
            <a:pPr marL="0" marR="0">
              <a:lnSpc>
                <a:spcPct val="115000"/>
              </a:lnSpc>
              <a:spcBef>
                <a:spcPts val="0"/>
              </a:spcBef>
              <a:spcAft>
                <a:spcPts val="1000"/>
              </a:spcAft>
            </a:pPr>
            <a:r>
              <a:rPr lang="en-US" sz="1600" dirty="0">
                <a:effectLst/>
                <a:latin typeface="Calibri" panose="020F0502020204030204" pitchFamily="34" charset="0"/>
              </a:rPr>
              <a:t>Revelation 13:7–8 (AV)</a:t>
            </a:r>
          </a:p>
          <a:p>
            <a:pPr marL="0" marR="0">
              <a:lnSpc>
                <a:spcPct val="115000"/>
              </a:lnSpc>
              <a:spcBef>
                <a:spcPts val="0"/>
              </a:spcBef>
              <a:spcAft>
                <a:spcPts val="1000"/>
              </a:spcAft>
            </a:pPr>
            <a:r>
              <a:rPr lang="en-US" sz="1600" dirty="0">
                <a:effectLst/>
                <a:latin typeface="Calibri" panose="020F0502020204030204" pitchFamily="34" charset="0"/>
              </a:rPr>
              <a:t>7 And it was given unto him to make war with the saints, and to overcome them: and power was given him over all kindreds, and tongues, and nations. 8 And all that dwell upon the earth shall worship him, whose names are not written in the book of life of the Lamb slain from the foundation of the world.</a:t>
            </a:r>
          </a:p>
          <a:p>
            <a:pPr marL="0" marR="0">
              <a:lnSpc>
                <a:spcPct val="115000"/>
              </a:lnSpc>
              <a:spcBef>
                <a:spcPts val="0"/>
              </a:spcBef>
              <a:spcAft>
                <a:spcPts val="1000"/>
              </a:spcAft>
            </a:pPr>
            <a:r>
              <a:rPr lang="en-US" sz="1600" dirty="0">
                <a:effectLst/>
                <a:latin typeface="Calibri" panose="020F0502020204030204" pitchFamily="34" charset="0"/>
              </a:rPr>
              <a:t>Revelation 13:7–8 (AV) </a:t>
            </a:r>
          </a:p>
          <a:p>
            <a:pPr marL="0" marR="0">
              <a:lnSpc>
                <a:spcPct val="115000"/>
              </a:lnSpc>
              <a:spcBef>
                <a:spcPts val="0"/>
              </a:spcBef>
              <a:spcAft>
                <a:spcPts val="0"/>
              </a:spcAft>
            </a:pPr>
            <a:r>
              <a:rPr lang="en-US" sz="1800" cap="all" baseline="30000" dirty="0">
                <a:effectLst/>
                <a:latin typeface="Calibri" panose="020F0502020204030204" pitchFamily="34" charset="0"/>
              </a:rPr>
              <a:t>7 </a:t>
            </a:r>
            <a:r>
              <a:rPr lang="en-US" sz="1800" cap="all" dirty="0">
                <a:effectLst/>
                <a:latin typeface="Calibri" panose="020F0502020204030204" pitchFamily="34" charset="0"/>
              </a:rPr>
              <a:t>And it was given unto him to make war with the saints, and to overcome them: and power was given him over all kindreds, and tongues, and nations. </a:t>
            </a:r>
            <a:r>
              <a:rPr lang="en-US" sz="1800" cap="all" baseline="30000" dirty="0">
                <a:effectLst/>
                <a:latin typeface="Calibri" panose="020F0502020204030204" pitchFamily="34" charset="0"/>
              </a:rPr>
              <a:t>8 </a:t>
            </a:r>
            <a:r>
              <a:rPr lang="en-US" sz="1800" cap="all" dirty="0">
                <a:effectLst/>
                <a:latin typeface="Calibri" panose="020F0502020204030204" pitchFamily="34" charset="0"/>
              </a:rPr>
              <a:t>And all that dwell upon the earth shall worship him, whose names are not written in the book of life of the Lamb slain from the foundation of the world.</a:t>
            </a:r>
            <a:r>
              <a:rPr lang="en-US" sz="2800" cap="all" dirty="0">
                <a:effectLst/>
                <a:latin typeface="Calibri" panose="020F0502020204030204" pitchFamily="34" charset="0"/>
              </a:rPr>
              <a:t> </a:t>
            </a:r>
          </a:p>
        </p:txBody>
      </p:sp>
      <p:sp>
        <p:nvSpPr>
          <p:cNvPr id="5" name="Title 4">
            <a:extLst>
              <a:ext uri="{FF2B5EF4-FFF2-40B4-BE49-F238E27FC236}">
                <a16:creationId xmlns:a16="http://schemas.microsoft.com/office/drawing/2014/main" id="{6D3632F2-7C2E-4654-993A-F1AAD1DD4105}"/>
              </a:ext>
            </a:extLst>
          </p:cNvPr>
          <p:cNvSpPr>
            <a:spLocks noGrp="1"/>
          </p:cNvSpPr>
          <p:nvPr>
            <p:ph type="title"/>
          </p:nvPr>
        </p:nvSpPr>
        <p:spPr/>
        <p:txBody>
          <a:bodyPr/>
          <a:lstStyle/>
          <a:p>
            <a:r>
              <a:rPr lang="en-US" dirty="0"/>
              <a:t>The Antichrist</a:t>
            </a:r>
          </a:p>
        </p:txBody>
      </p:sp>
      <p:sp>
        <p:nvSpPr>
          <p:cNvPr id="6" name="Content Placeholder 5">
            <a:extLst>
              <a:ext uri="{FF2B5EF4-FFF2-40B4-BE49-F238E27FC236}">
                <a16:creationId xmlns:a16="http://schemas.microsoft.com/office/drawing/2014/main" id="{B3A7244B-5F29-49A5-A8A8-0760D53A2122}"/>
              </a:ext>
            </a:extLst>
          </p:cNvPr>
          <p:cNvSpPr>
            <a:spLocks noGrp="1"/>
          </p:cNvSpPr>
          <p:nvPr>
            <p:ph idx="1"/>
          </p:nvPr>
        </p:nvSpPr>
        <p:spPr/>
        <p:txBody>
          <a:bodyPr/>
          <a:lstStyle/>
          <a:p>
            <a:r>
              <a:rPr lang="en-US" dirty="0">
                <a:solidFill>
                  <a:srgbClr val="FFC000"/>
                </a:solidFill>
              </a:rPr>
              <a:t>The seven heads </a:t>
            </a:r>
            <a:r>
              <a:rPr lang="en-US" dirty="0"/>
              <a:t>represent seven mountains (Rev. 17:9); </a:t>
            </a:r>
          </a:p>
          <a:p>
            <a:r>
              <a:rPr lang="en-US" dirty="0"/>
              <a:t>since Rome was built on seven hills, this must be a veiled reference to that powerful city (see Rev. 17:18). </a:t>
            </a:r>
          </a:p>
          <a:p>
            <a:r>
              <a:rPr lang="en-US" dirty="0"/>
              <a:t>It would be a most meaningful allusion in John’s day!</a:t>
            </a:r>
          </a:p>
        </p:txBody>
      </p:sp>
    </p:spTree>
    <p:extLst>
      <p:ext uri="{BB962C8B-B14F-4D97-AF65-F5344CB8AC3E}">
        <p14:creationId xmlns:p14="http://schemas.microsoft.com/office/powerpoint/2010/main" val="8310355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C7D6DE-EC6A-489C-9016-4E788B834301}"/>
              </a:ext>
            </a:extLst>
          </p:cNvPr>
          <p:cNvSpPr txBox="1"/>
          <p:nvPr/>
        </p:nvSpPr>
        <p:spPr>
          <a:xfrm>
            <a:off x="1270000" y="1270000"/>
            <a:ext cx="6350000" cy="2562881"/>
          </a:xfrm>
          <a:prstGeom prst="rect">
            <a:avLst/>
          </a:prstGeom>
          <a:noFill/>
        </p:spPr>
        <p:txBody>
          <a:bodyPr vert="horz" rtlCol="0">
            <a:spAutoFit/>
          </a:bodyPr>
          <a:lstStyle/>
          <a:p>
            <a:pPr marL="0" marR="0">
              <a:lnSpc>
                <a:spcPct val="115000"/>
              </a:lnSpc>
              <a:spcBef>
                <a:spcPts val="0"/>
              </a:spcBef>
              <a:spcAft>
                <a:spcPts val="1000"/>
              </a:spcAft>
            </a:pPr>
            <a:r>
              <a:rPr lang="en-US" sz="1600" dirty="0">
                <a:effectLst/>
                <a:latin typeface="Calibri" panose="020F0502020204030204" pitchFamily="34" charset="0"/>
              </a:rPr>
              <a:t>Revelation 13:7–8 (AV) </a:t>
            </a:r>
          </a:p>
          <a:p>
            <a:pPr marL="0" marR="0">
              <a:lnSpc>
                <a:spcPct val="115000"/>
              </a:lnSpc>
              <a:spcBef>
                <a:spcPts val="0"/>
              </a:spcBef>
              <a:spcAft>
                <a:spcPts val="0"/>
              </a:spcAft>
            </a:pPr>
            <a:r>
              <a:rPr lang="en-US" sz="1800" cap="all" baseline="30000" dirty="0">
                <a:effectLst/>
                <a:latin typeface="Calibri" panose="020F0502020204030204" pitchFamily="34" charset="0"/>
              </a:rPr>
              <a:t>7 </a:t>
            </a:r>
            <a:r>
              <a:rPr lang="en-US" sz="1800" cap="all" dirty="0">
                <a:effectLst/>
                <a:latin typeface="Calibri" panose="020F0502020204030204" pitchFamily="34" charset="0"/>
              </a:rPr>
              <a:t>And it was given unto him to make war with the saints, and to overcome them: and power was given him over all kindreds, and tongues, and nations. </a:t>
            </a:r>
            <a:r>
              <a:rPr lang="en-US" sz="1800" cap="all" baseline="30000" dirty="0">
                <a:effectLst/>
                <a:latin typeface="Calibri" panose="020F0502020204030204" pitchFamily="34" charset="0"/>
              </a:rPr>
              <a:t>8 </a:t>
            </a:r>
            <a:r>
              <a:rPr lang="en-US" sz="1800" cap="all" dirty="0">
                <a:effectLst/>
                <a:latin typeface="Calibri" panose="020F0502020204030204" pitchFamily="34" charset="0"/>
              </a:rPr>
              <a:t>And all that dwell upon the earth shall worship him, whose names are not written in the book of life of the Lamb slain from the foundation of the world.</a:t>
            </a:r>
            <a:r>
              <a:rPr lang="en-US" sz="2800" cap="all" dirty="0">
                <a:effectLst/>
                <a:latin typeface="Calibri" panose="020F0502020204030204" pitchFamily="34" charset="0"/>
              </a:rPr>
              <a:t> </a:t>
            </a:r>
          </a:p>
        </p:txBody>
      </p:sp>
      <p:sp>
        <p:nvSpPr>
          <p:cNvPr id="4" name="TextBox 3">
            <a:extLst>
              <a:ext uri="{FF2B5EF4-FFF2-40B4-BE49-F238E27FC236}">
                <a16:creationId xmlns:a16="http://schemas.microsoft.com/office/drawing/2014/main" id="{BF62B44C-90E3-49E6-B037-871973D6347B}"/>
              </a:ext>
            </a:extLst>
          </p:cNvPr>
          <p:cNvSpPr txBox="1"/>
          <p:nvPr/>
        </p:nvSpPr>
        <p:spPr>
          <a:xfrm>
            <a:off x="3047134" y="2147560"/>
            <a:ext cx="6094268" cy="4518288"/>
          </a:xfrm>
          <a:prstGeom prst="rect">
            <a:avLst/>
          </a:prstGeom>
          <a:noFill/>
        </p:spPr>
        <p:txBody>
          <a:bodyPr wrap="square">
            <a:spAutoFit/>
          </a:bodyPr>
          <a:lstStyle/>
          <a:p>
            <a:pPr marL="0" marR="0">
              <a:lnSpc>
                <a:spcPct val="115000"/>
              </a:lnSpc>
              <a:spcBef>
                <a:spcPts val="0"/>
              </a:spcBef>
              <a:spcAft>
                <a:spcPts val="1000"/>
              </a:spcAft>
            </a:pPr>
            <a:r>
              <a:rPr lang="en-US" sz="1600" dirty="0">
                <a:effectLst/>
                <a:latin typeface="Calibri" panose="020F0502020204030204" pitchFamily="34" charset="0"/>
              </a:rPr>
              <a:t>Revelation 13:7–8 (AV)</a:t>
            </a:r>
          </a:p>
          <a:p>
            <a:pPr marL="0" marR="0">
              <a:lnSpc>
                <a:spcPct val="115000"/>
              </a:lnSpc>
              <a:spcBef>
                <a:spcPts val="0"/>
              </a:spcBef>
              <a:spcAft>
                <a:spcPts val="1000"/>
              </a:spcAft>
            </a:pPr>
            <a:r>
              <a:rPr lang="en-US" sz="1600" dirty="0">
                <a:effectLst/>
                <a:latin typeface="Calibri" panose="020F0502020204030204" pitchFamily="34" charset="0"/>
              </a:rPr>
              <a:t>7 And it was given unto him to make war with the saints, and to overcome them: and power was given him over all kindreds, and tongues, and nations. 8 And all that dwell upon the earth shall worship him, whose names are not written in the book of life of the Lamb slain from the foundation of the world.</a:t>
            </a:r>
          </a:p>
          <a:p>
            <a:pPr marL="0" marR="0">
              <a:lnSpc>
                <a:spcPct val="115000"/>
              </a:lnSpc>
              <a:spcBef>
                <a:spcPts val="0"/>
              </a:spcBef>
              <a:spcAft>
                <a:spcPts val="1000"/>
              </a:spcAft>
            </a:pPr>
            <a:r>
              <a:rPr lang="en-US" sz="1600" dirty="0">
                <a:effectLst/>
                <a:latin typeface="Calibri" panose="020F0502020204030204" pitchFamily="34" charset="0"/>
              </a:rPr>
              <a:t>Revelation 13:7–8 (AV) </a:t>
            </a:r>
          </a:p>
          <a:p>
            <a:pPr marL="0" marR="0">
              <a:lnSpc>
                <a:spcPct val="115000"/>
              </a:lnSpc>
              <a:spcBef>
                <a:spcPts val="0"/>
              </a:spcBef>
              <a:spcAft>
                <a:spcPts val="0"/>
              </a:spcAft>
            </a:pPr>
            <a:r>
              <a:rPr lang="en-US" sz="1800" cap="all" baseline="30000" dirty="0">
                <a:effectLst/>
                <a:latin typeface="Calibri" panose="020F0502020204030204" pitchFamily="34" charset="0"/>
              </a:rPr>
              <a:t>7 </a:t>
            </a:r>
            <a:r>
              <a:rPr lang="en-US" sz="1800" cap="all" dirty="0">
                <a:effectLst/>
                <a:latin typeface="Calibri" panose="020F0502020204030204" pitchFamily="34" charset="0"/>
              </a:rPr>
              <a:t>And it was given unto him to make war with the saints, and to overcome them: and power was given him over all kindreds, and tongues, and nations. </a:t>
            </a:r>
            <a:r>
              <a:rPr lang="en-US" sz="1800" cap="all" baseline="30000" dirty="0">
                <a:effectLst/>
                <a:latin typeface="Calibri" panose="020F0502020204030204" pitchFamily="34" charset="0"/>
              </a:rPr>
              <a:t>8 </a:t>
            </a:r>
            <a:r>
              <a:rPr lang="en-US" sz="1800" cap="all" dirty="0">
                <a:effectLst/>
                <a:latin typeface="Calibri" panose="020F0502020204030204" pitchFamily="34" charset="0"/>
              </a:rPr>
              <a:t>And all that dwell upon the earth shall worship him, whose names are not written in the book of life of the Lamb slain from the foundation of the world.</a:t>
            </a:r>
            <a:r>
              <a:rPr lang="en-US" sz="2800" cap="all" dirty="0">
                <a:effectLst/>
                <a:latin typeface="Calibri" panose="020F0502020204030204" pitchFamily="34" charset="0"/>
              </a:rPr>
              <a:t> </a:t>
            </a:r>
          </a:p>
        </p:txBody>
      </p:sp>
      <p:sp>
        <p:nvSpPr>
          <p:cNvPr id="5" name="Title 4">
            <a:extLst>
              <a:ext uri="{FF2B5EF4-FFF2-40B4-BE49-F238E27FC236}">
                <a16:creationId xmlns:a16="http://schemas.microsoft.com/office/drawing/2014/main" id="{6D3632F2-7C2E-4654-993A-F1AAD1DD4105}"/>
              </a:ext>
            </a:extLst>
          </p:cNvPr>
          <p:cNvSpPr>
            <a:spLocks noGrp="1"/>
          </p:cNvSpPr>
          <p:nvPr>
            <p:ph type="title"/>
          </p:nvPr>
        </p:nvSpPr>
        <p:spPr/>
        <p:txBody>
          <a:bodyPr/>
          <a:lstStyle/>
          <a:p>
            <a:r>
              <a:rPr lang="en-US" dirty="0"/>
              <a:t>The Antichrist</a:t>
            </a:r>
          </a:p>
        </p:txBody>
      </p:sp>
      <p:sp>
        <p:nvSpPr>
          <p:cNvPr id="6" name="Content Placeholder 5">
            <a:extLst>
              <a:ext uri="{FF2B5EF4-FFF2-40B4-BE49-F238E27FC236}">
                <a16:creationId xmlns:a16="http://schemas.microsoft.com/office/drawing/2014/main" id="{B3A7244B-5F29-49A5-A8A8-0760D53A2122}"/>
              </a:ext>
            </a:extLst>
          </p:cNvPr>
          <p:cNvSpPr>
            <a:spLocks noGrp="1"/>
          </p:cNvSpPr>
          <p:nvPr>
            <p:ph idx="1"/>
          </p:nvPr>
        </p:nvSpPr>
        <p:spPr/>
        <p:txBody>
          <a:bodyPr/>
          <a:lstStyle/>
          <a:p>
            <a:r>
              <a:rPr lang="en-US" dirty="0">
                <a:solidFill>
                  <a:srgbClr val="FFC000"/>
                </a:solidFill>
              </a:rPr>
              <a:t>The ten horns </a:t>
            </a:r>
            <a:r>
              <a:rPr lang="en-US" dirty="0"/>
              <a:t>represent ten kingdoms (</a:t>
            </a:r>
            <a:r>
              <a:rPr lang="en-US" dirty="0">
                <a:solidFill>
                  <a:srgbClr val="FFC000"/>
                </a:solidFill>
              </a:rPr>
              <a:t>Dan. 7:24; Rev. 17:12</a:t>
            </a:r>
            <a:r>
              <a:rPr lang="en-US" dirty="0"/>
              <a:t>). It appears that “the beast” will head a “United States of Europe,” a revived Roman Empire, before taking over as world dictator. All nations will no doubt admire and thank him for the “peace” he has achieved, little realizing the sorrow and destruction he will bring to the world.</a:t>
            </a:r>
          </a:p>
        </p:txBody>
      </p:sp>
    </p:spTree>
    <p:extLst>
      <p:ext uri="{BB962C8B-B14F-4D97-AF65-F5344CB8AC3E}">
        <p14:creationId xmlns:p14="http://schemas.microsoft.com/office/powerpoint/2010/main" val="18934290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12043-AFA7-4B74-A4EA-3F46CB932DBF}"/>
              </a:ext>
            </a:extLst>
          </p:cNvPr>
          <p:cNvSpPr>
            <a:spLocks noGrp="1"/>
          </p:cNvSpPr>
          <p:nvPr>
            <p:ph type="title"/>
          </p:nvPr>
        </p:nvSpPr>
        <p:spPr/>
        <p:txBody>
          <a:bodyPr/>
          <a:lstStyle/>
          <a:p>
            <a:r>
              <a:rPr lang="en-US" dirty="0"/>
              <a:t>The Antichrist</a:t>
            </a:r>
          </a:p>
        </p:txBody>
      </p:sp>
      <p:sp>
        <p:nvSpPr>
          <p:cNvPr id="3" name="Content Placeholder 2">
            <a:extLst>
              <a:ext uri="{FF2B5EF4-FFF2-40B4-BE49-F238E27FC236}">
                <a16:creationId xmlns:a16="http://schemas.microsoft.com/office/drawing/2014/main" id="{C8093F19-FDF2-4FD1-993E-1DA711CF12E8}"/>
              </a:ext>
            </a:extLst>
          </p:cNvPr>
          <p:cNvSpPr>
            <a:spLocks noGrp="1"/>
          </p:cNvSpPr>
          <p:nvPr>
            <p:ph idx="1"/>
          </p:nvPr>
        </p:nvSpPr>
        <p:spPr/>
        <p:txBody>
          <a:bodyPr/>
          <a:lstStyle/>
          <a:p>
            <a:r>
              <a:rPr lang="en-US" dirty="0"/>
              <a:t>The three animals named in </a:t>
            </a:r>
            <a:r>
              <a:rPr lang="en-US" dirty="0">
                <a:solidFill>
                  <a:srgbClr val="FFC000"/>
                </a:solidFill>
              </a:rPr>
              <a:t>Revelation 13:2 </a:t>
            </a:r>
            <a:r>
              <a:rPr lang="en-US" dirty="0"/>
              <a:t>remind us of the four beasts Daniel saw in his dream (</a:t>
            </a:r>
            <a:r>
              <a:rPr lang="en-US" dirty="0">
                <a:solidFill>
                  <a:srgbClr val="FFC000"/>
                </a:solidFill>
              </a:rPr>
              <a:t>Dan. 7</a:t>
            </a:r>
            <a:r>
              <a:rPr lang="en-US" dirty="0"/>
              <a:t>): a lion (Babylon), a bear (Media-Persia), a leopard (Greece), and a “terrible beast” (the Antichrist). John saw these animals, or kingdoms, in reverse order since he was looking back, while Daniel was looking ahead. The final world empire will be rooted in all the previous empires and unite in one their evil and power. Added to the ferocity of these beasts will be Satan’s own power, throne, and authority!</a:t>
            </a:r>
          </a:p>
        </p:txBody>
      </p:sp>
    </p:spTree>
    <p:extLst>
      <p:ext uri="{BB962C8B-B14F-4D97-AF65-F5344CB8AC3E}">
        <p14:creationId xmlns:p14="http://schemas.microsoft.com/office/powerpoint/2010/main" val="9601491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12043-AFA7-4B74-A4EA-3F46CB932DBF}"/>
              </a:ext>
            </a:extLst>
          </p:cNvPr>
          <p:cNvSpPr>
            <a:spLocks noGrp="1"/>
          </p:cNvSpPr>
          <p:nvPr>
            <p:ph type="title"/>
          </p:nvPr>
        </p:nvSpPr>
        <p:spPr/>
        <p:txBody>
          <a:bodyPr/>
          <a:lstStyle/>
          <a:p>
            <a:r>
              <a:rPr lang="en-US" dirty="0"/>
              <a:t>The Antichrist</a:t>
            </a:r>
          </a:p>
        </p:txBody>
      </p:sp>
      <p:sp>
        <p:nvSpPr>
          <p:cNvPr id="3" name="Content Placeholder 2">
            <a:extLst>
              <a:ext uri="{FF2B5EF4-FFF2-40B4-BE49-F238E27FC236}">
                <a16:creationId xmlns:a16="http://schemas.microsoft.com/office/drawing/2014/main" id="{C8093F19-FDF2-4FD1-993E-1DA711CF12E8}"/>
              </a:ext>
            </a:extLst>
          </p:cNvPr>
          <p:cNvSpPr>
            <a:spLocks noGrp="1"/>
          </p:cNvSpPr>
          <p:nvPr>
            <p:ph idx="1"/>
          </p:nvPr>
        </p:nvSpPr>
        <p:spPr/>
        <p:txBody>
          <a:bodyPr/>
          <a:lstStyle/>
          <a:p>
            <a:r>
              <a:rPr lang="en-US" dirty="0"/>
              <a:t>The three animals named in </a:t>
            </a:r>
            <a:r>
              <a:rPr lang="en-US" dirty="0">
                <a:solidFill>
                  <a:srgbClr val="FFC000"/>
                </a:solidFill>
              </a:rPr>
              <a:t>Revelation 13:2 </a:t>
            </a:r>
            <a:r>
              <a:rPr lang="en-US" dirty="0"/>
              <a:t>remind us of the four beasts Daniel saw in his dream (</a:t>
            </a:r>
            <a:r>
              <a:rPr lang="en-US" dirty="0">
                <a:solidFill>
                  <a:srgbClr val="FFC000"/>
                </a:solidFill>
              </a:rPr>
              <a:t>Dan. 7</a:t>
            </a:r>
            <a:r>
              <a:rPr lang="en-US" dirty="0"/>
              <a:t>): a lion (Babylon), a bear (Media-Persia), a leopard (Greece), and a “terrible beast” (the Antichrist). John saw these animals, or kingdoms, in reverse order since he was looking back, while Daniel was looking ahead. The final world empire will be rooted in all the previous empires and unite in one their evil and power. Added to the ferocity of these beasts will be Satan’s own power, throne, and authority!</a:t>
            </a:r>
          </a:p>
        </p:txBody>
      </p:sp>
    </p:spTree>
    <p:extLst>
      <p:ext uri="{BB962C8B-B14F-4D97-AF65-F5344CB8AC3E}">
        <p14:creationId xmlns:p14="http://schemas.microsoft.com/office/powerpoint/2010/main" val="10040676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EEA62-B37D-4471-88D0-9397C1B6A7A5}"/>
              </a:ext>
            </a:extLst>
          </p:cNvPr>
          <p:cNvSpPr>
            <a:spLocks noGrp="1"/>
          </p:cNvSpPr>
          <p:nvPr>
            <p:ph type="title"/>
          </p:nvPr>
        </p:nvSpPr>
        <p:spPr/>
        <p:txBody>
          <a:bodyPr/>
          <a:lstStyle/>
          <a:p>
            <a:r>
              <a:rPr lang="en-US" dirty="0"/>
              <a:t>Satan presents his great "masterpiece," the counterfeit Christ</a:t>
            </a:r>
          </a:p>
        </p:txBody>
      </p:sp>
      <p:sp>
        <p:nvSpPr>
          <p:cNvPr id="3" name="Content Placeholder 2">
            <a:extLst>
              <a:ext uri="{FF2B5EF4-FFF2-40B4-BE49-F238E27FC236}">
                <a16:creationId xmlns:a16="http://schemas.microsoft.com/office/drawing/2014/main" id="{E3EB08CD-3C26-4D00-B079-BCC69CFD0BDD}"/>
              </a:ext>
            </a:extLst>
          </p:cNvPr>
          <p:cNvSpPr>
            <a:spLocks noGrp="1"/>
          </p:cNvSpPr>
          <p:nvPr>
            <p:ph idx="1"/>
          </p:nvPr>
        </p:nvSpPr>
        <p:spPr/>
        <p:txBody>
          <a:bodyPr/>
          <a:lstStyle/>
          <a:p>
            <a:r>
              <a:rPr lang="en-US" b="1" dirty="0">
                <a:solidFill>
                  <a:srgbClr val="FFFF00"/>
                </a:solidFill>
              </a:rPr>
              <a:t>First, </a:t>
            </a:r>
            <a:r>
              <a:rPr lang="en-US" dirty="0">
                <a:solidFill>
                  <a:srgbClr val="FFC000"/>
                </a:solidFill>
              </a:rPr>
              <a:t>there will be wonder </a:t>
            </a:r>
            <a:r>
              <a:rPr lang="en-US" dirty="0"/>
              <a:t>(</a:t>
            </a:r>
            <a:r>
              <a:rPr lang="en-US" dirty="0">
                <a:solidFill>
                  <a:srgbClr val="FFC000"/>
                </a:solidFill>
              </a:rPr>
              <a:t>Rev. 13:3</a:t>
            </a:r>
            <a:r>
              <a:rPr lang="en-US" dirty="0"/>
              <a:t>). Certainly a terrified world will wonder at Antichrist's power and his sudden rise to international fame and authority. But mankind will also wonder at the healing of his "wound." What is this "wound"? John does not explain it, but perhaps what he later wrote (</a:t>
            </a:r>
            <a:r>
              <a:rPr lang="en-US" dirty="0">
                <a:solidFill>
                  <a:srgbClr val="FFC000"/>
                </a:solidFill>
              </a:rPr>
              <a:t>Rev. 17:9-13</a:t>
            </a:r>
            <a:r>
              <a:rPr lang="en-US" dirty="0"/>
              <a:t>) can help interpret the symbolism. This "wound" must be important, because John mentioned it three times (</a:t>
            </a:r>
            <a:r>
              <a:rPr lang="en-US" dirty="0">
                <a:solidFill>
                  <a:srgbClr val="FFC000"/>
                </a:solidFill>
              </a:rPr>
              <a:t>Rev. 13:3, 12, 14</a:t>
            </a:r>
            <a:r>
              <a:rPr lang="en-US" dirty="0"/>
              <a:t>), including the fact that it was sword-inflicted.</a:t>
            </a:r>
          </a:p>
        </p:txBody>
      </p:sp>
    </p:spTree>
    <p:extLst>
      <p:ext uri="{BB962C8B-B14F-4D97-AF65-F5344CB8AC3E}">
        <p14:creationId xmlns:p14="http://schemas.microsoft.com/office/powerpoint/2010/main" val="4887900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FF9BDE-AC00-4153-B0A6-724C724B01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0694" y="0"/>
            <a:ext cx="9330612" cy="6858000"/>
          </a:xfrm>
          <a:prstGeom prst="rect">
            <a:avLst/>
          </a:prstGeom>
        </p:spPr>
      </p:pic>
    </p:spTree>
    <p:extLst>
      <p:ext uri="{BB962C8B-B14F-4D97-AF65-F5344CB8AC3E}">
        <p14:creationId xmlns:p14="http://schemas.microsoft.com/office/powerpoint/2010/main" val="15249725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EEA62-B37D-4471-88D0-9397C1B6A7A5}"/>
              </a:ext>
            </a:extLst>
          </p:cNvPr>
          <p:cNvSpPr>
            <a:spLocks noGrp="1"/>
          </p:cNvSpPr>
          <p:nvPr>
            <p:ph type="title"/>
          </p:nvPr>
        </p:nvSpPr>
        <p:spPr/>
        <p:txBody>
          <a:bodyPr/>
          <a:lstStyle/>
          <a:p>
            <a:r>
              <a:rPr lang="en-US" dirty="0"/>
              <a:t>Satan presents his great "masterpiece," the counterfeit Christ</a:t>
            </a:r>
          </a:p>
        </p:txBody>
      </p:sp>
      <p:sp>
        <p:nvSpPr>
          <p:cNvPr id="3" name="Content Placeholder 2">
            <a:extLst>
              <a:ext uri="{FF2B5EF4-FFF2-40B4-BE49-F238E27FC236}">
                <a16:creationId xmlns:a16="http://schemas.microsoft.com/office/drawing/2014/main" id="{E3EB08CD-3C26-4D00-B079-BCC69CFD0BDD}"/>
              </a:ext>
            </a:extLst>
          </p:cNvPr>
          <p:cNvSpPr>
            <a:spLocks noGrp="1"/>
          </p:cNvSpPr>
          <p:nvPr>
            <p:ph idx="1"/>
          </p:nvPr>
        </p:nvSpPr>
        <p:spPr/>
        <p:txBody>
          <a:bodyPr/>
          <a:lstStyle/>
          <a:p>
            <a:r>
              <a:rPr lang="en-US" dirty="0"/>
              <a:t>The seven heads represent seven mountains, but also seven kings or kingdoms (</a:t>
            </a:r>
            <a:r>
              <a:rPr lang="en-US" dirty="0">
                <a:solidFill>
                  <a:srgbClr val="FFC000"/>
                </a:solidFill>
              </a:rPr>
              <a:t>Rev. 17:10</a:t>
            </a:r>
            <a:r>
              <a:rPr lang="en-US" dirty="0"/>
              <a:t>). Antichrist or "the beast" is one of these seven kings (</a:t>
            </a:r>
            <a:r>
              <a:rPr lang="en-US" dirty="0">
                <a:solidFill>
                  <a:srgbClr val="FFC000"/>
                </a:solidFill>
              </a:rPr>
              <a:t>Rev. 17:11</a:t>
            </a:r>
            <a:r>
              <a:rPr lang="en-US" dirty="0"/>
              <a:t>), but he is also the eighth.</a:t>
            </a:r>
          </a:p>
          <a:p>
            <a:r>
              <a:rPr lang="en-US" b="1" dirty="0">
                <a:solidFill>
                  <a:srgbClr val="FFFF00"/>
                </a:solidFill>
              </a:rPr>
              <a:t>Second</a:t>
            </a:r>
            <a:r>
              <a:rPr lang="en-US" dirty="0"/>
              <a:t>, </a:t>
            </a:r>
            <a:r>
              <a:rPr lang="en-US" dirty="0">
                <a:solidFill>
                  <a:srgbClr val="FFC000"/>
                </a:solidFill>
              </a:rPr>
              <a:t>There will also be worship </a:t>
            </a:r>
            <a:r>
              <a:rPr lang="en-US" dirty="0"/>
              <a:t>(</a:t>
            </a:r>
            <a:r>
              <a:rPr lang="en-US" dirty="0">
                <a:solidFill>
                  <a:srgbClr val="FFC000"/>
                </a:solidFill>
              </a:rPr>
              <a:t>Rev. 13:4</a:t>
            </a:r>
            <a:r>
              <a:rPr lang="en-US" dirty="0"/>
              <a:t>). Worship is the one thing Satan has always wanted (</a:t>
            </a:r>
            <a:r>
              <a:rPr lang="en-US" dirty="0">
                <a:solidFill>
                  <a:srgbClr val="FFC000"/>
                </a:solidFill>
              </a:rPr>
              <a:t>Matt. 4:8-10</a:t>
            </a:r>
            <a:r>
              <a:rPr lang="en-US" dirty="0"/>
              <a:t>), and he will receive it through "the beast." The second "beast," described in the last half of this chapter, will organize and promote the worship of Antichrist, making it the official religion of the world!</a:t>
            </a:r>
          </a:p>
          <a:p>
            <a:endParaRPr lang="en-US" dirty="0"/>
          </a:p>
        </p:txBody>
      </p:sp>
    </p:spTree>
    <p:extLst>
      <p:ext uri="{BB962C8B-B14F-4D97-AF65-F5344CB8AC3E}">
        <p14:creationId xmlns:p14="http://schemas.microsoft.com/office/powerpoint/2010/main" val="38512080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EEA62-B37D-4471-88D0-9397C1B6A7A5}"/>
              </a:ext>
            </a:extLst>
          </p:cNvPr>
          <p:cNvSpPr>
            <a:spLocks noGrp="1"/>
          </p:cNvSpPr>
          <p:nvPr>
            <p:ph type="title"/>
          </p:nvPr>
        </p:nvSpPr>
        <p:spPr/>
        <p:txBody>
          <a:bodyPr/>
          <a:lstStyle/>
          <a:p>
            <a:r>
              <a:rPr lang="en-US" dirty="0"/>
              <a:t>Satan presents his great "masterpiece," the counterfeit Christ</a:t>
            </a:r>
          </a:p>
        </p:txBody>
      </p:sp>
      <p:sp>
        <p:nvSpPr>
          <p:cNvPr id="3" name="Content Placeholder 2">
            <a:extLst>
              <a:ext uri="{FF2B5EF4-FFF2-40B4-BE49-F238E27FC236}">
                <a16:creationId xmlns:a16="http://schemas.microsoft.com/office/drawing/2014/main" id="{E3EB08CD-3C26-4D00-B079-BCC69CFD0BDD}"/>
              </a:ext>
            </a:extLst>
          </p:cNvPr>
          <p:cNvSpPr>
            <a:spLocks noGrp="1"/>
          </p:cNvSpPr>
          <p:nvPr>
            <p:ph idx="1"/>
          </p:nvPr>
        </p:nvSpPr>
        <p:spPr/>
        <p:txBody>
          <a:bodyPr/>
          <a:lstStyle/>
          <a:p>
            <a:r>
              <a:rPr lang="en-US" b="1" dirty="0">
                <a:solidFill>
                  <a:srgbClr val="FFFF00"/>
                </a:solidFill>
              </a:rPr>
              <a:t>Third</a:t>
            </a:r>
            <a:r>
              <a:rPr lang="en-US" dirty="0"/>
              <a:t>, </a:t>
            </a:r>
            <a:r>
              <a:rPr lang="en-US" dirty="0">
                <a:solidFill>
                  <a:srgbClr val="FFC000"/>
                </a:solidFill>
              </a:rPr>
              <a:t>There will also be words </a:t>
            </a:r>
            <a:r>
              <a:rPr lang="en-US" dirty="0"/>
              <a:t>(</a:t>
            </a:r>
            <a:r>
              <a:rPr lang="en-US" dirty="0">
                <a:solidFill>
                  <a:srgbClr val="FFC000"/>
                </a:solidFill>
              </a:rPr>
              <a:t>Rev. 13:5-6</a:t>
            </a:r>
            <a:r>
              <a:rPr lang="en-US" dirty="0"/>
              <a:t>). Almost all dictators have risen to power by controlling people with their words. Some of us can recall when Adolf Hitler was rising to power, and know now how he mesmerized huge crowds with his speeches. Satan will make "the beast" a great orator, whose addresses will blaspheme God, His name, His tabernacle (heaven), and the saints in heaven. </a:t>
            </a:r>
          </a:p>
          <a:p>
            <a:r>
              <a:rPr lang="en-US" dirty="0"/>
              <a:t>Since Satan will have recently been cast out of heaven, this blasphemy is to be expected.</a:t>
            </a:r>
          </a:p>
        </p:txBody>
      </p:sp>
    </p:spTree>
    <p:extLst>
      <p:ext uri="{BB962C8B-B14F-4D97-AF65-F5344CB8AC3E}">
        <p14:creationId xmlns:p14="http://schemas.microsoft.com/office/powerpoint/2010/main" val="38809856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EEA62-B37D-4471-88D0-9397C1B6A7A5}"/>
              </a:ext>
            </a:extLst>
          </p:cNvPr>
          <p:cNvSpPr>
            <a:spLocks noGrp="1"/>
          </p:cNvSpPr>
          <p:nvPr>
            <p:ph type="title"/>
          </p:nvPr>
        </p:nvSpPr>
        <p:spPr/>
        <p:txBody>
          <a:bodyPr/>
          <a:lstStyle/>
          <a:p>
            <a:r>
              <a:rPr lang="en-US" dirty="0"/>
              <a:t>Satan presents his great "masterpiece," the counterfeit Christ</a:t>
            </a:r>
          </a:p>
        </p:txBody>
      </p:sp>
      <p:sp>
        <p:nvSpPr>
          <p:cNvPr id="3" name="Content Placeholder 2">
            <a:extLst>
              <a:ext uri="{FF2B5EF4-FFF2-40B4-BE49-F238E27FC236}">
                <a16:creationId xmlns:a16="http://schemas.microsoft.com/office/drawing/2014/main" id="{E3EB08CD-3C26-4D00-B079-BCC69CFD0BDD}"/>
              </a:ext>
            </a:extLst>
          </p:cNvPr>
          <p:cNvSpPr>
            <a:spLocks noGrp="1"/>
          </p:cNvSpPr>
          <p:nvPr>
            <p:ph idx="1"/>
          </p:nvPr>
        </p:nvSpPr>
        <p:spPr/>
        <p:txBody>
          <a:bodyPr/>
          <a:lstStyle/>
          <a:p>
            <a:r>
              <a:rPr lang="en-US" b="1" dirty="0">
                <a:solidFill>
                  <a:srgbClr val="FFFF00"/>
                </a:solidFill>
              </a:rPr>
              <a:t>Finally, </a:t>
            </a:r>
            <a:r>
              <a:rPr lang="en-US" b="1" dirty="0">
                <a:solidFill>
                  <a:srgbClr val="FFC000"/>
                </a:solidFill>
              </a:rPr>
              <a:t>there will be war </a:t>
            </a:r>
            <a:r>
              <a:rPr lang="en-US" b="1" dirty="0"/>
              <a:t>(</a:t>
            </a:r>
            <a:r>
              <a:rPr lang="en-US" b="1" dirty="0">
                <a:solidFill>
                  <a:srgbClr val="FFC000"/>
                </a:solidFill>
              </a:rPr>
              <a:t>Rev. 13:7-10</a:t>
            </a:r>
            <a:r>
              <a:rPr lang="en-US" b="1" dirty="0"/>
              <a:t>). God will permit Antichrist to war against His people ("wear out the saints," </a:t>
            </a:r>
            <a:r>
              <a:rPr lang="en-US" b="1" dirty="0">
                <a:solidFill>
                  <a:srgbClr val="FFC000"/>
                </a:solidFill>
              </a:rPr>
              <a:t>Dan. 7:25</a:t>
            </a:r>
            <a:r>
              <a:rPr lang="en-US" b="1" dirty="0"/>
              <a:t>) and even to defeat some of them. John prophesied that some of the saints will be captured and some will be martyred. But because of their faith, they will have patience, or endurance (see </a:t>
            </a:r>
            <a:r>
              <a:rPr lang="en-US" b="1" dirty="0">
                <a:solidFill>
                  <a:srgbClr val="FFC000"/>
                </a:solidFill>
              </a:rPr>
              <a:t>Heb. 6:12; Rev. 1:9</a:t>
            </a:r>
            <a:r>
              <a:rPr lang="en-US" b="1" dirty="0"/>
              <a:t>), and will not deny the Lord in spite of persecution and death.</a:t>
            </a:r>
            <a:endParaRPr lang="en-US" dirty="0"/>
          </a:p>
        </p:txBody>
      </p:sp>
    </p:spTree>
    <p:extLst>
      <p:ext uri="{BB962C8B-B14F-4D97-AF65-F5344CB8AC3E}">
        <p14:creationId xmlns:p14="http://schemas.microsoft.com/office/powerpoint/2010/main" val="14368588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4AFB649B-B683-47B6-9CF3-7D06D708C1C1}"/>
              </a:ext>
            </a:extLst>
          </p:cNvPr>
          <p:cNvGrpSpPr/>
          <p:nvPr/>
        </p:nvGrpSpPr>
        <p:grpSpPr>
          <a:xfrm>
            <a:off x="973860" y="643272"/>
            <a:ext cx="10106865" cy="5840260"/>
            <a:chOff x="973860" y="643272"/>
            <a:chExt cx="10106865" cy="5304392"/>
          </a:xfrm>
        </p:grpSpPr>
        <p:sp>
          <p:nvSpPr>
            <p:cNvPr id="19" name="Rectangle 17">
              <a:extLst>
                <a:ext uri="{FF2B5EF4-FFF2-40B4-BE49-F238E27FC236}">
                  <a16:creationId xmlns:a16="http://schemas.microsoft.com/office/drawing/2014/main" id="{D212DEE1-E10B-49AB-8CFC-4D468E3FC393}"/>
                </a:ext>
              </a:extLst>
            </p:cNvPr>
            <p:cNvSpPr/>
            <p:nvPr/>
          </p:nvSpPr>
          <p:spPr>
            <a:xfrm>
              <a:off x="973860" y="643272"/>
              <a:ext cx="10106865" cy="5298371"/>
            </a:xfrm>
            <a:custGeom>
              <a:avLst/>
              <a:gdLst>
                <a:gd name="connsiteX0" fmla="*/ 0 w 9750438"/>
                <a:gd name="connsiteY0" fmla="*/ 0 h 4541376"/>
                <a:gd name="connsiteX1" fmla="*/ 9750438 w 9750438"/>
                <a:gd name="connsiteY1" fmla="*/ 0 h 4541376"/>
                <a:gd name="connsiteX2" fmla="*/ 9750438 w 9750438"/>
                <a:gd name="connsiteY2" fmla="*/ 4541376 h 4541376"/>
                <a:gd name="connsiteX3" fmla="*/ 0 w 9750438"/>
                <a:gd name="connsiteY3" fmla="*/ 4541376 h 4541376"/>
                <a:gd name="connsiteX4" fmla="*/ 0 w 9750438"/>
                <a:gd name="connsiteY4" fmla="*/ 0 h 4541376"/>
                <a:gd name="connsiteX0" fmla="*/ 232 w 9750670"/>
                <a:gd name="connsiteY0" fmla="*/ 0 h 4541376"/>
                <a:gd name="connsiteX1" fmla="*/ 9750670 w 9750670"/>
                <a:gd name="connsiteY1" fmla="*/ 0 h 4541376"/>
                <a:gd name="connsiteX2" fmla="*/ 9750670 w 9750670"/>
                <a:gd name="connsiteY2" fmla="*/ 4541376 h 4541376"/>
                <a:gd name="connsiteX3" fmla="*/ 232 w 9750670"/>
                <a:gd name="connsiteY3" fmla="*/ 4541376 h 4541376"/>
                <a:gd name="connsiteX4" fmla="*/ 125413 w 9750670"/>
                <a:gd name="connsiteY4" fmla="*/ 2277147 h 4541376"/>
                <a:gd name="connsiteX5" fmla="*/ 232 w 9750670"/>
                <a:gd name="connsiteY5" fmla="*/ 0 h 4541376"/>
                <a:gd name="connsiteX0" fmla="*/ 232 w 9750670"/>
                <a:gd name="connsiteY0" fmla="*/ 0 h 4541376"/>
                <a:gd name="connsiteX1" fmla="*/ 9750670 w 9750670"/>
                <a:gd name="connsiteY1" fmla="*/ 0 h 4541376"/>
                <a:gd name="connsiteX2" fmla="*/ 9603242 w 9750670"/>
                <a:gd name="connsiteY2" fmla="*/ 2393262 h 4541376"/>
                <a:gd name="connsiteX3" fmla="*/ 9750670 w 9750670"/>
                <a:gd name="connsiteY3" fmla="*/ 4541376 h 4541376"/>
                <a:gd name="connsiteX4" fmla="*/ 232 w 9750670"/>
                <a:gd name="connsiteY4" fmla="*/ 4541376 h 4541376"/>
                <a:gd name="connsiteX5" fmla="*/ 125413 w 9750670"/>
                <a:gd name="connsiteY5" fmla="*/ 2277147 h 4541376"/>
                <a:gd name="connsiteX6" fmla="*/ 232 w 9750670"/>
                <a:gd name="connsiteY6" fmla="*/ 0 h 454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0670" h="4541376">
                  <a:moveTo>
                    <a:pt x="232" y="0"/>
                  </a:moveTo>
                  <a:lnTo>
                    <a:pt x="9750670" y="0"/>
                  </a:lnTo>
                  <a:cubicBezTo>
                    <a:pt x="9749908" y="792916"/>
                    <a:pt x="9604004" y="1600346"/>
                    <a:pt x="9603242" y="2393262"/>
                  </a:cubicBezTo>
                  <a:lnTo>
                    <a:pt x="9750670" y="4541376"/>
                  </a:lnTo>
                  <a:lnTo>
                    <a:pt x="232" y="4541376"/>
                  </a:lnTo>
                  <a:cubicBezTo>
                    <a:pt x="-6422" y="3781795"/>
                    <a:pt x="132067" y="3036728"/>
                    <a:pt x="125413" y="2277147"/>
                  </a:cubicBezTo>
                  <a:lnTo>
                    <a:pt x="232" y="0"/>
                  </a:lnTo>
                  <a:close/>
                </a:path>
              </a:pathLst>
            </a:custGeom>
            <a:gradFill>
              <a:gsLst>
                <a:gs pos="74000">
                  <a:srgbClr val="FFC000"/>
                </a:gs>
                <a:gs pos="14000">
                  <a:srgbClr val="FFC000"/>
                </a:gs>
                <a:gs pos="48000">
                  <a:srgbClr val="BFBC42"/>
                </a:gs>
                <a:gs pos="65000">
                  <a:srgbClr val="DCBE3C"/>
                </a:gs>
                <a:gs pos="91000">
                  <a:srgbClr val="FFC00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CAE89F8-BE20-406E-940D-10B8F97993DB}"/>
                </a:ext>
              </a:extLst>
            </p:cNvPr>
            <p:cNvSpPr/>
            <p:nvPr/>
          </p:nvSpPr>
          <p:spPr>
            <a:xfrm>
              <a:off x="1143553" y="649293"/>
              <a:ext cx="9750670" cy="5298371"/>
            </a:xfrm>
            <a:custGeom>
              <a:avLst/>
              <a:gdLst>
                <a:gd name="connsiteX0" fmla="*/ 0 w 9750438"/>
                <a:gd name="connsiteY0" fmla="*/ 0 h 4541376"/>
                <a:gd name="connsiteX1" fmla="*/ 9750438 w 9750438"/>
                <a:gd name="connsiteY1" fmla="*/ 0 h 4541376"/>
                <a:gd name="connsiteX2" fmla="*/ 9750438 w 9750438"/>
                <a:gd name="connsiteY2" fmla="*/ 4541376 h 4541376"/>
                <a:gd name="connsiteX3" fmla="*/ 0 w 9750438"/>
                <a:gd name="connsiteY3" fmla="*/ 4541376 h 4541376"/>
                <a:gd name="connsiteX4" fmla="*/ 0 w 9750438"/>
                <a:gd name="connsiteY4" fmla="*/ 0 h 4541376"/>
                <a:gd name="connsiteX0" fmla="*/ 232 w 9750670"/>
                <a:gd name="connsiteY0" fmla="*/ 0 h 4541376"/>
                <a:gd name="connsiteX1" fmla="*/ 9750670 w 9750670"/>
                <a:gd name="connsiteY1" fmla="*/ 0 h 4541376"/>
                <a:gd name="connsiteX2" fmla="*/ 9750670 w 9750670"/>
                <a:gd name="connsiteY2" fmla="*/ 4541376 h 4541376"/>
                <a:gd name="connsiteX3" fmla="*/ 232 w 9750670"/>
                <a:gd name="connsiteY3" fmla="*/ 4541376 h 4541376"/>
                <a:gd name="connsiteX4" fmla="*/ 125413 w 9750670"/>
                <a:gd name="connsiteY4" fmla="*/ 2277147 h 4541376"/>
                <a:gd name="connsiteX5" fmla="*/ 232 w 9750670"/>
                <a:gd name="connsiteY5" fmla="*/ 0 h 4541376"/>
                <a:gd name="connsiteX0" fmla="*/ 232 w 9750670"/>
                <a:gd name="connsiteY0" fmla="*/ 0 h 4541376"/>
                <a:gd name="connsiteX1" fmla="*/ 9750670 w 9750670"/>
                <a:gd name="connsiteY1" fmla="*/ 0 h 4541376"/>
                <a:gd name="connsiteX2" fmla="*/ 9603242 w 9750670"/>
                <a:gd name="connsiteY2" fmla="*/ 2393262 h 4541376"/>
                <a:gd name="connsiteX3" fmla="*/ 9750670 w 9750670"/>
                <a:gd name="connsiteY3" fmla="*/ 4541376 h 4541376"/>
                <a:gd name="connsiteX4" fmla="*/ 232 w 9750670"/>
                <a:gd name="connsiteY4" fmla="*/ 4541376 h 4541376"/>
                <a:gd name="connsiteX5" fmla="*/ 125413 w 9750670"/>
                <a:gd name="connsiteY5" fmla="*/ 2277147 h 4541376"/>
                <a:gd name="connsiteX6" fmla="*/ 232 w 9750670"/>
                <a:gd name="connsiteY6" fmla="*/ 0 h 454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0670" h="4541376">
                  <a:moveTo>
                    <a:pt x="232" y="0"/>
                  </a:moveTo>
                  <a:lnTo>
                    <a:pt x="9750670" y="0"/>
                  </a:lnTo>
                  <a:cubicBezTo>
                    <a:pt x="9749908" y="792916"/>
                    <a:pt x="9604004" y="1600346"/>
                    <a:pt x="9603242" y="2393262"/>
                  </a:cubicBezTo>
                  <a:lnTo>
                    <a:pt x="9750670" y="4541376"/>
                  </a:lnTo>
                  <a:lnTo>
                    <a:pt x="232" y="4541376"/>
                  </a:lnTo>
                  <a:cubicBezTo>
                    <a:pt x="-6422" y="3781795"/>
                    <a:pt x="132067" y="3036728"/>
                    <a:pt x="125413" y="2277147"/>
                  </a:cubicBezTo>
                  <a:lnTo>
                    <a:pt x="232" y="0"/>
                  </a:lnTo>
                  <a:close/>
                </a:path>
              </a:pathLst>
            </a:cu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FB396119-4937-4A4C-8952-75264BA1EF69}"/>
              </a:ext>
            </a:extLst>
          </p:cNvPr>
          <p:cNvGrpSpPr/>
          <p:nvPr/>
        </p:nvGrpSpPr>
        <p:grpSpPr>
          <a:xfrm>
            <a:off x="782947" y="374468"/>
            <a:ext cx="10488694" cy="640080"/>
            <a:chOff x="782947" y="566928"/>
            <a:chExt cx="10488694" cy="640080"/>
          </a:xfrm>
        </p:grpSpPr>
        <p:grpSp>
          <p:nvGrpSpPr>
            <p:cNvPr id="9" name="Group 8">
              <a:extLst>
                <a:ext uri="{FF2B5EF4-FFF2-40B4-BE49-F238E27FC236}">
                  <a16:creationId xmlns:a16="http://schemas.microsoft.com/office/drawing/2014/main" id="{CB5EBFF9-D9C7-41BB-BE8E-2F44AC53BA36}"/>
                </a:ext>
              </a:extLst>
            </p:cNvPr>
            <p:cNvGrpSpPr/>
            <p:nvPr/>
          </p:nvGrpSpPr>
          <p:grpSpPr>
            <a:xfrm>
              <a:off x="1006142" y="566928"/>
              <a:ext cx="10042305" cy="640080"/>
              <a:chOff x="1006142" y="566928"/>
              <a:chExt cx="10042305" cy="640080"/>
            </a:xfrm>
          </p:grpSpPr>
          <p:sp>
            <p:nvSpPr>
              <p:cNvPr id="5" name="Rectangle 3">
                <a:extLst>
                  <a:ext uri="{FF2B5EF4-FFF2-40B4-BE49-F238E27FC236}">
                    <a16:creationId xmlns:a16="http://schemas.microsoft.com/office/drawing/2014/main" id="{2D95E79B-E2E4-41D2-A6FD-355F479F4CAD}"/>
                  </a:ext>
                </a:extLst>
              </p:cNvPr>
              <p:cNvSpPr/>
              <p:nvPr/>
            </p:nvSpPr>
            <p:spPr>
              <a:xfrm>
                <a:off x="1006142" y="566928"/>
                <a:ext cx="10042305"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2C6FB5E-C3E2-44C0-82F0-ADF8AD14317F}"/>
                  </a:ext>
                </a:extLst>
              </p:cNvPr>
              <p:cNvSpPr/>
              <p:nvPr/>
            </p:nvSpPr>
            <p:spPr>
              <a:xfrm>
                <a:off x="1152076" y="566928"/>
                <a:ext cx="9750438"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solidFill>
                <a:srgbClr val="AF7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C5C238B1-7798-4BCF-BBA5-155A0302CEDA}"/>
                </a:ext>
              </a:extLst>
            </p:cNvPr>
            <p:cNvGrpSpPr/>
            <p:nvPr/>
          </p:nvGrpSpPr>
          <p:grpSpPr>
            <a:xfrm>
              <a:off x="782947" y="692112"/>
              <a:ext cx="10488694" cy="389711"/>
              <a:chOff x="1243831" y="2788919"/>
              <a:chExt cx="9644593" cy="698138"/>
            </a:xfrm>
          </p:grpSpPr>
          <p:sp>
            <p:nvSpPr>
              <p:cNvPr id="6" name="Rectangle 3">
                <a:extLst>
                  <a:ext uri="{FF2B5EF4-FFF2-40B4-BE49-F238E27FC236}">
                    <a16:creationId xmlns:a16="http://schemas.microsoft.com/office/drawing/2014/main" id="{0F9D6FB4-87A1-40B9-8E92-A95BB58BE1E4}"/>
                  </a:ext>
                </a:extLst>
              </p:cNvPr>
              <p:cNvSpPr/>
              <p:nvPr/>
            </p:nvSpPr>
            <p:spPr>
              <a:xfrm>
                <a:off x="1243831" y="2788920"/>
                <a:ext cx="9644593"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3">
                <a:extLst>
                  <a:ext uri="{FF2B5EF4-FFF2-40B4-BE49-F238E27FC236}">
                    <a16:creationId xmlns:a16="http://schemas.microsoft.com/office/drawing/2014/main" id="{3762BD78-ECEB-468D-B7F5-C6630875FF4C}"/>
                  </a:ext>
                </a:extLst>
              </p:cNvPr>
              <p:cNvSpPr/>
              <p:nvPr/>
            </p:nvSpPr>
            <p:spPr>
              <a:xfrm>
                <a:off x="1316797" y="2788919"/>
                <a:ext cx="9498660"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solidFill>
                <a:srgbClr val="845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 name="Group 10">
            <a:extLst>
              <a:ext uri="{FF2B5EF4-FFF2-40B4-BE49-F238E27FC236}">
                <a16:creationId xmlns:a16="http://schemas.microsoft.com/office/drawing/2014/main" id="{0B4B0171-EB78-4296-A119-E3650E78BAAD}"/>
              </a:ext>
            </a:extLst>
          </p:cNvPr>
          <p:cNvGrpSpPr/>
          <p:nvPr/>
        </p:nvGrpSpPr>
        <p:grpSpPr>
          <a:xfrm>
            <a:off x="806519" y="1044441"/>
            <a:ext cx="10488694" cy="640080"/>
            <a:chOff x="782947" y="566928"/>
            <a:chExt cx="10488694" cy="640080"/>
          </a:xfrm>
        </p:grpSpPr>
        <p:grpSp>
          <p:nvGrpSpPr>
            <p:cNvPr id="12" name="Group 11">
              <a:extLst>
                <a:ext uri="{FF2B5EF4-FFF2-40B4-BE49-F238E27FC236}">
                  <a16:creationId xmlns:a16="http://schemas.microsoft.com/office/drawing/2014/main" id="{468B24E6-B69F-4722-8442-26DDAF2F8132}"/>
                </a:ext>
              </a:extLst>
            </p:cNvPr>
            <p:cNvGrpSpPr/>
            <p:nvPr/>
          </p:nvGrpSpPr>
          <p:grpSpPr>
            <a:xfrm>
              <a:off x="1006142" y="566928"/>
              <a:ext cx="10042305" cy="640080"/>
              <a:chOff x="1006142" y="566928"/>
              <a:chExt cx="10042305" cy="640080"/>
            </a:xfrm>
          </p:grpSpPr>
          <p:sp>
            <p:nvSpPr>
              <p:cNvPr id="16" name="Rectangle 3">
                <a:extLst>
                  <a:ext uri="{FF2B5EF4-FFF2-40B4-BE49-F238E27FC236}">
                    <a16:creationId xmlns:a16="http://schemas.microsoft.com/office/drawing/2014/main" id="{318FABE8-E03A-4DE5-9C55-88561AB0568F}"/>
                  </a:ext>
                </a:extLst>
              </p:cNvPr>
              <p:cNvSpPr/>
              <p:nvPr/>
            </p:nvSpPr>
            <p:spPr>
              <a:xfrm>
                <a:off x="1006142" y="566928"/>
                <a:ext cx="10042305"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3">
                <a:extLst>
                  <a:ext uri="{FF2B5EF4-FFF2-40B4-BE49-F238E27FC236}">
                    <a16:creationId xmlns:a16="http://schemas.microsoft.com/office/drawing/2014/main" id="{5EA3FEEA-E0EB-4ABD-AA9B-E8C24B51A095}"/>
                  </a:ext>
                </a:extLst>
              </p:cNvPr>
              <p:cNvSpPr/>
              <p:nvPr/>
            </p:nvSpPr>
            <p:spPr>
              <a:xfrm>
                <a:off x="1152076" y="566928"/>
                <a:ext cx="9750438"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solidFill>
                <a:srgbClr val="AF7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FA535349-71DC-4AA0-94F2-F5AD9DA535AF}"/>
                </a:ext>
              </a:extLst>
            </p:cNvPr>
            <p:cNvGrpSpPr/>
            <p:nvPr/>
          </p:nvGrpSpPr>
          <p:grpSpPr>
            <a:xfrm>
              <a:off x="782947" y="692112"/>
              <a:ext cx="10488694" cy="389711"/>
              <a:chOff x="1243831" y="2788919"/>
              <a:chExt cx="9644593" cy="698138"/>
            </a:xfrm>
          </p:grpSpPr>
          <p:sp>
            <p:nvSpPr>
              <p:cNvPr id="14" name="Rectangle 3">
                <a:extLst>
                  <a:ext uri="{FF2B5EF4-FFF2-40B4-BE49-F238E27FC236}">
                    <a16:creationId xmlns:a16="http://schemas.microsoft.com/office/drawing/2014/main" id="{CF112628-176D-4B3F-B875-047C2F52CBD4}"/>
                  </a:ext>
                </a:extLst>
              </p:cNvPr>
              <p:cNvSpPr/>
              <p:nvPr/>
            </p:nvSpPr>
            <p:spPr>
              <a:xfrm>
                <a:off x="1243831" y="2788920"/>
                <a:ext cx="9644593"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3">
                <a:extLst>
                  <a:ext uri="{FF2B5EF4-FFF2-40B4-BE49-F238E27FC236}">
                    <a16:creationId xmlns:a16="http://schemas.microsoft.com/office/drawing/2014/main" id="{7E2F8F45-6C86-4614-B328-0D3AE50B2EEB}"/>
                  </a:ext>
                </a:extLst>
              </p:cNvPr>
              <p:cNvSpPr/>
              <p:nvPr/>
            </p:nvSpPr>
            <p:spPr>
              <a:xfrm>
                <a:off x="1316797" y="2788919"/>
                <a:ext cx="9498660"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solidFill>
                <a:srgbClr val="845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1" name="TextBox 20">
            <a:extLst>
              <a:ext uri="{FF2B5EF4-FFF2-40B4-BE49-F238E27FC236}">
                <a16:creationId xmlns:a16="http://schemas.microsoft.com/office/drawing/2014/main" id="{ADB5D1CF-0A03-49A4-8FED-AD89B4A8A671}"/>
              </a:ext>
            </a:extLst>
          </p:cNvPr>
          <p:cNvSpPr txBox="1"/>
          <p:nvPr/>
        </p:nvSpPr>
        <p:spPr>
          <a:xfrm>
            <a:off x="1349829" y="1014548"/>
            <a:ext cx="9318171" cy="5262979"/>
          </a:xfrm>
          <a:prstGeom prst="rect">
            <a:avLst/>
          </a:prstGeom>
          <a:noFill/>
        </p:spPr>
        <p:txBody>
          <a:bodyPr wrap="square" rtlCol="0">
            <a:spAutoFit/>
          </a:bodyPr>
          <a:lstStyle/>
          <a:p>
            <a:r>
              <a:rPr lang="en-US" sz="2800" dirty="0">
                <a:latin typeface="Lucida Calligraphy" panose="03010101010101010101" pitchFamily="66" charset="0"/>
              </a:rPr>
              <a:t>Isaiah 24:19-21 (KJV) </a:t>
            </a:r>
          </a:p>
          <a:p>
            <a:r>
              <a:rPr lang="en-US" sz="2800" dirty="0">
                <a:latin typeface="Lucida Calligraphy" panose="03010101010101010101" pitchFamily="66" charset="0"/>
              </a:rPr>
              <a:t>19  The earth is utterly broken down, the earth is clean dissolved, the earth is moved exceedingly. </a:t>
            </a:r>
          </a:p>
          <a:p>
            <a:r>
              <a:rPr lang="en-US" sz="2800" dirty="0">
                <a:latin typeface="Lucida Calligraphy" panose="03010101010101010101" pitchFamily="66" charset="0"/>
              </a:rPr>
              <a:t>20  The earth shall reel to and </a:t>
            </a:r>
            <a:r>
              <a:rPr lang="en-US" sz="2800" dirty="0" err="1">
                <a:latin typeface="Lucida Calligraphy" panose="03010101010101010101" pitchFamily="66" charset="0"/>
              </a:rPr>
              <a:t>fro</a:t>
            </a:r>
            <a:r>
              <a:rPr lang="en-US" sz="2800" dirty="0">
                <a:latin typeface="Lucida Calligraphy" panose="03010101010101010101" pitchFamily="66" charset="0"/>
              </a:rPr>
              <a:t> like a drunkard, and shall be removed like a cottage; and the transgression thereof shall be heavy upon it; and it shall fall, and not rise again. </a:t>
            </a:r>
          </a:p>
          <a:p>
            <a:r>
              <a:rPr lang="en-US" sz="2800" dirty="0">
                <a:latin typeface="Lucida Calligraphy" panose="03010101010101010101" pitchFamily="66" charset="0"/>
              </a:rPr>
              <a:t>21  And it shall come to pass in that day, that the LORD shall punish the host of the high ones that are on high, and the kings of the earth upon the earth. </a:t>
            </a:r>
          </a:p>
        </p:txBody>
      </p:sp>
      <p:sp>
        <p:nvSpPr>
          <p:cNvPr id="22" name="Oval 21">
            <a:extLst>
              <a:ext uri="{FF2B5EF4-FFF2-40B4-BE49-F238E27FC236}">
                <a16:creationId xmlns:a16="http://schemas.microsoft.com/office/drawing/2014/main" id="{68E1068F-F68F-4296-8A2E-E06E9ECD2314}"/>
              </a:ext>
            </a:extLst>
          </p:cNvPr>
          <p:cNvSpPr/>
          <p:nvPr/>
        </p:nvSpPr>
        <p:spPr>
          <a:xfrm>
            <a:off x="11200811" y="596826"/>
            <a:ext cx="455056" cy="156690"/>
          </a:xfrm>
          <a:prstGeom prst="ellipse">
            <a:avLst/>
          </a:prstGeom>
          <a:gradFill>
            <a:gsLst>
              <a:gs pos="74000">
                <a:srgbClr val="FFC000"/>
              </a:gs>
              <a:gs pos="14000">
                <a:srgbClr val="FFC000"/>
              </a:gs>
              <a:gs pos="48000">
                <a:srgbClr val="BFBC42"/>
              </a:gs>
              <a:gs pos="65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E5E1097-1334-49CA-96AE-2C63D8D37042}"/>
              </a:ext>
            </a:extLst>
          </p:cNvPr>
          <p:cNvSpPr/>
          <p:nvPr/>
        </p:nvSpPr>
        <p:spPr>
          <a:xfrm>
            <a:off x="351463" y="596826"/>
            <a:ext cx="455056" cy="156690"/>
          </a:xfrm>
          <a:prstGeom prst="ellipse">
            <a:avLst/>
          </a:prstGeom>
          <a:gradFill>
            <a:gsLst>
              <a:gs pos="74000">
                <a:srgbClr val="FFC000"/>
              </a:gs>
              <a:gs pos="14000">
                <a:srgbClr val="FFC000"/>
              </a:gs>
              <a:gs pos="48000">
                <a:srgbClr val="BFBC42"/>
              </a:gs>
              <a:gs pos="65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24947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3000"/>
                                        <p:tgtEl>
                                          <p:spTgt spid="2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up)">
                                      <p:cBhvr>
                                        <p:cTn id="10" dur="3000"/>
                                        <p:tgtEl>
                                          <p:spTgt spid="21"/>
                                        </p:tgtEl>
                                      </p:cBhvr>
                                    </p:animEffect>
                                  </p:childTnLst>
                                </p:cTn>
                              </p:par>
                              <p:par>
                                <p:cTn id="11" presetID="42" presetClass="path" presetSubtype="0" accel="50000" decel="50000" fill="hold" nodeType="withEffect">
                                  <p:stCondLst>
                                    <p:cond delay="0"/>
                                  </p:stCondLst>
                                  <p:childTnLst>
                                    <p:animMotion origin="layout" path="M -3.95833E-6 -2.59259E-6 L -3.95833E-6 0.67894 " pathEditMode="relative" rAng="0" ptsTypes="AA">
                                      <p:cBhvr>
                                        <p:cTn id="12" dur="3000" fill="hold"/>
                                        <p:tgtEl>
                                          <p:spTgt spid="11"/>
                                        </p:tgtEl>
                                        <p:attrNameLst>
                                          <p:attrName>ppt_x</p:attrName>
                                          <p:attrName>ppt_y</p:attrName>
                                        </p:attrNameLst>
                                      </p:cBhvr>
                                      <p:rCtr x="0" y="339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4AFB649B-B683-47B6-9CF3-7D06D708C1C1}"/>
              </a:ext>
            </a:extLst>
          </p:cNvPr>
          <p:cNvGrpSpPr/>
          <p:nvPr/>
        </p:nvGrpSpPr>
        <p:grpSpPr>
          <a:xfrm>
            <a:off x="973860" y="643272"/>
            <a:ext cx="10106865" cy="5840260"/>
            <a:chOff x="973860" y="643272"/>
            <a:chExt cx="10106865" cy="5304392"/>
          </a:xfrm>
        </p:grpSpPr>
        <p:sp>
          <p:nvSpPr>
            <p:cNvPr id="19" name="Rectangle 17">
              <a:extLst>
                <a:ext uri="{FF2B5EF4-FFF2-40B4-BE49-F238E27FC236}">
                  <a16:creationId xmlns:a16="http://schemas.microsoft.com/office/drawing/2014/main" id="{D212DEE1-E10B-49AB-8CFC-4D468E3FC393}"/>
                </a:ext>
              </a:extLst>
            </p:cNvPr>
            <p:cNvSpPr/>
            <p:nvPr/>
          </p:nvSpPr>
          <p:spPr>
            <a:xfrm>
              <a:off x="973860" y="643272"/>
              <a:ext cx="10106865" cy="5298371"/>
            </a:xfrm>
            <a:custGeom>
              <a:avLst/>
              <a:gdLst>
                <a:gd name="connsiteX0" fmla="*/ 0 w 9750438"/>
                <a:gd name="connsiteY0" fmla="*/ 0 h 4541376"/>
                <a:gd name="connsiteX1" fmla="*/ 9750438 w 9750438"/>
                <a:gd name="connsiteY1" fmla="*/ 0 h 4541376"/>
                <a:gd name="connsiteX2" fmla="*/ 9750438 w 9750438"/>
                <a:gd name="connsiteY2" fmla="*/ 4541376 h 4541376"/>
                <a:gd name="connsiteX3" fmla="*/ 0 w 9750438"/>
                <a:gd name="connsiteY3" fmla="*/ 4541376 h 4541376"/>
                <a:gd name="connsiteX4" fmla="*/ 0 w 9750438"/>
                <a:gd name="connsiteY4" fmla="*/ 0 h 4541376"/>
                <a:gd name="connsiteX0" fmla="*/ 232 w 9750670"/>
                <a:gd name="connsiteY0" fmla="*/ 0 h 4541376"/>
                <a:gd name="connsiteX1" fmla="*/ 9750670 w 9750670"/>
                <a:gd name="connsiteY1" fmla="*/ 0 h 4541376"/>
                <a:gd name="connsiteX2" fmla="*/ 9750670 w 9750670"/>
                <a:gd name="connsiteY2" fmla="*/ 4541376 h 4541376"/>
                <a:gd name="connsiteX3" fmla="*/ 232 w 9750670"/>
                <a:gd name="connsiteY3" fmla="*/ 4541376 h 4541376"/>
                <a:gd name="connsiteX4" fmla="*/ 125413 w 9750670"/>
                <a:gd name="connsiteY4" fmla="*/ 2277147 h 4541376"/>
                <a:gd name="connsiteX5" fmla="*/ 232 w 9750670"/>
                <a:gd name="connsiteY5" fmla="*/ 0 h 4541376"/>
                <a:gd name="connsiteX0" fmla="*/ 232 w 9750670"/>
                <a:gd name="connsiteY0" fmla="*/ 0 h 4541376"/>
                <a:gd name="connsiteX1" fmla="*/ 9750670 w 9750670"/>
                <a:gd name="connsiteY1" fmla="*/ 0 h 4541376"/>
                <a:gd name="connsiteX2" fmla="*/ 9603242 w 9750670"/>
                <a:gd name="connsiteY2" fmla="*/ 2393262 h 4541376"/>
                <a:gd name="connsiteX3" fmla="*/ 9750670 w 9750670"/>
                <a:gd name="connsiteY3" fmla="*/ 4541376 h 4541376"/>
                <a:gd name="connsiteX4" fmla="*/ 232 w 9750670"/>
                <a:gd name="connsiteY4" fmla="*/ 4541376 h 4541376"/>
                <a:gd name="connsiteX5" fmla="*/ 125413 w 9750670"/>
                <a:gd name="connsiteY5" fmla="*/ 2277147 h 4541376"/>
                <a:gd name="connsiteX6" fmla="*/ 232 w 9750670"/>
                <a:gd name="connsiteY6" fmla="*/ 0 h 454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0670" h="4541376">
                  <a:moveTo>
                    <a:pt x="232" y="0"/>
                  </a:moveTo>
                  <a:lnTo>
                    <a:pt x="9750670" y="0"/>
                  </a:lnTo>
                  <a:cubicBezTo>
                    <a:pt x="9749908" y="792916"/>
                    <a:pt x="9604004" y="1600346"/>
                    <a:pt x="9603242" y="2393262"/>
                  </a:cubicBezTo>
                  <a:lnTo>
                    <a:pt x="9750670" y="4541376"/>
                  </a:lnTo>
                  <a:lnTo>
                    <a:pt x="232" y="4541376"/>
                  </a:lnTo>
                  <a:cubicBezTo>
                    <a:pt x="-6422" y="3781795"/>
                    <a:pt x="132067" y="3036728"/>
                    <a:pt x="125413" y="2277147"/>
                  </a:cubicBezTo>
                  <a:lnTo>
                    <a:pt x="232" y="0"/>
                  </a:lnTo>
                  <a:close/>
                </a:path>
              </a:pathLst>
            </a:custGeom>
            <a:gradFill>
              <a:gsLst>
                <a:gs pos="74000">
                  <a:srgbClr val="FFC000"/>
                </a:gs>
                <a:gs pos="14000">
                  <a:srgbClr val="FFC000"/>
                </a:gs>
                <a:gs pos="48000">
                  <a:srgbClr val="BFBC42"/>
                </a:gs>
                <a:gs pos="65000">
                  <a:srgbClr val="DCBE3C"/>
                </a:gs>
                <a:gs pos="91000">
                  <a:srgbClr val="FFC00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CAE89F8-BE20-406E-940D-10B8F97993DB}"/>
                </a:ext>
              </a:extLst>
            </p:cNvPr>
            <p:cNvSpPr/>
            <p:nvPr/>
          </p:nvSpPr>
          <p:spPr>
            <a:xfrm>
              <a:off x="1143553" y="649293"/>
              <a:ext cx="9750670" cy="5298371"/>
            </a:xfrm>
            <a:custGeom>
              <a:avLst/>
              <a:gdLst>
                <a:gd name="connsiteX0" fmla="*/ 0 w 9750438"/>
                <a:gd name="connsiteY0" fmla="*/ 0 h 4541376"/>
                <a:gd name="connsiteX1" fmla="*/ 9750438 w 9750438"/>
                <a:gd name="connsiteY1" fmla="*/ 0 h 4541376"/>
                <a:gd name="connsiteX2" fmla="*/ 9750438 w 9750438"/>
                <a:gd name="connsiteY2" fmla="*/ 4541376 h 4541376"/>
                <a:gd name="connsiteX3" fmla="*/ 0 w 9750438"/>
                <a:gd name="connsiteY3" fmla="*/ 4541376 h 4541376"/>
                <a:gd name="connsiteX4" fmla="*/ 0 w 9750438"/>
                <a:gd name="connsiteY4" fmla="*/ 0 h 4541376"/>
                <a:gd name="connsiteX0" fmla="*/ 232 w 9750670"/>
                <a:gd name="connsiteY0" fmla="*/ 0 h 4541376"/>
                <a:gd name="connsiteX1" fmla="*/ 9750670 w 9750670"/>
                <a:gd name="connsiteY1" fmla="*/ 0 h 4541376"/>
                <a:gd name="connsiteX2" fmla="*/ 9750670 w 9750670"/>
                <a:gd name="connsiteY2" fmla="*/ 4541376 h 4541376"/>
                <a:gd name="connsiteX3" fmla="*/ 232 w 9750670"/>
                <a:gd name="connsiteY3" fmla="*/ 4541376 h 4541376"/>
                <a:gd name="connsiteX4" fmla="*/ 125413 w 9750670"/>
                <a:gd name="connsiteY4" fmla="*/ 2277147 h 4541376"/>
                <a:gd name="connsiteX5" fmla="*/ 232 w 9750670"/>
                <a:gd name="connsiteY5" fmla="*/ 0 h 4541376"/>
                <a:gd name="connsiteX0" fmla="*/ 232 w 9750670"/>
                <a:gd name="connsiteY0" fmla="*/ 0 h 4541376"/>
                <a:gd name="connsiteX1" fmla="*/ 9750670 w 9750670"/>
                <a:gd name="connsiteY1" fmla="*/ 0 h 4541376"/>
                <a:gd name="connsiteX2" fmla="*/ 9603242 w 9750670"/>
                <a:gd name="connsiteY2" fmla="*/ 2393262 h 4541376"/>
                <a:gd name="connsiteX3" fmla="*/ 9750670 w 9750670"/>
                <a:gd name="connsiteY3" fmla="*/ 4541376 h 4541376"/>
                <a:gd name="connsiteX4" fmla="*/ 232 w 9750670"/>
                <a:gd name="connsiteY4" fmla="*/ 4541376 h 4541376"/>
                <a:gd name="connsiteX5" fmla="*/ 125413 w 9750670"/>
                <a:gd name="connsiteY5" fmla="*/ 2277147 h 4541376"/>
                <a:gd name="connsiteX6" fmla="*/ 232 w 9750670"/>
                <a:gd name="connsiteY6" fmla="*/ 0 h 454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0670" h="4541376">
                  <a:moveTo>
                    <a:pt x="232" y="0"/>
                  </a:moveTo>
                  <a:lnTo>
                    <a:pt x="9750670" y="0"/>
                  </a:lnTo>
                  <a:cubicBezTo>
                    <a:pt x="9749908" y="792916"/>
                    <a:pt x="9604004" y="1600346"/>
                    <a:pt x="9603242" y="2393262"/>
                  </a:cubicBezTo>
                  <a:lnTo>
                    <a:pt x="9750670" y="4541376"/>
                  </a:lnTo>
                  <a:lnTo>
                    <a:pt x="232" y="4541376"/>
                  </a:lnTo>
                  <a:cubicBezTo>
                    <a:pt x="-6422" y="3781795"/>
                    <a:pt x="132067" y="3036728"/>
                    <a:pt x="125413" y="2277147"/>
                  </a:cubicBezTo>
                  <a:lnTo>
                    <a:pt x="232" y="0"/>
                  </a:lnTo>
                  <a:close/>
                </a:path>
              </a:pathLst>
            </a:cu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FB396119-4937-4A4C-8952-75264BA1EF69}"/>
              </a:ext>
            </a:extLst>
          </p:cNvPr>
          <p:cNvGrpSpPr/>
          <p:nvPr/>
        </p:nvGrpSpPr>
        <p:grpSpPr>
          <a:xfrm>
            <a:off x="782947" y="374468"/>
            <a:ext cx="10488694" cy="640080"/>
            <a:chOff x="782947" y="566928"/>
            <a:chExt cx="10488694" cy="640080"/>
          </a:xfrm>
        </p:grpSpPr>
        <p:grpSp>
          <p:nvGrpSpPr>
            <p:cNvPr id="9" name="Group 8">
              <a:extLst>
                <a:ext uri="{FF2B5EF4-FFF2-40B4-BE49-F238E27FC236}">
                  <a16:creationId xmlns:a16="http://schemas.microsoft.com/office/drawing/2014/main" id="{CB5EBFF9-D9C7-41BB-BE8E-2F44AC53BA36}"/>
                </a:ext>
              </a:extLst>
            </p:cNvPr>
            <p:cNvGrpSpPr/>
            <p:nvPr/>
          </p:nvGrpSpPr>
          <p:grpSpPr>
            <a:xfrm>
              <a:off x="1006142" y="566928"/>
              <a:ext cx="10042305" cy="640080"/>
              <a:chOff x="1006142" y="566928"/>
              <a:chExt cx="10042305" cy="640080"/>
            </a:xfrm>
          </p:grpSpPr>
          <p:sp>
            <p:nvSpPr>
              <p:cNvPr id="5" name="Rectangle 3">
                <a:extLst>
                  <a:ext uri="{FF2B5EF4-FFF2-40B4-BE49-F238E27FC236}">
                    <a16:creationId xmlns:a16="http://schemas.microsoft.com/office/drawing/2014/main" id="{2D95E79B-E2E4-41D2-A6FD-355F479F4CAD}"/>
                  </a:ext>
                </a:extLst>
              </p:cNvPr>
              <p:cNvSpPr/>
              <p:nvPr/>
            </p:nvSpPr>
            <p:spPr>
              <a:xfrm>
                <a:off x="1006142" y="566928"/>
                <a:ext cx="10042305"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2C6FB5E-C3E2-44C0-82F0-ADF8AD14317F}"/>
                  </a:ext>
                </a:extLst>
              </p:cNvPr>
              <p:cNvSpPr/>
              <p:nvPr/>
            </p:nvSpPr>
            <p:spPr>
              <a:xfrm>
                <a:off x="1152076" y="566928"/>
                <a:ext cx="9750438"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solidFill>
                <a:srgbClr val="AF7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C5C238B1-7798-4BCF-BBA5-155A0302CEDA}"/>
                </a:ext>
              </a:extLst>
            </p:cNvPr>
            <p:cNvGrpSpPr/>
            <p:nvPr/>
          </p:nvGrpSpPr>
          <p:grpSpPr>
            <a:xfrm>
              <a:off x="782947" y="692112"/>
              <a:ext cx="10488694" cy="389711"/>
              <a:chOff x="1243831" y="2788919"/>
              <a:chExt cx="9644593" cy="698138"/>
            </a:xfrm>
          </p:grpSpPr>
          <p:sp>
            <p:nvSpPr>
              <p:cNvPr id="6" name="Rectangle 3">
                <a:extLst>
                  <a:ext uri="{FF2B5EF4-FFF2-40B4-BE49-F238E27FC236}">
                    <a16:creationId xmlns:a16="http://schemas.microsoft.com/office/drawing/2014/main" id="{0F9D6FB4-87A1-40B9-8E92-A95BB58BE1E4}"/>
                  </a:ext>
                </a:extLst>
              </p:cNvPr>
              <p:cNvSpPr/>
              <p:nvPr/>
            </p:nvSpPr>
            <p:spPr>
              <a:xfrm>
                <a:off x="1243831" y="2788920"/>
                <a:ext cx="9644593"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3">
                <a:extLst>
                  <a:ext uri="{FF2B5EF4-FFF2-40B4-BE49-F238E27FC236}">
                    <a16:creationId xmlns:a16="http://schemas.microsoft.com/office/drawing/2014/main" id="{3762BD78-ECEB-468D-B7F5-C6630875FF4C}"/>
                  </a:ext>
                </a:extLst>
              </p:cNvPr>
              <p:cNvSpPr/>
              <p:nvPr/>
            </p:nvSpPr>
            <p:spPr>
              <a:xfrm>
                <a:off x="1316797" y="2788919"/>
                <a:ext cx="9498660"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solidFill>
                <a:srgbClr val="845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 name="Group 10">
            <a:extLst>
              <a:ext uri="{FF2B5EF4-FFF2-40B4-BE49-F238E27FC236}">
                <a16:creationId xmlns:a16="http://schemas.microsoft.com/office/drawing/2014/main" id="{0B4B0171-EB78-4296-A119-E3650E78BAAD}"/>
              </a:ext>
            </a:extLst>
          </p:cNvPr>
          <p:cNvGrpSpPr/>
          <p:nvPr/>
        </p:nvGrpSpPr>
        <p:grpSpPr>
          <a:xfrm>
            <a:off x="806519" y="1044441"/>
            <a:ext cx="10488694" cy="640080"/>
            <a:chOff x="782947" y="566928"/>
            <a:chExt cx="10488694" cy="640080"/>
          </a:xfrm>
        </p:grpSpPr>
        <p:grpSp>
          <p:nvGrpSpPr>
            <p:cNvPr id="12" name="Group 11">
              <a:extLst>
                <a:ext uri="{FF2B5EF4-FFF2-40B4-BE49-F238E27FC236}">
                  <a16:creationId xmlns:a16="http://schemas.microsoft.com/office/drawing/2014/main" id="{468B24E6-B69F-4722-8442-26DDAF2F8132}"/>
                </a:ext>
              </a:extLst>
            </p:cNvPr>
            <p:cNvGrpSpPr/>
            <p:nvPr/>
          </p:nvGrpSpPr>
          <p:grpSpPr>
            <a:xfrm>
              <a:off x="1006142" y="566928"/>
              <a:ext cx="10042305" cy="640080"/>
              <a:chOff x="1006142" y="566928"/>
              <a:chExt cx="10042305" cy="640080"/>
            </a:xfrm>
          </p:grpSpPr>
          <p:sp>
            <p:nvSpPr>
              <p:cNvPr id="16" name="Rectangle 3">
                <a:extLst>
                  <a:ext uri="{FF2B5EF4-FFF2-40B4-BE49-F238E27FC236}">
                    <a16:creationId xmlns:a16="http://schemas.microsoft.com/office/drawing/2014/main" id="{318FABE8-E03A-4DE5-9C55-88561AB0568F}"/>
                  </a:ext>
                </a:extLst>
              </p:cNvPr>
              <p:cNvSpPr/>
              <p:nvPr/>
            </p:nvSpPr>
            <p:spPr>
              <a:xfrm>
                <a:off x="1006142" y="566928"/>
                <a:ext cx="10042305"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3">
                <a:extLst>
                  <a:ext uri="{FF2B5EF4-FFF2-40B4-BE49-F238E27FC236}">
                    <a16:creationId xmlns:a16="http://schemas.microsoft.com/office/drawing/2014/main" id="{5EA3FEEA-E0EB-4ABD-AA9B-E8C24B51A095}"/>
                  </a:ext>
                </a:extLst>
              </p:cNvPr>
              <p:cNvSpPr/>
              <p:nvPr/>
            </p:nvSpPr>
            <p:spPr>
              <a:xfrm>
                <a:off x="1152076" y="566928"/>
                <a:ext cx="9750438"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solidFill>
                <a:srgbClr val="AF7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FA535349-71DC-4AA0-94F2-F5AD9DA535AF}"/>
                </a:ext>
              </a:extLst>
            </p:cNvPr>
            <p:cNvGrpSpPr/>
            <p:nvPr/>
          </p:nvGrpSpPr>
          <p:grpSpPr>
            <a:xfrm>
              <a:off x="782947" y="692112"/>
              <a:ext cx="10488694" cy="389711"/>
              <a:chOff x="1243831" y="2788919"/>
              <a:chExt cx="9644593" cy="698138"/>
            </a:xfrm>
          </p:grpSpPr>
          <p:sp>
            <p:nvSpPr>
              <p:cNvPr id="14" name="Rectangle 3">
                <a:extLst>
                  <a:ext uri="{FF2B5EF4-FFF2-40B4-BE49-F238E27FC236}">
                    <a16:creationId xmlns:a16="http://schemas.microsoft.com/office/drawing/2014/main" id="{CF112628-176D-4B3F-B875-047C2F52CBD4}"/>
                  </a:ext>
                </a:extLst>
              </p:cNvPr>
              <p:cNvSpPr/>
              <p:nvPr/>
            </p:nvSpPr>
            <p:spPr>
              <a:xfrm>
                <a:off x="1243831" y="2788920"/>
                <a:ext cx="9644593"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3">
                <a:extLst>
                  <a:ext uri="{FF2B5EF4-FFF2-40B4-BE49-F238E27FC236}">
                    <a16:creationId xmlns:a16="http://schemas.microsoft.com/office/drawing/2014/main" id="{7E2F8F45-6C86-4614-B328-0D3AE50B2EEB}"/>
                  </a:ext>
                </a:extLst>
              </p:cNvPr>
              <p:cNvSpPr/>
              <p:nvPr/>
            </p:nvSpPr>
            <p:spPr>
              <a:xfrm>
                <a:off x="1316797" y="2788919"/>
                <a:ext cx="9498660"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solidFill>
                <a:srgbClr val="845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1" name="TextBox 20">
            <a:extLst>
              <a:ext uri="{FF2B5EF4-FFF2-40B4-BE49-F238E27FC236}">
                <a16:creationId xmlns:a16="http://schemas.microsoft.com/office/drawing/2014/main" id="{ADB5D1CF-0A03-49A4-8FED-AD89B4A8A671}"/>
              </a:ext>
            </a:extLst>
          </p:cNvPr>
          <p:cNvSpPr txBox="1"/>
          <p:nvPr/>
        </p:nvSpPr>
        <p:spPr>
          <a:xfrm>
            <a:off x="1349829" y="1014548"/>
            <a:ext cx="9318171" cy="4493538"/>
          </a:xfrm>
          <a:prstGeom prst="rect">
            <a:avLst/>
          </a:prstGeom>
          <a:noFill/>
        </p:spPr>
        <p:txBody>
          <a:bodyPr wrap="square" rtlCol="0">
            <a:spAutoFit/>
          </a:bodyPr>
          <a:lstStyle/>
          <a:p>
            <a:r>
              <a:rPr lang="en-US" sz="2600" dirty="0">
                <a:latin typeface="Lucida Calligraphy" panose="03010101010101010101" pitchFamily="66" charset="0"/>
              </a:rPr>
              <a:t>Isaiah 24:19-21 (KJV) </a:t>
            </a:r>
          </a:p>
          <a:p>
            <a:r>
              <a:rPr lang="en-US" sz="2600" dirty="0">
                <a:latin typeface="Lucida Calligraphy" panose="03010101010101010101" pitchFamily="66" charset="0"/>
              </a:rPr>
              <a:t>19  The earth is utterly broken down, the earth is clean dissolved, the earth is moved exceedingly. </a:t>
            </a:r>
          </a:p>
          <a:p>
            <a:r>
              <a:rPr lang="en-US" sz="2600" dirty="0">
                <a:latin typeface="Lucida Calligraphy" panose="03010101010101010101" pitchFamily="66" charset="0"/>
              </a:rPr>
              <a:t>20  The earth shall reel to and </a:t>
            </a:r>
            <a:r>
              <a:rPr lang="en-US" sz="2600" dirty="0" err="1">
                <a:latin typeface="Lucida Calligraphy" panose="03010101010101010101" pitchFamily="66" charset="0"/>
              </a:rPr>
              <a:t>fro</a:t>
            </a:r>
            <a:r>
              <a:rPr lang="en-US" sz="2600" dirty="0">
                <a:latin typeface="Lucida Calligraphy" panose="03010101010101010101" pitchFamily="66" charset="0"/>
              </a:rPr>
              <a:t> like a drunkard, and shall be removed like a cottage; and the transgression thereof shall be heavy upon it; and it shall fall, and not rise again. </a:t>
            </a:r>
          </a:p>
          <a:p>
            <a:r>
              <a:rPr lang="en-US" sz="2600" dirty="0">
                <a:latin typeface="Lucida Calligraphy" panose="03010101010101010101" pitchFamily="66" charset="0"/>
              </a:rPr>
              <a:t>21  And it shall come to pass in that day, that the LORD shall punish the host of the high ones that are on high, and the kings of the earth upon the earth. </a:t>
            </a:r>
          </a:p>
        </p:txBody>
      </p:sp>
      <p:sp>
        <p:nvSpPr>
          <p:cNvPr id="22" name="Oval 21">
            <a:extLst>
              <a:ext uri="{FF2B5EF4-FFF2-40B4-BE49-F238E27FC236}">
                <a16:creationId xmlns:a16="http://schemas.microsoft.com/office/drawing/2014/main" id="{68E1068F-F68F-4296-8A2E-E06E9ECD2314}"/>
              </a:ext>
            </a:extLst>
          </p:cNvPr>
          <p:cNvSpPr/>
          <p:nvPr/>
        </p:nvSpPr>
        <p:spPr>
          <a:xfrm>
            <a:off x="11200811" y="596826"/>
            <a:ext cx="455056" cy="156690"/>
          </a:xfrm>
          <a:prstGeom prst="ellipse">
            <a:avLst/>
          </a:prstGeom>
          <a:gradFill>
            <a:gsLst>
              <a:gs pos="74000">
                <a:srgbClr val="FFC000"/>
              </a:gs>
              <a:gs pos="14000">
                <a:srgbClr val="FFC000"/>
              </a:gs>
              <a:gs pos="48000">
                <a:srgbClr val="BFBC42"/>
              </a:gs>
              <a:gs pos="65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E5E1097-1334-49CA-96AE-2C63D8D37042}"/>
              </a:ext>
            </a:extLst>
          </p:cNvPr>
          <p:cNvSpPr/>
          <p:nvPr/>
        </p:nvSpPr>
        <p:spPr>
          <a:xfrm>
            <a:off x="351463" y="596826"/>
            <a:ext cx="455056" cy="156690"/>
          </a:xfrm>
          <a:prstGeom prst="ellipse">
            <a:avLst/>
          </a:prstGeom>
          <a:gradFill>
            <a:gsLst>
              <a:gs pos="74000">
                <a:srgbClr val="FFC000"/>
              </a:gs>
              <a:gs pos="14000">
                <a:srgbClr val="FFC000"/>
              </a:gs>
              <a:gs pos="48000">
                <a:srgbClr val="BFBC42"/>
              </a:gs>
              <a:gs pos="65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83376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3000"/>
                                        <p:tgtEl>
                                          <p:spTgt spid="2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up)">
                                      <p:cBhvr>
                                        <p:cTn id="10" dur="3000"/>
                                        <p:tgtEl>
                                          <p:spTgt spid="21"/>
                                        </p:tgtEl>
                                      </p:cBhvr>
                                    </p:animEffect>
                                  </p:childTnLst>
                                </p:cTn>
                              </p:par>
                              <p:par>
                                <p:cTn id="11" presetID="42" presetClass="path" presetSubtype="0" accel="50000" decel="50000" fill="hold" nodeType="withEffect">
                                  <p:stCondLst>
                                    <p:cond delay="0"/>
                                  </p:stCondLst>
                                  <p:childTnLst>
                                    <p:animMotion origin="layout" path="M -3.95833E-6 -2.59259E-6 L -3.95833E-6 0.67894 " pathEditMode="relative" rAng="0" ptsTypes="AA">
                                      <p:cBhvr>
                                        <p:cTn id="12" dur="3000" fill="hold"/>
                                        <p:tgtEl>
                                          <p:spTgt spid="11"/>
                                        </p:tgtEl>
                                        <p:attrNameLst>
                                          <p:attrName>ppt_x</p:attrName>
                                          <p:attrName>ppt_y</p:attrName>
                                        </p:attrNameLst>
                                      </p:cBhvr>
                                      <p:rCtr x="0" y="339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4AFB649B-B683-47B6-9CF3-7D06D708C1C1}"/>
              </a:ext>
            </a:extLst>
          </p:cNvPr>
          <p:cNvGrpSpPr/>
          <p:nvPr/>
        </p:nvGrpSpPr>
        <p:grpSpPr>
          <a:xfrm>
            <a:off x="973860" y="643272"/>
            <a:ext cx="10106865" cy="5840260"/>
            <a:chOff x="973860" y="643272"/>
            <a:chExt cx="10106865" cy="5304392"/>
          </a:xfrm>
        </p:grpSpPr>
        <p:sp>
          <p:nvSpPr>
            <p:cNvPr id="19" name="Rectangle 17">
              <a:extLst>
                <a:ext uri="{FF2B5EF4-FFF2-40B4-BE49-F238E27FC236}">
                  <a16:creationId xmlns:a16="http://schemas.microsoft.com/office/drawing/2014/main" id="{D212DEE1-E10B-49AB-8CFC-4D468E3FC393}"/>
                </a:ext>
              </a:extLst>
            </p:cNvPr>
            <p:cNvSpPr/>
            <p:nvPr/>
          </p:nvSpPr>
          <p:spPr>
            <a:xfrm>
              <a:off x="973860" y="643272"/>
              <a:ext cx="10106865" cy="5298371"/>
            </a:xfrm>
            <a:custGeom>
              <a:avLst/>
              <a:gdLst>
                <a:gd name="connsiteX0" fmla="*/ 0 w 9750438"/>
                <a:gd name="connsiteY0" fmla="*/ 0 h 4541376"/>
                <a:gd name="connsiteX1" fmla="*/ 9750438 w 9750438"/>
                <a:gd name="connsiteY1" fmla="*/ 0 h 4541376"/>
                <a:gd name="connsiteX2" fmla="*/ 9750438 w 9750438"/>
                <a:gd name="connsiteY2" fmla="*/ 4541376 h 4541376"/>
                <a:gd name="connsiteX3" fmla="*/ 0 w 9750438"/>
                <a:gd name="connsiteY3" fmla="*/ 4541376 h 4541376"/>
                <a:gd name="connsiteX4" fmla="*/ 0 w 9750438"/>
                <a:gd name="connsiteY4" fmla="*/ 0 h 4541376"/>
                <a:gd name="connsiteX0" fmla="*/ 232 w 9750670"/>
                <a:gd name="connsiteY0" fmla="*/ 0 h 4541376"/>
                <a:gd name="connsiteX1" fmla="*/ 9750670 w 9750670"/>
                <a:gd name="connsiteY1" fmla="*/ 0 h 4541376"/>
                <a:gd name="connsiteX2" fmla="*/ 9750670 w 9750670"/>
                <a:gd name="connsiteY2" fmla="*/ 4541376 h 4541376"/>
                <a:gd name="connsiteX3" fmla="*/ 232 w 9750670"/>
                <a:gd name="connsiteY3" fmla="*/ 4541376 h 4541376"/>
                <a:gd name="connsiteX4" fmla="*/ 125413 w 9750670"/>
                <a:gd name="connsiteY4" fmla="*/ 2277147 h 4541376"/>
                <a:gd name="connsiteX5" fmla="*/ 232 w 9750670"/>
                <a:gd name="connsiteY5" fmla="*/ 0 h 4541376"/>
                <a:gd name="connsiteX0" fmla="*/ 232 w 9750670"/>
                <a:gd name="connsiteY0" fmla="*/ 0 h 4541376"/>
                <a:gd name="connsiteX1" fmla="*/ 9750670 w 9750670"/>
                <a:gd name="connsiteY1" fmla="*/ 0 h 4541376"/>
                <a:gd name="connsiteX2" fmla="*/ 9603242 w 9750670"/>
                <a:gd name="connsiteY2" fmla="*/ 2393262 h 4541376"/>
                <a:gd name="connsiteX3" fmla="*/ 9750670 w 9750670"/>
                <a:gd name="connsiteY3" fmla="*/ 4541376 h 4541376"/>
                <a:gd name="connsiteX4" fmla="*/ 232 w 9750670"/>
                <a:gd name="connsiteY4" fmla="*/ 4541376 h 4541376"/>
                <a:gd name="connsiteX5" fmla="*/ 125413 w 9750670"/>
                <a:gd name="connsiteY5" fmla="*/ 2277147 h 4541376"/>
                <a:gd name="connsiteX6" fmla="*/ 232 w 9750670"/>
                <a:gd name="connsiteY6" fmla="*/ 0 h 454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0670" h="4541376">
                  <a:moveTo>
                    <a:pt x="232" y="0"/>
                  </a:moveTo>
                  <a:lnTo>
                    <a:pt x="9750670" y="0"/>
                  </a:lnTo>
                  <a:cubicBezTo>
                    <a:pt x="9749908" y="792916"/>
                    <a:pt x="9604004" y="1600346"/>
                    <a:pt x="9603242" y="2393262"/>
                  </a:cubicBezTo>
                  <a:lnTo>
                    <a:pt x="9750670" y="4541376"/>
                  </a:lnTo>
                  <a:lnTo>
                    <a:pt x="232" y="4541376"/>
                  </a:lnTo>
                  <a:cubicBezTo>
                    <a:pt x="-6422" y="3781795"/>
                    <a:pt x="132067" y="3036728"/>
                    <a:pt x="125413" y="2277147"/>
                  </a:cubicBezTo>
                  <a:lnTo>
                    <a:pt x="232" y="0"/>
                  </a:lnTo>
                  <a:close/>
                </a:path>
              </a:pathLst>
            </a:custGeom>
            <a:gradFill>
              <a:gsLst>
                <a:gs pos="74000">
                  <a:srgbClr val="FFC000"/>
                </a:gs>
                <a:gs pos="14000">
                  <a:srgbClr val="FFC000"/>
                </a:gs>
                <a:gs pos="48000">
                  <a:srgbClr val="BFBC42"/>
                </a:gs>
                <a:gs pos="65000">
                  <a:srgbClr val="DCBE3C"/>
                </a:gs>
                <a:gs pos="91000">
                  <a:srgbClr val="FFC00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CAE89F8-BE20-406E-940D-10B8F97993DB}"/>
                </a:ext>
              </a:extLst>
            </p:cNvPr>
            <p:cNvSpPr/>
            <p:nvPr/>
          </p:nvSpPr>
          <p:spPr>
            <a:xfrm>
              <a:off x="1143553" y="649293"/>
              <a:ext cx="9750670" cy="5298371"/>
            </a:xfrm>
            <a:custGeom>
              <a:avLst/>
              <a:gdLst>
                <a:gd name="connsiteX0" fmla="*/ 0 w 9750438"/>
                <a:gd name="connsiteY0" fmla="*/ 0 h 4541376"/>
                <a:gd name="connsiteX1" fmla="*/ 9750438 w 9750438"/>
                <a:gd name="connsiteY1" fmla="*/ 0 h 4541376"/>
                <a:gd name="connsiteX2" fmla="*/ 9750438 w 9750438"/>
                <a:gd name="connsiteY2" fmla="*/ 4541376 h 4541376"/>
                <a:gd name="connsiteX3" fmla="*/ 0 w 9750438"/>
                <a:gd name="connsiteY3" fmla="*/ 4541376 h 4541376"/>
                <a:gd name="connsiteX4" fmla="*/ 0 w 9750438"/>
                <a:gd name="connsiteY4" fmla="*/ 0 h 4541376"/>
                <a:gd name="connsiteX0" fmla="*/ 232 w 9750670"/>
                <a:gd name="connsiteY0" fmla="*/ 0 h 4541376"/>
                <a:gd name="connsiteX1" fmla="*/ 9750670 w 9750670"/>
                <a:gd name="connsiteY1" fmla="*/ 0 h 4541376"/>
                <a:gd name="connsiteX2" fmla="*/ 9750670 w 9750670"/>
                <a:gd name="connsiteY2" fmla="*/ 4541376 h 4541376"/>
                <a:gd name="connsiteX3" fmla="*/ 232 w 9750670"/>
                <a:gd name="connsiteY3" fmla="*/ 4541376 h 4541376"/>
                <a:gd name="connsiteX4" fmla="*/ 125413 w 9750670"/>
                <a:gd name="connsiteY4" fmla="*/ 2277147 h 4541376"/>
                <a:gd name="connsiteX5" fmla="*/ 232 w 9750670"/>
                <a:gd name="connsiteY5" fmla="*/ 0 h 4541376"/>
                <a:gd name="connsiteX0" fmla="*/ 232 w 9750670"/>
                <a:gd name="connsiteY0" fmla="*/ 0 h 4541376"/>
                <a:gd name="connsiteX1" fmla="*/ 9750670 w 9750670"/>
                <a:gd name="connsiteY1" fmla="*/ 0 h 4541376"/>
                <a:gd name="connsiteX2" fmla="*/ 9603242 w 9750670"/>
                <a:gd name="connsiteY2" fmla="*/ 2393262 h 4541376"/>
                <a:gd name="connsiteX3" fmla="*/ 9750670 w 9750670"/>
                <a:gd name="connsiteY3" fmla="*/ 4541376 h 4541376"/>
                <a:gd name="connsiteX4" fmla="*/ 232 w 9750670"/>
                <a:gd name="connsiteY4" fmla="*/ 4541376 h 4541376"/>
                <a:gd name="connsiteX5" fmla="*/ 125413 w 9750670"/>
                <a:gd name="connsiteY5" fmla="*/ 2277147 h 4541376"/>
                <a:gd name="connsiteX6" fmla="*/ 232 w 9750670"/>
                <a:gd name="connsiteY6" fmla="*/ 0 h 454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0670" h="4541376">
                  <a:moveTo>
                    <a:pt x="232" y="0"/>
                  </a:moveTo>
                  <a:lnTo>
                    <a:pt x="9750670" y="0"/>
                  </a:lnTo>
                  <a:cubicBezTo>
                    <a:pt x="9749908" y="792916"/>
                    <a:pt x="9604004" y="1600346"/>
                    <a:pt x="9603242" y="2393262"/>
                  </a:cubicBezTo>
                  <a:lnTo>
                    <a:pt x="9750670" y="4541376"/>
                  </a:lnTo>
                  <a:lnTo>
                    <a:pt x="232" y="4541376"/>
                  </a:lnTo>
                  <a:cubicBezTo>
                    <a:pt x="-6422" y="3781795"/>
                    <a:pt x="132067" y="3036728"/>
                    <a:pt x="125413" y="2277147"/>
                  </a:cubicBezTo>
                  <a:lnTo>
                    <a:pt x="232" y="0"/>
                  </a:lnTo>
                  <a:close/>
                </a:path>
              </a:pathLst>
            </a:cu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FB396119-4937-4A4C-8952-75264BA1EF69}"/>
              </a:ext>
            </a:extLst>
          </p:cNvPr>
          <p:cNvGrpSpPr/>
          <p:nvPr/>
        </p:nvGrpSpPr>
        <p:grpSpPr>
          <a:xfrm>
            <a:off x="782947" y="374468"/>
            <a:ext cx="10488694" cy="640080"/>
            <a:chOff x="782947" y="566928"/>
            <a:chExt cx="10488694" cy="640080"/>
          </a:xfrm>
        </p:grpSpPr>
        <p:grpSp>
          <p:nvGrpSpPr>
            <p:cNvPr id="9" name="Group 8">
              <a:extLst>
                <a:ext uri="{FF2B5EF4-FFF2-40B4-BE49-F238E27FC236}">
                  <a16:creationId xmlns:a16="http://schemas.microsoft.com/office/drawing/2014/main" id="{CB5EBFF9-D9C7-41BB-BE8E-2F44AC53BA36}"/>
                </a:ext>
              </a:extLst>
            </p:cNvPr>
            <p:cNvGrpSpPr/>
            <p:nvPr/>
          </p:nvGrpSpPr>
          <p:grpSpPr>
            <a:xfrm>
              <a:off x="1006142" y="566928"/>
              <a:ext cx="10042305" cy="640080"/>
              <a:chOff x="1006142" y="566928"/>
              <a:chExt cx="10042305" cy="640080"/>
            </a:xfrm>
          </p:grpSpPr>
          <p:sp>
            <p:nvSpPr>
              <p:cNvPr id="5" name="Rectangle 3">
                <a:extLst>
                  <a:ext uri="{FF2B5EF4-FFF2-40B4-BE49-F238E27FC236}">
                    <a16:creationId xmlns:a16="http://schemas.microsoft.com/office/drawing/2014/main" id="{2D95E79B-E2E4-41D2-A6FD-355F479F4CAD}"/>
                  </a:ext>
                </a:extLst>
              </p:cNvPr>
              <p:cNvSpPr/>
              <p:nvPr/>
            </p:nvSpPr>
            <p:spPr>
              <a:xfrm>
                <a:off x="1006142" y="566928"/>
                <a:ext cx="10042305"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2C6FB5E-C3E2-44C0-82F0-ADF8AD14317F}"/>
                  </a:ext>
                </a:extLst>
              </p:cNvPr>
              <p:cNvSpPr/>
              <p:nvPr/>
            </p:nvSpPr>
            <p:spPr>
              <a:xfrm>
                <a:off x="1152076" y="566928"/>
                <a:ext cx="9750438"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solidFill>
                <a:srgbClr val="AF7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C5C238B1-7798-4BCF-BBA5-155A0302CEDA}"/>
                </a:ext>
              </a:extLst>
            </p:cNvPr>
            <p:cNvGrpSpPr/>
            <p:nvPr/>
          </p:nvGrpSpPr>
          <p:grpSpPr>
            <a:xfrm>
              <a:off x="782947" y="692112"/>
              <a:ext cx="10488694" cy="389711"/>
              <a:chOff x="1243831" y="2788919"/>
              <a:chExt cx="9644593" cy="698138"/>
            </a:xfrm>
          </p:grpSpPr>
          <p:sp>
            <p:nvSpPr>
              <p:cNvPr id="6" name="Rectangle 3">
                <a:extLst>
                  <a:ext uri="{FF2B5EF4-FFF2-40B4-BE49-F238E27FC236}">
                    <a16:creationId xmlns:a16="http://schemas.microsoft.com/office/drawing/2014/main" id="{0F9D6FB4-87A1-40B9-8E92-A95BB58BE1E4}"/>
                  </a:ext>
                </a:extLst>
              </p:cNvPr>
              <p:cNvSpPr/>
              <p:nvPr/>
            </p:nvSpPr>
            <p:spPr>
              <a:xfrm>
                <a:off x="1243831" y="2788920"/>
                <a:ext cx="9644593"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3">
                <a:extLst>
                  <a:ext uri="{FF2B5EF4-FFF2-40B4-BE49-F238E27FC236}">
                    <a16:creationId xmlns:a16="http://schemas.microsoft.com/office/drawing/2014/main" id="{3762BD78-ECEB-468D-B7F5-C6630875FF4C}"/>
                  </a:ext>
                </a:extLst>
              </p:cNvPr>
              <p:cNvSpPr/>
              <p:nvPr/>
            </p:nvSpPr>
            <p:spPr>
              <a:xfrm>
                <a:off x="1316797" y="2788919"/>
                <a:ext cx="9498660"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solidFill>
                <a:srgbClr val="845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 name="Group 10">
            <a:extLst>
              <a:ext uri="{FF2B5EF4-FFF2-40B4-BE49-F238E27FC236}">
                <a16:creationId xmlns:a16="http://schemas.microsoft.com/office/drawing/2014/main" id="{0B4B0171-EB78-4296-A119-E3650E78BAAD}"/>
              </a:ext>
            </a:extLst>
          </p:cNvPr>
          <p:cNvGrpSpPr/>
          <p:nvPr/>
        </p:nvGrpSpPr>
        <p:grpSpPr>
          <a:xfrm>
            <a:off x="806519" y="1044441"/>
            <a:ext cx="10488694" cy="640080"/>
            <a:chOff x="782947" y="566928"/>
            <a:chExt cx="10488694" cy="640080"/>
          </a:xfrm>
        </p:grpSpPr>
        <p:grpSp>
          <p:nvGrpSpPr>
            <p:cNvPr id="12" name="Group 11">
              <a:extLst>
                <a:ext uri="{FF2B5EF4-FFF2-40B4-BE49-F238E27FC236}">
                  <a16:creationId xmlns:a16="http://schemas.microsoft.com/office/drawing/2014/main" id="{468B24E6-B69F-4722-8442-26DDAF2F8132}"/>
                </a:ext>
              </a:extLst>
            </p:cNvPr>
            <p:cNvGrpSpPr/>
            <p:nvPr/>
          </p:nvGrpSpPr>
          <p:grpSpPr>
            <a:xfrm>
              <a:off x="1006142" y="566928"/>
              <a:ext cx="10042305" cy="640080"/>
              <a:chOff x="1006142" y="566928"/>
              <a:chExt cx="10042305" cy="640080"/>
            </a:xfrm>
          </p:grpSpPr>
          <p:sp>
            <p:nvSpPr>
              <p:cNvPr id="16" name="Rectangle 3">
                <a:extLst>
                  <a:ext uri="{FF2B5EF4-FFF2-40B4-BE49-F238E27FC236}">
                    <a16:creationId xmlns:a16="http://schemas.microsoft.com/office/drawing/2014/main" id="{318FABE8-E03A-4DE5-9C55-88561AB0568F}"/>
                  </a:ext>
                </a:extLst>
              </p:cNvPr>
              <p:cNvSpPr/>
              <p:nvPr/>
            </p:nvSpPr>
            <p:spPr>
              <a:xfrm>
                <a:off x="1006142" y="566928"/>
                <a:ext cx="10042305"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3">
                <a:extLst>
                  <a:ext uri="{FF2B5EF4-FFF2-40B4-BE49-F238E27FC236}">
                    <a16:creationId xmlns:a16="http://schemas.microsoft.com/office/drawing/2014/main" id="{5EA3FEEA-E0EB-4ABD-AA9B-E8C24B51A095}"/>
                  </a:ext>
                </a:extLst>
              </p:cNvPr>
              <p:cNvSpPr/>
              <p:nvPr/>
            </p:nvSpPr>
            <p:spPr>
              <a:xfrm>
                <a:off x="1152076" y="566928"/>
                <a:ext cx="9750438"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solidFill>
                <a:srgbClr val="AF7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FA535349-71DC-4AA0-94F2-F5AD9DA535AF}"/>
                </a:ext>
              </a:extLst>
            </p:cNvPr>
            <p:cNvGrpSpPr/>
            <p:nvPr/>
          </p:nvGrpSpPr>
          <p:grpSpPr>
            <a:xfrm>
              <a:off x="782947" y="692112"/>
              <a:ext cx="10488694" cy="389711"/>
              <a:chOff x="1243831" y="2788919"/>
              <a:chExt cx="9644593" cy="698138"/>
            </a:xfrm>
          </p:grpSpPr>
          <p:sp>
            <p:nvSpPr>
              <p:cNvPr id="14" name="Rectangle 3">
                <a:extLst>
                  <a:ext uri="{FF2B5EF4-FFF2-40B4-BE49-F238E27FC236}">
                    <a16:creationId xmlns:a16="http://schemas.microsoft.com/office/drawing/2014/main" id="{CF112628-176D-4B3F-B875-047C2F52CBD4}"/>
                  </a:ext>
                </a:extLst>
              </p:cNvPr>
              <p:cNvSpPr/>
              <p:nvPr/>
            </p:nvSpPr>
            <p:spPr>
              <a:xfrm>
                <a:off x="1243831" y="2788920"/>
                <a:ext cx="9644593"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3">
                <a:extLst>
                  <a:ext uri="{FF2B5EF4-FFF2-40B4-BE49-F238E27FC236}">
                    <a16:creationId xmlns:a16="http://schemas.microsoft.com/office/drawing/2014/main" id="{7E2F8F45-6C86-4614-B328-0D3AE50B2EEB}"/>
                  </a:ext>
                </a:extLst>
              </p:cNvPr>
              <p:cNvSpPr/>
              <p:nvPr/>
            </p:nvSpPr>
            <p:spPr>
              <a:xfrm>
                <a:off x="1316797" y="2788919"/>
                <a:ext cx="9498660"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solidFill>
                <a:srgbClr val="845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1" name="TextBox 20">
            <a:extLst>
              <a:ext uri="{FF2B5EF4-FFF2-40B4-BE49-F238E27FC236}">
                <a16:creationId xmlns:a16="http://schemas.microsoft.com/office/drawing/2014/main" id="{ADB5D1CF-0A03-49A4-8FED-AD89B4A8A671}"/>
              </a:ext>
            </a:extLst>
          </p:cNvPr>
          <p:cNvSpPr txBox="1"/>
          <p:nvPr/>
        </p:nvSpPr>
        <p:spPr>
          <a:xfrm>
            <a:off x="1349829" y="1014548"/>
            <a:ext cx="9318171" cy="4493538"/>
          </a:xfrm>
          <a:prstGeom prst="rect">
            <a:avLst/>
          </a:prstGeom>
          <a:noFill/>
        </p:spPr>
        <p:txBody>
          <a:bodyPr wrap="square" rtlCol="0">
            <a:spAutoFit/>
          </a:bodyPr>
          <a:lstStyle/>
          <a:p>
            <a:r>
              <a:rPr lang="en-US" sz="2600" dirty="0">
                <a:latin typeface="Lucida Calligraphy" panose="03010101010101010101" pitchFamily="66" charset="0"/>
              </a:rPr>
              <a:t>Isaiah 24:19-21 (KJV) </a:t>
            </a:r>
          </a:p>
          <a:p>
            <a:r>
              <a:rPr lang="en-US" sz="2600" dirty="0">
                <a:latin typeface="Lucida Calligraphy" panose="03010101010101010101" pitchFamily="66" charset="0"/>
              </a:rPr>
              <a:t>19  The earth is utterly broken down, the earth is clean dissolved, the earth is moved exceedingly. </a:t>
            </a:r>
          </a:p>
          <a:p>
            <a:r>
              <a:rPr lang="en-US" sz="2600" dirty="0">
                <a:latin typeface="Lucida Calligraphy" panose="03010101010101010101" pitchFamily="66" charset="0"/>
              </a:rPr>
              <a:t>20  The earth shall reel to and </a:t>
            </a:r>
            <a:r>
              <a:rPr lang="en-US" sz="2600" dirty="0" err="1">
                <a:latin typeface="Lucida Calligraphy" panose="03010101010101010101" pitchFamily="66" charset="0"/>
              </a:rPr>
              <a:t>fro</a:t>
            </a:r>
            <a:r>
              <a:rPr lang="en-US" sz="2600" dirty="0">
                <a:latin typeface="Lucida Calligraphy" panose="03010101010101010101" pitchFamily="66" charset="0"/>
              </a:rPr>
              <a:t> like a drunkard, and shall be removed like a cottage; and the transgression thereof shall be heavy upon it; and it shall fall, and not rise again. </a:t>
            </a:r>
          </a:p>
          <a:p>
            <a:r>
              <a:rPr lang="en-US" sz="2600" dirty="0">
                <a:latin typeface="Lucida Calligraphy" panose="03010101010101010101" pitchFamily="66" charset="0"/>
              </a:rPr>
              <a:t>21  And it shall come to pass in that day, that the LORD shall punish the host of the high ones that are on high, and the kings of the earth upon the earth. </a:t>
            </a:r>
          </a:p>
        </p:txBody>
      </p:sp>
      <p:sp>
        <p:nvSpPr>
          <p:cNvPr id="22" name="Oval 21">
            <a:extLst>
              <a:ext uri="{FF2B5EF4-FFF2-40B4-BE49-F238E27FC236}">
                <a16:creationId xmlns:a16="http://schemas.microsoft.com/office/drawing/2014/main" id="{68E1068F-F68F-4296-8A2E-E06E9ECD2314}"/>
              </a:ext>
            </a:extLst>
          </p:cNvPr>
          <p:cNvSpPr/>
          <p:nvPr/>
        </p:nvSpPr>
        <p:spPr>
          <a:xfrm>
            <a:off x="11200811" y="596826"/>
            <a:ext cx="455056" cy="156690"/>
          </a:xfrm>
          <a:prstGeom prst="ellipse">
            <a:avLst/>
          </a:prstGeom>
          <a:gradFill>
            <a:gsLst>
              <a:gs pos="74000">
                <a:srgbClr val="FFC000"/>
              </a:gs>
              <a:gs pos="14000">
                <a:srgbClr val="FFC000"/>
              </a:gs>
              <a:gs pos="48000">
                <a:srgbClr val="BFBC42"/>
              </a:gs>
              <a:gs pos="65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E5E1097-1334-49CA-96AE-2C63D8D37042}"/>
              </a:ext>
            </a:extLst>
          </p:cNvPr>
          <p:cNvSpPr/>
          <p:nvPr/>
        </p:nvSpPr>
        <p:spPr>
          <a:xfrm>
            <a:off x="351463" y="596826"/>
            <a:ext cx="455056" cy="156690"/>
          </a:xfrm>
          <a:prstGeom prst="ellipse">
            <a:avLst/>
          </a:prstGeom>
          <a:gradFill>
            <a:gsLst>
              <a:gs pos="74000">
                <a:srgbClr val="FFC000"/>
              </a:gs>
              <a:gs pos="14000">
                <a:srgbClr val="FFC000"/>
              </a:gs>
              <a:gs pos="48000">
                <a:srgbClr val="BFBC42"/>
              </a:gs>
              <a:gs pos="65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22251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3000"/>
                                        <p:tgtEl>
                                          <p:spTgt spid="2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up)">
                                      <p:cBhvr>
                                        <p:cTn id="10" dur="3000"/>
                                        <p:tgtEl>
                                          <p:spTgt spid="21"/>
                                        </p:tgtEl>
                                      </p:cBhvr>
                                    </p:animEffect>
                                  </p:childTnLst>
                                </p:cTn>
                              </p:par>
                              <p:par>
                                <p:cTn id="11" presetID="42" presetClass="path" presetSubtype="0" accel="50000" decel="50000" fill="hold" nodeType="withEffect">
                                  <p:stCondLst>
                                    <p:cond delay="0"/>
                                  </p:stCondLst>
                                  <p:childTnLst>
                                    <p:animMotion origin="layout" path="M -3.95833E-6 -2.59259E-6 L -3.95833E-6 0.67894 " pathEditMode="relative" rAng="0" ptsTypes="AA">
                                      <p:cBhvr>
                                        <p:cTn id="12" dur="3000" fill="hold"/>
                                        <p:tgtEl>
                                          <p:spTgt spid="11"/>
                                        </p:tgtEl>
                                        <p:attrNameLst>
                                          <p:attrName>ppt_x</p:attrName>
                                          <p:attrName>ppt_y</p:attrName>
                                        </p:attrNameLst>
                                      </p:cBhvr>
                                      <p:rCtr x="0" y="339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C952F4F-6E34-4C97-A90A-BBFA47DCBF58}"/>
              </a:ext>
            </a:extLst>
          </p:cNvPr>
          <p:cNvSpPr>
            <a:spLocks noGrp="1"/>
          </p:cNvSpPr>
          <p:nvPr>
            <p:ph type="title"/>
          </p:nvPr>
        </p:nvSpPr>
        <p:spPr/>
        <p:txBody>
          <a:bodyPr/>
          <a:lstStyle/>
          <a:p>
            <a:pPr algn="ctr"/>
            <a:r>
              <a:rPr lang="en-US" dirty="0">
                <a:solidFill>
                  <a:schemeClr val="tx1"/>
                </a:solidFill>
              </a:rPr>
              <a:t>Heaven</a:t>
            </a:r>
          </a:p>
        </p:txBody>
      </p:sp>
      <p:sp>
        <p:nvSpPr>
          <p:cNvPr id="6" name="Content Placeholder 5">
            <a:extLst>
              <a:ext uri="{FF2B5EF4-FFF2-40B4-BE49-F238E27FC236}">
                <a16:creationId xmlns:a16="http://schemas.microsoft.com/office/drawing/2014/main" id="{D4487F24-30BC-41CF-9566-98A51BEB47B3}"/>
              </a:ext>
            </a:extLst>
          </p:cNvPr>
          <p:cNvSpPr>
            <a:spLocks noGrp="1"/>
          </p:cNvSpPr>
          <p:nvPr>
            <p:ph idx="1"/>
          </p:nvPr>
        </p:nvSpPr>
        <p:spPr>
          <a:xfrm>
            <a:off x="838200" y="1337187"/>
            <a:ext cx="10515600" cy="5200138"/>
          </a:xfrm>
        </p:spPr>
        <p:txBody>
          <a:bodyPr/>
          <a:lstStyle/>
          <a:p>
            <a:endParaRPr lang="en-US" dirty="0">
              <a:solidFill>
                <a:schemeClr val="tx1"/>
              </a:solidFill>
            </a:endParaRPr>
          </a:p>
        </p:txBody>
      </p:sp>
    </p:spTree>
    <p:extLst>
      <p:ext uri="{BB962C8B-B14F-4D97-AF65-F5344CB8AC3E}">
        <p14:creationId xmlns:p14="http://schemas.microsoft.com/office/powerpoint/2010/main" val="21519166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A5DD92-4B62-4F3D-B701-41F50F0F4916}"/>
              </a:ext>
            </a:extLst>
          </p:cNvPr>
          <p:cNvSpPr>
            <a:spLocks noGrp="1"/>
          </p:cNvSpPr>
          <p:nvPr>
            <p:ph type="title"/>
          </p:nvPr>
        </p:nvSpPr>
        <p:spPr/>
        <p:txBody>
          <a:bodyPr/>
          <a:lstStyle/>
          <a:p>
            <a:pPr algn="ctr"/>
            <a:r>
              <a:rPr lang="en-US" dirty="0"/>
              <a:t>Sin</a:t>
            </a:r>
          </a:p>
        </p:txBody>
      </p:sp>
      <p:sp>
        <p:nvSpPr>
          <p:cNvPr id="5" name="Content Placeholder 4">
            <a:extLst>
              <a:ext uri="{FF2B5EF4-FFF2-40B4-BE49-F238E27FC236}">
                <a16:creationId xmlns:a16="http://schemas.microsoft.com/office/drawing/2014/main" id="{4B9381F8-8903-437A-9184-876D5DEDD5B4}"/>
              </a:ext>
            </a:extLst>
          </p:cNvPr>
          <p:cNvSpPr>
            <a:spLocks noGrp="1"/>
          </p:cNvSpPr>
          <p:nvPr>
            <p:ph idx="1"/>
          </p:nvPr>
        </p:nvSpPr>
        <p:spPr/>
        <p:txBody>
          <a:bodyPr/>
          <a:lstStyle/>
          <a:p>
            <a:r>
              <a:rPr lang="en-US" sz="4800" b="1" dirty="0">
                <a:solidFill>
                  <a:schemeClr val="bg1"/>
                </a:solidFill>
              </a:rPr>
              <a:t>Romans 3:23 KJV  For all have sinned, and come short of the glory of God;         </a:t>
            </a:r>
          </a:p>
          <a:p>
            <a:endParaRPr lang="en-US" dirty="0"/>
          </a:p>
        </p:txBody>
      </p:sp>
    </p:spTree>
    <p:extLst>
      <p:ext uri="{BB962C8B-B14F-4D97-AF65-F5344CB8AC3E}">
        <p14:creationId xmlns:p14="http://schemas.microsoft.com/office/powerpoint/2010/main" val="14889397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374391-FE97-40C0-80D9-8495DD069A3F}"/>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5E37A9A1-9E42-4B3A-A6CD-DF9BDE85738E}"/>
              </a:ext>
            </a:extLst>
          </p:cNvPr>
          <p:cNvSpPr txBox="1"/>
          <p:nvPr/>
        </p:nvSpPr>
        <p:spPr>
          <a:xfrm>
            <a:off x="894735" y="304800"/>
            <a:ext cx="10894142" cy="1077218"/>
          </a:xfrm>
          <a:prstGeom prst="rect">
            <a:avLst/>
          </a:prstGeom>
          <a:noFill/>
        </p:spPr>
        <p:txBody>
          <a:bodyPr wrap="square" rtlCol="0">
            <a:spAutoFit/>
          </a:bodyPr>
          <a:lstStyle/>
          <a:p>
            <a:r>
              <a:rPr lang="en-US" sz="3200" b="1" dirty="0">
                <a:solidFill>
                  <a:srgbClr val="FF0000"/>
                </a:solidFill>
                <a:latin typeface="Arial Rounded MT Bold" panose="020F0704030504030204" pitchFamily="34" charset="0"/>
              </a:rPr>
              <a:t>Revelation 20:15 KJV  And whosoever was not found written in the book of life was cast into the lake of fire.</a:t>
            </a:r>
          </a:p>
        </p:txBody>
      </p:sp>
    </p:spTree>
    <p:extLst>
      <p:ext uri="{BB962C8B-B14F-4D97-AF65-F5344CB8AC3E}">
        <p14:creationId xmlns:p14="http://schemas.microsoft.com/office/powerpoint/2010/main" val="20396643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300F9-E2A8-4CE7-8A8A-F2EB682AA5E0}"/>
              </a:ext>
            </a:extLst>
          </p:cNvPr>
          <p:cNvSpPr>
            <a:spLocks noGrp="1"/>
          </p:cNvSpPr>
          <p:nvPr>
            <p:ph type="title"/>
          </p:nvPr>
        </p:nvSpPr>
        <p:spPr/>
        <p:txBody>
          <a:bodyPr/>
          <a:lstStyle/>
          <a:p>
            <a:pPr algn="ctr"/>
            <a:r>
              <a:rPr lang="en-US" dirty="0"/>
              <a:t>Jesus Died and Shed His Blood</a:t>
            </a:r>
          </a:p>
        </p:txBody>
      </p:sp>
      <p:sp>
        <p:nvSpPr>
          <p:cNvPr id="3" name="Content Placeholder 2">
            <a:extLst>
              <a:ext uri="{FF2B5EF4-FFF2-40B4-BE49-F238E27FC236}">
                <a16:creationId xmlns:a16="http://schemas.microsoft.com/office/drawing/2014/main" id="{AE05DBFD-09B6-4F5E-98F3-5C464EAC125E}"/>
              </a:ext>
            </a:extLst>
          </p:cNvPr>
          <p:cNvSpPr>
            <a:spLocks noGrp="1"/>
          </p:cNvSpPr>
          <p:nvPr>
            <p:ph idx="1"/>
          </p:nvPr>
        </p:nvSpPr>
        <p:spPr/>
        <p:txBody>
          <a:bodyPr>
            <a:normAutofit/>
          </a:bodyPr>
          <a:lstStyle/>
          <a:p>
            <a:r>
              <a:rPr lang="en-US" sz="3200" b="1" dirty="0">
                <a:solidFill>
                  <a:schemeClr val="tx1"/>
                </a:solidFill>
              </a:rPr>
              <a:t>Hebrews 9:22 KJV  And almost all things are by the law purged with blood; and without shedding of blood is no remission.</a:t>
            </a:r>
          </a:p>
          <a:p>
            <a:r>
              <a:rPr lang="en-US" sz="3200" b="1" dirty="0">
                <a:solidFill>
                  <a:schemeClr val="tx1"/>
                </a:solidFill>
              </a:rPr>
              <a:t>Ephesians 1:7 KJV  In whom we have redemption through his blood, the forgiveness of sins, according to the riches of his grace;</a:t>
            </a:r>
          </a:p>
          <a:p>
            <a:r>
              <a:rPr lang="en-US" sz="3200" b="1" dirty="0">
                <a:solidFill>
                  <a:schemeClr val="tx1"/>
                </a:solidFill>
              </a:rPr>
              <a:t>Jesus died for our sin, was buried, and rose again. He is the payment for our sin.</a:t>
            </a:r>
          </a:p>
        </p:txBody>
      </p:sp>
    </p:spTree>
    <p:extLst>
      <p:ext uri="{BB962C8B-B14F-4D97-AF65-F5344CB8AC3E}">
        <p14:creationId xmlns:p14="http://schemas.microsoft.com/office/powerpoint/2010/main" val="1015854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87DCDAB-5A99-4AAB-B193-943C839501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7791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0DEAB-A6A2-4793-A144-D47E5C2BE225}"/>
              </a:ext>
            </a:extLst>
          </p:cNvPr>
          <p:cNvSpPr>
            <a:spLocks noGrp="1"/>
          </p:cNvSpPr>
          <p:nvPr>
            <p:ph type="title"/>
          </p:nvPr>
        </p:nvSpPr>
        <p:spPr/>
        <p:txBody>
          <a:bodyPr/>
          <a:lstStyle/>
          <a:p>
            <a:pPr algn="ctr"/>
            <a:r>
              <a:rPr lang="en-US" dirty="0">
                <a:solidFill>
                  <a:schemeClr val="tx1"/>
                </a:solidFill>
              </a:rPr>
              <a:t>Jesus Died to make us Ready for Heaven</a:t>
            </a:r>
          </a:p>
        </p:txBody>
      </p:sp>
      <p:sp>
        <p:nvSpPr>
          <p:cNvPr id="3" name="Content Placeholder 2">
            <a:extLst>
              <a:ext uri="{FF2B5EF4-FFF2-40B4-BE49-F238E27FC236}">
                <a16:creationId xmlns:a16="http://schemas.microsoft.com/office/drawing/2014/main" id="{F3129F7E-A362-4762-A597-93DF5D65ACF1}"/>
              </a:ext>
            </a:extLst>
          </p:cNvPr>
          <p:cNvSpPr>
            <a:spLocks noGrp="1"/>
          </p:cNvSpPr>
          <p:nvPr>
            <p:ph idx="1"/>
          </p:nvPr>
        </p:nvSpPr>
        <p:spPr/>
        <p:txBody>
          <a:bodyPr/>
          <a:lstStyle/>
          <a:p>
            <a:r>
              <a:rPr lang="en-US" dirty="0">
                <a:solidFill>
                  <a:schemeClr val="tx1"/>
                </a:solidFill>
              </a:rPr>
              <a:t>Psalm 51:7 (KJV) </a:t>
            </a:r>
          </a:p>
          <a:p>
            <a:r>
              <a:rPr lang="en-US" dirty="0">
                <a:solidFill>
                  <a:schemeClr val="tx1"/>
                </a:solidFill>
              </a:rPr>
              <a:t>7  Purge me with hyssop, and I shall be clean: wash me, and I shall be whiter than snow. </a:t>
            </a:r>
          </a:p>
          <a:p>
            <a:endParaRPr lang="en-US" dirty="0">
              <a:solidFill>
                <a:schemeClr val="tx1"/>
              </a:solidFill>
            </a:endParaRPr>
          </a:p>
        </p:txBody>
      </p:sp>
    </p:spTree>
    <p:extLst>
      <p:ext uri="{BB962C8B-B14F-4D97-AF65-F5344CB8AC3E}">
        <p14:creationId xmlns:p14="http://schemas.microsoft.com/office/powerpoint/2010/main" val="22867335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C952F4F-6E34-4C97-A90A-BBFA47DCBF58}"/>
              </a:ext>
            </a:extLst>
          </p:cNvPr>
          <p:cNvSpPr>
            <a:spLocks noGrp="1"/>
          </p:cNvSpPr>
          <p:nvPr>
            <p:ph type="title"/>
          </p:nvPr>
        </p:nvSpPr>
        <p:spPr/>
        <p:txBody>
          <a:bodyPr/>
          <a:lstStyle/>
          <a:p>
            <a:pPr algn="ctr"/>
            <a:r>
              <a:rPr lang="en-US" dirty="0">
                <a:solidFill>
                  <a:schemeClr val="tx1"/>
                </a:solidFill>
              </a:rPr>
              <a:t>Heaven</a:t>
            </a:r>
          </a:p>
        </p:txBody>
      </p:sp>
      <p:sp>
        <p:nvSpPr>
          <p:cNvPr id="6" name="Content Placeholder 5">
            <a:extLst>
              <a:ext uri="{FF2B5EF4-FFF2-40B4-BE49-F238E27FC236}">
                <a16:creationId xmlns:a16="http://schemas.microsoft.com/office/drawing/2014/main" id="{D4487F24-30BC-41CF-9566-98A51BEB47B3}"/>
              </a:ext>
            </a:extLst>
          </p:cNvPr>
          <p:cNvSpPr>
            <a:spLocks noGrp="1"/>
          </p:cNvSpPr>
          <p:nvPr>
            <p:ph idx="1"/>
          </p:nvPr>
        </p:nvSpPr>
        <p:spPr>
          <a:xfrm>
            <a:off x="838200" y="1337187"/>
            <a:ext cx="10515600" cy="5200138"/>
          </a:xfrm>
        </p:spPr>
        <p:txBody>
          <a:bodyPr/>
          <a:lstStyle/>
          <a:p>
            <a:r>
              <a:rPr lang="en-US" dirty="0">
                <a:solidFill>
                  <a:schemeClr val="tx1"/>
                </a:solidFill>
              </a:rPr>
              <a:t>Revelation 22:3-7 KJV  And there shall be no more curse: but the throne of God and of the Lamb shall be in it; and his servants shall serve him:  (4)  And they shall see his face; and his name shall be in their foreheads.  (5)  And there shall be no night there; and they need no candle, neither light of the sun; for the Lord God giveth them light: and they shall reign for ever and ever.  (6)  And he said unto me, These sayings are faithful and true: and the Lord God of the holy prophets sent his angel to shew unto his servants the things which must shortly be done.  (7)  Behold, I come quickly: blessed is he that keepeth the sayings of the prophecy of this book.</a:t>
            </a:r>
          </a:p>
        </p:txBody>
      </p:sp>
    </p:spTree>
    <p:extLst>
      <p:ext uri="{BB962C8B-B14F-4D97-AF65-F5344CB8AC3E}">
        <p14:creationId xmlns:p14="http://schemas.microsoft.com/office/powerpoint/2010/main" val="39168448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5EE534-73B5-445A-8D9B-89FB122AEFE8}"/>
              </a:ext>
            </a:extLst>
          </p:cNvPr>
          <p:cNvSpPr>
            <a:spLocks noGrp="1"/>
          </p:cNvSpPr>
          <p:nvPr>
            <p:ph type="title"/>
          </p:nvPr>
        </p:nvSpPr>
        <p:spPr/>
        <p:txBody>
          <a:bodyPr/>
          <a:lstStyle/>
          <a:p>
            <a:r>
              <a:rPr lang="en-US" dirty="0"/>
              <a:t>Repentance</a:t>
            </a:r>
          </a:p>
        </p:txBody>
      </p:sp>
      <p:sp>
        <p:nvSpPr>
          <p:cNvPr id="5" name="Text Placeholder 4">
            <a:extLst>
              <a:ext uri="{FF2B5EF4-FFF2-40B4-BE49-F238E27FC236}">
                <a16:creationId xmlns:a16="http://schemas.microsoft.com/office/drawing/2014/main" id="{1F733CFE-43F0-4062-A01A-108B2231D6A9}"/>
              </a:ext>
            </a:extLst>
          </p:cNvPr>
          <p:cNvSpPr>
            <a:spLocks noGrp="1"/>
          </p:cNvSpPr>
          <p:nvPr>
            <p:ph type="body" idx="1"/>
          </p:nvPr>
        </p:nvSpPr>
        <p:spPr/>
        <p:txBody>
          <a:bodyPr/>
          <a:lstStyle/>
          <a:p>
            <a:pPr algn="ctr"/>
            <a:r>
              <a:rPr lang="en-US" sz="2400" dirty="0"/>
              <a:t>Fleshy Nature, Carnal</a:t>
            </a:r>
            <a:endParaRPr lang="en-US" sz="2400" u="dashHeavy" dirty="0">
              <a:solidFill>
                <a:srgbClr val="FFFF00"/>
              </a:solidFill>
            </a:endParaRPr>
          </a:p>
        </p:txBody>
      </p:sp>
      <p:sp>
        <p:nvSpPr>
          <p:cNvPr id="8" name="Text Placeholder 7">
            <a:extLst>
              <a:ext uri="{FF2B5EF4-FFF2-40B4-BE49-F238E27FC236}">
                <a16:creationId xmlns:a16="http://schemas.microsoft.com/office/drawing/2014/main" id="{C6479683-EE33-4208-BE92-24425D5A1C2F}"/>
              </a:ext>
            </a:extLst>
          </p:cNvPr>
          <p:cNvSpPr>
            <a:spLocks noGrp="1"/>
          </p:cNvSpPr>
          <p:nvPr>
            <p:ph type="body" sz="half" idx="15"/>
          </p:nvPr>
        </p:nvSpPr>
        <p:spPr>
          <a:xfrm>
            <a:off x="357429" y="2757573"/>
            <a:ext cx="3464763" cy="2735964"/>
          </a:xfrm>
        </p:spPr>
        <p:txBody>
          <a:bodyPr>
            <a:normAutofit lnSpcReduction="10000"/>
          </a:bodyPr>
          <a:lstStyle/>
          <a:p>
            <a:r>
              <a:rPr lang="en-US" sz="2000" dirty="0"/>
              <a:t>Worst kinds of sins</a:t>
            </a:r>
          </a:p>
          <a:p>
            <a:r>
              <a:rPr lang="en-US" sz="2000" dirty="0"/>
              <a:t>Carnal</a:t>
            </a:r>
          </a:p>
          <a:p>
            <a:r>
              <a:rPr lang="en-US" sz="2000" dirty="0"/>
              <a:t>Wicked at the end</a:t>
            </a:r>
          </a:p>
          <a:p>
            <a:r>
              <a:rPr lang="en-US" sz="2000" dirty="0"/>
              <a:t>Still in sin</a:t>
            </a:r>
          </a:p>
          <a:p>
            <a:r>
              <a:rPr lang="en-US" sz="2000" dirty="0"/>
              <a:t>Not sorry</a:t>
            </a:r>
          </a:p>
          <a:p>
            <a:r>
              <a:rPr lang="en-US" sz="2000" dirty="0"/>
              <a:t>Unbelief to Belief</a:t>
            </a:r>
          </a:p>
          <a:p>
            <a:r>
              <a:rPr lang="en-US" sz="2000" dirty="0"/>
              <a:t>Not surrendered</a:t>
            </a:r>
          </a:p>
        </p:txBody>
      </p:sp>
      <p:sp>
        <p:nvSpPr>
          <p:cNvPr id="6" name="Text Placeholder 5">
            <a:extLst>
              <a:ext uri="{FF2B5EF4-FFF2-40B4-BE49-F238E27FC236}">
                <a16:creationId xmlns:a16="http://schemas.microsoft.com/office/drawing/2014/main" id="{34621AA5-6830-4D8F-8D8D-BA693D561A94}"/>
              </a:ext>
            </a:extLst>
          </p:cNvPr>
          <p:cNvSpPr>
            <a:spLocks noGrp="1"/>
          </p:cNvSpPr>
          <p:nvPr>
            <p:ph type="body" sz="quarter" idx="3"/>
          </p:nvPr>
        </p:nvSpPr>
        <p:spPr/>
        <p:txBody>
          <a:bodyPr/>
          <a:lstStyle/>
          <a:p>
            <a:pPr algn="ctr"/>
            <a:r>
              <a:rPr lang="en-US" sz="2400" dirty="0"/>
              <a:t>Spiritual Nature</a:t>
            </a:r>
            <a:endParaRPr lang="en-US" sz="2400" u="dash" dirty="0">
              <a:solidFill>
                <a:srgbClr val="FFFF00"/>
              </a:solidFill>
            </a:endParaRPr>
          </a:p>
        </p:txBody>
      </p:sp>
      <p:sp>
        <p:nvSpPr>
          <p:cNvPr id="9" name="Text Placeholder 8">
            <a:extLst>
              <a:ext uri="{FF2B5EF4-FFF2-40B4-BE49-F238E27FC236}">
                <a16:creationId xmlns:a16="http://schemas.microsoft.com/office/drawing/2014/main" id="{A8308803-13B6-4FF4-AEBE-4041767C7D29}"/>
              </a:ext>
            </a:extLst>
          </p:cNvPr>
          <p:cNvSpPr>
            <a:spLocks noGrp="1"/>
          </p:cNvSpPr>
          <p:nvPr>
            <p:ph type="body" sz="half" idx="16"/>
          </p:nvPr>
        </p:nvSpPr>
        <p:spPr>
          <a:xfrm>
            <a:off x="4266470" y="2767011"/>
            <a:ext cx="3658221" cy="2726525"/>
          </a:xfrm>
        </p:spPr>
        <p:txBody>
          <a:bodyPr>
            <a:normAutofit lnSpcReduction="10000"/>
          </a:bodyPr>
          <a:lstStyle/>
          <a:p>
            <a:r>
              <a:rPr lang="en-US" sz="2000" dirty="0"/>
              <a:t>Works &amp; Fruits</a:t>
            </a:r>
          </a:p>
          <a:p>
            <a:r>
              <a:rPr lang="en-US" sz="2000" dirty="0"/>
              <a:t>Spiritual</a:t>
            </a:r>
          </a:p>
          <a:p>
            <a:r>
              <a:rPr lang="en-US" sz="2000" dirty="0"/>
              <a:t>Spiritual at the end</a:t>
            </a:r>
          </a:p>
          <a:p>
            <a:r>
              <a:rPr lang="en-US" sz="2000" dirty="0"/>
              <a:t>Turn from sin (willing)</a:t>
            </a:r>
          </a:p>
          <a:p>
            <a:r>
              <a:rPr lang="en-US" sz="2000" dirty="0"/>
              <a:t>Sorry</a:t>
            </a:r>
          </a:p>
          <a:p>
            <a:r>
              <a:rPr lang="en-US" sz="2000" dirty="0"/>
              <a:t>Belief that grows</a:t>
            </a:r>
          </a:p>
          <a:p>
            <a:r>
              <a:rPr lang="en-US" sz="2000" dirty="0"/>
              <a:t>Surrender all</a:t>
            </a:r>
          </a:p>
        </p:txBody>
      </p:sp>
      <p:sp>
        <p:nvSpPr>
          <p:cNvPr id="7" name="Text Placeholder 6">
            <a:extLst>
              <a:ext uri="{FF2B5EF4-FFF2-40B4-BE49-F238E27FC236}">
                <a16:creationId xmlns:a16="http://schemas.microsoft.com/office/drawing/2014/main" id="{629119BB-D07F-405A-ACFC-FDF387982608}"/>
              </a:ext>
            </a:extLst>
          </p:cNvPr>
          <p:cNvSpPr>
            <a:spLocks noGrp="1"/>
          </p:cNvSpPr>
          <p:nvPr>
            <p:ph type="body" sz="quarter" idx="13"/>
          </p:nvPr>
        </p:nvSpPr>
        <p:spPr>
          <a:xfrm>
            <a:off x="8176352" y="2190749"/>
            <a:ext cx="3658214" cy="576262"/>
          </a:xfrm>
        </p:spPr>
        <p:txBody>
          <a:bodyPr/>
          <a:lstStyle/>
          <a:p>
            <a:pPr algn="ctr"/>
            <a:r>
              <a:rPr lang="en-US" sz="2400" dirty="0"/>
              <a:t>Wicked Lost Sinner</a:t>
            </a:r>
            <a:endParaRPr lang="en-US" sz="2400" u="dash" dirty="0">
              <a:solidFill>
                <a:srgbClr val="FFFF00"/>
              </a:solidFill>
            </a:endParaRPr>
          </a:p>
          <a:p>
            <a:pPr algn="ctr"/>
            <a:r>
              <a:rPr lang="en-US" sz="2400" dirty="0"/>
              <a:t>Jeremiah 13:23</a:t>
            </a:r>
          </a:p>
        </p:txBody>
      </p:sp>
      <p:sp>
        <p:nvSpPr>
          <p:cNvPr id="10" name="Text Placeholder 9">
            <a:extLst>
              <a:ext uri="{FF2B5EF4-FFF2-40B4-BE49-F238E27FC236}">
                <a16:creationId xmlns:a16="http://schemas.microsoft.com/office/drawing/2014/main" id="{D691A99E-D885-4EF3-80B1-35391A680C8F}"/>
              </a:ext>
            </a:extLst>
          </p:cNvPr>
          <p:cNvSpPr>
            <a:spLocks noGrp="1"/>
          </p:cNvSpPr>
          <p:nvPr>
            <p:ph type="body" sz="half" idx="17"/>
          </p:nvPr>
        </p:nvSpPr>
        <p:spPr/>
        <p:txBody>
          <a:bodyPr>
            <a:normAutofit/>
          </a:bodyPr>
          <a:lstStyle/>
          <a:p>
            <a:r>
              <a:rPr lang="en-US" sz="2400" dirty="0"/>
              <a:t>Worst kinds of Sin</a:t>
            </a:r>
          </a:p>
          <a:p>
            <a:r>
              <a:rPr lang="en-US" sz="2400" dirty="0"/>
              <a:t>Carnal</a:t>
            </a:r>
          </a:p>
          <a:p>
            <a:r>
              <a:rPr lang="en-US" sz="2400" dirty="0"/>
              <a:t>Wicked at the core</a:t>
            </a:r>
          </a:p>
          <a:p>
            <a:r>
              <a:rPr lang="en-US" sz="2400" dirty="0"/>
              <a:t>Still in sin</a:t>
            </a:r>
          </a:p>
          <a:p>
            <a:r>
              <a:rPr lang="en-US" sz="2400" dirty="0"/>
              <a:t>Not sorry</a:t>
            </a:r>
          </a:p>
          <a:p>
            <a:r>
              <a:rPr lang="en-US" sz="2400" dirty="0"/>
              <a:t>Good works</a:t>
            </a:r>
          </a:p>
          <a:p>
            <a:r>
              <a:rPr lang="en-US" sz="2400" dirty="0"/>
              <a:t>Not surrendered</a:t>
            </a:r>
          </a:p>
        </p:txBody>
      </p:sp>
      <p:sp>
        <p:nvSpPr>
          <p:cNvPr id="11" name="TextBox 10">
            <a:extLst>
              <a:ext uri="{FF2B5EF4-FFF2-40B4-BE49-F238E27FC236}">
                <a16:creationId xmlns:a16="http://schemas.microsoft.com/office/drawing/2014/main" id="{0BAB85B0-21FD-4AFF-B4B6-522790BE9427}"/>
              </a:ext>
            </a:extLst>
          </p:cNvPr>
          <p:cNvSpPr txBox="1"/>
          <p:nvPr/>
        </p:nvSpPr>
        <p:spPr>
          <a:xfrm>
            <a:off x="156261" y="1364463"/>
            <a:ext cx="9050084" cy="523220"/>
          </a:xfrm>
          <a:prstGeom prst="rect">
            <a:avLst/>
          </a:prstGeom>
          <a:noFill/>
        </p:spPr>
        <p:txBody>
          <a:bodyPr wrap="square" rtlCol="0">
            <a:spAutoFit/>
          </a:bodyPr>
          <a:lstStyle/>
          <a:p>
            <a:pPr algn="ctr"/>
            <a:r>
              <a:rPr lang="en-US" sz="2800" dirty="0">
                <a:solidFill>
                  <a:srgbClr val="FFC000"/>
                </a:solidFill>
              </a:rPr>
              <a:t>Saved Person=Justified Person=Born Again Person</a:t>
            </a:r>
            <a:endParaRPr lang="en-US" sz="2800" b="1" u="dotted" dirty="0">
              <a:solidFill>
                <a:srgbClr val="FFFF00"/>
              </a:solidFill>
              <a:uFill>
                <a:solidFill>
                  <a:srgbClr val="FFFF00"/>
                </a:solidFill>
              </a:uFill>
            </a:endParaRPr>
          </a:p>
        </p:txBody>
      </p:sp>
      <p:sp>
        <p:nvSpPr>
          <p:cNvPr id="12" name="Arrow: U-Turn 11">
            <a:extLst>
              <a:ext uri="{FF2B5EF4-FFF2-40B4-BE49-F238E27FC236}">
                <a16:creationId xmlns:a16="http://schemas.microsoft.com/office/drawing/2014/main" id="{BE415E50-4082-49D8-A589-FC3A21548B41}"/>
              </a:ext>
            </a:extLst>
          </p:cNvPr>
          <p:cNvSpPr/>
          <p:nvPr/>
        </p:nvSpPr>
        <p:spPr>
          <a:xfrm rot="10800000" flipV="1">
            <a:off x="3721608" y="335904"/>
            <a:ext cx="6501384" cy="1597152"/>
          </a:xfrm>
          <a:prstGeom prst="uturnArrow">
            <a:avLst>
              <a:gd name="adj1" fmla="val 27862"/>
              <a:gd name="adj2" fmla="val 25000"/>
              <a:gd name="adj3" fmla="val 25000"/>
              <a:gd name="adj4" fmla="val 43750"/>
              <a:gd name="adj5" fmla="val 75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Change of Mind about Jesus Acts 10:43</a:t>
            </a:r>
          </a:p>
          <a:p>
            <a:pPr algn="ctr"/>
            <a:r>
              <a:rPr lang="en-US" sz="2400" b="1" dirty="0">
                <a:solidFill>
                  <a:schemeClr val="bg1"/>
                </a:solidFill>
              </a:rPr>
              <a:t>A Gift of Holy Ghost Acts 11:18</a:t>
            </a:r>
          </a:p>
        </p:txBody>
      </p:sp>
      <p:sp>
        <p:nvSpPr>
          <p:cNvPr id="13" name="TextBox 12">
            <a:extLst>
              <a:ext uri="{FF2B5EF4-FFF2-40B4-BE49-F238E27FC236}">
                <a16:creationId xmlns:a16="http://schemas.microsoft.com/office/drawing/2014/main" id="{A7BB7A5C-430C-4494-B324-02981B83E41E}"/>
              </a:ext>
            </a:extLst>
          </p:cNvPr>
          <p:cNvSpPr txBox="1"/>
          <p:nvPr/>
        </p:nvSpPr>
        <p:spPr>
          <a:xfrm>
            <a:off x="357427" y="5981336"/>
            <a:ext cx="7860021" cy="400110"/>
          </a:xfrm>
          <a:prstGeom prst="rect">
            <a:avLst/>
          </a:prstGeom>
          <a:noFill/>
        </p:spPr>
        <p:txBody>
          <a:bodyPr wrap="square" rtlCol="0">
            <a:spAutoFit/>
          </a:bodyPr>
          <a:lstStyle/>
          <a:p>
            <a:pPr algn="ctr"/>
            <a:r>
              <a:rPr lang="en-US" sz="2000" dirty="0">
                <a:solidFill>
                  <a:schemeClr val="bg1"/>
                </a:solidFill>
              </a:rPr>
              <a:t>Easy Believeism		Lordship Salvation</a:t>
            </a:r>
          </a:p>
        </p:txBody>
      </p:sp>
      <p:sp>
        <p:nvSpPr>
          <p:cNvPr id="2" name="TextBox 1">
            <a:extLst>
              <a:ext uri="{FF2B5EF4-FFF2-40B4-BE49-F238E27FC236}">
                <a16:creationId xmlns:a16="http://schemas.microsoft.com/office/drawing/2014/main" id="{2AA78DFF-4D44-4A3B-AA5B-2605175C956E}"/>
              </a:ext>
            </a:extLst>
          </p:cNvPr>
          <p:cNvSpPr txBox="1"/>
          <p:nvPr/>
        </p:nvSpPr>
        <p:spPr>
          <a:xfrm>
            <a:off x="594360" y="188914"/>
            <a:ext cx="2578608" cy="369332"/>
          </a:xfrm>
          <a:prstGeom prst="rect">
            <a:avLst/>
          </a:prstGeom>
          <a:noFill/>
        </p:spPr>
        <p:txBody>
          <a:bodyPr wrap="square" rtlCol="0">
            <a:spAutoFit/>
          </a:bodyPr>
          <a:lstStyle/>
          <a:p>
            <a:r>
              <a:rPr lang="en-US" dirty="0">
                <a:solidFill>
                  <a:schemeClr val="bg1"/>
                </a:solidFill>
              </a:rPr>
              <a:t>Acts 26:20</a:t>
            </a:r>
          </a:p>
        </p:txBody>
      </p:sp>
      <p:sp>
        <p:nvSpPr>
          <p:cNvPr id="3" name="TextBox 2">
            <a:extLst>
              <a:ext uri="{FF2B5EF4-FFF2-40B4-BE49-F238E27FC236}">
                <a16:creationId xmlns:a16="http://schemas.microsoft.com/office/drawing/2014/main" id="{11AF122B-D0E5-4259-BCC6-0257E067325E}"/>
              </a:ext>
            </a:extLst>
          </p:cNvPr>
          <p:cNvSpPr txBox="1"/>
          <p:nvPr/>
        </p:nvSpPr>
        <p:spPr>
          <a:xfrm>
            <a:off x="316348" y="5625854"/>
            <a:ext cx="7721228" cy="35548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900" b="0" i="0" u="none" strike="noStrike" kern="1200" cap="none" spc="0" normalizeH="0" baseline="0" noProof="0" dirty="0">
                <a:ln>
                  <a:noFill/>
                </a:ln>
                <a:solidFill>
                  <a:prstClr val="white"/>
                </a:solidFill>
                <a:effectLst/>
                <a:uLnTx/>
                <a:uFillTx/>
                <a:latin typeface="Times New Roman"/>
                <a:ea typeface="+mn-ea"/>
                <a:cs typeface="+mn-cs"/>
              </a:rPr>
              <a:t>1 Cor. 3:16-17; 5; 2 Cor. 2:6-8; 2 Cor. 7:10;  </a:t>
            </a:r>
            <a:r>
              <a:rPr lang="en-US" dirty="0">
                <a:solidFill>
                  <a:schemeClr val="bg1"/>
                </a:solidFill>
              </a:rPr>
              <a:t>Philippians 1:6</a:t>
            </a:r>
          </a:p>
        </p:txBody>
      </p:sp>
      <p:sp>
        <p:nvSpPr>
          <p:cNvPr id="14" name="TextBox 13">
            <a:extLst>
              <a:ext uri="{FF2B5EF4-FFF2-40B4-BE49-F238E27FC236}">
                <a16:creationId xmlns:a16="http://schemas.microsoft.com/office/drawing/2014/main" id="{091CBDD2-1939-416E-AD74-F05C6A5EB55E}"/>
              </a:ext>
            </a:extLst>
          </p:cNvPr>
          <p:cNvSpPr txBox="1"/>
          <p:nvPr/>
        </p:nvSpPr>
        <p:spPr>
          <a:xfrm>
            <a:off x="393331" y="5981336"/>
            <a:ext cx="7567262" cy="400110"/>
          </a:xfrm>
          <a:prstGeom prst="rect">
            <a:avLst/>
          </a:prstGeom>
          <a:solidFill>
            <a:schemeClr val="tx1"/>
          </a:solidFill>
        </p:spPr>
        <p:txBody>
          <a:bodyPr wrap="square" rtlCol="0">
            <a:spAutoFit/>
          </a:bodyPr>
          <a:lstStyle/>
          <a:p>
            <a:pPr algn="ctr"/>
            <a:r>
              <a:rPr lang="en-US" sz="2000" dirty="0">
                <a:solidFill>
                  <a:schemeClr val="bg1"/>
                </a:solidFill>
              </a:rPr>
              <a:t>Saved person has two natures—Carnal/Spiritual</a:t>
            </a:r>
          </a:p>
        </p:txBody>
      </p:sp>
      <p:sp>
        <p:nvSpPr>
          <p:cNvPr id="15" name="TextBox 14">
            <a:extLst>
              <a:ext uri="{FF2B5EF4-FFF2-40B4-BE49-F238E27FC236}">
                <a16:creationId xmlns:a16="http://schemas.microsoft.com/office/drawing/2014/main" id="{A41C918D-19AD-4358-B378-9A05F56BE1BB}"/>
              </a:ext>
            </a:extLst>
          </p:cNvPr>
          <p:cNvSpPr txBox="1"/>
          <p:nvPr/>
        </p:nvSpPr>
        <p:spPr>
          <a:xfrm>
            <a:off x="3583195" y="2165368"/>
            <a:ext cx="1033272" cy="400110"/>
          </a:xfrm>
          <a:prstGeom prst="rect">
            <a:avLst/>
          </a:prstGeom>
          <a:noFill/>
        </p:spPr>
        <p:txBody>
          <a:bodyPr wrap="square" rtlCol="0">
            <a:spAutoFit/>
          </a:bodyPr>
          <a:lstStyle/>
          <a:p>
            <a:r>
              <a:rPr lang="en-US" sz="2000" b="1" dirty="0">
                <a:solidFill>
                  <a:schemeClr val="bg1"/>
                </a:solidFill>
              </a:rPr>
              <a:t>=</a:t>
            </a:r>
            <a:r>
              <a:rPr lang="en-US" sz="2000" b="1" u="dash" dirty="0">
                <a:solidFill>
                  <a:srgbClr val="FFFF00"/>
                </a:solidFill>
              </a:rPr>
              <a:t>State</a:t>
            </a:r>
            <a:endParaRPr lang="en-US" sz="2000" b="1" dirty="0"/>
          </a:p>
        </p:txBody>
      </p:sp>
      <p:sp>
        <p:nvSpPr>
          <p:cNvPr id="16" name="TextBox 15">
            <a:extLst>
              <a:ext uri="{FF2B5EF4-FFF2-40B4-BE49-F238E27FC236}">
                <a16:creationId xmlns:a16="http://schemas.microsoft.com/office/drawing/2014/main" id="{F4B02451-398C-471F-B70A-883C81AD4C4C}"/>
              </a:ext>
            </a:extLst>
          </p:cNvPr>
          <p:cNvSpPr txBox="1"/>
          <p:nvPr/>
        </p:nvSpPr>
        <p:spPr>
          <a:xfrm>
            <a:off x="7072337" y="2190749"/>
            <a:ext cx="1033272" cy="400110"/>
          </a:xfrm>
          <a:prstGeom prst="rect">
            <a:avLst/>
          </a:prstGeom>
          <a:noFill/>
        </p:spPr>
        <p:txBody>
          <a:bodyPr wrap="square" rtlCol="0">
            <a:spAutoFit/>
          </a:bodyPr>
          <a:lstStyle/>
          <a:p>
            <a:r>
              <a:rPr lang="en-US" sz="2000" b="1" dirty="0">
                <a:solidFill>
                  <a:schemeClr val="bg1"/>
                </a:solidFill>
              </a:rPr>
              <a:t>=</a:t>
            </a:r>
            <a:r>
              <a:rPr lang="en-US" sz="2000" b="1" u="dash" dirty="0">
                <a:solidFill>
                  <a:srgbClr val="FFFF00"/>
                </a:solidFill>
              </a:rPr>
              <a:t>State</a:t>
            </a:r>
            <a:endParaRPr lang="en-US" sz="2000" b="1" dirty="0"/>
          </a:p>
        </p:txBody>
      </p:sp>
      <p:sp>
        <p:nvSpPr>
          <p:cNvPr id="17" name="TextBox 16">
            <a:extLst>
              <a:ext uri="{FF2B5EF4-FFF2-40B4-BE49-F238E27FC236}">
                <a16:creationId xmlns:a16="http://schemas.microsoft.com/office/drawing/2014/main" id="{D27AE35A-9BD5-49F9-8917-BBEDC39D9AE9}"/>
              </a:ext>
            </a:extLst>
          </p:cNvPr>
          <p:cNvSpPr txBox="1"/>
          <p:nvPr/>
        </p:nvSpPr>
        <p:spPr>
          <a:xfrm>
            <a:off x="11162296" y="1703703"/>
            <a:ext cx="1033272" cy="646331"/>
          </a:xfrm>
          <a:prstGeom prst="rect">
            <a:avLst/>
          </a:prstGeom>
          <a:noFill/>
        </p:spPr>
        <p:txBody>
          <a:bodyPr wrap="square" rtlCol="0">
            <a:spAutoFit/>
          </a:bodyPr>
          <a:lstStyle/>
          <a:p>
            <a:pPr algn="ctr"/>
            <a:r>
              <a:rPr lang="en-US" sz="1800" dirty="0">
                <a:solidFill>
                  <a:srgbClr val="FFFF00"/>
                </a:solidFill>
              </a:rPr>
              <a:t>No </a:t>
            </a:r>
            <a:r>
              <a:rPr lang="en-US" sz="1800" u="dash" dirty="0">
                <a:solidFill>
                  <a:srgbClr val="FFFF00"/>
                </a:solidFill>
              </a:rPr>
              <a:t>Standing</a:t>
            </a:r>
            <a:endParaRPr lang="en-US" dirty="0"/>
          </a:p>
        </p:txBody>
      </p:sp>
      <p:sp>
        <p:nvSpPr>
          <p:cNvPr id="18" name="TextBox 17">
            <a:extLst>
              <a:ext uri="{FF2B5EF4-FFF2-40B4-BE49-F238E27FC236}">
                <a16:creationId xmlns:a16="http://schemas.microsoft.com/office/drawing/2014/main" id="{2D76B3AC-CD7F-499A-A7C6-AE1F65F5CEB7}"/>
              </a:ext>
            </a:extLst>
          </p:cNvPr>
          <p:cNvSpPr txBox="1"/>
          <p:nvPr/>
        </p:nvSpPr>
        <p:spPr>
          <a:xfrm>
            <a:off x="8242481" y="1404292"/>
            <a:ext cx="1518735" cy="461665"/>
          </a:xfrm>
          <a:prstGeom prst="rect">
            <a:avLst/>
          </a:prstGeom>
          <a:noFill/>
        </p:spPr>
        <p:txBody>
          <a:bodyPr wrap="square" rtlCol="0">
            <a:spAutoFit/>
          </a:bodyPr>
          <a:lstStyle/>
          <a:p>
            <a:r>
              <a:rPr lang="en-US" sz="1800" dirty="0">
                <a:solidFill>
                  <a:srgbClr val="FFC000"/>
                </a:solidFill>
              </a:rPr>
              <a:t>=</a:t>
            </a:r>
            <a:r>
              <a:rPr lang="en-US" sz="2400" b="1" u="dotted" dirty="0">
                <a:solidFill>
                  <a:srgbClr val="FFFF00"/>
                </a:solidFill>
                <a:uFill>
                  <a:solidFill>
                    <a:srgbClr val="FFFF00"/>
                  </a:solidFill>
                </a:uFill>
              </a:rPr>
              <a:t>Standing</a:t>
            </a:r>
            <a:endParaRPr lang="en-US" sz="2400" dirty="0"/>
          </a:p>
        </p:txBody>
      </p:sp>
      <p:sp>
        <p:nvSpPr>
          <p:cNvPr id="19" name="Rectangle 18">
            <a:extLst>
              <a:ext uri="{FF2B5EF4-FFF2-40B4-BE49-F238E27FC236}">
                <a16:creationId xmlns:a16="http://schemas.microsoft.com/office/drawing/2014/main" id="{1504FA6B-CEEC-47A4-9A06-64F42794A48B}"/>
              </a:ext>
            </a:extLst>
          </p:cNvPr>
          <p:cNvSpPr/>
          <p:nvPr/>
        </p:nvSpPr>
        <p:spPr>
          <a:xfrm>
            <a:off x="505443" y="1869332"/>
            <a:ext cx="2065336" cy="2751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bg1"/>
                </a:solidFill>
              </a:rPr>
              <a:t>Romans 4:5-8; 1:6</a:t>
            </a:r>
          </a:p>
        </p:txBody>
      </p:sp>
      <p:sp>
        <p:nvSpPr>
          <p:cNvPr id="20" name="TextBox 19">
            <a:extLst>
              <a:ext uri="{FF2B5EF4-FFF2-40B4-BE49-F238E27FC236}">
                <a16:creationId xmlns:a16="http://schemas.microsoft.com/office/drawing/2014/main" id="{90AAFD9C-886E-4490-912B-D4F3C436A302}"/>
              </a:ext>
            </a:extLst>
          </p:cNvPr>
          <p:cNvSpPr txBox="1"/>
          <p:nvPr/>
        </p:nvSpPr>
        <p:spPr>
          <a:xfrm>
            <a:off x="3680522" y="1805941"/>
            <a:ext cx="4955530" cy="338554"/>
          </a:xfrm>
          <a:prstGeom prst="rect">
            <a:avLst/>
          </a:prstGeom>
          <a:noFill/>
        </p:spPr>
        <p:txBody>
          <a:bodyPr wrap="square" rtlCol="0">
            <a:spAutoFit/>
          </a:bodyPr>
          <a:lstStyle/>
          <a:p>
            <a:r>
              <a:rPr lang="en-US" sz="1600" dirty="0">
                <a:solidFill>
                  <a:schemeClr val="bg1"/>
                </a:solidFill>
              </a:rPr>
              <a:t>James 2:24; 1:1; 5:7-9; Rev. 7:4; 14:12; Galatians 2:9</a:t>
            </a:r>
          </a:p>
        </p:txBody>
      </p:sp>
    </p:spTree>
    <p:extLst>
      <p:ext uri="{BB962C8B-B14F-4D97-AF65-F5344CB8AC3E}">
        <p14:creationId xmlns:p14="http://schemas.microsoft.com/office/powerpoint/2010/main" val="2232552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1000"/>
                                        <p:tgtEl>
                                          <p:spTgt spid="7">
                                            <p:txEl>
                                              <p:pRg st="0" end="0"/>
                                            </p:txEl>
                                          </p:spTgt>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wipe(left)">
                                      <p:cBhvr>
                                        <p:cTn id="11" dur="1250"/>
                                        <p:tgtEl>
                                          <p:spTgt spid="7">
                                            <p:txEl>
                                              <p:pRg st="1" end="1"/>
                                            </p:txEl>
                                          </p:spTgt>
                                        </p:tgtEl>
                                      </p:cBhvr>
                                    </p:animEffect>
                                  </p:childTnLst>
                                </p:cTn>
                              </p:par>
                            </p:childTnLst>
                          </p:cTn>
                        </p:par>
                        <p:par>
                          <p:cTn id="12" fill="hold">
                            <p:stCondLst>
                              <p:cond delay="2250"/>
                            </p:stCondLst>
                            <p:childTnLst>
                              <p:par>
                                <p:cTn id="13" presetID="22" presetClass="entr" presetSubtype="8" fill="hold" grpId="0"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wipe(left)">
                                      <p:cBhvr>
                                        <p:cTn id="15" dur="1250"/>
                                        <p:tgtEl>
                                          <p:spTgt spid="10">
                                            <p:txEl>
                                              <p:pRg st="0" end="0"/>
                                            </p:txEl>
                                          </p:spTgt>
                                        </p:tgtEl>
                                      </p:cBhvr>
                                    </p:animEffect>
                                  </p:childTnLst>
                                </p:cTn>
                              </p:par>
                            </p:childTnLst>
                          </p:cTn>
                        </p:par>
                        <p:par>
                          <p:cTn id="16" fill="hold">
                            <p:stCondLst>
                              <p:cond delay="3500"/>
                            </p:stCondLst>
                            <p:childTnLst>
                              <p:par>
                                <p:cTn id="17" presetID="22" presetClass="entr" presetSubtype="8" fill="hold" grpId="0" nodeType="after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wipe(left)">
                                      <p:cBhvr>
                                        <p:cTn id="19" dur="1250"/>
                                        <p:tgtEl>
                                          <p:spTgt spid="10">
                                            <p:txEl>
                                              <p:pRg st="1" end="1"/>
                                            </p:txEl>
                                          </p:spTgt>
                                        </p:tgtEl>
                                      </p:cBhvr>
                                    </p:animEffect>
                                  </p:childTnLst>
                                </p:cTn>
                              </p:par>
                            </p:childTnLst>
                          </p:cTn>
                        </p:par>
                        <p:par>
                          <p:cTn id="20" fill="hold">
                            <p:stCondLst>
                              <p:cond delay="4750"/>
                            </p:stCondLst>
                            <p:childTnLst>
                              <p:par>
                                <p:cTn id="21" presetID="22" presetClass="entr" presetSubtype="8" fill="hold" grpId="0" nodeType="after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animEffect transition="in" filter="wipe(left)">
                                      <p:cBhvr>
                                        <p:cTn id="23" dur="1250"/>
                                        <p:tgtEl>
                                          <p:spTgt spid="10">
                                            <p:txEl>
                                              <p:pRg st="2" end="2"/>
                                            </p:txEl>
                                          </p:spTgt>
                                        </p:tgtEl>
                                      </p:cBhvr>
                                    </p:animEffect>
                                  </p:childTnLst>
                                </p:cTn>
                              </p:par>
                            </p:childTnLst>
                          </p:cTn>
                        </p:par>
                        <p:par>
                          <p:cTn id="24" fill="hold">
                            <p:stCondLst>
                              <p:cond delay="6000"/>
                            </p:stCondLst>
                            <p:childTnLst>
                              <p:par>
                                <p:cTn id="25" presetID="22" presetClass="entr" presetSubtype="8" fill="hold" grpId="0" nodeType="after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wipe(left)">
                                      <p:cBhvr>
                                        <p:cTn id="27" dur="1250"/>
                                        <p:tgtEl>
                                          <p:spTgt spid="10">
                                            <p:txEl>
                                              <p:pRg st="3" end="3"/>
                                            </p:txEl>
                                          </p:spTgt>
                                        </p:tgtEl>
                                      </p:cBhvr>
                                    </p:animEffect>
                                  </p:childTnLst>
                                </p:cTn>
                              </p:par>
                            </p:childTnLst>
                          </p:cTn>
                        </p:par>
                        <p:par>
                          <p:cTn id="28" fill="hold">
                            <p:stCondLst>
                              <p:cond delay="7250"/>
                            </p:stCondLst>
                            <p:childTnLst>
                              <p:par>
                                <p:cTn id="29" presetID="22" presetClass="entr" presetSubtype="8" fill="hold" grpId="0" nodeType="after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animEffect transition="in" filter="wipe(left)">
                                      <p:cBhvr>
                                        <p:cTn id="31" dur="1250"/>
                                        <p:tgtEl>
                                          <p:spTgt spid="10">
                                            <p:txEl>
                                              <p:pRg st="4" end="4"/>
                                            </p:txEl>
                                          </p:spTgt>
                                        </p:tgtEl>
                                      </p:cBhvr>
                                    </p:animEffect>
                                  </p:childTnLst>
                                </p:cTn>
                              </p:par>
                            </p:childTnLst>
                          </p:cTn>
                        </p:par>
                        <p:par>
                          <p:cTn id="32" fill="hold">
                            <p:stCondLst>
                              <p:cond delay="8500"/>
                            </p:stCondLst>
                            <p:childTnLst>
                              <p:par>
                                <p:cTn id="33" presetID="22" presetClass="entr" presetSubtype="8" fill="hold" grpId="0" nodeType="afterEffect">
                                  <p:stCondLst>
                                    <p:cond delay="0"/>
                                  </p:stCondLst>
                                  <p:childTnLst>
                                    <p:set>
                                      <p:cBhvr>
                                        <p:cTn id="34" dur="1" fill="hold">
                                          <p:stCondLst>
                                            <p:cond delay="0"/>
                                          </p:stCondLst>
                                        </p:cTn>
                                        <p:tgtEl>
                                          <p:spTgt spid="10">
                                            <p:txEl>
                                              <p:pRg st="5" end="5"/>
                                            </p:txEl>
                                          </p:spTgt>
                                        </p:tgtEl>
                                        <p:attrNameLst>
                                          <p:attrName>style.visibility</p:attrName>
                                        </p:attrNameLst>
                                      </p:cBhvr>
                                      <p:to>
                                        <p:strVal val="visible"/>
                                      </p:to>
                                    </p:set>
                                    <p:animEffect transition="in" filter="wipe(left)">
                                      <p:cBhvr>
                                        <p:cTn id="35" dur="1250"/>
                                        <p:tgtEl>
                                          <p:spTgt spid="10">
                                            <p:txEl>
                                              <p:pRg st="5" end="5"/>
                                            </p:txEl>
                                          </p:spTgt>
                                        </p:tgtEl>
                                      </p:cBhvr>
                                    </p:animEffect>
                                  </p:childTnLst>
                                </p:cTn>
                              </p:par>
                            </p:childTnLst>
                          </p:cTn>
                        </p:par>
                        <p:par>
                          <p:cTn id="36" fill="hold">
                            <p:stCondLst>
                              <p:cond delay="9750"/>
                            </p:stCondLst>
                            <p:childTnLst>
                              <p:par>
                                <p:cTn id="37" presetID="22" presetClass="entr" presetSubtype="8" fill="hold" grpId="0" nodeType="afterEffect">
                                  <p:stCondLst>
                                    <p:cond delay="0"/>
                                  </p:stCondLst>
                                  <p:childTnLst>
                                    <p:set>
                                      <p:cBhvr>
                                        <p:cTn id="38" dur="1" fill="hold">
                                          <p:stCondLst>
                                            <p:cond delay="0"/>
                                          </p:stCondLst>
                                        </p:cTn>
                                        <p:tgtEl>
                                          <p:spTgt spid="10">
                                            <p:txEl>
                                              <p:pRg st="6" end="6"/>
                                            </p:txEl>
                                          </p:spTgt>
                                        </p:tgtEl>
                                        <p:attrNameLst>
                                          <p:attrName>style.visibility</p:attrName>
                                        </p:attrNameLst>
                                      </p:cBhvr>
                                      <p:to>
                                        <p:strVal val="visible"/>
                                      </p:to>
                                    </p:set>
                                    <p:animEffect transition="in" filter="wipe(left)">
                                      <p:cBhvr>
                                        <p:cTn id="39" dur="1250"/>
                                        <p:tgtEl>
                                          <p:spTgt spid="10">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right)">
                                      <p:cBhvr>
                                        <p:cTn id="44" dur="6000"/>
                                        <p:tgtEl>
                                          <p:spTgt spid="12"/>
                                        </p:tgtEl>
                                      </p:cBhvr>
                                    </p:animEffect>
                                  </p:childTnLst>
                                </p:cTn>
                              </p:par>
                            </p:childTnLst>
                          </p:cTn>
                        </p:par>
                        <p:par>
                          <p:cTn id="45" fill="hold">
                            <p:stCondLst>
                              <p:cond delay="6000"/>
                            </p:stCondLst>
                            <p:childTnLst>
                              <p:par>
                                <p:cTn id="46" presetID="22" presetClass="entr" presetSubtype="8"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left)">
                                      <p:cBhvr>
                                        <p:cTn id="48" dur="20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6">
                                            <p:txEl>
                                              <p:pRg st="0" end="0"/>
                                            </p:txEl>
                                          </p:spTgt>
                                        </p:tgtEl>
                                        <p:attrNameLst>
                                          <p:attrName>style.visibility</p:attrName>
                                        </p:attrNameLst>
                                      </p:cBhvr>
                                      <p:to>
                                        <p:strVal val="visible"/>
                                      </p:to>
                                    </p:set>
                                    <p:animEffect transition="in" filter="wipe(left)">
                                      <p:cBhvr>
                                        <p:cTn id="53" dur="1000"/>
                                        <p:tgtEl>
                                          <p:spTgt spid="6">
                                            <p:txEl>
                                              <p:pRg st="0" end="0"/>
                                            </p:txEl>
                                          </p:spTgt>
                                        </p:tgtEl>
                                      </p:cBhvr>
                                    </p:animEffect>
                                  </p:childTnLst>
                                </p:cTn>
                              </p:par>
                            </p:childTnLst>
                          </p:cTn>
                        </p:par>
                        <p:par>
                          <p:cTn id="54" fill="hold">
                            <p:stCondLst>
                              <p:cond delay="1000"/>
                            </p:stCondLst>
                            <p:childTnLst>
                              <p:par>
                                <p:cTn id="55" presetID="22" presetClass="entr" presetSubtype="8" fill="hold" grpId="0" nodeType="after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Effect transition="in" filter="wipe(left)">
                                      <p:cBhvr>
                                        <p:cTn id="57" dur="750"/>
                                        <p:tgtEl>
                                          <p:spTgt spid="9">
                                            <p:txEl>
                                              <p:pRg st="0" end="0"/>
                                            </p:txEl>
                                          </p:spTgt>
                                        </p:tgtEl>
                                      </p:cBhvr>
                                    </p:animEffect>
                                  </p:childTnLst>
                                </p:cTn>
                              </p:par>
                            </p:childTnLst>
                          </p:cTn>
                        </p:par>
                        <p:par>
                          <p:cTn id="58" fill="hold">
                            <p:stCondLst>
                              <p:cond delay="1750"/>
                            </p:stCondLst>
                            <p:childTnLst>
                              <p:par>
                                <p:cTn id="59" presetID="22" presetClass="entr" presetSubtype="8" fill="hold" grpId="0" nodeType="afterEffect">
                                  <p:stCondLst>
                                    <p:cond delay="0"/>
                                  </p:stCondLst>
                                  <p:childTnLst>
                                    <p:set>
                                      <p:cBhvr>
                                        <p:cTn id="60" dur="1" fill="hold">
                                          <p:stCondLst>
                                            <p:cond delay="0"/>
                                          </p:stCondLst>
                                        </p:cTn>
                                        <p:tgtEl>
                                          <p:spTgt spid="9">
                                            <p:txEl>
                                              <p:pRg st="1" end="1"/>
                                            </p:txEl>
                                          </p:spTgt>
                                        </p:tgtEl>
                                        <p:attrNameLst>
                                          <p:attrName>style.visibility</p:attrName>
                                        </p:attrNameLst>
                                      </p:cBhvr>
                                      <p:to>
                                        <p:strVal val="visible"/>
                                      </p:to>
                                    </p:set>
                                    <p:animEffect transition="in" filter="wipe(left)">
                                      <p:cBhvr>
                                        <p:cTn id="61" dur="750"/>
                                        <p:tgtEl>
                                          <p:spTgt spid="9">
                                            <p:txEl>
                                              <p:pRg st="1" end="1"/>
                                            </p:txEl>
                                          </p:spTgt>
                                        </p:tgtEl>
                                      </p:cBhvr>
                                    </p:animEffect>
                                  </p:childTnLst>
                                </p:cTn>
                              </p:par>
                            </p:childTnLst>
                          </p:cTn>
                        </p:par>
                        <p:par>
                          <p:cTn id="62" fill="hold">
                            <p:stCondLst>
                              <p:cond delay="2500"/>
                            </p:stCondLst>
                            <p:childTnLst>
                              <p:par>
                                <p:cTn id="63" presetID="22" presetClass="entr" presetSubtype="8" fill="hold" grpId="0" nodeType="afterEffect">
                                  <p:stCondLst>
                                    <p:cond delay="0"/>
                                  </p:stCondLst>
                                  <p:childTnLst>
                                    <p:set>
                                      <p:cBhvr>
                                        <p:cTn id="64" dur="1" fill="hold">
                                          <p:stCondLst>
                                            <p:cond delay="0"/>
                                          </p:stCondLst>
                                        </p:cTn>
                                        <p:tgtEl>
                                          <p:spTgt spid="9">
                                            <p:txEl>
                                              <p:pRg st="2" end="2"/>
                                            </p:txEl>
                                          </p:spTgt>
                                        </p:tgtEl>
                                        <p:attrNameLst>
                                          <p:attrName>style.visibility</p:attrName>
                                        </p:attrNameLst>
                                      </p:cBhvr>
                                      <p:to>
                                        <p:strVal val="visible"/>
                                      </p:to>
                                    </p:set>
                                    <p:animEffect transition="in" filter="wipe(left)">
                                      <p:cBhvr>
                                        <p:cTn id="65" dur="750"/>
                                        <p:tgtEl>
                                          <p:spTgt spid="9">
                                            <p:txEl>
                                              <p:pRg st="2" end="2"/>
                                            </p:txEl>
                                          </p:spTgt>
                                        </p:tgtEl>
                                      </p:cBhvr>
                                    </p:animEffect>
                                  </p:childTnLst>
                                </p:cTn>
                              </p:par>
                            </p:childTnLst>
                          </p:cTn>
                        </p:par>
                        <p:par>
                          <p:cTn id="66" fill="hold">
                            <p:stCondLst>
                              <p:cond delay="3250"/>
                            </p:stCondLst>
                            <p:childTnLst>
                              <p:par>
                                <p:cTn id="67" presetID="22" presetClass="entr" presetSubtype="8" fill="hold" grpId="0" nodeType="afterEffect">
                                  <p:stCondLst>
                                    <p:cond delay="0"/>
                                  </p:stCondLst>
                                  <p:childTnLst>
                                    <p:set>
                                      <p:cBhvr>
                                        <p:cTn id="68" dur="1" fill="hold">
                                          <p:stCondLst>
                                            <p:cond delay="0"/>
                                          </p:stCondLst>
                                        </p:cTn>
                                        <p:tgtEl>
                                          <p:spTgt spid="9">
                                            <p:txEl>
                                              <p:pRg st="3" end="3"/>
                                            </p:txEl>
                                          </p:spTgt>
                                        </p:tgtEl>
                                        <p:attrNameLst>
                                          <p:attrName>style.visibility</p:attrName>
                                        </p:attrNameLst>
                                      </p:cBhvr>
                                      <p:to>
                                        <p:strVal val="visible"/>
                                      </p:to>
                                    </p:set>
                                    <p:animEffect transition="in" filter="wipe(left)">
                                      <p:cBhvr>
                                        <p:cTn id="69" dur="750"/>
                                        <p:tgtEl>
                                          <p:spTgt spid="9">
                                            <p:txEl>
                                              <p:pRg st="3" end="3"/>
                                            </p:txEl>
                                          </p:spTgt>
                                        </p:tgtEl>
                                      </p:cBhvr>
                                    </p:animEffect>
                                  </p:childTnLst>
                                </p:cTn>
                              </p:par>
                            </p:childTnLst>
                          </p:cTn>
                        </p:par>
                        <p:par>
                          <p:cTn id="70" fill="hold">
                            <p:stCondLst>
                              <p:cond delay="4000"/>
                            </p:stCondLst>
                            <p:childTnLst>
                              <p:par>
                                <p:cTn id="71" presetID="22" presetClass="entr" presetSubtype="8" fill="hold" grpId="0" nodeType="afterEffect">
                                  <p:stCondLst>
                                    <p:cond delay="0"/>
                                  </p:stCondLst>
                                  <p:childTnLst>
                                    <p:set>
                                      <p:cBhvr>
                                        <p:cTn id="72" dur="1" fill="hold">
                                          <p:stCondLst>
                                            <p:cond delay="0"/>
                                          </p:stCondLst>
                                        </p:cTn>
                                        <p:tgtEl>
                                          <p:spTgt spid="9">
                                            <p:txEl>
                                              <p:pRg st="4" end="4"/>
                                            </p:txEl>
                                          </p:spTgt>
                                        </p:tgtEl>
                                        <p:attrNameLst>
                                          <p:attrName>style.visibility</p:attrName>
                                        </p:attrNameLst>
                                      </p:cBhvr>
                                      <p:to>
                                        <p:strVal val="visible"/>
                                      </p:to>
                                    </p:set>
                                    <p:animEffect transition="in" filter="wipe(left)">
                                      <p:cBhvr>
                                        <p:cTn id="73" dur="750"/>
                                        <p:tgtEl>
                                          <p:spTgt spid="9">
                                            <p:txEl>
                                              <p:pRg st="4" end="4"/>
                                            </p:txEl>
                                          </p:spTgt>
                                        </p:tgtEl>
                                      </p:cBhvr>
                                    </p:animEffect>
                                  </p:childTnLst>
                                </p:cTn>
                              </p:par>
                            </p:childTnLst>
                          </p:cTn>
                        </p:par>
                        <p:par>
                          <p:cTn id="74" fill="hold">
                            <p:stCondLst>
                              <p:cond delay="4750"/>
                            </p:stCondLst>
                            <p:childTnLst>
                              <p:par>
                                <p:cTn id="75" presetID="22" presetClass="entr" presetSubtype="8" fill="hold" grpId="0" nodeType="afterEffect">
                                  <p:stCondLst>
                                    <p:cond delay="0"/>
                                  </p:stCondLst>
                                  <p:childTnLst>
                                    <p:set>
                                      <p:cBhvr>
                                        <p:cTn id="76" dur="1" fill="hold">
                                          <p:stCondLst>
                                            <p:cond delay="0"/>
                                          </p:stCondLst>
                                        </p:cTn>
                                        <p:tgtEl>
                                          <p:spTgt spid="9">
                                            <p:txEl>
                                              <p:pRg st="5" end="5"/>
                                            </p:txEl>
                                          </p:spTgt>
                                        </p:tgtEl>
                                        <p:attrNameLst>
                                          <p:attrName>style.visibility</p:attrName>
                                        </p:attrNameLst>
                                      </p:cBhvr>
                                      <p:to>
                                        <p:strVal val="visible"/>
                                      </p:to>
                                    </p:set>
                                    <p:animEffect transition="in" filter="wipe(left)">
                                      <p:cBhvr>
                                        <p:cTn id="77" dur="750"/>
                                        <p:tgtEl>
                                          <p:spTgt spid="9">
                                            <p:txEl>
                                              <p:pRg st="5" end="5"/>
                                            </p:txEl>
                                          </p:spTgt>
                                        </p:tgtEl>
                                      </p:cBhvr>
                                    </p:animEffect>
                                  </p:childTnLst>
                                </p:cTn>
                              </p:par>
                            </p:childTnLst>
                          </p:cTn>
                        </p:par>
                        <p:par>
                          <p:cTn id="78" fill="hold">
                            <p:stCondLst>
                              <p:cond delay="5500"/>
                            </p:stCondLst>
                            <p:childTnLst>
                              <p:par>
                                <p:cTn id="79" presetID="22" presetClass="entr" presetSubtype="8" fill="hold" grpId="0" nodeType="afterEffect">
                                  <p:stCondLst>
                                    <p:cond delay="0"/>
                                  </p:stCondLst>
                                  <p:childTnLst>
                                    <p:set>
                                      <p:cBhvr>
                                        <p:cTn id="80" dur="1" fill="hold">
                                          <p:stCondLst>
                                            <p:cond delay="0"/>
                                          </p:stCondLst>
                                        </p:cTn>
                                        <p:tgtEl>
                                          <p:spTgt spid="9">
                                            <p:txEl>
                                              <p:pRg st="6" end="6"/>
                                            </p:txEl>
                                          </p:spTgt>
                                        </p:tgtEl>
                                        <p:attrNameLst>
                                          <p:attrName>style.visibility</p:attrName>
                                        </p:attrNameLst>
                                      </p:cBhvr>
                                      <p:to>
                                        <p:strVal val="visible"/>
                                      </p:to>
                                    </p:set>
                                    <p:animEffect transition="in" filter="wipe(left)">
                                      <p:cBhvr>
                                        <p:cTn id="81" dur="750"/>
                                        <p:tgtEl>
                                          <p:spTgt spid="9">
                                            <p:txEl>
                                              <p:pRg st="6" end="6"/>
                                            </p:txEl>
                                          </p:spTgt>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5">
                                            <p:txEl>
                                              <p:pRg st="0" end="0"/>
                                            </p:txEl>
                                          </p:spTgt>
                                        </p:tgtEl>
                                        <p:attrNameLst>
                                          <p:attrName>style.visibility</p:attrName>
                                        </p:attrNameLst>
                                      </p:cBhvr>
                                      <p:to>
                                        <p:strVal val="visible"/>
                                      </p:to>
                                    </p:set>
                                    <p:animEffect transition="in" filter="wipe(left)">
                                      <p:cBhvr>
                                        <p:cTn id="84" dur="1000"/>
                                        <p:tgtEl>
                                          <p:spTgt spid="5">
                                            <p:txEl>
                                              <p:pRg st="0" end="0"/>
                                            </p:txEl>
                                          </p:spTgt>
                                        </p:tgtEl>
                                      </p:cBhvr>
                                    </p:animEffect>
                                  </p:childTnLst>
                                </p:cTn>
                              </p:par>
                            </p:childTnLst>
                          </p:cTn>
                        </p:par>
                        <p:par>
                          <p:cTn id="85" fill="hold">
                            <p:stCondLst>
                              <p:cond delay="6500"/>
                            </p:stCondLst>
                            <p:childTnLst>
                              <p:par>
                                <p:cTn id="86" presetID="22" presetClass="entr" presetSubtype="8" fill="hold" grpId="0" nodeType="afterEffect">
                                  <p:stCondLst>
                                    <p:cond delay="0"/>
                                  </p:stCondLst>
                                  <p:childTnLst>
                                    <p:set>
                                      <p:cBhvr>
                                        <p:cTn id="87" dur="1" fill="hold">
                                          <p:stCondLst>
                                            <p:cond delay="0"/>
                                          </p:stCondLst>
                                        </p:cTn>
                                        <p:tgtEl>
                                          <p:spTgt spid="8">
                                            <p:txEl>
                                              <p:pRg st="0" end="0"/>
                                            </p:txEl>
                                          </p:spTgt>
                                        </p:tgtEl>
                                        <p:attrNameLst>
                                          <p:attrName>style.visibility</p:attrName>
                                        </p:attrNameLst>
                                      </p:cBhvr>
                                      <p:to>
                                        <p:strVal val="visible"/>
                                      </p:to>
                                    </p:set>
                                    <p:animEffect transition="in" filter="wipe(left)">
                                      <p:cBhvr>
                                        <p:cTn id="88" dur="750"/>
                                        <p:tgtEl>
                                          <p:spTgt spid="8">
                                            <p:txEl>
                                              <p:pRg st="0" end="0"/>
                                            </p:txEl>
                                          </p:spTgt>
                                        </p:tgtEl>
                                      </p:cBhvr>
                                    </p:animEffect>
                                  </p:childTnLst>
                                </p:cTn>
                              </p:par>
                            </p:childTnLst>
                          </p:cTn>
                        </p:par>
                        <p:par>
                          <p:cTn id="89" fill="hold">
                            <p:stCondLst>
                              <p:cond delay="7250"/>
                            </p:stCondLst>
                            <p:childTnLst>
                              <p:par>
                                <p:cTn id="90" presetID="22" presetClass="entr" presetSubtype="8" fill="hold" grpId="0" nodeType="afterEffect">
                                  <p:stCondLst>
                                    <p:cond delay="0"/>
                                  </p:stCondLst>
                                  <p:childTnLst>
                                    <p:set>
                                      <p:cBhvr>
                                        <p:cTn id="91" dur="1" fill="hold">
                                          <p:stCondLst>
                                            <p:cond delay="0"/>
                                          </p:stCondLst>
                                        </p:cTn>
                                        <p:tgtEl>
                                          <p:spTgt spid="8">
                                            <p:txEl>
                                              <p:pRg st="1" end="1"/>
                                            </p:txEl>
                                          </p:spTgt>
                                        </p:tgtEl>
                                        <p:attrNameLst>
                                          <p:attrName>style.visibility</p:attrName>
                                        </p:attrNameLst>
                                      </p:cBhvr>
                                      <p:to>
                                        <p:strVal val="visible"/>
                                      </p:to>
                                    </p:set>
                                    <p:animEffect transition="in" filter="wipe(left)">
                                      <p:cBhvr>
                                        <p:cTn id="92" dur="750"/>
                                        <p:tgtEl>
                                          <p:spTgt spid="8">
                                            <p:txEl>
                                              <p:pRg st="1" end="1"/>
                                            </p:txEl>
                                          </p:spTgt>
                                        </p:tgtEl>
                                      </p:cBhvr>
                                    </p:animEffect>
                                  </p:childTnLst>
                                </p:cTn>
                              </p:par>
                            </p:childTnLst>
                          </p:cTn>
                        </p:par>
                        <p:par>
                          <p:cTn id="93" fill="hold">
                            <p:stCondLst>
                              <p:cond delay="8000"/>
                            </p:stCondLst>
                            <p:childTnLst>
                              <p:par>
                                <p:cTn id="94" presetID="22" presetClass="entr" presetSubtype="8" fill="hold" grpId="0" nodeType="afterEffect">
                                  <p:stCondLst>
                                    <p:cond delay="0"/>
                                  </p:stCondLst>
                                  <p:childTnLst>
                                    <p:set>
                                      <p:cBhvr>
                                        <p:cTn id="95" dur="1" fill="hold">
                                          <p:stCondLst>
                                            <p:cond delay="0"/>
                                          </p:stCondLst>
                                        </p:cTn>
                                        <p:tgtEl>
                                          <p:spTgt spid="8">
                                            <p:txEl>
                                              <p:pRg st="2" end="2"/>
                                            </p:txEl>
                                          </p:spTgt>
                                        </p:tgtEl>
                                        <p:attrNameLst>
                                          <p:attrName>style.visibility</p:attrName>
                                        </p:attrNameLst>
                                      </p:cBhvr>
                                      <p:to>
                                        <p:strVal val="visible"/>
                                      </p:to>
                                    </p:set>
                                    <p:animEffect transition="in" filter="wipe(left)">
                                      <p:cBhvr>
                                        <p:cTn id="96" dur="750"/>
                                        <p:tgtEl>
                                          <p:spTgt spid="8">
                                            <p:txEl>
                                              <p:pRg st="2" end="2"/>
                                            </p:txEl>
                                          </p:spTgt>
                                        </p:tgtEl>
                                      </p:cBhvr>
                                    </p:animEffect>
                                  </p:childTnLst>
                                </p:cTn>
                              </p:par>
                            </p:childTnLst>
                          </p:cTn>
                        </p:par>
                        <p:par>
                          <p:cTn id="97" fill="hold">
                            <p:stCondLst>
                              <p:cond delay="8750"/>
                            </p:stCondLst>
                            <p:childTnLst>
                              <p:par>
                                <p:cTn id="98" presetID="22" presetClass="entr" presetSubtype="8" fill="hold" grpId="0" nodeType="afterEffect">
                                  <p:stCondLst>
                                    <p:cond delay="0"/>
                                  </p:stCondLst>
                                  <p:childTnLst>
                                    <p:set>
                                      <p:cBhvr>
                                        <p:cTn id="99" dur="1" fill="hold">
                                          <p:stCondLst>
                                            <p:cond delay="0"/>
                                          </p:stCondLst>
                                        </p:cTn>
                                        <p:tgtEl>
                                          <p:spTgt spid="8">
                                            <p:txEl>
                                              <p:pRg st="3" end="3"/>
                                            </p:txEl>
                                          </p:spTgt>
                                        </p:tgtEl>
                                        <p:attrNameLst>
                                          <p:attrName>style.visibility</p:attrName>
                                        </p:attrNameLst>
                                      </p:cBhvr>
                                      <p:to>
                                        <p:strVal val="visible"/>
                                      </p:to>
                                    </p:set>
                                    <p:animEffect transition="in" filter="wipe(left)">
                                      <p:cBhvr>
                                        <p:cTn id="100" dur="750"/>
                                        <p:tgtEl>
                                          <p:spTgt spid="8">
                                            <p:txEl>
                                              <p:pRg st="3" end="3"/>
                                            </p:txEl>
                                          </p:spTgt>
                                        </p:tgtEl>
                                      </p:cBhvr>
                                    </p:animEffect>
                                  </p:childTnLst>
                                </p:cTn>
                              </p:par>
                            </p:childTnLst>
                          </p:cTn>
                        </p:par>
                        <p:par>
                          <p:cTn id="101" fill="hold">
                            <p:stCondLst>
                              <p:cond delay="9500"/>
                            </p:stCondLst>
                            <p:childTnLst>
                              <p:par>
                                <p:cTn id="102" presetID="22" presetClass="entr" presetSubtype="8" fill="hold" grpId="0" nodeType="afterEffect">
                                  <p:stCondLst>
                                    <p:cond delay="0"/>
                                  </p:stCondLst>
                                  <p:childTnLst>
                                    <p:set>
                                      <p:cBhvr>
                                        <p:cTn id="103" dur="1" fill="hold">
                                          <p:stCondLst>
                                            <p:cond delay="0"/>
                                          </p:stCondLst>
                                        </p:cTn>
                                        <p:tgtEl>
                                          <p:spTgt spid="8">
                                            <p:txEl>
                                              <p:pRg st="4" end="4"/>
                                            </p:txEl>
                                          </p:spTgt>
                                        </p:tgtEl>
                                        <p:attrNameLst>
                                          <p:attrName>style.visibility</p:attrName>
                                        </p:attrNameLst>
                                      </p:cBhvr>
                                      <p:to>
                                        <p:strVal val="visible"/>
                                      </p:to>
                                    </p:set>
                                    <p:animEffect transition="in" filter="wipe(left)">
                                      <p:cBhvr>
                                        <p:cTn id="104" dur="750"/>
                                        <p:tgtEl>
                                          <p:spTgt spid="8">
                                            <p:txEl>
                                              <p:pRg st="4" end="4"/>
                                            </p:txEl>
                                          </p:spTgt>
                                        </p:tgtEl>
                                      </p:cBhvr>
                                    </p:animEffect>
                                  </p:childTnLst>
                                </p:cTn>
                              </p:par>
                            </p:childTnLst>
                          </p:cTn>
                        </p:par>
                        <p:par>
                          <p:cTn id="105" fill="hold">
                            <p:stCondLst>
                              <p:cond delay="10250"/>
                            </p:stCondLst>
                            <p:childTnLst>
                              <p:par>
                                <p:cTn id="106" presetID="22" presetClass="entr" presetSubtype="8" fill="hold" grpId="0" nodeType="afterEffect">
                                  <p:stCondLst>
                                    <p:cond delay="0"/>
                                  </p:stCondLst>
                                  <p:childTnLst>
                                    <p:set>
                                      <p:cBhvr>
                                        <p:cTn id="107" dur="1" fill="hold">
                                          <p:stCondLst>
                                            <p:cond delay="0"/>
                                          </p:stCondLst>
                                        </p:cTn>
                                        <p:tgtEl>
                                          <p:spTgt spid="8">
                                            <p:txEl>
                                              <p:pRg st="5" end="5"/>
                                            </p:txEl>
                                          </p:spTgt>
                                        </p:tgtEl>
                                        <p:attrNameLst>
                                          <p:attrName>style.visibility</p:attrName>
                                        </p:attrNameLst>
                                      </p:cBhvr>
                                      <p:to>
                                        <p:strVal val="visible"/>
                                      </p:to>
                                    </p:set>
                                    <p:animEffect transition="in" filter="wipe(left)">
                                      <p:cBhvr>
                                        <p:cTn id="108" dur="750"/>
                                        <p:tgtEl>
                                          <p:spTgt spid="8">
                                            <p:txEl>
                                              <p:pRg st="5" end="5"/>
                                            </p:txEl>
                                          </p:spTgt>
                                        </p:tgtEl>
                                      </p:cBhvr>
                                    </p:animEffect>
                                  </p:childTnLst>
                                </p:cTn>
                              </p:par>
                            </p:childTnLst>
                          </p:cTn>
                        </p:par>
                        <p:par>
                          <p:cTn id="109" fill="hold">
                            <p:stCondLst>
                              <p:cond delay="11000"/>
                            </p:stCondLst>
                            <p:childTnLst>
                              <p:par>
                                <p:cTn id="110" presetID="22" presetClass="entr" presetSubtype="8" fill="hold" grpId="0" nodeType="afterEffect">
                                  <p:stCondLst>
                                    <p:cond delay="0"/>
                                  </p:stCondLst>
                                  <p:childTnLst>
                                    <p:set>
                                      <p:cBhvr>
                                        <p:cTn id="111" dur="1" fill="hold">
                                          <p:stCondLst>
                                            <p:cond delay="0"/>
                                          </p:stCondLst>
                                        </p:cTn>
                                        <p:tgtEl>
                                          <p:spTgt spid="8">
                                            <p:txEl>
                                              <p:pRg st="6" end="6"/>
                                            </p:txEl>
                                          </p:spTgt>
                                        </p:tgtEl>
                                        <p:attrNameLst>
                                          <p:attrName>style.visibility</p:attrName>
                                        </p:attrNameLst>
                                      </p:cBhvr>
                                      <p:to>
                                        <p:strVal val="visible"/>
                                      </p:to>
                                    </p:set>
                                    <p:animEffect transition="in" filter="wipe(left)">
                                      <p:cBhvr>
                                        <p:cTn id="112" dur="750"/>
                                        <p:tgtEl>
                                          <p:spTgt spid="8">
                                            <p:txEl>
                                              <p:pRg st="6" end="6"/>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grpId="0" nodeType="clickEffect">
                                  <p:stCondLst>
                                    <p:cond delay="0"/>
                                  </p:stCondLst>
                                  <p:iterate type="lt">
                                    <p:tmPct val="10000"/>
                                  </p:iterate>
                                  <p:childTnLst>
                                    <p:set>
                                      <p:cBhvr>
                                        <p:cTn id="116" dur="1" fill="hold">
                                          <p:stCondLst>
                                            <p:cond delay="0"/>
                                          </p:stCondLst>
                                        </p:cTn>
                                        <p:tgtEl>
                                          <p:spTgt spid="13"/>
                                        </p:tgtEl>
                                        <p:attrNameLst>
                                          <p:attrName>style.visibility</p:attrName>
                                        </p:attrNameLst>
                                      </p:cBhvr>
                                      <p:to>
                                        <p:strVal val="visible"/>
                                      </p:to>
                                    </p:set>
                                    <p:animEffect transition="in" filter="wipe(left)">
                                      <p:cBhvr>
                                        <p:cTn id="117" dur="1000"/>
                                        <p:tgtEl>
                                          <p:spTgt spid="13"/>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4" fill="hold" grpId="0" nodeType="clickEffect">
                                  <p:stCondLst>
                                    <p:cond delay="0"/>
                                  </p:stCondLst>
                                  <p:childTnLst>
                                    <p:set>
                                      <p:cBhvr>
                                        <p:cTn id="121" dur="1" fill="hold">
                                          <p:stCondLst>
                                            <p:cond delay="0"/>
                                          </p:stCondLst>
                                        </p:cTn>
                                        <p:tgtEl>
                                          <p:spTgt spid="19"/>
                                        </p:tgtEl>
                                        <p:attrNameLst>
                                          <p:attrName>style.visibility</p:attrName>
                                        </p:attrNameLst>
                                      </p:cBhvr>
                                      <p:to>
                                        <p:strVal val="visible"/>
                                      </p:to>
                                    </p:set>
                                    <p:animEffect transition="in" filter="wipe(down)">
                                      <p:cBhvr>
                                        <p:cTn id="122" dur="1000"/>
                                        <p:tgtEl>
                                          <p:spTgt spid="19"/>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4" fill="hold" grpId="0" nodeType="clickEffect">
                                  <p:stCondLst>
                                    <p:cond delay="0"/>
                                  </p:stCondLst>
                                  <p:childTnLst>
                                    <p:set>
                                      <p:cBhvr>
                                        <p:cTn id="126" dur="1" fill="hold">
                                          <p:stCondLst>
                                            <p:cond delay="0"/>
                                          </p:stCondLst>
                                        </p:cTn>
                                        <p:tgtEl>
                                          <p:spTgt spid="20"/>
                                        </p:tgtEl>
                                        <p:attrNameLst>
                                          <p:attrName>style.visibility</p:attrName>
                                        </p:attrNameLst>
                                      </p:cBhvr>
                                      <p:to>
                                        <p:strVal val="visible"/>
                                      </p:to>
                                    </p:set>
                                    <p:animEffect transition="in" filter="wipe(down)">
                                      <p:cBhvr>
                                        <p:cTn id="127" dur="1000"/>
                                        <p:tgtEl>
                                          <p:spTgt spid="20"/>
                                        </p:tgtEl>
                                      </p:cBhvr>
                                    </p:animEffect>
                                  </p:childTnLst>
                                </p:cTn>
                              </p:par>
                            </p:childTnLst>
                          </p:cTn>
                        </p:par>
                      </p:childTnLst>
                    </p:cTn>
                  </p:par>
                  <p:par>
                    <p:cTn id="128" fill="hold">
                      <p:stCondLst>
                        <p:cond delay="indefinite"/>
                      </p:stCondLst>
                      <p:childTnLst>
                        <p:par>
                          <p:cTn id="129" fill="hold">
                            <p:stCondLst>
                              <p:cond delay="0"/>
                            </p:stCondLst>
                            <p:childTnLst>
                              <p:par>
                                <p:cTn id="130" presetID="2" presetClass="entr" presetSubtype="9" fill="hold" grpId="0" nodeType="clickEffect">
                                  <p:stCondLst>
                                    <p:cond delay="0"/>
                                  </p:stCondLst>
                                  <p:childTnLst>
                                    <p:set>
                                      <p:cBhvr>
                                        <p:cTn id="131" dur="1" fill="hold">
                                          <p:stCondLst>
                                            <p:cond delay="0"/>
                                          </p:stCondLst>
                                        </p:cTn>
                                        <p:tgtEl>
                                          <p:spTgt spid="17"/>
                                        </p:tgtEl>
                                        <p:attrNameLst>
                                          <p:attrName>style.visibility</p:attrName>
                                        </p:attrNameLst>
                                      </p:cBhvr>
                                      <p:to>
                                        <p:strVal val="visible"/>
                                      </p:to>
                                    </p:set>
                                    <p:anim calcmode="lin" valueType="num">
                                      <p:cBhvr additive="base">
                                        <p:cTn id="132" dur="1000" fill="hold"/>
                                        <p:tgtEl>
                                          <p:spTgt spid="17"/>
                                        </p:tgtEl>
                                        <p:attrNameLst>
                                          <p:attrName>ppt_x</p:attrName>
                                        </p:attrNameLst>
                                      </p:cBhvr>
                                      <p:tavLst>
                                        <p:tav tm="0">
                                          <p:val>
                                            <p:strVal val="0-#ppt_w/2"/>
                                          </p:val>
                                        </p:tav>
                                        <p:tav tm="100000">
                                          <p:val>
                                            <p:strVal val="#ppt_x"/>
                                          </p:val>
                                        </p:tav>
                                      </p:tavLst>
                                    </p:anim>
                                    <p:anim calcmode="lin" valueType="num">
                                      <p:cBhvr additive="base">
                                        <p:cTn id="133" dur="10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134" fill="hold">
                      <p:stCondLst>
                        <p:cond delay="indefinite"/>
                      </p:stCondLst>
                      <p:childTnLst>
                        <p:par>
                          <p:cTn id="135" fill="hold">
                            <p:stCondLst>
                              <p:cond delay="0"/>
                            </p:stCondLst>
                            <p:childTnLst>
                              <p:par>
                                <p:cTn id="136" presetID="2" presetClass="entr" presetSubtype="8" fill="hold" grpId="0" nodeType="clickEffect">
                                  <p:stCondLst>
                                    <p:cond delay="0"/>
                                  </p:stCondLst>
                                  <p:childTnLst>
                                    <p:set>
                                      <p:cBhvr>
                                        <p:cTn id="137" dur="1" fill="hold">
                                          <p:stCondLst>
                                            <p:cond delay="0"/>
                                          </p:stCondLst>
                                        </p:cTn>
                                        <p:tgtEl>
                                          <p:spTgt spid="18"/>
                                        </p:tgtEl>
                                        <p:attrNameLst>
                                          <p:attrName>style.visibility</p:attrName>
                                        </p:attrNameLst>
                                      </p:cBhvr>
                                      <p:to>
                                        <p:strVal val="visible"/>
                                      </p:to>
                                    </p:set>
                                    <p:anim calcmode="lin" valueType="num">
                                      <p:cBhvr additive="base">
                                        <p:cTn id="138" dur="1250" fill="hold"/>
                                        <p:tgtEl>
                                          <p:spTgt spid="18"/>
                                        </p:tgtEl>
                                        <p:attrNameLst>
                                          <p:attrName>ppt_x</p:attrName>
                                        </p:attrNameLst>
                                      </p:cBhvr>
                                      <p:tavLst>
                                        <p:tav tm="0">
                                          <p:val>
                                            <p:strVal val="0-#ppt_w/2"/>
                                          </p:val>
                                        </p:tav>
                                        <p:tav tm="100000">
                                          <p:val>
                                            <p:strVal val="#ppt_x"/>
                                          </p:val>
                                        </p:tav>
                                      </p:tavLst>
                                    </p:anim>
                                    <p:anim calcmode="lin" valueType="num">
                                      <p:cBhvr additive="base">
                                        <p:cTn id="139" dur="125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40" fill="hold">
                      <p:stCondLst>
                        <p:cond delay="indefinite"/>
                      </p:stCondLst>
                      <p:childTnLst>
                        <p:par>
                          <p:cTn id="141" fill="hold">
                            <p:stCondLst>
                              <p:cond delay="0"/>
                            </p:stCondLst>
                            <p:childTnLst>
                              <p:par>
                                <p:cTn id="142" presetID="2" presetClass="entr" presetSubtype="4" fill="hold" grpId="0" nodeType="clickEffect">
                                  <p:stCondLst>
                                    <p:cond delay="0"/>
                                  </p:stCondLst>
                                  <p:childTnLst>
                                    <p:set>
                                      <p:cBhvr>
                                        <p:cTn id="143" dur="1" fill="hold">
                                          <p:stCondLst>
                                            <p:cond delay="0"/>
                                          </p:stCondLst>
                                        </p:cTn>
                                        <p:tgtEl>
                                          <p:spTgt spid="16"/>
                                        </p:tgtEl>
                                        <p:attrNameLst>
                                          <p:attrName>style.visibility</p:attrName>
                                        </p:attrNameLst>
                                      </p:cBhvr>
                                      <p:to>
                                        <p:strVal val="visible"/>
                                      </p:to>
                                    </p:set>
                                    <p:anim calcmode="lin" valueType="num">
                                      <p:cBhvr additive="base">
                                        <p:cTn id="144" dur="1000" fill="hold"/>
                                        <p:tgtEl>
                                          <p:spTgt spid="16"/>
                                        </p:tgtEl>
                                        <p:attrNameLst>
                                          <p:attrName>ppt_x</p:attrName>
                                        </p:attrNameLst>
                                      </p:cBhvr>
                                      <p:tavLst>
                                        <p:tav tm="0">
                                          <p:val>
                                            <p:strVal val="#ppt_x"/>
                                          </p:val>
                                        </p:tav>
                                        <p:tav tm="100000">
                                          <p:val>
                                            <p:strVal val="#ppt_x"/>
                                          </p:val>
                                        </p:tav>
                                      </p:tavLst>
                                    </p:anim>
                                    <p:anim calcmode="lin" valueType="num">
                                      <p:cBhvr additive="base">
                                        <p:cTn id="145"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46" fill="hold">
                      <p:stCondLst>
                        <p:cond delay="indefinite"/>
                      </p:stCondLst>
                      <p:childTnLst>
                        <p:par>
                          <p:cTn id="147" fill="hold">
                            <p:stCondLst>
                              <p:cond delay="0"/>
                            </p:stCondLst>
                            <p:childTnLst>
                              <p:par>
                                <p:cTn id="148" presetID="2" presetClass="entr" presetSubtype="9" fill="hold" grpId="0" nodeType="clickEffect">
                                  <p:stCondLst>
                                    <p:cond delay="0"/>
                                  </p:stCondLst>
                                  <p:childTnLst>
                                    <p:set>
                                      <p:cBhvr>
                                        <p:cTn id="149" dur="1" fill="hold">
                                          <p:stCondLst>
                                            <p:cond delay="0"/>
                                          </p:stCondLst>
                                        </p:cTn>
                                        <p:tgtEl>
                                          <p:spTgt spid="15"/>
                                        </p:tgtEl>
                                        <p:attrNameLst>
                                          <p:attrName>style.visibility</p:attrName>
                                        </p:attrNameLst>
                                      </p:cBhvr>
                                      <p:to>
                                        <p:strVal val="visible"/>
                                      </p:to>
                                    </p:set>
                                    <p:anim calcmode="lin" valueType="num">
                                      <p:cBhvr additive="base">
                                        <p:cTn id="150" dur="1000" fill="hold"/>
                                        <p:tgtEl>
                                          <p:spTgt spid="15"/>
                                        </p:tgtEl>
                                        <p:attrNameLst>
                                          <p:attrName>ppt_x</p:attrName>
                                        </p:attrNameLst>
                                      </p:cBhvr>
                                      <p:tavLst>
                                        <p:tav tm="0">
                                          <p:val>
                                            <p:strVal val="0-#ppt_w/2"/>
                                          </p:val>
                                        </p:tav>
                                        <p:tav tm="100000">
                                          <p:val>
                                            <p:strVal val="#ppt_x"/>
                                          </p:val>
                                        </p:tav>
                                      </p:tavLst>
                                    </p:anim>
                                    <p:anim calcmode="lin" valueType="num">
                                      <p:cBhvr additive="base">
                                        <p:cTn id="151"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22" presetClass="entr" presetSubtype="8" fill="hold" grpId="0" nodeType="clickEffect">
                                  <p:stCondLst>
                                    <p:cond delay="0"/>
                                  </p:stCondLst>
                                  <p:childTnLst>
                                    <p:set>
                                      <p:cBhvr>
                                        <p:cTn id="155" dur="1" fill="hold">
                                          <p:stCondLst>
                                            <p:cond delay="0"/>
                                          </p:stCondLst>
                                        </p:cTn>
                                        <p:tgtEl>
                                          <p:spTgt spid="14"/>
                                        </p:tgtEl>
                                        <p:attrNameLst>
                                          <p:attrName>style.visibility</p:attrName>
                                        </p:attrNameLst>
                                      </p:cBhvr>
                                      <p:to>
                                        <p:strVal val="visible"/>
                                      </p:to>
                                    </p:set>
                                    <p:animEffect transition="in" filter="wipe(left)">
                                      <p:cBhvr>
                                        <p:cTn id="156" dur="1000"/>
                                        <p:tgtEl>
                                          <p:spTgt spid="14"/>
                                        </p:tgtEl>
                                      </p:cBhvr>
                                    </p:animEffect>
                                  </p:childTnLst>
                                </p:cTn>
                              </p:par>
                            </p:childTnLst>
                          </p:cTn>
                        </p:par>
                      </p:childTnLst>
                    </p:cTn>
                  </p:par>
                  <p:par>
                    <p:cTn id="157" fill="hold">
                      <p:stCondLst>
                        <p:cond delay="indefinite"/>
                      </p:stCondLst>
                      <p:childTnLst>
                        <p:par>
                          <p:cTn id="158" fill="hold">
                            <p:stCondLst>
                              <p:cond delay="0"/>
                            </p:stCondLst>
                            <p:childTnLst>
                              <p:par>
                                <p:cTn id="159" presetID="22" presetClass="entr" presetSubtype="8" fill="hold" grpId="0" nodeType="clickEffect">
                                  <p:stCondLst>
                                    <p:cond delay="0"/>
                                  </p:stCondLst>
                                  <p:iterate type="wd">
                                    <p:tmPct val="10000"/>
                                  </p:iterate>
                                  <p:childTnLst>
                                    <p:set>
                                      <p:cBhvr>
                                        <p:cTn id="160" dur="1" fill="hold">
                                          <p:stCondLst>
                                            <p:cond delay="0"/>
                                          </p:stCondLst>
                                        </p:cTn>
                                        <p:tgtEl>
                                          <p:spTgt spid="3"/>
                                        </p:tgtEl>
                                        <p:attrNameLst>
                                          <p:attrName>style.visibility</p:attrName>
                                        </p:attrNameLst>
                                      </p:cBhvr>
                                      <p:to>
                                        <p:strVal val="visible"/>
                                      </p:to>
                                    </p:set>
                                    <p:animEffect transition="in" filter="wipe(left)">
                                      <p:cBhvr>
                                        <p:cTn id="161" dur="1500"/>
                                        <p:tgtEl>
                                          <p:spTgt spid="3"/>
                                        </p:tgtEl>
                                      </p:cBhvr>
                                    </p:animEffect>
                                  </p:childTnLst>
                                </p:cTn>
                              </p:par>
                            </p:childTnLst>
                          </p:cTn>
                        </p:par>
                      </p:childTnLst>
                    </p:cTn>
                  </p:par>
                  <p:par>
                    <p:cTn id="162" fill="hold">
                      <p:stCondLst>
                        <p:cond delay="indefinite"/>
                      </p:stCondLst>
                      <p:childTnLst>
                        <p:par>
                          <p:cTn id="163" fill="hold">
                            <p:stCondLst>
                              <p:cond delay="0"/>
                            </p:stCondLst>
                            <p:childTnLst>
                              <p:par>
                                <p:cTn id="164" presetID="22" presetClass="entr" presetSubtype="8" fill="hold" grpId="0" nodeType="clickEffect">
                                  <p:stCondLst>
                                    <p:cond delay="0"/>
                                  </p:stCondLst>
                                  <p:iterate type="lt">
                                    <p:tmPct val="10000"/>
                                  </p:iterate>
                                  <p:childTnLst>
                                    <p:set>
                                      <p:cBhvr>
                                        <p:cTn id="165" dur="1" fill="hold">
                                          <p:stCondLst>
                                            <p:cond delay="0"/>
                                          </p:stCondLst>
                                        </p:cTn>
                                        <p:tgtEl>
                                          <p:spTgt spid="2"/>
                                        </p:tgtEl>
                                        <p:attrNameLst>
                                          <p:attrName>style.visibility</p:attrName>
                                        </p:attrNameLst>
                                      </p:cBhvr>
                                      <p:to>
                                        <p:strVal val="visible"/>
                                      </p:to>
                                    </p:set>
                                    <p:animEffect transition="in" filter="wipe(left)">
                                      <p:cBhvr>
                                        <p:cTn id="16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build="p"/>
      <p:bldP spid="6" grpId="0" build="p"/>
      <p:bldP spid="9" grpId="0" build="p"/>
      <p:bldP spid="7" grpId="0" uiExpand="1" build="p"/>
      <p:bldP spid="10" grpId="0" build="p"/>
      <p:bldP spid="11" grpId="0"/>
      <p:bldP spid="12" grpId="0" animBg="1"/>
      <p:bldP spid="13" grpId="0"/>
      <p:bldP spid="2" grpId="0"/>
      <p:bldP spid="3" grpId="0"/>
      <p:bldP spid="14" grpId="0" animBg="1"/>
      <p:bldP spid="15" grpId="0"/>
      <p:bldP spid="16" grpId="0"/>
      <p:bldP spid="17" grpId="0"/>
      <p:bldP spid="18" grpId="0"/>
      <p:bldP spid="19" grpId="0"/>
      <p:bldP spid="2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0FD6F5-20E0-4BF1-8814-04E249C42696}"/>
              </a:ext>
            </a:extLst>
          </p:cNvPr>
          <p:cNvPicPr>
            <a:picLocks noChangeAspect="1"/>
          </p:cNvPicPr>
          <p:nvPr/>
        </p:nvPicPr>
        <p:blipFill>
          <a:blip r:embed="rId2"/>
          <a:stretch>
            <a:fillRect/>
          </a:stretch>
        </p:blipFill>
        <p:spPr>
          <a:xfrm>
            <a:off x="738626" y="0"/>
            <a:ext cx="10714748" cy="6858000"/>
          </a:xfrm>
          <a:prstGeom prst="rect">
            <a:avLst/>
          </a:prstGeom>
        </p:spPr>
      </p:pic>
    </p:spTree>
    <p:extLst>
      <p:ext uri="{BB962C8B-B14F-4D97-AF65-F5344CB8AC3E}">
        <p14:creationId xmlns:p14="http://schemas.microsoft.com/office/powerpoint/2010/main" val="9698606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4AFB649B-B683-47B6-9CF3-7D06D708C1C1}"/>
              </a:ext>
            </a:extLst>
          </p:cNvPr>
          <p:cNvGrpSpPr/>
          <p:nvPr/>
        </p:nvGrpSpPr>
        <p:grpSpPr>
          <a:xfrm>
            <a:off x="973860" y="643272"/>
            <a:ext cx="10106865" cy="5840260"/>
            <a:chOff x="973860" y="643272"/>
            <a:chExt cx="10106865" cy="5304392"/>
          </a:xfrm>
        </p:grpSpPr>
        <p:sp>
          <p:nvSpPr>
            <p:cNvPr id="19" name="Rectangle 17">
              <a:extLst>
                <a:ext uri="{FF2B5EF4-FFF2-40B4-BE49-F238E27FC236}">
                  <a16:creationId xmlns:a16="http://schemas.microsoft.com/office/drawing/2014/main" id="{D212DEE1-E10B-49AB-8CFC-4D468E3FC393}"/>
                </a:ext>
              </a:extLst>
            </p:cNvPr>
            <p:cNvSpPr/>
            <p:nvPr/>
          </p:nvSpPr>
          <p:spPr>
            <a:xfrm>
              <a:off x="973860" y="643272"/>
              <a:ext cx="10106865" cy="5298371"/>
            </a:xfrm>
            <a:custGeom>
              <a:avLst/>
              <a:gdLst>
                <a:gd name="connsiteX0" fmla="*/ 0 w 9750438"/>
                <a:gd name="connsiteY0" fmla="*/ 0 h 4541376"/>
                <a:gd name="connsiteX1" fmla="*/ 9750438 w 9750438"/>
                <a:gd name="connsiteY1" fmla="*/ 0 h 4541376"/>
                <a:gd name="connsiteX2" fmla="*/ 9750438 w 9750438"/>
                <a:gd name="connsiteY2" fmla="*/ 4541376 h 4541376"/>
                <a:gd name="connsiteX3" fmla="*/ 0 w 9750438"/>
                <a:gd name="connsiteY3" fmla="*/ 4541376 h 4541376"/>
                <a:gd name="connsiteX4" fmla="*/ 0 w 9750438"/>
                <a:gd name="connsiteY4" fmla="*/ 0 h 4541376"/>
                <a:gd name="connsiteX0" fmla="*/ 232 w 9750670"/>
                <a:gd name="connsiteY0" fmla="*/ 0 h 4541376"/>
                <a:gd name="connsiteX1" fmla="*/ 9750670 w 9750670"/>
                <a:gd name="connsiteY1" fmla="*/ 0 h 4541376"/>
                <a:gd name="connsiteX2" fmla="*/ 9750670 w 9750670"/>
                <a:gd name="connsiteY2" fmla="*/ 4541376 h 4541376"/>
                <a:gd name="connsiteX3" fmla="*/ 232 w 9750670"/>
                <a:gd name="connsiteY3" fmla="*/ 4541376 h 4541376"/>
                <a:gd name="connsiteX4" fmla="*/ 125413 w 9750670"/>
                <a:gd name="connsiteY4" fmla="*/ 2277147 h 4541376"/>
                <a:gd name="connsiteX5" fmla="*/ 232 w 9750670"/>
                <a:gd name="connsiteY5" fmla="*/ 0 h 4541376"/>
                <a:gd name="connsiteX0" fmla="*/ 232 w 9750670"/>
                <a:gd name="connsiteY0" fmla="*/ 0 h 4541376"/>
                <a:gd name="connsiteX1" fmla="*/ 9750670 w 9750670"/>
                <a:gd name="connsiteY1" fmla="*/ 0 h 4541376"/>
                <a:gd name="connsiteX2" fmla="*/ 9603242 w 9750670"/>
                <a:gd name="connsiteY2" fmla="*/ 2393262 h 4541376"/>
                <a:gd name="connsiteX3" fmla="*/ 9750670 w 9750670"/>
                <a:gd name="connsiteY3" fmla="*/ 4541376 h 4541376"/>
                <a:gd name="connsiteX4" fmla="*/ 232 w 9750670"/>
                <a:gd name="connsiteY4" fmla="*/ 4541376 h 4541376"/>
                <a:gd name="connsiteX5" fmla="*/ 125413 w 9750670"/>
                <a:gd name="connsiteY5" fmla="*/ 2277147 h 4541376"/>
                <a:gd name="connsiteX6" fmla="*/ 232 w 9750670"/>
                <a:gd name="connsiteY6" fmla="*/ 0 h 454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0670" h="4541376">
                  <a:moveTo>
                    <a:pt x="232" y="0"/>
                  </a:moveTo>
                  <a:lnTo>
                    <a:pt x="9750670" y="0"/>
                  </a:lnTo>
                  <a:cubicBezTo>
                    <a:pt x="9749908" y="792916"/>
                    <a:pt x="9604004" y="1600346"/>
                    <a:pt x="9603242" y="2393262"/>
                  </a:cubicBezTo>
                  <a:lnTo>
                    <a:pt x="9750670" y="4541376"/>
                  </a:lnTo>
                  <a:lnTo>
                    <a:pt x="232" y="4541376"/>
                  </a:lnTo>
                  <a:cubicBezTo>
                    <a:pt x="-6422" y="3781795"/>
                    <a:pt x="132067" y="3036728"/>
                    <a:pt x="125413" y="2277147"/>
                  </a:cubicBezTo>
                  <a:lnTo>
                    <a:pt x="232" y="0"/>
                  </a:lnTo>
                  <a:close/>
                </a:path>
              </a:pathLst>
            </a:custGeom>
            <a:gradFill>
              <a:gsLst>
                <a:gs pos="74000">
                  <a:srgbClr val="FFC000"/>
                </a:gs>
                <a:gs pos="14000">
                  <a:srgbClr val="FFC000"/>
                </a:gs>
                <a:gs pos="48000">
                  <a:srgbClr val="BFBC42"/>
                </a:gs>
                <a:gs pos="65000">
                  <a:srgbClr val="DCBE3C"/>
                </a:gs>
                <a:gs pos="91000">
                  <a:srgbClr val="FFC00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CAE89F8-BE20-406E-940D-10B8F97993DB}"/>
                </a:ext>
              </a:extLst>
            </p:cNvPr>
            <p:cNvSpPr/>
            <p:nvPr/>
          </p:nvSpPr>
          <p:spPr>
            <a:xfrm>
              <a:off x="1143553" y="649293"/>
              <a:ext cx="9750670" cy="5298371"/>
            </a:xfrm>
            <a:custGeom>
              <a:avLst/>
              <a:gdLst>
                <a:gd name="connsiteX0" fmla="*/ 0 w 9750438"/>
                <a:gd name="connsiteY0" fmla="*/ 0 h 4541376"/>
                <a:gd name="connsiteX1" fmla="*/ 9750438 w 9750438"/>
                <a:gd name="connsiteY1" fmla="*/ 0 h 4541376"/>
                <a:gd name="connsiteX2" fmla="*/ 9750438 w 9750438"/>
                <a:gd name="connsiteY2" fmla="*/ 4541376 h 4541376"/>
                <a:gd name="connsiteX3" fmla="*/ 0 w 9750438"/>
                <a:gd name="connsiteY3" fmla="*/ 4541376 h 4541376"/>
                <a:gd name="connsiteX4" fmla="*/ 0 w 9750438"/>
                <a:gd name="connsiteY4" fmla="*/ 0 h 4541376"/>
                <a:gd name="connsiteX0" fmla="*/ 232 w 9750670"/>
                <a:gd name="connsiteY0" fmla="*/ 0 h 4541376"/>
                <a:gd name="connsiteX1" fmla="*/ 9750670 w 9750670"/>
                <a:gd name="connsiteY1" fmla="*/ 0 h 4541376"/>
                <a:gd name="connsiteX2" fmla="*/ 9750670 w 9750670"/>
                <a:gd name="connsiteY2" fmla="*/ 4541376 h 4541376"/>
                <a:gd name="connsiteX3" fmla="*/ 232 w 9750670"/>
                <a:gd name="connsiteY3" fmla="*/ 4541376 h 4541376"/>
                <a:gd name="connsiteX4" fmla="*/ 125413 w 9750670"/>
                <a:gd name="connsiteY4" fmla="*/ 2277147 h 4541376"/>
                <a:gd name="connsiteX5" fmla="*/ 232 w 9750670"/>
                <a:gd name="connsiteY5" fmla="*/ 0 h 4541376"/>
                <a:gd name="connsiteX0" fmla="*/ 232 w 9750670"/>
                <a:gd name="connsiteY0" fmla="*/ 0 h 4541376"/>
                <a:gd name="connsiteX1" fmla="*/ 9750670 w 9750670"/>
                <a:gd name="connsiteY1" fmla="*/ 0 h 4541376"/>
                <a:gd name="connsiteX2" fmla="*/ 9603242 w 9750670"/>
                <a:gd name="connsiteY2" fmla="*/ 2393262 h 4541376"/>
                <a:gd name="connsiteX3" fmla="*/ 9750670 w 9750670"/>
                <a:gd name="connsiteY3" fmla="*/ 4541376 h 4541376"/>
                <a:gd name="connsiteX4" fmla="*/ 232 w 9750670"/>
                <a:gd name="connsiteY4" fmla="*/ 4541376 h 4541376"/>
                <a:gd name="connsiteX5" fmla="*/ 125413 w 9750670"/>
                <a:gd name="connsiteY5" fmla="*/ 2277147 h 4541376"/>
                <a:gd name="connsiteX6" fmla="*/ 232 w 9750670"/>
                <a:gd name="connsiteY6" fmla="*/ 0 h 454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0670" h="4541376">
                  <a:moveTo>
                    <a:pt x="232" y="0"/>
                  </a:moveTo>
                  <a:lnTo>
                    <a:pt x="9750670" y="0"/>
                  </a:lnTo>
                  <a:cubicBezTo>
                    <a:pt x="9749908" y="792916"/>
                    <a:pt x="9604004" y="1600346"/>
                    <a:pt x="9603242" y="2393262"/>
                  </a:cubicBezTo>
                  <a:lnTo>
                    <a:pt x="9750670" y="4541376"/>
                  </a:lnTo>
                  <a:lnTo>
                    <a:pt x="232" y="4541376"/>
                  </a:lnTo>
                  <a:cubicBezTo>
                    <a:pt x="-6422" y="3781795"/>
                    <a:pt x="132067" y="3036728"/>
                    <a:pt x="125413" y="2277147"/>
                  </a:cubicBezTo>
                  <a:lnTo>
                    <a:pt x="232" y="0"/>
                  </a:lnTo>
                  <a:close/>
                </a:path>
              </a:pathLst>
            </a:cu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FB396119-4937-4A4C-8952-75264BA1EF69}"/>
              </a:ext>
            </a:extLst>
          </p:cNvPr>
          <p:cNvGrpSpPr/>
          <p:nvPr/>
        </p:nvGrpSpPr>
        <p:grpSpPr>
          <a:xfrm>
            <a:off x="782947" y="374468"/>
            <a:ext cx="10488694" cy="640080"/>
            <a:chOff x="782947" y="566928"/>
            <a:chExt cx="10488694" cy="640080"/>
          </a:xfrm>
        </p:grpSpPr>
        <p:grpSp>
          <p:nvGrpSpPr>
            <p:cNvPr id="9" name="Group 8">
              <a:extLst>
                <a:ext uri="{FF2B5EF4-FFF2-40B4-BE49-F238E27FC236}">
                  <a16:creationId xmlns:a16="http://schemas.microsoft.com/office/drawing/2014/main" id="{CB5EBFF9-D9C7-41BB-BE8E-2F44AC53BA36}"/>
                </a:ext>
              </a:extLst>
            </p:cNvPr>
            <p:cNvGrpSpPr/>
            <p:nvPr/>
          </p:nvGrpSpPr>
          <p:grpSpPr>
            <a:xfrm>
              <a:off x="1006142" y="566928"/>
              <a:ext cx="10042305" cy="640080"/>
              <a:chOff x="1006142" y="566928"/>
              <a:chExt cx="10042305" cy="640080"/>
            </a:xfrm>
          </p:grpSpPr>
          <p:sp>
            <p:nvSpPr>
              <p:cNvPr id="5" name="Rectangle 3">
                <a:extLst>
                  <a:ext uri="{FF2B5EF4-FFF2-40B4-BE49-F238E27FC236}">
                    <a16:creationId xmlns:a16="http://schemas.microsoft.com/office/drawing/2014/main" id="{2D95E79B-E2E4-41D2-A6FD-355F479F4CAD}"/>
                  </a:ext>
                </a:extLst>
              </p:cNvPr>
              <p:cNvSpPr/>
              <p:nvPr/>
            </p:nvSpPr>
            <p:spPr>
              <a:xfrm>
                <a:off x="1006142" y="566928"/>
                <a:ext cx="10042305"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2C6FB5E-C3E2-44C0-82F0-ADF8AD14317F}"/>
                  </a:ext>
                </a:extLst>
              </p:cNvPr>
              <p:cNvSpPr/>
              <p:nvPr/>
            </p:nvSpPr>
            <p:spPr>
              <a:xfrm>
                <a:off x="1152076" y="566928"/>
                <a:ext cx="9750438"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solidFill>
                <a:srgbClr val="AF7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C5C238B1-7798-4BCF-BBA5-155A0302CEDA}"/>
                </a:ext>
              </a:extLst>
            </p:cNvPr>
            <p:cNvGrpSpPr/>
            <p:nvPr/>
          </p:nvGrpSpPr>
          <p:grpSpPr>
            <a:xfrm>
              <a:off x="782947" y="692112"/>
              <a:ext cx="10488694" cy="389711"/>
              <a:chOff x="1243831" y="2788919"/>
              <a:chExt cx="9644593" cy="698138"/>
            </a:xfrm>
          </p:grpSpPr>
          <p:sp>
            <p:nvSpPr>
              <p:cNvPr id="6" name="Rectangle 3">
                <a:extLst>
                  <a:ext uri="{FF2B5EF4-FFF2-40B4-BE49-F238E27FC236}">
                    <a16:creationId xmlns:a16="http://schemas.microsoft.com/office/drawing/2014/main" id="{0F9D6FB4-87A1-40B9-8E92-A95BB58BE1E4}"/>
                  </a:ext>
                </a:extLst>
              </p:cNvPr>
              <p:cNvSpPr/>
              <p:nvPr/>
            </p:nvSpPr>
            <p:spPr>
              <a:xfrm>
                <a:off x="1243831" y="2788920"/>
                <a:ext cx="9644593"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3">
                <a:extLst>
                  <a:ext uri="{FF2B5EF4-FFF2-40B4-BE49-F238E27FC236}">
                    <a16:creationId xmlns:a16="http://schemas.microsoft.com/office/drawing/2014/main" id="{3762BD78-ECEB-468D-B7F5-C6630875FF4C}"/>
                  </a:ext>
                </a:extLst>
              </p:cNvPr>
              <p:cNvSpPr/>
              <p:nvPr/>
            </p:nvSpPr>
            <p:spPr>
              <a:xfrm>
                <a:off x="1316797" y="2788919"/>
                <a:ext cx="9498660"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solidFill>
                <a:srgbClr val="845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 name="Group 10">
            <a:extLst>
              <a:ext uri="{FF2B5EF4-FFF2-40B4-BE49-F238E27FC236}">
                <a16:creationId xmlns:a16="http://schemas.microsoft.com/office/drawing/2014/main" id="{0B4B0171-EB78-4296-A119-E3650E78BAAD}"/>
              </a:ext>
            </a:extLst>
          </p:cNvPr>
          <p:cNvGrpSpPr/>
          <p:nvPr/>
        </p:nvGrpSpPr>
        <p:grpSpPr>
          <a:xfrm>
            <a:off x="806519" y="1044441"/>
            <a:ext cx="10488694" cy="640080"/>
            <a:chOff x="782947" y="566928"/>
            <a:chExt cx="10488694" cy="640080"/>
          </a:xfrm>
        </p:grpSpPr>
        <p:grpSp>
          <p:nvGrpSpPr>
            <p:cNvPr id="12" name="Group 11">
              <a:extLst>
                <a:ext uri="{FF2B5EF4-FFF2-40B4-BE49-F238E27FC236}">
                  <a16:creationId xmlns:a16="http://schemas.microsoft.com/office/drawing/2014/main" id="{468B24E6-B69F-4722-8442-26DDAF2F8132}"/>
                </a:ext>
              </a:extLst>
            </p:cNvPr>
            <p:cNvGrpSpPr/>
            <p:nvPr/>
          </p:nvGrpSpPr>
          <p:grpSpPr>
            <a:xfrm>
              <a:off x="1006142" y="566928"/>
              <a:ext cx="10042305" cy="640080"/>
              <a:chOff x="1006142" y="566928"/>
              <a:chExt cx="10042305" cy="640080"/>
            </a:xfrm>
          </p:grpSpPr>
          <p:sp>
            <p:nvSpPr>
              <p:cNvPr id="16" name="Rectangle 3">
                <a:extLst>
                  <a:ext uri="{FF2B5EF4-FFF2-40B4-BE49-F238E27FC236}">
                    <a16:creationId xmlns:a16="http://schemas.microsoft.com/office/drawing/2014/main" id="{318FABE8-E03A-4DE5-9C55-88561AB0568F}"/>
                  </a:ext>
                </a:extLst>
              </p:cNvPr>
              <p:cNvSpPr/>
              <p:nvPr/>
            </p:nvSpPr>
            <p:spPr>
              <a:xfrm>
                <a:off x="1006142" y="566928"/>
                <a:ext cx="10042305"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3">
                <a:extLst>
                  <a:ext uri="{FF2B5EF4-FFF2-40B4-BE49-F238E27FC236}">
                    <a16:creationId xmlns:a16="http://schemas.microsoft.com/office/drawing/2014/main" id="{5EA3FEEA-E0EB-4ABD-AA9B-E8C24B51A095}"/>
                  </a:ext>
                </a:extLst>
              </p:cNvPr>
              <p:cNvSpPr/>
              <p:nvPr/>
            </p:nvSpPr>
            <p:spPr>
              <a:xfrm>
                <a:off x="1152076" y="566928"/>
                <a:ext cx="9750438"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solidFill>
                <a:srgbClr val="AF7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FA535349-71DC-4AA0-94F2-F5AD9DA535AF}"/>
                </a:ext>
              </a:extLst>
            </p:cNvPr>
            <p:cNvGrpSpPr/>
            <p:nvPr/>
          </p:nvGrpSpPr>
          <p:grpSpPr>
            <a:xfrm>
              <a:off x="782947" y="692112"/>
              <a:ext cx="10488694" cy="389711"/>
              <a:chOff x="1243831" y="2788919"/>
              <a:chExt cx="9644593" cy="698138"/>
            </a:xfrm>
          </p:grpSpPr>
          <p:sp>
            <p:nvSpPr>
              <p:cNvPr id="14" name="Rectangle 3">
                <a:extLst>
                  <a:ext uri="{FF2B5EF4-FFF2-40B4-BE49-F238E27FC236}">
                    <a16:creationId xmlns:a16="http://schemas.microsoft.com/office/drawing/2014/main" id="{CF112628-176D-4B3F-B875-047C2F52CBD4}"/>
                  </a:ext>
                </a:extLst>
              </p:cNvPr>
              <p:cNvSpPr/>
              <p:nvPr/>
            </p:nvSpPr>
            <p:spPr>
              <a:xfrm>
                <a:off x="1243831" y="2788920"/>
                <a:ext cx="9644593"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3">
                <a:extLst>
                  <a:ext uri="{FF2B5EF4-FFF2-40B4-BE49-F238E27FC236}">
                    <a16:creationId xmlns:a16="http://schemas.microsoft.com/office/drawing/2014/main" id="{7E2F8F45-6C86-4614-B328-0D3AE50B2EEB}"/>
                  </a:ext>
                </a:extLst>
              </p:cNvPr>
              <p:cNvSpPr/>
              <p:nvPr/>
            </p:nvSpPr>
            <p:spPr>
              <a:xfrm>
                <a:off x="1316797" y="2788919"/>
                <a:ext cx="9498660"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solidFill>
                <a:srgbClr val="845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1" name="TextBox 20">
            <a:extLst>
              <a:ext uri="{FF2B5EF4-FFF2-40B4-BE49-F238E27FC236}">
                <a16:creationId xmlns:a16="http://schemas.microsoft.com/office/drawing/2014/main" id="{ADB5D1CF-0A03-49A4-8FED-AD89B4A8A671}"/>
              </a:ext>
            </a:extLst>
          </p:cNvPr>
          <p:cNvSpPr txBox="1"/>
          <p:nvPr/>
        </p:nvSpPr>
        <p:spPr>
          <a:xfrm>
            <a:off x="1349829" y="1014548"/>
            <a:ext cx="9318171" cy="4832092"/>
          </a:xfrm>
          <a:prstGeom prst="rect">
            <a:avLst/>
          </a:prstGeom>
          <a:noFill/>
        </p:spPr>
        <p:txBody>
          <a:bodyPr wrap="square" rtlCol="0">
            <a:spAutoFit/>
          </a:bodyPr>
          <a:lstStyle/>
          <a:p>
            <a:r>
              <a:rPr lang="en-US" sz="2800" dirty="0">
                <a:latin typeface="Lucida Calligraphy" panose="03010101010101010101" pitchFamily="66" charset="0"/>
              </a:rPr>
              <a:t>Revelation 13:1–2 (AV)</a:t>
            </a:r>
          </a:p>
          <a:p>
            <a:r>
              <a:rPr lang="en-US" sz="2800" dirty="0">
                <a:latin typeface="Lucida Calligraphy" panose="03010101010101010101" pitchFamily="66" charset="0"/>
              </a:rPr>
              <a:t>1 And I stood upon the sand of the sea, and saw a beast rise up out of the sea, having seven heads and ten horns, and upon his horns ten crowns, and upon his heads the name of blasphemy. </a:t>
            </a:r>
          </a:p>
          <a:p>
            <a:r>
              <a:rPr lang="en-US" sz="2800" dirty="0">
                <a:latin typeface="Lucida Calligraphy" panose="03010101010101010101" pitchFamily="66" charset="0"/>
              </a:rPr>
              <a:t>2 And the beast which I saw was like unto a leopard, and his feet were as the feet of a bear, and his mouth as the mouth of a lion: and the dragon gave him his power, and his seat, and great authority.</a:t>
            </a:r>
          </a:p>
        </p:txBody>
      </p:sp>
      <p:sp>
        <p:nvSpPr>
          <p:cNvPr id="22" name="Oval 21">
            <a:extLst>
              <a:ext uri="{FF2B5EF4-FFF2-40B4-BE49-F238E27FC236}">
                <a16:creationId xmlns:a16="http://schemas.microsoft.com/office/drawing/2014/main" id="{68E1068F-F68F-4296-8A2E-E06E9ECD2314}"/>
              </a:ext>
            </a:extLst>
          </p:cNvPr>
          <p:cNvSpPr/>
          <p:nvPr/>
        </p:nvSpPr>
        <p:spPr>
          <a:xfrm>
            <a:off x="11200811" y="596826"/>
            <a:ext cx="455056" cy="156690"/>
          </a:xfrm>
          <a:prstGeom prst="ellipse">
            <a:avLst/>
          </a:prstGeom>
          <a:gradFill>
            <a:gsLst>
              <a:gs pos="74000">
                <a:srgbClr val="FFC000"/>
              </a:gs>
              <a:gs pos="14000">
                <a:srgbClr val="FFC000"/>
              </a:gs>
              <a:gs pos="48000">
                <a:srgbClr val="BFBC42"/>
              </a:gs>
              <a:gs pos="65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E5E1097-1334-49CA-96AE-2C63D8D37042}"/>
              </a:ext>
            </a:extLst>
          </p:cNvPr>
          <p:cNvSpPr/>
          <p:nvPr/>
        </p:nvSpPr>
        <p:spPr>
          <a:xfrm>
            <a:off x="351463" y="596826"/>
            <a:ext cx="455056" cy="156690"/>
          </a:xfrm>
          <a:prstGeom prst="ellipse">
            <a:avLst/>
          </a:prstGeom>
          <a:gradFill>
            <a:gsLst>
              <a:gs pos="74000">
                <a:srgbClr val="FFC000"/>
              </a:gs>
              <a:gs pos="14000">
                <a:srgbClr val="FFC000"/>
              </a:gs>
              <a:gs pos="48000">
                <a:srgbClr val="BFBC42"/>
              </a:gs>
              <a:gs pos="65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81510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3000"/>
                                        <p:tgtEl>
                                          <p:spTgt spid="2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up)">
                                      <p:cBhvr>
                                        <p:cTn id="10" dur="3000"/>
                                        <p:tgtEl>
                                          <p:spTgt spid="21"/>
                                        </p:tgtEl>
                                      </p:cBhvr>
                                    </p:animEffect>
                                  </p:childTnLst>
                                </p:cTn>
                              </p:par>
                              <p:par>
                                <p:cTn id="11" presetID="42" presetClass="path" presetSubtype="0" accel="50000" decel="50000" fill="hold" nodeType="withEffect">
                                  <p:stCondLst>
                                    <p:cond delay="0"/>
                                  </p:stCondLst>
                                  <p:childTnLst>
                                    <p:animMotion origin="layout" path="M -3.95833E-6 -2.59259E-6 L -3.95833E-6 0.67894 " pathEditMode="relative" rAng="0" ptsTypes="AA">
                                      <p:cBhvr>
                                        <p:cTn id="12" dur="3000" fill="hold"/>
                                        <p:tgtEl>
                                          <p:spTgt spid="11"/>
                                        </p:tgtEl>
                                        <p:attrNameLst>
                                          <p:attrName>ppt_x</p:attrName>
                                          <p:attrName>ppt_y</p:attrName>
                                        </p:attrNameLst>
                                      </p:cBhvr>
                                      <p:rCtr x="0" y="339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NTICHRIST 101 (Who, What, When, Where, Why &amp; How) – Part 5 | Epignosis  (e-pē'-gnō-sēs) Ministries">
            <a:extLst>
              <a:ext uri="{FF2B5EF4-FFF2-40B4-BE49-F238E27FC236}">
                <a16:creationId xmlns:a16="http://schemas.microsoft.com/office/drawing/2014/main" id="{C956DEFD-B406-48DE-B1D7-8ADC9AF42A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802255" cy="6889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87608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4AFB649B-B683-47B6-9CF3-7D06D708C1C1}"/>
              </a:ext>
            </a:extLst>
          </p:cNvPr>
          <p:cNvGrpSpPr/>
          <p:nvPr/>
        </p:nvGrpSpPr>
        <p:grpSpPr>
          <a:xfrm>
            <a:off x="973860" y="643272"/>
            <a:ext cx="10106865" cy="5840260"/>
            <a:chOff x="973860" y="643272"/>
            <a:chExt cx="10106865" cy="5304392"/>
          </a:xfrm>
        </p:grpSpPr>
        <p:sp>
          <p:nvSpPr>
            <p:cNvPr id="19" name="Rectangle 17">
              <a:extLst>
                <a:ext uri="{FF2B5EF4-FFF2-40B4-BE49-F238E27FC236}">
                  <a16:creationId xmlns:a16="http://schemas.microsoft.com/office/drawing/2014/main" id="{D212DEE1-E10B-49AB-8CFC-4D468E3FC393}"/>
                </a:ext>
              </a:extLst>
            </p:cNvPr>
            <p:cNvSpPr/>
            <p:nvPr/>
          </p:nvSpPr>
          <p:spPr>
            <a:xfrm>
              <a:off x="973860" y="643272"/>
              <a:ext cx="10106865" cy="5298371"/>
            </a:xfrm>
            <a:custGeom>
              <a:avLst/>
              <a:gdLst>
                <a:gd name="connsiteX0" fmla="*/ 0 w 9750438"/>
                <a:gd name="connsiteY0" fmla="*/ 0 h 4541376"/>
                <a:gd name="connsiteX1" fmla="*/ 9750438 w 9750438"/>
                <a:gd name="connsiteY1" fmla="*/ 0 h 4541376"/>
                <a:gd name="connsiteX2" fmla="*/ 9750438 w 9750438"/>
                <a:gd name="connsiteY2" fmla="*/ 4541376 h 4541376"/>
                <a:gd name="connsiteX3" fmla="*/ 0 w 9750438"/>
                <a:gd name="connsiteY3" fmla="*/ 4541376 h 4541376"/>
                <a:gd name="connsiteX4" fmla="*/ 0 w 9750438"/>
                <a:gd name="connsiteY4" fmla="*/ 0 h 4541376"/>
                <a:gd name="connsiteX0" fmla="*/ 232 w 9750670"/>
                <a:gd name="connsiteY0" fmla="*/ 0 h 4541376"/>
                <a:gd name="connsiteX1" fmla="*/ 9750670 w 9750670"/>
                <a:gd name="connsiteY1" fmla="*/ 0 h 4541376"/>
                <a:gd name="connsiteX2" fmla="*/ 9750670 w 9750670"/>
                <a:gd name="connsiteY2" fmla="*/ 4541376 h 4541376"/>
                <a:gd name="connsiteX3" fmla="*/ 232 w 9750670"/>
                <a:gd name="connsiteY3" fmla="*/ 4541376 h 4541376"/>
                <a:gd name="connsiteX4" fmla="*/ 125413 w 9750670"/>
                <a:gd name="connsiteY4" fmla="*/ 2277147 h 4541376"/>
                <a:gd name="connsiteX5" fmla="*/ 232 w 9750670"/>
                <a:gd name="connsiteY5" fmla="*/ 0 h 4541376"/>
                <a:gd name="connsiteX0" fmla="*/ 232 w 9750670"/>
                <a:gd name="connsiteY0" fmla="*/ 0 h 4541376"/>
                <a:gd name="connsiteX1" fmla="*/ 9750670 w 9750670"/>
                <a:gd name="connsiteY1" fmla="*/ 0 h 4541376"/>
                <a:gd name="connsiteX2" fmla="*/ 9603242 w 9750670"/>
                <a:gd name="connsiteY2" fmla="*/ 2393262 h 4541376"/>
                <a:gd name="connsiteX3" fmla="*/ 9750670 w 9750670"/>
                <a:gd name="connsiteY3" fmla="*/ 4541376 h 4541376"/>
                <a:gd name="connsiteX4" fmla="*/ 232 w 9750670"/>
                <a:gd name="connsiteY4" fmla="*/ 4541376 h 4541376"/>
                <a:gd name="connsiteX5" fmla="*/ 125413 w 9750670"/>
                <a:gd name="connsiteY5" fmla="*/ 2277147 h 4541376"/>
                <a:gd name="connsiteX6" fmla="*/ 232 w 9750670"/>
                <a:gd name="connsiteY6" fmla="*/ 0 h 454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0670" h="4541376">
                  <a:moveTo>
                    <a:pt x="232" y="0"/>
                  </a:moveTo>
                  <a:lnTo>
                    <a:pt x="9750670" y="0"/>
                  </a:lnTo>
                  <a:cubicBezTo>
                    <a:pt x="9749908" y="792916"/>
                    <a:pt x="9604004" y="1600346"/>
                    <a:pt x="9603242" y="2393262"/>
                  </a:cubicBezTo>
                  <a:lnTo>
                    <a:pt x="9750670" y="4541376"/>
                  </a:lnTo>
                  <a:lnTo>
                    <a:pt x="232" y="4541376"/>
                  </a:lnTo>
                  <a:cubicBezTo>
                    <a:pt x="-6422" y="3781795"/>
                    <a:pt x="132067" y="3036728"/>
                    <a:pt x="125413" y="2277147"/>
                  </a:cubicBezTo>
                  <a:lnTo>
                    <a:pt x="232" y="0"/>
                  </a:lnTo>
                  <a:close/>
                </a:path>
              </a:pathLst>
            </a:custGeom>
            <a:gradFill>
              <a:gsLst>
                <a:gs pos="74000">
                  <a:srgbClr val="FFC000"/>
                </a:gs>
                <a:gs pos="14000">
                  <a:srgbClr val="FFC000"/>
                </a:gs>
                <a:gs pos="48000">
                  <a:srgbClr val="BFBC42"/>
                </a:gs>
                <a:gs pos="65000">
                  <a:srgbClr val="DCBE3C"/>
                </a:gs>
                <a:gs pos="91000">
                  <a:srgbClr val="FFC00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CAE89F8-BE20-406E-940D-10B8F97993DB}"/>
                </a:ext>
              </a:extLst>
            </p:cNvPr>
            <p:cNvSpPr/>
            <p:nvPr/>
          </p:nvSpPr>
          <p:spPr>
            <a:xfrm>
              <a:off x="1143553" y="649293"/>
              <a:ext cx="9750670" cy="5298371"/>
            </a:xfrm>
            <a:custGeom>
              <a:avLst/>
              <a:gdLst>
                <a:gd name="connsiteX0" fmla="*/ 0 w 9750438"/>
                <a:gd name="connsiteY0" fmla="*/ 0 h 4541376"/>
                <a:gd name="connsiteX1" fmla="*/ 9750438 w 9750438"/>
                <a:gd name="connsiteY1" fmla="*/ 0 h 4541376"/>
                <a:gd name="connsiteX2" fmla="*/ 9750438 w 9750438"/>
                <a:gd name="connsiteY2" fmla="*/ 4541376 h 4541376"/>
                <a:gd name="connsiteX3" fmla="*/ 0 w 9750438"/>
                <a:gd name="connsiteY3" fmla="*/ 4541376 h 4541376"/>
                <a:gd name="connsiteX4" fmla="*/ 0 w 9750438"/>
                <a:gd name="connsiteY4" fmla="*/ 0 h 4541376"/>
                <a:gd name="connsiteX0" fmla="*/ 232 w 9750670"/>
                <a:gd name="connsiteY0" fmla="*/ 0 h 4541376"/>
                <a:gd name="connsiteX1" fmla="*/ 9750670 w 9750670"/>
                <a:gd name="connsiteY1" fmla="*/ 0 h 4541376"/>
                <a:gd name="connsiteX2" fmla="*/ 9750670 w 9750670"/>
                <a:gd name="connsiteY2" fmla="*/ 4541376 h 4541376"/>
                <a:gd name="connsiteX3" fmla="*/ 232 w 9750670"/>
                <a:gd name="connsiteY3" fmla="*/ 4541376 h 4541376"/>
                <a:gd name="connsiteX4" fmla="*/ 125413 w 9750670"/>
                <a:gd name="connsiteY4" fmla="*/ 2277147 h 4541376"/>
                <a:gd name="connsiteX5" fmla="*/ 232 w 9750670"/>
                <a:gd name="connsiteY5" fmla="*/ 0 h 4541376"/>
                <a:gd name="connsiteX0" fmla="*/ 232 w 9750670"/>
                <a:gd name="connsiteY0" fmla="*/ 0 h 4541376"/>
                <a:gd name="connsiteX1" fmla="*/ 9750670 w 9750670"/>
                <a:gd name="connsiteY1" fmla="*/ 0 h 4541376"/>
                <a:gd name="connsiteX2" fmla="*/ 9603242 w 9750670"/>
                <a:gd name="connsiteY2" fmla="*/ 2393262 h 4541376"/>
                <a:gd name="connsiteX3" fmla="*/ 9750670 w 9750670"/>
                <a:gd name="connsiteY3" fmla="*/ 4541376 h 4541376"/>
                <a:gd name="connsiteX4" fmla="*/ 232 w 9750670"/>
                <a:gd name="connsiteY4" fmla="*/ 4541376 h 4541376"/>
                <a:gd name="connsiteX5" fmla="*/ 125413 w 9750670"/>
                <a:gd name="connsiteY5" fmla="*/ 2277147 h 4541376"/>
                <a:gd name="connsiteX6" fmla="*/ 232 w 9750670"/>
                <a:gd name="connsiteY6" fmla="*/ 0 h 454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0670" h="4541376">
                  <a:moveTo>
                    <a:pt x="232" y="0"/>
                  </a:moveTo>
                  <a:lnTo>
                    <a:pt x="9750670" y="0"/>
                  </a:lnTo>
                  <a:cubicBezTo>
                    <a:pt x="9749908" y="792916"/>
                    <a:pt x="9604004" y="1600346"/>
                    <a:pt x="9603242" y="2393262"/>
                  </a:cubicBezTo>
                  <a:lnTo>
                    <a:pt x="9750670" y="4541376"/>
                  </a:lnTo>
                  <a:lnTo>
                    <a:pt x="232" y="4541376"/>
                  </a:lnTo>
                  <a:cubicBezTo>
                    <a:pt x="-6422" y="3781795"/>
                    <a:pt x="132067" y="3036728"/>
                    <a:pt x="125413" y="2277147"/>
                  </a:cubicBezTo>
                  <a:lnTo>
                    <a:pt x="232" y="0"/>
                  </a:lnTo>
                  <a:close/>
                </a:path>
              </a:pathLst>
            </a:cu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FB396119-4937-4A4C-8952-75264BA1EF69}"/>
              </a:ext>
            </a:extLst>
          </p:cNvPr>
          <p:cNvGrpSpPr/>
          <p:nvPr/>
        </p:nvGrpSpPr>
        <p:grpSpPr>
          <a:xfrm>
            <a:off x="782947" y="374468"/>
            <a:ext cx="10488694" cy="640080"/>
            <a:chOff x="782947" y="566928"/>
            <a:chExt cx="10488694" cy="640080"/>
          </a:xfrm>
        </p:grpSpPr>
        <p:grpSp>
          <p:nvGrpSpPr>
            <p:cNvPr id="9" name="Group 8">
              <a:extLst>
                <a:ext uri="{FF2B5EF4-FFF2-40B4-BE49-F238E27FC236}">
                  <a16:creationId xmlns:a16="http://schemas.microsoft.com/office/drawing/2014/main" id="{CB5EBFF9-D9C7-41BB-BE8E-2F44AC53BA36}"/>
                </a:ext>
              </a:extLst>
            </p:cNvPr>
            <p:cNvGrpSpPr/>
            <p:nvPr/>
          </p:nvGrpSpPr>
          <p:grpSpPr>
            <a:xfrm>
              <a:off x="1006142" y="566928"/>
              <a:ext cx="10042305" cy="640080"/>
              <a:chOff x="1006142" y="566928"/>
              <a:chExt cx="10042305" cy="640080"/>
            </a:xfrm>
          </p:grpSpPr>
          <p:sp>
            <p:nvSpPr>
              <p:cNvPr id="5" name="Rectangle 3">
                <a:extLst>
                  <a:ext uri="{FF2B5EF4-FFF2-40B4-BE49-F238E27FC236}">
                    <a16:creationId xmlns:a16="http://schemas.microsoft.com/office/drawing/2014/main" id="{2D95E79B-E2E4-41D2-A6FD-355F479F4CAD}"/>
                  </a:ext>
                </a:extLst>
              </p:cNvPr>
              <p:cNvSpPr/>
              <p:nvPr/>
            </p:nvSpPr>
            <p:spPr>
              <a:xfrm>
                <a:off x="1006142" y="566928"/>
                <a:ext cx="10042305"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2C6FB5E-C3E2-44C0-82F0-ADF8AD14317F}"/>
                  </a:ext>
                </a:extLst>
              </p:cNvPr>
              <p:cNvSpPr/>
              <p:nvPr/>
            </p:nvSpPr>
            <p:spPr>
              <a:xfrm>
                <a:off x="1152076" y="566928"/>
                <a:ext cx="9750438"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solidFill>
                <a:srgbClr val="AF7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C5C238B1-7798-4BCF-BBA5-155A0302CEDA}"/>
                </a:ext>
              </a:extLst>
            </p:cNvPr>
            <p:cNvGrpSpPr/>
            <p:nvPr/>
          </p:nvGrpSpPr>
          <p:grpSpPr>
            <a:xfrm>
              <a:off x="782947" y="692112"/>
              <a:ext cx="10488694" cy="389711"/>
              <a:chOff x="1243831" y="2788919"/>
              <a:chExt cx="9644593" cy="698138"/>
            </a:xfrm>
          </p:grpSpPr>
          <p:sp>
            <p:nvSpPr>
              <p:cNvPr id="6" name="Rectangle 3">
                <a:extLst>
                  <a:ext uri="{FF2B5EF4-FFF2-40B4-BE49-F238E27FC236}">
                    <a16:creationId xmlns:a16="http://schemas.microsoft.com/office/drawing/2014/main" id="{0F9D6FB4-87A1-40B9-8E92-A95BB58BE1E4}"/>
                  </a:ext>
                </a:extLst>
              </p:cNvPr>
              <p:cNvSpPr/>
              <p:nvPr/>
            </p:nvSpPr>
            <p:spPr>
              <a:xfrm>
                <a:off x="1243831" y="2788920"/>
                <a:ext cx="9644593"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3">
                <a:extLst>
                  <a:ext uri="{FF2B5EF4-FFF2-40B4-BE49-F238E27FC236}">
                    <a16:creationId xmlns:a16="http://schemas.microsoft.com/office/drawing/2014/main" id="{3762BD78-ECEB-468D-B7F5-C6630875FF4C}"/>
                  </a:ext>
                </a:extLst>
              </p:cNvPr>
              <p:cNvSpPr/>
              <p:nvPr/>
            </p:nvSpPr>
            <p:spPr>
              <a:xfrm>
                <a:off x="1316797" y="2788919"/>
                <a:ext cx="9498660"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solidFill>
                <a:srgbClr val="845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 name="Group 10">
            <a:extLst>
              <a:ext uri="{FF2B5EF4-FFF2-40B4-BE49-F238E27FC236}">
                <a16:creationId xmlns:a16="http://schemas.microsoft.com/office/drawing/2014/main" id="{0B4B0171-EB78-4296-A119-E3650E78BAAD}"/>
              </a:ext>
            </a:extLst>
          </p:cNvPr>
          <p:cNvGrpSpPr/>
          <p:nvPr/>
        </p:nvGrpSpPr>
        <p:grpSpPr>
          <a:xfrm>
            <a:off x="806519" y="1044441"/>
            <a:ext cx="10488694" cy="640080"/>
            <a:chOff x="782947" y="566928"/>
            <a:chExt cx="10488694" cy="640080"/>
          </a:xfrm>
        </p:grpSpPr>
        <p:grpSp>
          <p:nvGrpSpPr>
            <p:cNvPr id="12" name="Group 11">
              <a:extLst>
                <a:ext uri="{FF2B5EF4-FFF2-40B4-BE49-F238E27FC236}">
                  <a16:creationId xmlns:a16="http://schemas.microsoft.com/office/drawing/2014/main" id="{468B24E6-B69F-4722-8442-26DDAF2F8132}"/>
                </a:ext>
              </a:extLst>
            </p:cNvPr>
            <p:cNvGrpSpPr/>
            <p:nvPr/>
          </p:nvGrpSpPr>
          <p:grpSpPr>
            <a:xfrm>
              <a:off x="1006142" y="566928"/>
              <a:ext cx="10042305" cy="640080"/>
              <a:chOff x="1006142" y="566928"/>
              <a:chExt cx="10042305" cy="640080"/>
            </a:xfrm>
          </p:grpSpPr>
          <p:sp>
            <p:nvSpPr>
              <p:cNvPr id="16" name="Rectangle 3">
                <a:extLst>
                  <a:ext uri="{FF2B5EF4-FFF2-40B4-BE49-F238E27FC236}">
                    <a16:creationId xmlns:a16="http://schemas.microsoft.com/office/drawing/2014/main" id="{318FABE8-E03A-4DE5-9C55-88561AB0568F}"/>
                  </a:ext>
                </a:extLst>
              </p:cNvPr>
              <p:cNvSpPr/>
              <p:nvPr/>
            </p:nvSpPr>
            <p:spPr>
              <a:xfrm>
                <a:off x="1006142" y="566928"/>
                <a:ext cx="10042305"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3">
                <a:extLst>
                  <a:ext uri="{FF2B5EF4-FFF2-40B4-BE49-F238E27FC236}">
                    <a16:creationId xmlns:a16="http://schemas.microsoft.com/office/drawing/2014/main" id="{5EA3FEEA-E0EB-4ABD-AA9B-E8C24B51A095}"/>
                  </a:ext>
                </a:extLst>
              </p:cNvPr>
              <p:cNvSpPr/>
              <p:nvPr/>
            </p:nvSpPr>
            <p:spPr>
              <a:xfrm>
                <a:off x="1152076" y="566928"/>
                <a:ext cx="9750438"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solidFill>
                <a:srgbClr val="AF7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FA535349-71DC-4AA0-94F2-F5AD9DA535AF}"/>
                </a:ext>
              </a:extLst>
            </p:cNvPr>
            <p:cNvGrpSpPr/>
            <p:nvPr/>
          </p:nvGrpSpPr>
          <p:grpSpPr>
            <a:xfrm>
              <a:off x="782947" y="692112"/>
              <a:ext cx="10488694" cy="389711"/>
              <a:chOff x="1243831" y="2788919"/>
              <a:chExt cx="9644593" cy="698138"/>
            </a:xfrm>
          </p:grpSpPr>
          <p:sp>
            <p:nvSpPr>
              <p:cNvPr id="14" name="Rectangle 3">
                <a:extLst>
                  <a:ext uri="{FF2B5EF4-FFF2-40B4-BE49-F238E27FC236}">
                    <a16:creationId xmlns:a16="http://schemas.microsoft.com/office/drawing/2014/main" id="{CF112628-176D-4B3F-B875-047C2F52CBD4}"/>
                  </a:ext>
                </a:extLst>
              </p:cNvPr>
              <p:cNvSpPr/>
              <p:nvPr/>
            </p:nvSpPr>
            <p:spPr>
              <a:xfrm>
                <a:off x="1243831" y="2788920"/>
                <a:ext cx="9644593"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3">
                <a:extLst>
                  <a:ext uri="{FF2B5EF4-FFF2-40B4-BE49-F238E27FC236}">
                    <a16:creationId xmlns:a16="http://schemas.microsoft.com/office/drawing/2014/main" id="{7E2F8F45-6C86-4614-B328-0D3AE50B2EEB}"/>
                  </a:ext>
                </a:extLst>
              </p:cNvPr>
              <p:cNvSpPr/>
              <p:nvPr/>
            </p:nvSpPr>
            <p:spPr>
              <a:xfrm>
                <a:off x="1316797" y="2788919"/>
                <a:ext cx="9498660"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solidFill>
                <a:srgbClr val="845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1" name="TextBox 20">
            <a:extLst>
              <a:ext uri="{FF2B5EF4-FFF2-40B4-BE49-F238E27FC236}">
                <a16:creationId xmlns:a16="http://schemas.microsoft.com/office/drawing/2014/main" id="{ADB5D1CF-0A03-49A4-8FED-AD89B4A8A671}"/>
              </a:ext>
            </a:extLst>
          </p:cNvPr>
          <p:cNvSpPr txBox="1"/>
          <p:nvPr/>
        </p:nvSpPr>
        <p:spPr>
          <a:xfrm>
            <a:off x="1349829" y="1014548"/>
            <a:ext cx="9318171" cy="3970318"/>
          </a:xfrm>
          <a:prstGeom prst="rect">
            <a:avLst/>
          </a:prstGeom>
          <a:noFill/>
        </p:spPr>
        <p:txBody>
          <a:bodyPr wrap="square" rtlCol="0">
            <a:spAutoFit/>
          </a:bodyPr>
          <a:lstStyle/>
          <a:p>
            <a:r>
              <a:rPr lang="en-US" sz="2800" dirty="0">
                <a:latin typeface="Lucida Calligraphy" panose="03010101010101010101" pitchFamily="66" charset="0"/>
              </a:rPr>
              <a:t>Revelation 13:3–4 (AV)</a:t>
            </a:r>
          </a:p>
          <a:p>
            <a:r>
              <a:rPr lang="en-US" sz="2800" dirty="0">
                <a:latin typeface="Lucida Calligraphy" panose="03010101010101010101" pitchFamily="66" charset="0"/>
              </a:rPr>
              <a:t>3 And I saw one of his heads as it were wounded to death; and his deadly wound was healed: and all the world wondered after the beast. </a:t>
            </a:r>
          </a:p>
          <a:p>
            <a:r>
              <a:rPr lang="en-US" sz="2800" dirty="0">
                <a:latin typeface="Lucida Calligraphy" panose="03010101010101010101" pitchFamily="66" charset="0"/>
              </a:rPr>
              <a:t>4 And they worshipped the dragon which gave power unto the beast: and they worshipped the beast, saying, Who is like unto the beast? who is able to make war with him?</a:t>
            </a:r>
          </a:p>
        </p:txBody>
      </p:sp>
      <p:sp>
        <p:nvSpPr>
          <p:cNvPr id="22" name="Oval 21">
            <a:extLst>
              <a:ext uri="{FF2B5EF4-FFF2-40B4-BE49-F238E27FC236}">
                <a16:creationId xmlns:a16="http://schemas.microsoft.com/office/drawing/2014/main" id="{68E1068F-F68F-4296-8A2E-E06E9ECD2314}"/>
              </a:ext>
            </a:extLst>
          </p:cNvPr>
          <p:cNvSpPr/>
          <p:nvPr/>
        </p:nvSpPr>
        <p:spPr>
          <a:xfrm>
            <a:off x="11200811" y="596826"/>
            <a:ext cx="455056" cy="156690"/>
          </a:xfrm>
          <a:prstGeom prst="ellipse">
            <a:avLst/>
          </a:prstGeom>
          <a:gradFill>
            <a:gsLst>
              <a:gs pos="74000">
                <a:srgbClr val="FFC000"/>
              </a:gs>
              <a:gs pos="14000">
                <a:srgbClr val="FFC000"/>
              </a:gs>
              <a:gs pos="48000">
                <a:srgbClr val="BFBC42"/>
              </a:gs>
              <a:gs pos="65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E5E1097-1334-49CA-96AE-2C63D8D37042}"/>
              </a:ext>
            </a:extLst>
          </p:cNvPr>
          <p:cNvSpPr/>
          <p:nvPr/>
        </p:nvSpPr>
        <p:spPr>
          <a:xfrm>
            <a:off x="351463" y="596826"/>
            <a:ext cx="455056" cy="156690"/>
          </a:xfrm>
          <a:prstGeom prst="ellipse">
            <a:avLst/>
          </a:prstGeom>
          <a:gradFill>
            <a:gsLst>
              <a:gs pos="74000">
                <a:srgbClr val="FFC000"/>
              </a:gs>
              <a:gs pos="14000">
                <a:srgbClr val="FFC000"/>
              </a:gs>
              <a:gs pos="48000">
                <a:srgbClr val="BFBC42"/>
              </a:gs>
              <a:gs pos="65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26431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3000"/>
                                        <p:tgtEl>
                                          <p:spTgt spid="2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up)">
                                      <p:cBhvr>
                                        <p:cTn id="10" dur="3000"/>
                                        <p:tgtEl>
                                          <p:spTgt spid="21"/>
                                        </p:tgtEl>
                                      </p:cBhvr>
                                    </p:animEffect>
                                  </p:childTnLst>
                                </p:cTn>
                              </p:par>
                              <p:par>
                                <p:cTn id="11" presetID="42" presetClass="path" presetSubtype="0" accel="50000" decel="50000" fill="hold" nodeType="withEffect">
                                  <p:stCondLst>
                                    <p:cond delay="0"/>
                                  </p:stCondLst>
                                  <p:childTnLst>
                                    <p:animMotion origin="layout" path="M -3.95833E-6 -2.59259E-6 L -3.95833E-6 0.67894 " pathEditMode="relative" rAng="0" ptsTypes="AA">
                                      <p:cBhvr>
                                        <p:cTn id="12" dur="3000" fill="hold"/>
                                        <p:tgtEl>
                                          <p:spTgt spid="11"/>
                                        </p:tgtEl>
                                        <p:attrNameLst>
                                          <p:attrName>ppt_x</p:attrName>
                                          <p:attrName>ppt_y</p:attrName>
                                        </p:attrNameLst>
                                      </p:cBhvr>
                                      <p:rCtr x="0" y="339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4AFB649B-B683-47B6-9CF3-7D06D708C1C1}"/>
              </a:ext>
            </a:extLst>
          </p:cNvPr>
          <p:cNvGrpSpPr/>
          <p:nvPr/>
        </p:nvGrpSpPr>
        <p:grpSpPr>
          <a:xfrm>
            <a:off x="973860" y="643272"/>
            <a:ext cx="10106865" cy="5840260"/>
            <a:chOff x="973860" y="643272"/>
            <a:chExt cx="10106865" cy="5304392"/>
          </a:xfrm>
        </p:grpSpPr>
        <p:sp>
          <p:nvSpPr>
            <p:cNvPr id="19" name="Rectangle 17">
              <a:extLst>
                <a:ext uri="{FF2B5EF4-FFF2-40B4-BE49-F238E27FC236}">
                  <a16:creationId xmlns:a16="http://schemas.microsoft.com/office/drawing/2014/main" id="{D212DEE1-E10B-49AB-8CFC-4D468E3FC393}"/>
                </a:ext>
              </a:extLst>
            </p:cNvPr>
            <p:cNvSpPr/>
            <p:nvPr/>
          </p:nvSpPr>
          <p:spPr>
            <a:xfrm>
              <a:off x="973860" y="643272"/>
              <a:ext cx="10106865" cy="5298371"/>
            </a:xfrm>
            <a:custGeom>
              <a:avLst/>
              <a:gdLst>
                <a:gd name="connsiteX0" fmla="*/ 0 w 9750438"/>
                <a:gd name="connsiteY0" fmla="*/ 0 h 4541376"/>
                <a:gd name="connsiteX1" fmla="*/ 9750438 w 9750438"/>
                <a:gd name="connsiteY1" fmla="*/ 0 h 4541376"/>
                <a:gd name="connsiteX2" fmla="*/ 9750438 w 9750438"/>
                <a:gd name="connsiteY2" fmla="*/ 4541376 h 4541376"/>
                <a:gd name="connsiteX3" fmla="*/ 0 w 9750438"/>
                <a:gd name="connsiteY3" fmla="*/ 4541376 h 4541376"/>
                <a:gd name="connsiteX4" fmla="*/ 0 w 9750438"/>
                <a:gd name="connsiteY4" fmla="*/ 0 h 4541376"/>
                <a:gd name="connsiteX0" fmla="*/ 232 w 9750670"/>
                <a:gd name="connsiteY0" fmla="*/ 0 h 4541376"/>
                <a:gd name="connsiteX1" fmla="*/ 9750670 w 9750670"/>
                <a:gd name="connsiteY1" fmla="*/ 0 h 4541376"/>
                <a:gd name="connsiteX2" fmla="*/ 9750670 w 9750670"/>
                <a:gd name="connsiteY2" fmla="*/ 4541376 h 4541376"/>
                <a:gd name="connsiteX3" fmla="*/ 232 w 9750670"/>
                <a:gd name="connsiteY3" fmla="*/ 4541376 h 4541376"/>
                <a:gd name="connsiteX4" fmla="*/ 125413 w 9750670"/>
                <a:gd name="connsiteY4" fmla="*/ 2277147 h 4541376"/>
                <a:gd name="connsiteX5" fmla="*/ 232 w 9750670"/>
                <a:gd name="connsiteY5" fmla="*/ 0 h 4541376"/>
                <a:gd name="connsiteX0" fmla="*/ 232 w 9750670"/>
                <a:gd name="connsiteY0" fmla="*/ 0 h 4541376"/>
                <a:gd name="connsiteX1" fmla="*/ 9750670 w 9750670"/>
                <a:gd name="connsiteY1" fmla="*/ 0 h 4541376"/>
                <a:gd name="connsiteX2" fmla="*/ 9603242 w 9750670"/>
                <a:gd name="connsiteY2" fmla="*/ 2393262 h 4541376"/>
                <a:gd name="connsiteX3" fmla="*/ 9750670 w 9750670"/>
                <a:gd name="connsiteY3" fmla="*/ 4541376 h 4541376"/>
                <a:gd name="connsiteX4" fmla="*/ 232 w 9750670"/>
                <a:gd name="connsiteY4" fmla="*/ 4541376 h 4541376"/>
                <a:gd name="connsiteX5" fmla="*/ 125413 w 9750670"/>
                <a:gd name="connsiteY5" fmla="*/ 2277147 h 4541376"/>
                <a:gd name="connsiteX6" fmla="*/ 232 w 9750670"/>
                <a:gd name="connsiteY6" fmla="*/ 0 h 454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0670" h="4541376">
                  <a:moveTo>
                    <a:pt x="232" y="0"/>
                  </a:moveTo>
                  <a:lnTo>
                    <a:pt x="9750670" y="0"/>
                  </a:lnTo>
                  <a:cubicBezTo>
                    <a:pt x="9749908" y="792916"/>
                    <a:pt x="9604004" y="1600346"/>
                    <a:pt x="9603242" y="2393262"/>
                  </a:cubicBezTo>
                  <a:lnTo>
                    <a:pt x="9750670" y="4541376"/>
                  </a:lnTo>
                  <a:lnTo>
                    <a:pt x="232" y="4541376"/>
                  </a:lnTo>
                  <a:cubicBezTo>
                    <a:pt x="-6422" y="3781795"/>
                    <a:pt x="132067" y="3036728"/>
                    <a:pt x="125413" y="2277147"/>
                  </a:cubicBezTo>
                  <a:lnTo>
                    <a:pt x="232" y="0"/>
                  </a:lnTo>
                  <a:close/>
                </a:path>
              </a:pathLst>
            </a:custGeom>
            <a:gradFill>
              <a:gsLst>
                <a:gs pos="74000">
                  <a:srgbClr val="FFC000"/>
                </a:gs>
                <a:gs pos="14000">
                  <a:srgbClr val="FFC000"/>
                </a:gs>
                <a:gs pos="48000">
                  <a:srgbClr val="BFBC42"/>
                </a:gs>
                <a:gs pos="65000">
                  <a:srgbClr val="DCBE3C"/>
                </a:gs>
                <a:gs pos="91000">
                  <a:srgbClr val="FFC00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CAE89F8-BE20-406E-940D-10B8F97993DB}"/>
                </a:ext>
              </a:extLst>
            </p:cNvPr>
            <p:cNvSpPr/>
            <p:nvPr/>
          </p:nvSpPr>
          <p:spPr>
            <a:xfrm>
              <a:off x="1143553" y="649293"/>
              <a:ext cx="9750670" cy="5298371"/>
            </a:xfrm>
            <a:custGeom>
              <a:avLst/>
              <a:gdLst>
                <a:gd name="connsiteX0" fmla="*/ 0 w 9750438"/>
                <a:gd name="connsiteY0" fmla="*/ 0 h 4541376"/>
                <a:gd name="connsiteX1" fmla="*/ 9750438 w 9750438"/>
                <a:gd name="connsiteY1" fmla="*/ 0 h 4541376"/>
                <a:gd name="connsiteX2" fmla="*/ 9750438 w 9750438"/>
                <a:gd name="connsiteY2" fmla="*/ 4541376 h 4541376"/>
                <a:gd name="connsiteX3" fmla="*/ 0 w 9750438"/>
                <a:gd name="connsiteY3" fmla="*/ 4541376 h 4541376"/>
                <a:gd name="connsiteX4" fmla="*/ 0 w 9750438"/>
                <a:gd name="connsiteY4" fmla="*/ 0 h 4541376"/>
                <a:gd name="connsiteX0" fmla="*/ 232 w 9750670"/>
                <a:gd name="connsiteY0" fmla="*/ 0 h 4541376"/>
                <a:gd name="connsiteX1" fmla="*/ 9750670 w 9750670"/>
                <a:gd name="connsiteY1" fmla="*/ 0 h 4541376"/>
                <a:gd name="connsiteX2" fmla="*/ 9750670 w 9750670"/>
                <a:gd name="connsiteY2" fmla="*/ 4541376 h 4541376"/>
                <a:gd name="connsiteX3" fmla="*/ 232 w 9750670"/>
                <a:gd name="connsiteY3" fmla="*/ 4541376 h 4541376"/>
                <a:gd name="connsiteX4" fmla="*/ 125413 w 9750670"/>
                <a:gd name="connsiteY4" fmla="*/ 2277147 h 4541376"/>
                <a:gd name="connsiteX5" fmla="*/ 232 w 9750670"/>
                <a:gd name="connsiteY5" fmla="*/ 0 h 4541376"/>
                <a:gd name="connsiteX0" fmla="*/ 232 w 9750670"/>
                <a:gd name="connsiteY0" fmla="*/ 0 h 4541376"/>
                <a:gd name="connsiteX1" fmla="*/ 9750670 w 9750670"/>
                <a:gd name="connsiteY1" fmla="*/ 0 h 4541376"/>
                <a:gd name="connsiteX2" fmla="*/ 9603242 w 9750670"/>
                <a:gd name="connsiteY2" fmla="*/ 2393262 h 4541376"/>
                <a:gd name="connsiteX3" fmla="*/ 9750670 w 9750670"/>
                <a:gd name="connsiteY3" fmla="*/ 4541376 h 4541376"/>
                <a:gd name="connsiteX4" fmla="*/ 232 w 9750670"/>
                <a:gd name="connsiteY4" fmla="*/ 4541376 h 4541376"/>
                <a:gd name="connsiteX5" fmla="*/ 125413 w 9750670"/>
                <a:gd name="connsiteY5" fmla="*/ 2277147 h 4541376"/>
                <a:gd name="connsiteX6" fmla="*/ 232 w 9750670"/>
                <a:gd name="connsiteY6" fmla="*/ 0 h 454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0670" h="4541376">
                  <a:moveTo>
                    <a:pt x="232" y="0"/>
                  </a:moveTo>
                  <a:lnTo>
                    <a:pt x="9750670" y="0"/>
                  </a:lnTo>
                  <a:cubicBezTo>
                    <a:pt x="9749908" y="792916"/>
                    <a:pt x="9604004" y="1600346"/>
                    <a:pt x="9603242" y="2393262"/>
                  </a:cubicBezTo>
                  <a:lnTo>
                    <a:pt x="9750670" y="4541376"/>
                  </a:lnTo>
                  <a:lnTo>
                    <a:pt x="232" y="4541376"/>
                  </a:lnTo>
                  <a:cubicBezTo>
                    <a:pt x="-6422" y="3781795"/>
                    <a:pt x="132067" y="3036728"/>
                    <a:pt x="125413" y="2277147"/>
                  </a:cubicBezTo>
                  <a:lnTo>
                    <a:pt x="232" y="0"/>
                  </a:lnTo>
                  <a:close/>
                </a:path>
              </a:pathLst>
            </a:cu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FB396119-4937-4A4C-8952-75264BA1EF69}"/>
              </a:ext>
            </a:extLst>
          </p:cNvPr>
          <p:cNvGrpSpPr/>
          <p:nvPr/>
        </p:nvGrpSpPr>
        <p:grpSpPr>
          <a:xfrm>
            <a:off x="782947" y="374468"/>
            <a:ext cx="10488694" cy="640080"/>
            <a:chOff x="782947" y="566928"/>
            <a:chExt cx="10488694" cy="640080"/>
          </a:xfrm>
        </p:grpSpPr>
        <p:grpSp>
          <p:nvGrpSpPr>
            <p:cNvPr id="9" name="Group 8">
              <a:extLst>
                <a:ext uri="{FF2B5EF4-FFF2-40B4-BE49-F238E27FC236}">
                  <a16:creationId xmlns:a16="http://schemas.microsoft.com/office/drawing/2014/main" id="{CB5EBFF9-D9C7-41BB-BE8E-2F44AC53BA36}"/>
                </a:ext>
              </a:extLst>
            </p:cNvPr>
            <p:cNvGrpSpPr/>
            <p:nvPr/>
          </p:nvGrpSpPr>
          <p:grpSpPr>
            <a:xfrm>
              <a:off x="1006142" y="566928"/>
              <a:ext cx="10042305" cy="640080"/>
              <a:chOff x="1006142" y="566928"/>
              <a:chExt cx="10042305" cy="640080"/>
            </a:xfrm>
          </p:grpSpPr>
          <p:sp>
            <p:nvSpPr>
              <p:cNvPr id="5" name="Rectangle 3">
                <a:extLst>
                  <a:ext uri="{FF2B5EF4-FFF2-40B4-BE49-F238E27FC236}">
                    <a16:creationId xmlns:a16="http://schemas.microsoft.com/office/drawing/2014/main" id="{2D95E79B-E2E4-41D2-A6FD-355F479F4CAD}"/>
                  </a:ext>
                </a:extLst>
              </p:cNvPr>
              <p:cNvSpPr/>
              <p:nvPr/>
            </p:nvSpPr>
            <p:spPr>
              <a:xfrm>
                <a:off x="1006142" y="566928"/>
                <a:ext cx="10042305"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2C6FB5E-C3E2-44C0-82F0-ADF8AD14317F}"/>
                  </a:ext>
                </a:extLst>
              </p:cNvPr>
              <p:cNvSpPr/>
              <p:nvPr/>
            </p:nvSpPr>
            <p:spPr>
              <a:xfrm>
                <a:off x="1152076" y="566928"/>
                <a:ext cx="9750438"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solidFill>
                <a:srgbClr val="AF7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C5C238B1-7798-4BCF-BBA5-155A0302CEDA}"/>
                </a:ext>
              </a:extLst>
            </p:cNvPr>
            <p:cNvGrpSpPr/>
            <p:nvPr/>
          </p:nvGrpSpPr>
          <p:grpSpPr>
            <a:xfrm>
              <a:off x="782947" y="692112"/>
              <a:ext cx="10488694" cy="389711"/>
              <a:chOff x="1243831" y="2788919"/>
              <a:chExt cx="9644593" cy="698138"/>
            </a:xfrm>
          </p:grpSpPr>
          <p:sp>
            <p:nvSpPr>
              <p:cNvPr id="6" name="Rectangle 3">
                <a:extLst>
                  <a:ext uri="{FF2B5EF4-FFF2-40B4-BE49-F238E27FC236}">
                    <a16:creationId xmlns:a16="http://schemas.microsoft.com/office/drawing/2014/main" id="{0F9D6FB4-87A1-40B9-8E92-A95BB58BE1E4}"/>
                  </a:ext>
                </a:extLst>
              </p:cNvPr>
              <p:cNvSpPr/>
              <p:nvPr/>
            </p:nvSpPr>
            <p:spPr>
              <a:xfrm>
                <a:off x="1243831" y="2788920"/>
                <a:ext cx="9644593"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3">
                <a:extLst>
                  <a:ext uri="{FF2B5EF4-FFF2-40B4-BE49-F238E27FC236}">
                    <a16:creationId xmlns:a16="http://schemas.microsoft.com/office/drawing/2014/main" id="{3762BD78-ECEB-468D-B7F5-C6630875FF4C}"/>
                  </a:ext>
                </a:extLst>
              </p:cNvPr>
              <p:cNvSpPr/>
              <p:nvPr/>
            </p:nvSpPr>
            <p:spPr>
              <a:xfrm>
                <a:off x="1316797" y="2788919"/>
                <a:ext cx="9498660"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solidFill>
                <a:srgbClr val="845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 name="Group 10">
            <a:extLst>
              <a:ext uri="{FF2B5EF4-FFF2-40B4-BE49-F238E27FC236}">
                <a16:creationId xmlns:a16="http://schemas.microsoft.com/office/drawing/2014/main" id="{0B4B0171-EB78-4296-A119-E3650E78BAAD}"/>
              </a:ext>
            </a:extLst>
          </p:cNvPr>
          <p:cNvGrpSpPr/>
          <p:nvPr/>
        </p:nvGrpSpPr>
        <p:grpSpPr>
          <a:xfrm>
            <a:off x="806519" y="1044441"/>
            <a:ext cx="10488694" cy="640080"/>
            <a:chOff x="782947" y="566928"/>
            <a:chExt cx="10488694" cy="640080"/>
          </a:xfrm>
        </p:grpSpPr>
        <p:grpSp>
          <p:nvGrpSpPr>
            <p:cNvPr id="12" name="Group 11">
              <a:extLst>
                <a:ext uri="{FF2B5EF4-FFF2-40B4-BE49-F238E27FC236}">
                  <a16:creationId xmlns:a16="http://schemas.microsoft.com/office/drawing/2014/main" id="{468B24E6-B69F-4722-8442-26DDAF2F8132}"/>
                </a:ext>
              </a:extLst>
            </p:cNvPr>
            <p:cNvGrpSpPr/>
            <p:nvPr/>
          </p:nvGrpSpPr>
          <p:grpSpPr>
            <a:xfrm>
              <a:off x="1006142" y="566928"/>
              <a:ext cx="10042305" cy="640080"/>
              <a:chOff x="1006142" y="566928"/>
              <a:chExt cx="10042305" cy="640080"/>
            </a:xfrm>
          </p:grpSpPr>
          <p:sp>
            <p:nvSpPr>
              <p:cNvPr id="16" name="Rectangle 3">
                <a:extLst>
                  <a:ext uri="{FF2B5EF4-FFF2-40B4-BE49-F238E27FC236}">
                    <a16:creationId xmlns:a16="http://schemas.microsoft.com/office/drawing/2014/main" id="{318FABE8-E03A-4DE5-9C55-88561AB0568F}"/>
                  </a:ext>
                </a:extLst>
              </p:cNvPr>
              <p:cNvSpPr/>
              <p:nvPr/>
            </p:nvSpPr>
            <p:spPr>
              <a:xfrm>
                <a:off x="1006142" y="566928"/>
                <a:ext cx="10042305"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3">
                <a:extLst>
                  <a:ext uri="{FF2B5EF4-FFF2-40B4-BE49-F238E27FC236}">
                    <a16:creationId xmlns:a16="http://schemas.microsoft.com/office/drawing/2014/main" id="{5EA3FEEA-E0EB-4ABD-AA9B-E8C24B51A095}"/>
                  </a:ext>
                </a:extLst>
              </p:cNvPr>
              <p:cNvSpPr/>
              <p:nvPr/>
            </p:nvSpPr>
            <p:spPr>
              <a:xfrm>
                <a:off x="1152076" y="566928"/>
                <a:ext cx="9750438"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solidFill>
                <a:srgbClr val="AF7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FA535349-71DC-4AA0-94F2-F5AD9DA535AF}"/>
                </a:ext>
              </a:extLst>
            </p:cNvPr>
            <p:cNvGrpSpPr/>
            <p:nvPr/>
          </p:nvGrpSpPr>
          <p:grpSpPr>
            <a:xfrm>
              <a:off x="782947" y="692112"/>
              <a:ext cx="10488694" cy="389711"/>
              <a:chOff x="1243831" y="2788919"/>
              <a:chExt cx="9644593" cy="698138"/>
            </a:xfrm>
          </p:grpSpPr>
          <p:sp>
            <p:nvSpPr>
              <p:cNvPr id="14" name="Rectangle 3">
                <a:extLst>
                  <a:ext uri="{FF2B5EF4-FFF2-40B4-BE49-F238E27FC236}">
                    <a16:creationId xmlns:a16="http://schemas.microsoft.com/office/drawing/2014/main" id="{CF112628-176D-4B3F-B875-047C2F52CBD4}"/>
                  </a:ext>
                </a:extLst>
              </p:cNvPr>
              <p:cNvSpPr/>
              <p:nvPr/>
            </p:nvSpPr>
            <p:spPr>
              <a:xfrm>
                <a:off x="1243831" y="2788920"/>
                <a:ext cx="9644593"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3">
                <a:extLst>
                  <a:ext uri="{FF2B5EF4-FFF2-40B4-BE49-F238E27FC236}">
                    <a16:creationId xmlns:a16="http://schemas.microsoft.com/office/drawing/2014/main" id="{7E2F8F45-6C86-4614-B328-0D3AE50B2EEB}"/>
                  </a:ext>
                </a:extLst>
              </p:cNvPr>
              <p:cNvSpPr/>
              <p:nvPr/>
            </p:nvSpPr>
            <p:spPr>
              <a:xfrm>
                <a:off x="1316797" y="2788919"/>
                <a:ext cx="9498660"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solidFill>
                <a:srgbClr val="845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1" name="TextBox 20">
            <a:extLst>
              <a:ext uri="{FF2B5EF4-FFF2-40B4-BE49-F238E27FC236}">
                <a16:creationId xmlns:a16="http://schemas.microsoft.com/office/drawing/2014/main" id="{ADB5D1CF-0A03-49A4-8FED-AD89B4A8A671}"/>
              </a:ext>
            </a:extLst>
          </p:cNvPr>
          <p:cNvSpPr txBox="1"/>
          <p:nvPr/>
        </p:nvSpPr>
        <p:spPr>
          <a:xfrm>
            <a:off x="1349829" y="1014548"/>
            <a:ext cx="9318171" cy="3539430"/>
          </a:xfrm>
          <a:prstGeom prst="rect">
            <a:avLst/>
          </a:prstGeom>
          <a:noFill/>
        </p:spPr>
        <p:txBody>
          <a:bodyPr wrap="square" rtlCol="0">
            <a:spAutoFit/>
          </a:bodyPr>
          <a:lstStyle/>
          <a:p>
            <a:r>
              <a:rPr lang="en-US" sz="2800" dirty="0">
                <a:latin typeface="Lucida Calligraphy" panose="03010101010101010101" pitchFamily="66" charset="0"/>
              </a:rPr>
              <a:t>Revelation 13:5–6 (AV)</a:t>
            </a:r>
          </a:p>
          <a:p>
            <a:r>
              <a:rPr lang="en-US" sz="2800" dirty="0">
                <a:latin typeface="Lucida Calligraphy" panose="03010101010101010101" pitchFamily="66" charset="0"/>
              </a:rPr>
              <a:t>5 And there was given unto him a mouth speaking great things and blasphemies; and power was given unto him to continue forty and two months. </a:t>
            </a:r>
          </a:p>
          <a:p>
            <a:r>
              <a:rPr lang="en-US" sz="2800" dirty="0">
                <a:latin typeface="Lucida Calligraphy" panose="03010101010101010101" pitchFamily="66" charset="0"/>
              </a:rPr>
              <a:t>6 And he opened his mouth in blasphemy against God, to blaspheme his name, and his tabernacle, and them that dwell in heaven.</a:t>
            </a:r>
          </a:p>
        </p:txBody>
      </p:sp>
      <p:sp>
        <p:nvSpPr>
          <p:cNvPr id="22" name="Oval 21">
            <a:extLst>
              <a:ext uri="{FF2B5EF4-FFF2-40B4-BE49-F238E27FC236}">
                <a16:creationId xmlns:a16="http://schemas.microsoft.com/office/drawing/2014/main" id="{68E1068F-F68F-4296-8A2E-E06E9ECD2314}"/>
              </a:ext>
            </a:extLst>
          </p:cNvPr>
          <p:cNvSpPr/>
          <p:nvPr/>
        </p:nvSpPr>
        <p:spPr>
          <a:xfrm>
            <a:off x="11200811" y="596826"/>
            <a:ext cx="455056" cy="156690"/>
          </a:xfrm>
          <a:prstGeom prst="ellipse">
            <a:avLst/>
          </a:prstGeom>
          <a:gradFill>
            <a:gsLst>
              <a:gs pos="74000">
                <a:srgbClr val="FFC000"/>
              </a:gs>
              <a:gs pos="14000">
                <a:srgbClr val="FFC000"/>
              </a:gs>
              <a:gs pos="48000">
                <a:srgbClr val="BFBC42"/>
              </a:gs>
              <a:gs pos="65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E5E1097-1334-49CA-96AE-2C63D8D37042}"/>
              </a:ext>
            </a:extLst>
          </p:cNvPr>
          <p:cNvSpPr/>
          <p:nvPr/>
        </p:nvSpPr>
        <p:spPr>
          <a:xfrm>
            <a:off x="351463" y="596826"/>
            <a:ext cx="455056" cy="156690"/>
          </a:xfrm>
          <a:prstGeom prst="ellipse">
            <a:avLst/>
          </a:prstGeom>
          <a:gradFill>
            <a:gsLst>
              <a:gs pos="74000">
                <a:srgbClr val="FFC000"/>
              </a:gs>
              <a:gs pos="14000">
                <a:srgbClr val="FFC000"/>
              </a:gs>
              <a:gs pos="48000">
                <a:srgbClr val="BFBC42"/>
              </a:gs>
              <a:gs pos="65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81560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3000"/>
                                        <p:tgtEl>
                                          <p:spTgt spid="2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up)">
                                      <p:cBhvr>
                                        <p:cTn id="10" dur="3000"/>
                                        <p:tgtEl>
                                          <p:spTgt spid="21"/>
                                        </p:tgtEl>
                                      </p:cBhvr>
                                    </p:animEffect>
                                  </p:childTnLst>
                                </p:cTn>
                              </p:par>
                              <p:par>
                                <p:cTn id="11" presetID="42" presetClass="path" presetSubtype="0" accel="50000" decel="50000" fill="hold" nodeType="withEffect">
                                  <p:stCondLst>
                                    <p:cond delay="0"/>
                                  </p:stCondLst>
                                  <p:childTnLst>
                                    <p:animMotion origin="layout" path="M -3.95833E-6 -2.59259E-6 L -3.95833E-6 0.67894 " pathEditMode="relative" rAng="0" ptsTypes="AA">
                                      <p:cBhvr>
                                        <p:cTn id="12" dur="3000" fill="hold"/>
                                        <p:tgtEl>
                                          <p:spTgt spid="11"/>
                                        </p:tgtEl>
                                        <p:attrNameLst>
                                          <p:attrName>ppt_x</p:attrName>
                                          <p:attrName>ppt_y</p:attrName>
                                        </p:attrNameLst>
                                      </p:cBhvr>
                                      <p:rCtr x="0" y="339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4AFB649B-B683-47B6-9CF3-7D06D708C1C1}"/>
              </a:ext>
            </a:extLst>
          </p:cNvPr>
          <p:cNvGrpSpPr/>
          <p:nvPr/>
        </p:nvGrpSpPr>
        <p:grpSpPr>
          <a:xfrm>
            <a:off x="973860" y="643272"/>
            <a:ext cx="10106865" cy="5840260"/>
            <a:chOff x="973860" y="643272"/>
            <a:chExt cx="10106865" cy="5304392"/>
          </a:xfrm>
        </p:grpSpPr>
        <p:sp>
          <p:nvSpPr>
            <p:cNvPr id="19" name="Rectangle 17">
              <a:extLst>
                <a:ext uri="{FF2B5EF4-FFF2-40B4-BE49-F238E27FC236}">
                  <a16:creationId xmlns:a16="http://schemas.microsoft.com/office/drawing/2014/main" id="{D212DEE1-E10B-49AB-8CFC-4D468E3FC393}"/>
                </a:ext>
              </a:extLst>
            </p:cNvPr>
            <p:cNvSpPr/>
            <p:nvPr/>
          </p:nvSpPr>
          <p:spPr>
            <a:xfrm>
              <a:off x="973860" y="643272"/>
              <a:ext cx="10106865" cy="5298371"/>
            </a:xfrm>
            <a:custGeom>
              <a:avLst/>
              <a:gdLst>
                <a:gd name="connsiteX0" fmla="*/ 0 w 9750438"/>
                <a:gd name="connsiteY0" fmla="*/ 0 h 4541376"/>
                <a:gd name="connsiteX1" fmla="*/ 9750438 w 9750438"/>
                <a:gd name="connsiteY1" fmla="*/ 0 h 4541376"/>
                <a:gd name="connsiteX2" fmla="*/ 9750438 w 9750438"/>
                <a:gd name="connsiteY2" fmla="*/ 4541376 h 4541376"/>
                <a:gd name="connsiteX3" fmla="*/ 0 w 9750438"/>
                <a:gd name="connsiteY3" fmla="*/ 4541376 h 4541376"/>
                <a:gd name="connsiteX4" fmla="*/ 0 w 9750438"/>
                <a:gd name="connsiteY4" fmla="*/ 0 h 4541376"/>
                <a:gd name="connsiteX0" fmla="*/ 232 w 9750670"/>
                <a:gd name="connsiteY0" fmla="*/ 0 h 4541376"/>
                <a:gd name="connsiteX1" fmla="*/ 9750670 w 9750670"/>
                <a:gd name="connsiteY1" fmla="*/ 0 h 4541376"/>
                <a:gd name="connsiteX2" fmla="*/ 9750670 w 9750670"/>
                <a:gd name="connsiteY2" fmla="*/ 4541376 h 4541376"/>
                <a:gd name="connsiteX3" fmla="*/ 232 w 9750670"/>
                <a:gd name="connsiteY3" fmla="*/ 4541376 h 4541376"/>
                <a:gd name="connsiteX4" fmla="*/ 125413 w 9750670"/>
                <a:gd name="connsiteY4" fmla="*/ 2277147 h 4541376"/>
                <a:gd name="connsiteX5" fmla="*/ 232 w 9750670"/>
                <a:gd name="connsiteY5" fmla="*/ 0 h 4541376"/>
                <a:gd name="connsiteX0" fmla="*/ 232 w 9750670"/>
                <a:gd name="connsiteY0" fmla="*/ 0 h 4541376"/>
                <a:gd name="connsiteX1" fmla="*/ 9750670 w 9750670"/>
                <a:gd name="connsiteY1" fmla="*/ 0 h 4541376"/>
                <a:gd name="connsiteX2" fmla="*/ 9603242 w 9750670"/>
                <a:gd name="connsiteY2" fmla="*/ 2393262 h 4541376"/>
                <a:gd name="connsiteX3" fmla="*/ 9750670 w 9750670"/>
                <a:gd name="connsiteY3" fmla="*/ 4541376 h 4541376"/>
                <a:gd name="connsiteX4" fmla="*/ 232 w 9750670"/>
                <a:gd name="connsiteY4" fmla="*/ 4541376 h 4541376"/>
                <a:gd name="connsiteX5" fmla="*/ 125413 w 9750670"/>
                <a:gd name="connsiteY5" fmla="*/ 2277147 h 4541376"/>
                <a:gd name="connsiteX6" fmla="*/ 232 w 9750670"/>
                <a:gd name="connsiteY6" fmla="*/ 0 h 454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0670" h="4541376">
                  <a:moveTo>
                    <a:pt x="232" y="0"/>
                  </a:moveTo>
                  <a:lnTo>
                    <a:pt x="9750670" y="0"/>
                  </a:lnTo>
                  <a:cubicBezTo>
                    <a:pt x="9749908" y="792916"/>
                    <a:pt x="9604004" y="1600346"/>
                    <a:pt x="9603242" y="2393262"/>
                  </a:cubicBezTo>
                  <a:lnTo>
                    <a:pt x="9750670" y="4541376"/>
                  </a:lnTo>
                  <a:lnTo>
                    <a:pt x="232" y="4541376"/>
                  </a:lnTo>
                  <a:cubicBezTo>
                    <a:pt x="-6422" y="3781795"/>
                    <a:pt x="132067" y="3036728"/>
                    <a:pt x="125413" y="2277147"/>
                  </a:cubicBezTo>
                  <a:lnTo>
                    <a:pt x="232" y="0"/>
                  </a:lnTo>
                  <a:close/>
                </a:path>
              </a:pathLst>
            </a:custGeom>
            <a:gradFill>
              <a:gsLst>
                <a:gs pos="74000">
                  <a:srgbClr val="FFC000"/>
                </a:gs>
                <a:gs pos="14000">
                  <a:srgbClr val="FFC000"/>
                </a:gs>
                <a:gs pos="48000">
                  <a:srgbClr val="BFBC42"/>
                </a:gs>
                <a:gs pos="65000">
                  <a:srgbClr val="DCBE3C"/>
                </a:gs>
                <a:gs pos="91000">
                  <a:srgbClr val="FFC00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CAE89F8-BE20-406E-940D-10B8F97993DB}"/>
                </a:ext>
              </a:extLst>
            </p:cNvPr>
            <p:cNvSpPr/>
            <p:nvPr/>
          </p:nvSpPr>
          <p:spPr>
            <a:xfrm>
              <a:off x="1143553" y="649293"/>
              <a:ext cx="9750670" cy="5298371"/>
            </a:xfrm>
            <a:custGeom>
              <a:avLst/>
              <a:gdLst>
                <a:gd name="connsiteX0" fmla="*/ 0 w 9750438"/>
                <a:gd name="connsiteY0" fmla="*/ 0 h 4541376"/>
                <a:gd name="connsiteX1" fmla="*/ 9750438 w 9750438"/>
                <a:gd name="connsiteY1" fmla="*/ 0 h 4541376"/>
                <a:gd name="connsiteX2" fmla="*/ 9750438 w 9750438"/>
                <a:gd name="connsiteY2" fmla="*/ 4541376 h 4541376"/>
                <a:gd name="connsiteX3" fmla="*/ 0 w 9750438"/>
                <a:gd name="connsiteY3" fmla="*/ 4541376 h 4541376"/>
                <a:gd name="connsiteX4" fmla="*/ 0 w 9750438"/>
                <a:gd name="connsiteY4" fmla="*/ 0 h 4541376"/>
                <a:gd name="connsiteX0" fmla="*/ 232 w 9750670"/>
                <a:gd name="connsiteY0" fmla="*/ 0 h 4541376"/>
                <a:gd name="connsiteX1" fmla="*/ 9750670 w 9750670"/>
                <a:gd name="connsiteY1" fmla="*/ 0 h 4541376"/>
                <a:gd name="connsiteX2" fmla="*/ 9750670 w 9750670"/>
                <a:gd name="connsiteY2" fmla="*/ 4541376 h 4541376"/>
                <a:gd name="connsiteX3" fmla="*/ 232 w 9750670"/>
                <a:gd name="connsiteY3" fmla="*/ 4541376 h 4541376"/>
                <a:gd name="connsiteX4" fmla="*/ 125413 w 9750670"/>
                <a:gd name="connsiteY4" fmla="*/ 2277147 h 4541376"/>
                <a:gd name="connsiteX5" fmla="*/ 232 w 9750670"/>
                <a:gd name="connsiteY5" fmla="*/ 0 h 4541376"/>
                <a:gd name="connsiteX0" fmla="*/ 232 w 9750670"/>
                <a:gd name="connsiteY0" fmla="*/ 0 h 4541376"/>
                <a:gd name="connsiteX1" fmla="*/ 9750670 w 9750670"/>
                <a:gd name="connsiteY1" fmla="*/ 0 h 4541376"/>
                <a:gd name="connsiteX2" fmla="*/ 9603242 w 9750670"/>
                <a:gd name="connsiteY2" fmla="*/ 2393262 h 4541376"/>
                <a:gd name="connsiteX3" fmla="*/ 9750670 w 9750670"/>
                <a:gd name="connsiteY3" fmla="*/ 4541376 h 4541376"/>
                <a:gd name="connsiteX4" fmla="*/ 232 w 9750670"/>
                <a:gd name="connsiteY4" fmla="*/ 4541376 h 4541376"/>
                <a:gd name="connsiteX5" fmla="*/ 125413 w 9750670"/>
                <a:gd name="connsiteY5" fmla="*/ 2277147 h 4541376"/>
                <a:gd name="connsiteX6" fmla="*/ 232 w 9750670"/>
                <a:gd name="connsiteY6" fmla="*/ 0 h 454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0670" h="4541376">
                  <a:moveTo>
                    <a:pt x="232" y="0"/>
                  </a:moveTo>
                  <a:lnTo>
                    <a:pt x="9750670" y="0"/>
                  </a:lnTo>
                  <a:cubicBezTo>
                    <a:pt x="9749908" y="792916"/>
                    <a:pt x="9604004" y="1600346"/>
                    <a:pt x="9603242" y="2393262"/>
                  </a:cubicBezTo>
                  <a:lnTo>
                    <a:pt x="9750670" y="4541376"/>
                  </a:lnTo>
                  <a:lnTo>
                    <a:pt x="232" y="4541376"/>
                  </a:lnTo>
                  <a:cubicBezTo>
                    <a:pt x="-6422" y="3781795"/>
                    <a:pt x="132067" y="3036728"/>
                    <a:pt x="125413" y="2277147"/>
                  </a:cubicBezTo>
                  <a:lnTo>
                    <a:pt x="232" y="0"/>
                  </a:lnTo>
                  <a:close/>
                </a:path>
              </a:pathLst>
            </a:cu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FB396119-4937-4A4C-8952-75264BA1EF69}"/>
              </a:ext>
            </a:extLst>
          </p:cNvPr>
          <p:cNvGrpSpPr/>
          <p:nvPr/>
        </p:nvGrpSpPr>
        <p:grpSpPr>
          <a:xfrm>
            <a:off x="782947" y="374468"/>
            <a:ext cx="10488694" cy="640080"/>
            <a:chOff x="782947" y="566928"/>
            <a:chExt cx="10488694" cy="640080"/>
          </a:xfrm>
        </p:grpSpPr>
        <p:grpSp>
          <p:nvGrpSpPr>
            <p:cNvPr id="9" name="Group 8">
              <a:extLst>
                <a:ext uri="{FF2B5EF4-FFF2-40B4-BE49-F238E27FC236}">
                  <a16:creationId xmlns:a16="http://schemas.microsoft.com/office/drawing/2014/main" id="{CB5EBFF9-D9C7-41BB-BE8E-2F44AC53BA36}"/>
                </a:ext>
              </a:extLst>
            </p:cNvPr>
            <p:cNvGrpSpPr/>
            <p:nvPr/>
          </p:nvGrpSpPr>
          <p:grpSpPr>
            <a:xfrm>
              <a:off x="1006142" y="566928"/>
              <a:ext cx="10042305" cy="640080"/>
              <a:chOff x="1006142" y="566928"/>
              <a:chExt cx="10042305" cy="640080"/>
            </a:xfrm>
          </p:grpSpPr>
          <p:sp>
            <p:nvSpPr>
              <p:cNvPr id="5" name="Rectangle 3">
                <a:extLst>
                  <a:ext uri="{FF2B5EF4-FFF2-40B4-BE49-F238E27FC236}">
                    <a16:creationId xmlns:a16="http://schemas.microsoft.com/office/drawing/2014/main" id="{2D95E79B-E2E4-41D2-A6FD-355F479F4CAD}"/>
                  </a:ext>
                </a:extLst>
              </p:cNvPr>
              <p:cNvSpPr/>
              <p:nvPr/>
            </p:nvSpPr>
            <p:spPr>
              <a:xfrm>
                <a:off x="1006142" y="566928"/>
                <a:ext cx="10042305"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2C6FB5E-C3E2-44C0-82F0-ADF8AD14317F}"/>
                  </a:ext>
                </a:extLst>
              </p:cNvPr>
              <p:cNvSpPr/>
              <p:nvPr/>
            </p:nvSpPr>
            <p:spPr>
              <a:xfrm>
                <a:off x="1152076" y="566928"/>
                <a:ext cx="9750438"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solidFill>
                <a:srgbClr val="AF7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C5C238B1-7798-4BCF-BBA5-155A0302CEDA}"/>
                </a:ext>
              </a:extLst>
            </p:cNvPr>
            <p:cNvGrpSpPr/>
            <p:nvPr/>
          </p:nvGrpSpPr>
          <p:grpSpPr>
            <a:xfrm>
              <a:off x="782947" y="692112"/>
              <a:ext cx="10488694" cy="389711"/>
              <a:chOff x="1243831" y="2788919"/>
              <a:chExt cx="9644593" cy="698138"/>
            </a:xfrm>
          </p:grpSpPr>
          <p:sp>
            <p:nvSpPr>
              <p:cNvPr id="6" name="Rectangle 3">
                <a:extLst>
                  <a:ext uri="{FF2B5EF4-FFF2-40B4-BE49-F238E27FC236}">
                    <a16:creationId xmlns:a16="http://schemas.microsoft.com/office/drawing/2014/main" id="{0F9D6FB4-87A1-40B9-8E92-A95BB58BE1E4}"/>
                  </a:ext>
                </a:extLst>
              </p:cNvPr>
              <p:cNvSpPr/>
              <p:nvPr/>
            </p:nvSpPr>
            <p:spPr>
              <a:xfrm>
                <a:off x="1243831" y="2788920"/>
                <a:ext cx="9644593"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3">
                <a:extLst>
                  <a:ext uri="{FF2B5EF4-FFF2-40B4-BE49-F238E27FC236}">
                    <a16:creationId xmlns:a16="http://schemas.microsoft.com/office/drawing/2014/main" id="{3762BD78-ECEB-468D-B7F5-C6630875FF4C}"/>
                  </a:ext>
                </a:extLst>
              </p:cNvPr>
              <p:cNvSpPr/>
              <p:nvPr/>
            </p:nvSpPr>
            <p:spPr>
              <a:xfrm>
                <a:off x="1316797" y="2788919"/>
                <a:ext cx="9498660"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solidFill>
                <a:srgbClr val="845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 name="Group 10">
            <a:extLst>
              <a:ext uri="{FF2B5EF4-FFF2-40B4-BE49-F238E27FC236}">
                <a16:creationId xmlns:a16="http://schemas.microsoft.com/office/drawing/2014/main" id="{0B4B0171-EB78-4296-A119-E3650E78BAAD}"/>
              </a:ext>
            </a:extLst>
          </p:cNvPr>
          <p:cNvGrpSpPr/>
          <p:nvPr/>
        </p:nvGrpSpPr>
        <p:grpSpPr>
          <a:xfrm>
            <a:off x="806519" y="1044441"/>
            <a:ext cx="10488694" cy="640080"/>
            <a:chOff x="782947" y="566928"/>
            <a:chExt cx="10488694" cy="640080"/>
          </a:xfrm>
        </p:grpSpPr>
        <p:grpSp>
          <p:nvGrpSpPr>
            <p:cNvPr id="12" name="Group 11">
              <a:extLst>
                <a:ext uri="{FF2B5EF4-FFF2-40B4-BE49-F238E27FC236}">
                  <a16:creationId xmlns:a16="http://schemas.microsoft.com/office/drawing/2014/main" id="{468B24E6-B69F-4722-8442-26DDAF2F8132}"/>
                </a:ext>
              </a:extLst>
            </p:cNvPr>
            <p:cNvGrpSpPr/>
            <p:nvPr/>
          </p:nvGrpSpPr>
          <p:grpSpPr>
            <a:xfrm>
              <a:off x="1006142" y="566928"/>
              <a:ext cx="10042305" cy="640080"/>
              <a:chOff x="1006142" y="566928"/>
              <a:chExt cx="10042305" cy="640080"/>
            </a:xfrm>
          </p:grpSpPr>
          <p:sp>
            <p:nvSpPr>
              <p:cNvPr id="16" name="Rectangle 3">
                <a:extLst>
                  <a:ext uri="{FF2B5EF4-FFF2-40B4-BE49-F238E27FC236}">
                    <a16:creationId xmlns:a16="http://schemas.microsoft.com/office/drawing/2014/main" id="{318FABE8-E03A-4DE5-9C55-88561AB0568F}"/>
                  </a:ext>
                </a:extLst>
              </p:cNvPr>
              <p:cNvSpPr/>
              <p:nvPr/>
            </p:nvSpPr>
            <p:spPr>
              <a:xfrm>
                <a:off x="1006142" y="566928"/>
                <a:ext cx="10042305"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3">
                <a:extLst>
                  <a:ext uri="{FF2B5EF4-FFF2-40B4-BE49-F238E27FC236}">
                    <a16:creationId xmlns:a16="http://schemas.microsoft.com/office/drawing/2014/main" id="{5EA3FEEA-E0EB-4ABD-AA9B-E8C24B51A095}"/>
                  </a:ext>
                </a:extLst>
              </p:cNvPr>
              <p:cNvSpPr/>
              <p:nvPr/>
            </p:nvSpPr>
            <p:spPr>
              <a:xfrm>
                <a:off x="1152076" y="566928"/>
                <a:ext cx="9750438"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solidFill>
                <a:srgbClr val="AF7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FA535349-71DC-4AA0-94F2-F5AD9DA535AF}"/>
                </a:ext>
              </a:extLst>
            </p:cNvPr>
            <p:cNvGrpSpPr/>
            <p:nvPr/>
          </p:nvGrpSpPr>
          <p:grpSpPr>
            <a:xfrm>
              <a:off x="782947" y="692112"/>
              <a:ext cx="10488694" cy="389711"/>
              <a:chOff x="1243831" y="2788919"/>
              <a:chExt cx="9644593" cy="698138"/>
            </a:xfrm>
          </p:grpSpPr>
          <p:sp>
            <p:nvSpPr>
              <p:cNvPr id="14" name="Rectangle 3">
                <a:extLst>
                  <a:ext uri="{FF2B5EF4-FFF2-40B4-BE49-F238E27FC236}">
                    <a16:creationId xmlns:a16="http://schemas.microsoft.com/office/drawing/2014/main" id="{CF112628-176D-4B3F-B875-047C2F52CBD4}"/>
                  </a:ext>
                </a:extLst>
              </p:cNvPr>
              <p:cNvSpPr/>
              <p:nvPr/>
            </p:nvSpPr>
            <p:spPr>
              <a:xfrm>
                <a:off x="1243831" y="2788920"/>
                <a:ext cx="9644593"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3">
                <a:extLst>
                  <a:ext uri="{FF2B5EF4-FFF2-40B4-BE49-F238E27FC236}">
                    <a16:creationId xmlns:a16="http://schemas.microsoft.com/office/drawing/2014/main" id="{7E2F8F45-6C86-4614-B328-0D3AE50B2EEB}"/>
                  </a:ext>
                </a:extLst>
              </p:cNvPr>
              <p:cNvSpPr/>
              <p:nvPr/>
            </p:nvSpPr>
            <p:spPr>
              <a:xfrm>
                <a:off x="1316797" y="2788919"/>
                <a:ext cx="9498660"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solidFill>
                <a:srgbClr val="845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1" name="TextBox 20">
            <a:extLst>
              <a:ext uri="{FF2B5EF4-FFF2-40B4-BE49-F238E27FC236}">
                <a16:creationId xmlns:a16="http://schemas.microsoft.com/office/drawing/2014/main" id="{ADB5D1CF-0A03-49A4-8FED-AD89B4A8A671}"/>
              </a:ext>
            </a:extLst>
          </p:cNvPr>
          <p:cNvSpPr txBox="1"/>
          <p:nvPr/>
        </p:nvSpPr>
        <p:spPr>
          <a:xfrm>
            <a:off x="1349829" y="1014548"/>
            <a:ext cx="9318171" cy="3970318"/>
          </a:xfrm>
          <a:prstGeom prst="rect">
            <a:avLst/>
          </a:prstGeom>
          <a:noFill/>
        </p:spPr>
        <p:txBody>
          <a:bodyPr wrap="square" rtlCol="0">
            <a:spAutoFit/>
          </a:bodyPr>
          <a:lstStyle/>
          <a:p>
            <a:r>
              <a:rPr lang="en-US" sz="2800" dirty="0">
                <a:latin typeface="Lucida Calligraphy" panose="03010101010101010101" pitchFamily="66" charset="0"/>
              </a:rPr>
              <a:t>Revelation 13:7–8 (AV)</a:t>
            </a:r>
          </a:p>
          <a:p>
            <a:r>
              <a:rPr lang="en-US" sz="2800" dirty="0">
                <a:latin typeface="Lucida Calligraphy" panose="03010101010101010101" pitchFamily="66" charset="0"/>
              </a:rPr>
              <a:t>7 And it was given unto him to make war with the saints, and to overcome them: and power was given him over all kindreds, and tongues, and nations. </a:t>
            </a:r>
          </a:p>
          <a:p>
            <a:r>
              <a:rPr lang="en-US" sz="2800" dirty="0">
                <a:latin typeface="Lucida Calligraphy" panose="03010101010101010101" pitchFamily="66" charset="0"/>
              </a:rPr>
              <a:t>8 And all that dwell upon the earth shall worship him, whose names are not written in the book of life of the Lamb slain from the foundation of the world.</a:t>
            </a:r>
          </a:p>
        </p:txBody>
      </p:sp>
      <p:sp>
        <p:nvSpPr>
          <p:cNvPr id="22" name="Oval 21">
            <a:extLst>
              <a:ext uri="{FF2B5EF4-FFF2-40B4-BE49-F238E27FC236}">
                <a16:creationId xmlns:a16="http://schemas.microsoft.com/office/drawing/2014/main" id="{68E1068F-F68F-4296-8A2E-E06E9ECD2314}"/>
              </a:ext>
            </a:extLst>
          </p:cNvPr>
          <p:cNvSpPr/>
          <p:nvPr/>
        </p:nvSpPr>
        <p:spPr>
          <a:xfrm>
            <a:off x="11200811" y="596826"/>
            <a:ext cx="455056" cy="156690"/>
          </a:xfrm>
          <a:prstGeom prst="ellipse">
            <a:avLst/>
          </a:prstGeom>
          <a:gradFill>
            <a:gsLst>
              <a:gs pos="74000">
                <a:srgbClr val="FFC000"/>
              </a:gs>
              <a:gs pos="14000">
                <a:srgbClr val="FFC000"/>
              </a:gs>
              <a:gs pos="48000">
                <a:srgbClr val="BFBC42"/>
              </a:gs>
              <a:gs pos="65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E5E1097-1334-49CA-96AE-2C63D8D37042}"/>
              </a:ext>
            </a:extLst>
          </p:cNvPr>
          <p:cNvSpPr/>
          <p:nvPr/>
        </p:nvSpPr>
        <p:spPr>
          <a:xfrm>
            <a:off x="351463" y="596826"/>
            <a:ext cx="455056" cy="156690"/>
          </a:xfrm>
          <a:prstGeom prst="ellipse">
            <a:avLst/>
          </a:prstGeom>
          <a:gradFill>
            <a:gsLst>
              <a:gs pos="74000">
                <a:srgbClr val="FFC000"/>
              </a:gs>
              <a:gs pos="14000">
                <a:srgbClr val="FFC000"/>
              </a:gs>
              <a:gs pos="48000">
                <a:srgbClr val="BFBC42"/>
              </a:gs>
              <a:gs pos="65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29737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3000"/>
                                        <p:tgtEl>
                                          <p:spTgt spid="2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up)">
                                      <p:cBhvr>
                                        <p:cTn id="10" dur="3000"/>
                                        <p:tgtEl>
                                          <p:spTgt spid="21"/>
                                        </p:tgtEl>
                                      </p:cBhvr>
                                    </p:animEffect>
                                  </p:childTnLst>
                                </p:cTn>
                              </p:par>
                              <p:par>
                                <p:cTn id="11" presetID="42" presetClass="path" presetSubtype="0" accel="50000" decel="50000" fill="hold" nodeType="withEffect">
                                  <p:stCondLst>
                                    <p:cond delay="0"/>
                                  </p:stCondLst>
                                  <p:childTnLst>
                                    <p:animMotion origin="layout" path="M -3.95833E-6 -2.59259E-6 L -3.95833E-6 0.67894 " pathEditMode="relative" rAng="0" ptsTypes="AA">
                                      <p:cBhvr>
                                        <p:cTn id="12" dur="3000" fill="hold"/>
                                        <p:tgtEl>
                                          <p:spTgt spid="11"/>
                                        </p:tgtEl>
                                        <p:attrNameLst>
                                          <p:attrName>ppt_x</p:attrName>
                                          <p:attrName>ppt_y</p:attrName>
                                        </p:attrNameLst>
                                      </p:cBhvr>
                                      <p:rCtr x="0" y="339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4AFB649B-B683-47B6-9CF3-7D06D708C1C1}"/>
              </a:ext>
            </a:extLst>
          </p:cNvPr>
          <p:cNvGrpSpPr/>
          <p:nvPr/>
        </p:nvGrpSpPr>
        <p:grpSpPr>
          <a:xfrm>
            <a:off x="973860" y="643272"/>
            <a:ext cx="10106865" cy="5840260"/>
            <a:chOff x="973860" y="643272"/>
            <a:chExt cx="10106865" cy="5304392"/>
          </a:xfrm>
        </p:grpSpPr>
        <p:sp>
          <p:nvSpPr>
            <p:cNvPr id="19" name="Rectangle 17">
              <a:extLst>
                <a:ext uri="{FF2B5EF4-FFF2-40B4-BE49-F238E27FC236}">
                  <a16:creationId xmlns:a16="http://schemas.microsoft.com/office/drawing/2014/main" id="{D212DEE1-E10B-49AB-8CFC-4D468E3FC393}"/>
                </a:ext>
              </a:extLst>
            </p:cNvPr>
            <p:cNvSpPr/>
            <p:nvPr/>
          </p:nvSpPr>
          <p:spPr>
            <a:xfrm>
              <a:off x="973860" y="643272"/>
              <a:ext cx="10106865" cy="5298371"/>
            </a:xfrm>
            <a:custGeom>
              <a:avLst/>
              <a:gdLst>
                <a:gd name="connsiteX0" fmla="*/ 0 w 9750438"/>
                <a:gd name="connsiteY0" fmla="*/ 0 h 4541376"/>
                <a:gd name="connsiteX1" fmla="*/ 9750438 w 9750438"/>
                <a:gd name="connsiteY1" fmla="*/ 0 h 4541376"/>
                <a:gd name="connsiteX2" fmla="*/ 9750438 w 9750438"/>
                <a:gd name="connsiteY2" fmla="*/ 4541376 h 4541376"/>
                <a:gd name="connsiteX3" fmla="*/ 0 w 9750438"/>
                <a:gd name="connsiteY3" fmla="*/ 4541376 h 4541376"/>
                <a:gd name="connsiteX4" fmla="*/ 0 w 9750438"/>
                <a:gd name="connsiteY4" fmla="*/ 0 h 4541376"/>
                <a:gd name="connsiteX0" fmla="*/ 232 w 9750670"/>
                <a:gd name="connsiteY0" fmla="*/ 0 h 4541376"/>
                <a:gd name="connsiteX1" fmla="*/ 9750670 w 9750670"/>
                <a:gd name="connsiteY1" fmla="*/ 0 h 4541376"/>
                <a:gd name="connsiteX2" fmla="*/ 9750670 w 9750670"/>
                <a:gd name="connsiteY2" fmla="*/ 4541376 h 4541376"/>
                <a:gd name="connsiteX3" fmla="*/ 232 w 9750670"/>
                <a:gd name="connsiteY3" fmla="*/ 4541376 h 4541376"/>
                <a:gd name="connsiteX4" fmla="*/ 125413 w 9750670"/>
                <a:gd name="connsiteY4" fmla="*/ 2277147 h 4541376"/>
                <a:gd name="connsiteX5" fmla="*/ 232 w 9750670"/>
                <a:gd name="connsiteY5" fmla="*/ 0 h 4541376"/>
                <a:gd name="connsiteX0" fmla="*/ 232 w 9750670"/>
                <a:gd name="connsiteY0" fmla="*/ 0 h 4541376"/>
                <a:gd name="connsiteX1" fmla="*/ 9750670 w 9750670"/>
                <a:gd name="connsiteY1" fmla="*/ 0 h 4541376"/>
                <a:gd name="connsiteX2" fmla="*/ 9603242 w 9750670"/>
                <a:gd name="connsiteY2" fmla="*/ 2393262 h 4541376"/>
                <a:gd name="connsiteX3" fmla="*/ 9750670 w 9750670"/>
                <a:gd name="connsiteY3" fmla="*/ 4541376 h 4541376"/>
                <a:gd name="connsiteX4" fmla="*/ 232 w 9750670"/>
                <a:gd name="connsiteY4" fmla="*/ 4541376 h 4541376"/>
                <a:gd name="connsiteX5" fmla="*/ 125413 w 9750670"/>
                <a:gd name="connsiteY5" fmla="*/ 2277147 h 4541376"/>
                <a:gd name="connsiteX6" fmla="*/ 232 w 9750670"/>
                <a:gd name="connsiteY6" fmla="*/ 0 h 454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0670" h="4541376">
                  <a:moveTo>
                    <a:pt x="232" y="0"/>
                  </a:moveTo>
                  <a:lnTo>
                    <a:pt x="9750670" y="0"/>
                  </a:lnTo>
                  <a:cubicBezTo>
                    <a:pt x="9749908" y="792916"/>
                    <a:pt x="9604004" y="1600346"/>
                    <a:pt x="9603242" y="2393262"/>
                  </a:cubicBezTo>
                  <a:lnTo>
                    <a:pt x="9750670" y="4541376"/>
                  </a:lnTo>
                  <a:lnTo>
                    <a:pt x="232" y="4541376"/>
                  </a:lnTo>
                  <a:cubicBezTo>
                    <a:pt x="-6422" y="3781795"/>
                    <a:pt x="132067" y="3036728"/>
                    <a:pt x="125413" y="2277147"/>
                  </a:cubicBezTo>
                  <a:lnTo>
                    <a:pt x="232" y="0"/>
                  </a:lnTo>
                  <a:close/>
                </a:path>
              </a:pathLst>
            </a:custGeom>
            <a:gradFill>
              <a:gsLst>
                <a:gs pos="74000">
                  <a:srgbClr val="FFC000"/>
                </a:gs>
                <a:gs pos="14000">
                  <a:srgbClr val="FFC000"/>
                </a:gs>
                <a:gs pos="48000">
                  <a:srgbClr val="BFBC42"/>
                </a:gs>
                <a:gs pos="65000">
                  <a:srgbClr val="DCBE3C"/>
                </a:gs>
                <a:gs pos="91000">
                  <a:srgbClr val="FFC00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CAE89F8-BE20-406E-940D-10B8F97993DB}"/>
                </a:ext>
              </a:extLst>
            </p:cNvPr>
            <p:cNvSpPr/>
            <p:nvPr/>
          </p:nvSpPr>
          <p:spPr>
            <a:xfrm>
              <a:off x="1143553" y="649293"/>
              <a:ext cx="9750670" cy="5298371"/>
            </a:xfrm>
            <a:custGeom>
              <a:avLst/>
              <a:gdLst>
                <a:gd name="connsiteX0" fmla="*/ 0 w 9750438"/>
                <a:gd name="connsiteY0" fmla="*/ 0 h 4541376"/>
                <a:gd name="connsiteX1" fmla="*/ 9750438 w 9750438"/>
                <a:gd name="connsiteY1" fmla="*/ 0 h 4541376"/>
                <a:gd name="connsiteX2" fmla="*/ 9750438 w 9750438"/>
                <a:gd name="connsiteY2" fmla="*/ 4541376 h 4541376"/>
                <a:gd name="connsiteX3" fmla="*/ 0 w 9750438"/>
                <a:gd name="connsiteY3" fmla="*/ 4541376 h 4541376"/>
                <a:gd name="connsiteX4" fmla="*/ 0 w 9750438"/>
                <a:gd name="connsiteY4" fmla="*/ 0 h 4541376"/>
                <a:gd name="connsiteX0" fmla="*/ 232 w 9750670"/>
                <a:gd name="connsiteY0" fmla="*/ 0 h 4541376"/>
                <a:gd name="connsiteX1" fmla="*/ 9750670 w 9750670"/>
                <a:gd name="connsiteY1" fmla="*/ 0 h 4541376"/>
                <a:gd name="connsiteX2" fmla="*/ 9750670 w 9750670"/>
                <a:gd name="connsiteY2" fmla="*/ 4541376 h 4541376"/>
                <a:gd name="connsiteX3" fmla="*/ 232 w 9750670"/>
                <a:gd name="connsiteY3" fmla="*/ 4541376 h 4541376"/>
                <a:gd name="connsiteX4" fmla="*/ 125413 w 9750670"/>
                <a:gd name="connsiteY4" fmla="*/ 2277147 h 4541376"/>
                <a:gd name="connsiteX5" fmla="*/ 232 w 9750670"/>
                <a:gd name="connsiteY5" fmla="*/ 0 h 4541376"/>
                <a:gd name="connsiteX0" fmla="*/ 232 w 9750670"/>
                <a:gd name="connsiteY0" fmla="*/ 0 h 4541376"/>
                <a:gd name="connsiteX1" fmla="*/ 9750670 w 9750670"/>
                <a:gd name="connsiteY1" fmla="*/ 0 h 4541376"/>
                <a:gd name="connsiteX2" fmla="*/ 9603242 w 9750670"/>
                <a:gd name="connsiteY2" fmla="*/ 2393262 h 4541376"/>
                <a:gd name="connsiteX3" fmla="*/ 9750670 w 9750670"/>
                <a:gd name="connsiteY3" fmla="*/ 4541376 h 4541376"/>
                <a:gd name="connsiteX4" fmla="*/ 232 w 9750670"/>
                <a:gd name="connsiteY4" fmla="*/ 4541376 h 4541376"/>
                <a:gd name="connsiteX5" fmla="*/ 125413 w 9750670"/>
                <a:gd name="connsiteY5" fmla="*/ 2277147 h 4541376"/>
                <a:gd name="connsiteX6" fmla="*/ 232 w 9750670"/>
                <a:gd name="connsiteY6" fmla="*/ 0 h 454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0670" h="4541376">
                  <a:moveTo>
                    <a:pt x="232" y="0"/>
                  </a:moveTo>
                  <a:lnTo>
                    <a:pt x="9750670" y="0"/>
                  </a:lnTo>
                  <a:cubicBezTo>
                    <a:pt x="9749908" y="792916"/>
                    <a:pt x="9604004" y="1600346"/>
                    <a:pt x="9603242" y="2393262"/>
                  </a:cubicBezTo>
                  <a:lnTo>
                    <a:pt x="9750670" y="4541376"/>
                  </a:lnTo>
                  <a:lnTo>
                    <a:pt x="232" y="4541376"/>
                  </a:lnTo>
                  <a:cubicBezTo>
                    <a:pt x="-6422" y="3781795"/>
                    <a:pt x="132067" y="3036728"/>
                    <a:pt x="125413" y="2277147"/>
                  </a:cubicBezTo>
                  <a:lnTo>
                    <a:pt x="232" y="0"/>
                  </a:lnTo>
                  <a:close/>
                </a:path>
              </a:pathLst>
            </a:cu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FB396119-4937-4A4C-8952-75264BA1EF69}"/>
              </a:ext>
            </a:extLst>
          </p:cNvPr>
          <p:cNvGrpSpPr/>
          <p:nvPr/>
        </p:nvGrpSpPr>
        <p:grpSpPr>
          <a:xfrm>
            <a:off x="782947" y="374468"/>
            <a:ext cx="10488694" cy="640080"/>
            <a:chOff x="782947" y="566928"/>
            <a:chExt cx="10488694" cy="640080"/>
          </a:xfrm>
        </p:grpSpPr>
        <p:grpSp>
          <p:nvGrpSpPr>
            <p:cNvPr id="9" name="Group 8">
              <a:extLst>
                <a:ext uri="{FF2B5EF4-FFF2-40B4-BE49-F238E27FC236}">
                  <a16:creationId xmlns:a16="http://schemas.microsoft.com/office/drawing/2014/main" id="{CB5EBFF9-D9C7-41BB-BE8E-2F44AC53BA36}"/>
                </a:ext>
              </a:extLst>
            </p:cNvPr>
            <p:cNvGrpSpPr/>
            <p:nvPr/>
          </p:nvGrpSpPr>
          <p:grpSpPr>
            <a:xfrm>
              <a:off x="1006142" y="566928"/>
              <a:ext cx="10042305" cy="640080"/>
              <a:chOff x="1006142" y="566928"/>
              <a:chExt cx="10042305" cy="640080"/>
            </a:xfrm>
          </p:grpSpPr>
          <p:sp>
            <p:nvSpPr>
              <p:cNvPr id="5" name="Rectangle 3">
                <a:extLst>
                  <a:ext uri="{FF2B5EF4-FFF2-40B4-BE49-F238E27FC236}">
                    <a16:creationId xmlns:a16="http://schemas.microsoft.com/office/drawing/2014/main" id="{2D95E79B-E2E4-41D2-A6FD-355F479F4CAD}"/>
                  </a:ext>
                </a:extLst>
              </p:cNvPr>
              <p:cNvSpPr/>
              <p:nvPr/>
            </p:nvSpPr>
            <p:spPr>
              <a:xfrm>
                <a:off x="1006142" y="566928"/>
                <a:ext cx="10042305"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2C6FB5E-C3E2-44C0-82F0-ADF8AD14317F}"/>
                  </a:ext>
                </a:extLst>
              </p:cNvPr>
              <p:cNvSpPr/>
              <p:nvPr/>
            </p:nvSpPr>
            <p:spPr>
              <a:xfrm>
                <a:off x="1152076" y="566928"/>
                <a:ext cx="9750438"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solidFill>
                <a:srgbClr val="AF7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C5C238B1-7798-4BCF-BBA5-155A0302CEDA}"/>
                </a:ext>
              </a:extLst>
            </p:cNvPr>
            <p:cNvGrpSpPr/>
            <p:nvPr/>
          </p:nvGrpSpPr>
          <p:grpSpPr>
            <a:xfrm>
              <a:off x="782947" y="692112"/>
              <a:ext cx="10488694" cy="389711"/>
              <a:chOff x="1243831" y="2788919"/>
              <a:chExt cx="9644593" cy="698138"/>
            </a:xfrm>
          </p:grpSpPr>
          <p:sp>
            <p:nvSpPr>
              <p:cNvPr id="6" name="Rectangle 3">
                <a:extLst>
                  <a:ext uri="{FF2B5EF4-FFF2-40B4-BE49-F238E27FC236}">
                    <a16:creationId xmlns:a16="http://schemas.microsoft.com/office/drawing/2014/main" id="{0F9D6FB4-87A1-40B9-8E92-A95BB58BE1E4}"/>
                  </a:ext>
                </a:extLst>
              </p:cNvPr>
              <p:cNvSpPr/>
              <p:nvPr/>
            </p:nvSpPr>
            <p:spPr>
              <a:xfrm>
                <a:off x="1243831" y="2788920"/>
                <a:ext cx="9644593"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3">
                <a:extLst>
                  <a:ext uri="{FF2B5EF4-FFF2-40B4-BE49-F238E27FC236}">
                    <a16:creationId xmlns:a16="http://schemas.microsoft.com/office/drawing/2014/main" id="{3762BD78-ECEB-468D-B7F5-C6630875FF4C}"/>
                  </a:ext>
                </a:extLst>
              </p:cNvPr>
              <p:cNvSpPr/>
              <p:nvPr/>
            </p:nvSpPr>
            <p:spPr>
              <a:xfrm>
                <a:off x="1316797" y="2788919"/>
                <a:ext cx="9498660"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solidFill>
                <a:srgbClr val="845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 name="Group 10">
            <a:extLst>
              <a:ext uri="{FF2B5EF4-FFF2-40B4-BE49-F238E27FC236}">
                <a16:creationId xmlns:a16="http://schemas.microsoft.com/office/drawing/2014/main" id="{0B4B0171-EB78-4296-A119-E3650E78BAAD}"/>
              </a:ext>
            </a:extLst>
          </p:cNvPr>
          <p:cNvGrpSpPr/>
          <p:nvPr/>
        </p:nvGrpSpPr>
        <p:grpSpPr>
          <a:xfrm>
            <a:off x="806519" y="1044441"/>
            <a:ext cx="10488694" cy="640080"/>
            <a:chOff x="782947" y="566928"/>
            <a:chExt cx="10488694" cy="640080"/>
          </a:xfrm>
        </p:grpSpPr>
        <p:grpSp>
          <p:nvGrpSpPr>
            <p:cNvPr id="12" name="Group 11">
              <a:extLst>
                <a:ext uri="{FF2B5EF4-FFF2-40B4-BE49-F238E27FC236}">
                  <a16:creationId xmlns:a16="http://schemas.microsoft.com/office/drawing/2014/main" id="{468B24E6-B69F-4722-8442-26DDAF2F8132}"/>
                </a:ext>
              </a:extLst>
            </p:cNvPr>
            <p:cNvGrpSpPr/>
            <p:nvPr/>
          </p:nvGrpSpPr>
          <p:grpSpPr>
            <a:xfrm>
              <a:off x="1006142" y="566928"/>
              <a:ext cx="10042305" cy="640080"/>
              <a:chOff x="1006142" y="566928"/>
              <a:chExt cx="10042305" cy="640080"/>
            </a:xfrm>
          </p:grpSpPr>
          <p:sp>
            <p:nvSpPr>
              <p:cNvPr id="16" name="Rectangle 3">
                <a:extLst>
                  <a:ext uri="{FF2B5EF4-FFF2-40B4-BE49-F238E27FC236}">
                    <a16:creationId xmlns:a16="http://schemas.microsoft.com/office/drawing/2014/main" id="{318FABE8-E03A-4DE5-9C55-88561AB0568F}"/>
                  </a:ext>
                </a:extLst>
              </p:cNvPr>
              <p:cNvSpPr/>
              <p:nvPr/>
            </p:nvSpPr>
            <p:spPr>
              <a:xfrm>
                <a:off x="1006142" y="566928"/>
                <a:ext cx="10042305"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3">
                <a:extLst>
                  <a:ext uri="{FF2B5EF4-FFF2-40B4-BE49-F238E27FC236}">
                    <a16:creationId xmlns:a16="http://schemas.microsoft.com/office/drawing/2014/main" id="{5EA3FEEA-E0EB-4ABD-AA9B-E8C24B51A095}"/>
                  </a:ext>
                </a:extLst>
              </p:cNvPr>
              <p:cNvSpPr/>
              <p:nvPr/>
            </p:nvSpPr>
            <p:spPr>
              <a:xfrm>
                <a:off x="1152076" y="566928"/>
                <a:ext cx="9750438"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solidFill>
                <a:srgbClr val="AF7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FA535349-71DC-4AA0-94F2-F5AD9DA535AF}"/>
                </a:ext>
              </a:extLst>
            </p:cNvPr>
            <p:cNvGrpSpPr/>
            <p:nvPr/>
          </p:nvGrpSpPr>
          <p:grpSpPr>
            <a:xfrm>
              <a:off x="782947" y="692112"/>
              <a:ext cx="10488694" cy="389711"/>
              <a:chOff x="1243831" y="2788919"/>
              <a:chExt cx="9644593" cy="698138"/>
            </a:xfrm>
          </p:grpSpPr>
          <p:sp>
            <p:nvSpPr>
              <p:cNvPr id="14" name="Rectangle 3">
                <a:extLst>
                  <a:ext uri="{FF2B5EF4-FFF2-40B4-BE49-F238E27FC236}">
                    <a16:creationId xmlns:a16="http://schemas.microsoft.com/office/drawing/2014/main" id="{CF112628-176D-4B3F-B875-047C2F52CBD4}"/>
                  </a:ext>
                </a:extLst>
              </p:cNvPr>
              <p:cNvSpPr/>
              <p:nvPr/>
            </p:nvSpPr>
            <p:spPr>
              <a:xfrm>
                <a:off x="1243831" y="2788920"/>
                <a:ext cx="9644593"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3">
                <a:extLst>
                  <a:ext uri="{FF2B5EF4-FFF2-40B4-BE49-F238E27FC236}">
                    <a16:creationId xmlns:a16="http://schemas.microsoft.com/office/drawing/2014/main" id="{7E2F8F45-6C86-4614-B328-0D3AE50B2EEB}"/>
                  </a:ext>
                </a:extLst>
              </p:cNvPr>
              <p:cNvSpPr/>
              <p:nvPr/>
            </p:nvSpPr>
            <p:spPr>
              <a:xfrm>
                <a:off x="1316797" y="2788919"/>
                <a:ext cx="9498660"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solidFill>
                <a:srgbClr val="845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1" name="TextBox 20">
            <a:extLst>
              <a:ext uri="{FF2B5EF4-FFF2-40B4-BE49-F238E27FC236}">
                <a16:creationId xmlns:a16="http://schemas.microsoft.com/office/drawing/2014/main" id="{ADB5D1CF-0A03-49A4-8FED-AD89B4A8A671}"/>
              </a:ext>
            </a:extLst>
          </p:cNvPr>
          <p:cNvSpPr txBox="1"/>
          <p:nvPr/>
        </p:nvSpPr>
        <p:spPr>
          <a:xfrm>
            <a:off x="1349829" y="1014548"/>
            <a:ext cx="9318171" cy="2677656"/>
          </a:xfrm>
          <a:prstGeom prst="rect">
            <a:avLst/>
          </a:prstGeom>
          <a:noFill/>
        </p:spPr>
        <p:txBody>
          <a:bodyPr wrap="square" rtlCol="0">
            <a:spAutoFit/>
          </a:bodyPr>
          <a:lstStyle/>
          <a:p>
            <a:r>
              <a:rPr lang="en-US" sz="2800" dirty="0">
                <a:latin typeface="Lucida Calligraphy" panose="03010101010101010101" pitchFamily="66" charset="0"/>
              </a:rPr>
              <a:t>Revelation 13:9–10 (AV)</a:t>
            </a:r>
          </a:p>
          <a:p>
            <a:r>
              <a:rPr lang="en-US" sz="2800" dirty="0">
                <a:latin typeface="Lucida Calligraphy" panose="03010101010101010101" pitchFamily="66" charset="0"/>
              </a:rPr>
              <a:t>9 If any man have an ear, let him hear. </a:t>
            </a:r>
          </a:p>
          <a:p>
            <a:r>
              <a:rPr lang="en-US" sz="2800" dirty="0">
                <a:latin typeface="Lucida Calligraphy" panose="03010101010101010101" pitchFamily="66" charset="0"/>
              </a:rPr>
              <a:t>10 He that leadeth into captivity shall go into captivity: he that </a:t>
            </a:r>
            <a:r>
              <a:rPr lang="en-US" sz="2800" dirty="0" err="1">
                <a:latin typeface="Lucida Calligraphy" panose="03010101010101010101" pitchFamily="66" charset="0"/>
              </a:rPr>
              <a:t>killeth</a:t>
            </a:r>
            <a:r>
              <a:rPr lang="en-US" sz="2800" dirty="0">
                <a:latin typeface="Lucida Calligraphy" panose="03010101010101010101" pitchFamily="66" charset="0"/>
              </a:rPr>
              <a:t> with the sword must be killed with the sword. Here is the patience and the faith of the saints.</a:t>
            </a:r>
          </a:p>
        </p:txBody>
      </p:sp>
      <p:sp>
        <p:nvSpPr>
          <p:cNvPr id="22" name="Oval 21">
            <a:extLst>
              <a:ext uri="{FF2B5EF4-FFF2-40B4-BE49-F238E27FC236}">
                <a16:creationId xmlns:a16="http://schemas.microsoft.com/office/drawing/2014/main" id="{68E1068F-F68F-4296-8A2E-E06E9ECD2314}"/>
              </a:ext>
            </a:extLst>
          </p:cNvPr>
          <p:cNvSpPr/>
          <p:nvPr/>
        </p:nvSpPr>
        <p:spPr>
          <a:xfrm>
            <a:off x="11200811" y="596826"/>
            <a:ext cx="455056" cy="156690"/>
          </a:xfrm>
          <a:prstGeom prst="ellipse">
            <a:avLst/>
          </a:prstGeom>
          <a:gradFill>
            <a:gsLst>
              <a:gs pos="74000">
                <a:srgbClr val="FFC000"/>
              </a:gs>
              <a:gs pos="14000">
                <a:srgbClr val="FFC000"/>
              </a:gs>
              <a:gs pos="48000">
                <a:srgbClr val="BFBC42"/>
              </a:gs>
              <a:gs pos="65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E5E1097-1334-49CA-96AE-2C63D8D37042}"/>
              </a:ext>
            </a:extLst>
          </p:cNvPr>
          <p:cNvSpPr/>
          <p:nvPr/>
        </p:nvSpPr>
        <p:spPr>
          <a:xfrm>
            <a:off x="351463" y="596826"/>
            <a:ext cx="455056" cy="156690"/>
          </a:xfrm>
          <a:prstGeom prst="ellipse">
            <a:avLst/>
          </a:prstGeom>
          <a:gradFill>
            <a:gsLst>
              <a:gs pos="74000">
                <a:srgbClr val="FFC000"/>
              </a:gs>
              <a:gs pos="14000">
                <a:srgbClr val="FFC000"/>
              </a:gs>
              <a:gs pos="48000">
                <a:srgbClr val="BFBC42"/>
              </a:gs>
              <a:gs pos="65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62076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3000"/>
                                        <p:tgtEl>
                                          <p:spTgt spid="2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up)">
                                      <p:cBhvr>
                                        <p:cTn id="10" dur="3000"/>
                                        <p:tgtEl>
                                          <p:spTgt spid="21"/>
                                        </p:tgtEl>
                                      </p:cBhvr>
                                    </p:animEffect>
                                  </p:childTnLst>
                                </p:cTn>
                              </p:par>
                              <p:par>
                                <p:cTn id="11" presetID="42" presetClass="path" presetSubtype="0" accel="50000" decel="50000" fill="hold" nodeType="withEffect">
                                  <p:stCondLst>
                                    <p:cond delay="0"/>
                                  </p:stCondLst>
                                  <p:childTnLst>
                                    <p:animMotion origin="layout" path="M -3.95833E-6 -2.59259E-6 L -3.95833E-6 0.67894 " pathEditMode="relative" rAng="0" ptsTypes="AA">
                                      <p:cBhvr>
                                        <p:cTn id="12" dur="3000" fill="hold"/>
                                        <p:tgtEl>
                                          <p:spTgt spid="11"/>
                                        </p:tgtEl>
                                        <p:attrNameLst>
                                          <p:attrName>ppt_x</p:attrName>
                                          <p:attrName>ppt_y</p:attrName>
                                        </p:attrNameLst>
                                      </p:cBhvr>
                                      <p:rCtr x="0" y="339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theme/theme1.xml><?xml version="1.0" encoding="utf-8"?>
<a:theme xmlns:a="http://schemas.openxmlformats.org/drawingml/2006/main" name="1_Black Theme with custom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ck Theme with custom slides" id="{5E687656-73FB-4B9B-9076-8B4BA9BA225F}" vid="{B50CD072-23E4-4847-BD21-FA8A1F69443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1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DBF4D8FC-BCEA-4A59-81F8-15968A174390}">
  <we:reference id="wa104380605" version="1.0.0.0" store="en-US" storeType="OMEX"/>
  <we:alternateReferences>
    <we:reference id="WA104380605" version="1.0.0.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Theme 2 with custom slides</Template>
  <TotalTime>45446</TotalTime>
  <Words>3723</Words>
  <Application>Microsoft Office PowerPoint</Application>
  <PresentationFormat>Widescreen</PresentationFormat>
  <Paragraphs>159</Paragraphs>
  <Slides>33</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Arial</vt:lpstr>
      <vt:lpstr>Arial Rounded MT Bold</vt:lpstr>
      <vt:lpstr>Calibri</vt:lpstr>
      <vt:lpstr>Lucida Calligraphy</vt:lpstr>
      <vt:lpstr>Lucida Handwriting</vt:lpstr>
      <vt:lpstr>PT Sans</vt:lpstr>
      <vt:lpstr>Times New Roman</vt:lpstr>
      <vt:lpstr>Verdana</vt:lpstr>
      <vt:lpstr>1_Black Theme with custom slides</vt:lpstr>
      <vt:lpstr>Revelation 13, Beast From The Sea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Antichrist</vt:lpstr>
      <vt:lpstr>The Antichrist</vt:lpstr>
      <vt:lpstr>The Antichrist</vt:lpstr>
      <vt:lpstr>The Antichrist</vt:lpstr>
      <vt:lpstr>The Antichrist</vt:lpstr>
      <vt:lpstr>The Antichrist</vt:lpstr>
      <vt:lpstr>Satan presents his great "masterpiece," the counterfeit Christ</vt:lpstr>
      <vt:lpstr>Satan presents his great "masterpiece," the counterfeit Christ</vt:lpstr>
      <vt:lpstr>Satan presents his great "masterpiece," the counterfeit Christ</vt:lpstr>
      <vt:lpstr>Satan presents his great "masterpiece," the counterfeit Christ</vt:lpstr>
      <vt:lpstr>PowerPoint Presentation</vt:lpstr>
      <vt:lpstr>PowerPoint Presentation</vt:lpstr>
      <vt:lpstr>PowerPoint Presentation</vt:lpstr>
      <vt:lpstr>Heaven</vt:lpstr>
      <vt:lpstr>Sin</vt:lpstr>
      <vt:lpstr>PowerPoint Presentation</vt:lpstr>
      <vt:lpstr>Jesus Died and Shed His Blood</vt:lpstr>
      <vt:lpstr>Jesus Died to make us Ready for Heaven</vt:lpstr>
      <vt:lpstr>Heaven</vt:lpstr>
      <vt:lpstr>Repentance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Martars</dc:title>
  <dc:creator>Bob Rogers</dc:creator>
  <cp:lastModifiedBy>Bob Rogers</cp:lastModifiedBy>
  <cp:revision>1029</cp:revision>
  <dcterms:created xsi:type="dcterms:W3CDTF">2020-08-03T16:24:19Z</dcterms:created>
  <dcterms:modified xsi:type="dcterms:W3CDTF">2020-10-24T18:59:51Z</dcterms:modified>
</cp:coreProperties>
</file>