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C1939-7B4C-4BE7-B255-C8FED5797180}" v="1" dt="2023-03-04T13:59:01.4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37" d="100"/>
        <a:sy n="137" d="100"/>
      </p:scale>
      <p:origin x="0" y="-184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60E12-2D52-4270-BF49-8E38B2FD073A}"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5DD3A34-7F5D-4F3A-B93B-6C150FED8DBA}">
      <dgm:prSet/>
      <dgm:spPr/>
      <dgm:t>
        <a:bodyPr/>
        <a:lstStyle/>
        <a:p>
          <a:r>
            <a:rPr lang="en-US" dirty="0"/>
            <a:t>At least 20 per cent of all new passenger vehicles sold in Canada will be electric by 2026, 60 per cent by 2030, and 100 per cent by 2035.</a:t>
          </a:r>
        </a:p>
      </dgm:t>
    </dgm:pt>
    <dgm:pt modelId="{902AC480-049A-477B-8680-DDF0AA8E9649}" type="parTrans" cxnId="{5285833F-3A80-4E67-B116-838AFDFB6D92}">
      <dgm:prSet/>
      <dgm:spPr/>
      <dgm:t>
        <a:bodyPr/>
        <a:lstStyle/>
        <a:p>
          <a:endParaRPr lang="en-US"/>
        </a:p>
      </dgm:t>
    </dgm:pt>
    <dgm:pt modelId="{681AF849-0321-47B0-8F6B-A350B6969538}" type="sibTrans" cxnId="{5285833F-3A80-4E67-B116-838AFDFB6D92}">
      <dgm:prSet/>
      <dgm:spPr/>
      <dgm:t>
        <a:bodyPr/>
        <a:lstStyle/>
        <a:p>
          <a:endParaRPr lang="en-US"/>
        </a:p>
      </dgm:t>
    </dgm:pt>
    <dgm:pt modelId="{3AF52329-14D7-431F-B010-3E6867C0E071}">
      <dgm:prSet/>
      <dgm:spPr/>
      <dgm:t>
        <a:bodyPr/>
        <a:lstStyle/>
        <a:p>
          <a:r>
            <a:rPr lang="en-US" dirty="0"/>
            <a:t>Charging stations are quickly becoming a basic part of a home, much like a parking spot.</a:t>
          </a:r>
        </a:p>
      </dgm:t>
    </dgm:pt>
    <dgm:pt modelId="{4757CFAC-BB66-48DE-9350-C13956A272F1}" type="parTrans" cxnId="{1D456B31-F2D6-4214-B56B-94BAD9399F80}">
      <dgm:prSet/>
      <dgm:spPr/>
      <dgm:t>
        <a:bodyPr/>
        <a:lstStyle/>
        <a:p>
          <a:endParaRPr lang="en-US"/>
        </a:p>
      </dgm:t>
    </dgm:pt>
    <dgm:pt modelId="{95C2155F-F8B5-4EC6-BD79-0D361FF4F713}" type="sibTrans" cxnId="{1D456B31-F2D6-4214-B56B-94BAD9399F80}">
      <dgm:prSet/>
      <dgm:spPr/>
      <dgm:t>
        <a:bodyPr/>
        <a:lstStyle/>
        <a:p>
          <a:endParaRPr lang="en-US"/>
        </a:p>
      </dgm:t>
    </dgm:pt>
    <dgm:pt modelId="{FC3B7C71-FDAB-4264-987E-ECEFD9FDD4A9}">
      <dgm:prSet/>
      <dgm:spPr/>
      <dgm:t>
        <a:bodyPr/>
        <a:lstStyle/>
        <a:p>
          <a:r>
            <a:rPr lang="en-US" dirty="0"/>
            <a:t>Installing CS in our parking garage would increase the value of the property, enhance its attractiveness to buyers and, of course, allow owners to charge their cars at home.</a:t>
          </a:r>
        </a:p>
      </dgm:t>
    </dgm:pt>
    <dgm:pt modelId="{E78E116F-0853-4653-9801-AB44E3F49957}" type="parTrans" cxnId="{2690584E-9EDF-49DA-9A8C-07784C806F55}">
      <dgm:prSet/>
      <dgm:spPr/>
      <dgm:t>
        <a:bodyPr/>
        <a:lstStyle/>
        <a:p>
          <a:endParaRPr lang="en-US"/>
        </a:p>
      </dgm:t>
    </dgm:pt>
    <dgm:pt modelId="{1CC1AD5C-19D3-4263-910C-125A0A7B69B3}" type="sibTrans" cxnId="{2690584E-9EDF-49DA-9A8C-07784C806F55}">
      <dgm:prSet/>
      <dgm:spPr/>
      <dgm:t>
        <a:bodyPr/>
        <a:lstStyle/>
        <a:p>
          <a:endParaRPr lang="en-US"/>
        </a:p>
      </dgm:t>
    </dgm:pt>
    <dgm:pt modelId="{39183652-1CDD-4E15-9EAA-2980A3A520EF}">
      <dgm:prSet/>
      <dgm:spPr/>
      <dgm:t>
        <a:bodyPr/>
        <a:lstStyle/>
        <a:p>
          <a:r>
            <a:rPr lang="en-US" dirty="0"/>
            <a:t>Is this the right time for Place du Village Square to proceed with installation? </a:t>
          </a:r>
        </a:p>
      </dgm:t>
    </dgm:pt>
    <dgm:pt modelId="{8A1DFD47-AB81-4F34-AE22-8C3ABA898DC7}" type="parTrans" cxnId="{95AC968B-F126-40BE-93DC-68DAE741FCBC}">
      <dgm:prSet/>
      <dgm:spPr/>
      <dgm:t>
        <a:bodyPr/>
        <a:lstStyle/>
        <a:p>
          <a:endParaRPr lang="en-US"/>
        </a:p>
      </dgm:t>
    </dgm:pt>
    <dgm:pt modelId="{2C3FEE8E-6009-464F-AF2A-2D85E7619EF4}" type="sibTrans" cxnId="{95AC968B-F126-40BE-93DC-68DAE741FCBC}">
      <dgm:prSet/>
      <dgm:spPr/>
      <dgm:t>
        <a:bodyPr/>
        <a:lstStyle/>
        <a:p>
          <a:endParaRPr lang="en-US"/>
        </a:p>
      </dgm:t>
    </dgm:pt>
    <dgm:pt modelId="{3DAC5CCB-BFC7-4B1B-91E8-A6B8AE10F3E8}" type="pres">
      <dgm:prSet presAssocID="{1B860E12-2D52-4270-BF49-8E38B2FD073A}" presName="vert0" presStyleCnt="0">
        <dgm:presLayoutVars>
          <dgm:dir/>
          <dgm:animOne val="branch"/>
          <dgm:animLvl val="lvl"/>
        </dgm:presLayoutVars>
      </dgm:prSet>
      <dgm:spPr/>
    </dgm:pt>
    <dgm:pt modelId="{8594A02A-8440-4182-90B3-ABD14B34243C}" type="pres">
      <dgm:prSet presAssocID="{A5DD3A34-7F5D-4F3A-B93B-6C150FED8DBA}" presName="thickLine" presStyleLbl="alignNode1" presStyleIdx="0" presStyleCnt="4"/>
      <dgm:spPr/>
    </dgm:pt>
    <dgm:pt modelId="{F1314B5B-8100-40DF-9F63-045DF325B9DB}" type="pres">
      <dgm:prSet presAssocID="{A5DD3A34-7F5D-4F3A-B93B-6C150FED8DBA}" presName="horz1" presStyleCnt="0"/>
      <dgm:spPr/>
    </dgm:pt>
    <dgm:pt modelId="{B72E1608-1873-40DB-B540-748B6C80BEA7}" type="pres">
      <dgm:prSet presAssocID="{A5DD3A34-7F5D-4F3A-B93B-6C150FED8DBA}" presName="tx1" presStyleLbl="revTx" presStyleIdx="0" presStyleCnt="4"/>
      <dgm:spPr/>
    </dgm:pt>
    <dgm:pt modelId="{8A0166B2-6AE0-4011-9744-5487DCDE127A}" type="pres">
      <dgm:prSet presAssocID="{A5DD3A34-7F5D-4F3A-B93B-6C150FED8DBA}" presName="vert1" presStyleCnt="0"/>
      <dgm:spPr/>
    </dgm:pt>
    <dgm:pt modelId="{DD7BBE9B-D1ED-4215-B47C-96B26940B5EB}" type="pres">
      <dgm:prSet presAssocID="{3AF52329-14D7-431F-B010-3E6867C0E071}" presName="thickLine" presStyleLbl="alignNode1" presStyleIdx="1" presStyleCnt="4"/>
      <dgm:spPr/>
    </dgm:pt>
    <dgm:pt modelId="{D28CE691-BF28-43CD-92AB-003DED4238F4}" type="pres">
      <dgm:prSet presAssocID="{3AF52329-14D7-431F-B010-3E6867C0E071}" presName="horz1" presStyleCnt="0"/>
      <dgm:spPr/>
    </dgm:pt>
    <dgm:pt modelId="{20031FC8-6B9F-4535-97E7-F7BA80E63DEB}" type="pres">
      <dgm:prSet presAssocID="{3AF52329-14D7-431F-B010-3E6867C0E071}" presName="tx1" presStyleLbl="revTx" presStyleIdx="1" presStyleCnt="4"/>
      <dgm:spPr/>
    </dgm:pt>
    <dgm:pt modelId="{31D1504E-C1C4-4983-9CD3-B658EBC65895}" type="pres">
      <dgm:prSet presAssocID="{3AF52329-14D7-431F-B010-3E6867C0E071}" presName="vert1" presStyleCnt="0"/>
      <dgm:spPr/>
    </dgm:pt>
    <dgm:pt modelId="{2F339E49-696F-440D-BF70-AC144A863729}" type="pres">
      <dgm:prSet presAssocID="{FC3B7C71-FDAB-4264-987E-ECEFD9FDD4A9}" presName="thickLine" presStyleLbl="alignNode1" presStyleIdx="2" presStyleCnt="4"/>
      <dgm:spPr/>
    </dgm:pt>
    <dgm:pt modelId="{27DD6A44-DF68-403D-BEAE-C7BB84276EAC}" type="pres">
      <dgm:prSet presAssocID="{FC3B7C71-FDAB-4264-987E-ECEFD9FDD4A9}" presName="horz1" presStyleCnt="0"/>
      <dgm:spPr/>
    </dgm:pt>
    <dgm:pt modelId="{A90BDFD3-B1A8-4B6A-8DF8-FDC589163956}" type="pres">
      <dgm:prSet presAssocID="{FC3B7C71-FDAB-4264-987E-ECEFD9FDD4A9}" presName="tx1" presStyleLbl="revTx" presStyleIdx="2" presStyleCnt="4"/>
      <dgm:spPr/>
    </dgm:pt>
    <dgm:pt modelId="{2A586D61-1BCF-4881-A919-B6F4C7B07671}" type="pres">
      <dgm:prSet presAssocID="{FC3B7C71-FDAB-4264-987E-ECEFD9FDD4A9}" presName="vert1" presStyleCnt="0"/>
      <dgm:spPr/>
    </dgm:pt>
    <dgm:pt modelId="{7C97A51D-04BF-42ED-9AB8-3B28AD806F24}" type="pres">
      <dgm:prSet presAssocID="{39183652-1CDD-4E15-9EAA-2980A3A520EF}" presName="thickLine" presStyleLbl="alignNode1" presStyleIdx="3" presStyleCnt="4"/>
      <dgm:spPr/>
    </dgm:pt>
    <dgm:pt modelId="{35FB2023-DB9C-41D0-89B0-909CB9EE269C}" type="pres">
      <dgm:prSet presAssocID="{39183652-1CDD-4E15-9EAA-2980A3A520EF}" presName="horz1" presStyleCnt="0"/>
      <dgm:spPr/>
    </dgm:pt>
    <dgm:pt modelId="{67CCC234-7A35-4772-95BD-D54B8A34A6CD}" type="pres">
      <dgm:prSet presAssocID="{39183652-1CDD-4E15-9EAA-2980A3A520EF}" presName="tx1" presStyleLbl="revTx" presStyleIdx="3" presStyleCnt="4"/>
      <dgm:spPr/>
    </dgm:pt>
    <dgm:pt modelId="{5EF95DDC-418A-49B3-A56B-A46FF5411823}" type="pres">
      <dgm:prSet presAssocID="{39183652-1CDD-4E15-9EAA-2980A3A520EF}" presName="vert1" presStyleCnt="0"/>
      <dgm:spPr/>
    </dgm:pt>
  </dgm:ptLst>
  <dgm:cxnLst>
    <dgm:cxn modelId="{7C84682B-DADD-401B-B6A2-442787E53C25}" type="presOf" srcId="{FC3B7C71-FDAB-4264-987E-ECEFD9FDD4A9}" destId="{A90BDFD3-B1A8-4B6A-8DF8-FDC589163956}" srcOrd="0" destOrd="0" presId="urn:microsoft.com/office/officeart/2008/layout/LinedList"/>
    <dgm:cxn modelId="{6C6C082E-8CC9-4886-AFCB-14E0B7828144}" type="presOf" srcId="{A5DD3A34-7F5D-4F3A-B93B-6C150FED8DBA}" destId="{B72E1608-1873-40DB-B540-748B6C80BEA7}" srcOrd="0" destOrd="0" presId="urn:microsoft.com/office/officeart/2008/layout/LinedList"/>
    <dgm:cxn modelId="{1D456B31-F2D6-4214-B56B-94BAD9399F80}" srcId="{1B860E12-2D52-4270-BF49-8E38B2FD073A}" destId="{3AF52329-14D7-431F-B010-3E6867C0E071}" srcOrd="1" destOrd="0" parTransId="{4757CFAC-BB66-48DE-9350-C13956A272F1}" sibTransId="{95C2155F-F8B5-4EC6-BD79-0D361FF4F713}"/>
    <dgm:cxn modelId="{5285833F-3A80-4E67-B116-838AFDFB6D92}" srcId="{1B860E12-2D52-4270-BF49-8E38B2FD073A}" destId="{A5DD3A34-7F5D-4F3A-B93B-6C150FED8DBA}" srcOrd="0" destOrd="0" parTransId="{902AC480-049A-477B-8680-DDF0AA8E9649}" sibTransId="{681AF849-0321-47B0-8F6B-A350B6969538}"/>
    <dgm:cxn modelId="{37F8705B-26E3-4BD8-8101-D9A747578584}" type="presOf" srcId="{3AF52329-14D7-431F-B010-3E6867C0E071}" destId="{20031FC8-6B9F-4535-97E7-F7BA80E63DEB}" srcOrd="0" destOrd="0" presId="urn:microsoft.com/office/officeart/2008/layout/LinedList"/>
    <dgm:cxn modelId="{A854FA5B-0600-4308-A3F2-C0B65BC08D34}" type="presOf" srcId="{39183652-1CDD-4E15-9EAA-2980A3A520EF}" destId="{67CCC234-7A35-4772-95BD-D54B8A34A6CD}" srcOrd="0" destOrd="0" presId="urn:microsoft.com/office/officeart/2008/layout/LinedList"/>
    <dgm:cxn modelId="{2690584E-9EDF-49DA-9A8C-07784C806F55}" srcId="{1B860E12-2D52-4270-BF49-8E38B2FD073A}" destId="{FC3B7C71-FDAB-4264-987E-ECEFD9FDD4A9}" srcOrd="2" destOrd="0" parTransId="{E78E116F-0853-4653-9801-AB44E3F49957}" sibTransId="{1CC1AD5C-19D3-4263-910C-125A0A7B69B3}"/>
    <dgm:cxn modelId="{39A71F55-4209-4CF5-BCE3-1B6C80EFA8FD}" type="presOf" srcId="{1B860E12-2D52-4270-BF49-8E38B2FD073A}" destId="{3DAC5CCB-BFC7-4B1B-91E8-A6B8AE10F3E8}" srcOrd="0" destOrd="0" presId="urn:microsoft.com/office/officeart/2008/layout/LinedList"/>
    <dgm:cxn modelId="{95AC968B-F126-40BE-93DC-68DAE741FCBC}" srcId="{1B860E12-2D52-4270-BF49-8E38B2FD073A}" destId="{39183652-1CDD-4E15-9EAA-2980A3A520EF}" srcOrd="3" destOrd="0" parTransId="{8A1DFD47-AB81-4F34-AE22-8C3ABA898DC7}" sibTransId="{2C3FEE8E-6009-464F-AF2A-2D85E7619EF4}"/>
    <dgm:cxn modelId="{7E34D468-012E-41EC-82B7-4BA27F574255}" type="presParOf" srcId="{3DAC5CCB-BFC7-4B1B-91E8-A6B8AE10F3E8}" destId="{8594A02A-8440-4182-90B3-ABD14B34243C}" srcOrd="0" destOrd="0" presId="urn:microsoft.com/office/officeart/2008/layout/LinedList"/>
    <dgm:cxn modelId="{D97372F3-1935-4261-AB89-E2002AFDF5F4}" type="presParOf" srcId="{3DAC5CCB-BFC7-4B1B-91E8-A6B8AE10F3E8}" destId="{F1314B5B-8100-40DF-9F63-045DF325B9DB}" srcOrd="1" destOrd="0" presId="urn:microsoft.com/office/officeart/2008/layout/LinedList"/>
    <dgm:cxn modelId="{E7730122-7ADC-49F1-AAA1-45E3925FE157}" type="presParOf" srcId="{F1314B5B-8100-40DF-9F63-045DF325B9DB}" destId="{B72E1608-1873-40DB-B540-748B6C80BEA7}" srcOrd="0" destOrd="0" presId="urn:microsoft.com/office/officeart/2008/layout/LinedList"/>
    <dgm:cxn modelId="{77A4B52F-3CE1-4BBE-8F84-EF7BE13FDD57}" type="presParOf" srcId="{F1314B5B-8100-40DF-9F63-045DF325B9DB}" destId="{8A0166B2-6AE0-4011-9744-5487DCDE127A}" srcOrd="1" destOrd="0" presId="urn:microsoft.com/office/officeart/2008/layout/LinedList"/>
    <dgm:cxn modelId="{35A394DA-542B-4B42-8BE6-1E308F23A2DF}" type="presParOf" srcId="{3DAC5CCB-BFC7-4B1B-91E8-A6B8AE10F3E8}" destId="{DD7BBE9B-D1ED-4215-B47C-96B26940B5EB}" srcOrd="2" destOrd="0" presId="urn:microsoft.com/office/officeart/2008/layout/LinedList"/>
    <dgm:cxn modelId="{ECEC6130-2CD4-4BFF-BC73-6088AFEE0A22}" type="presParOf" srcId="{3DAC5CCB-BFC7-4B1B-91E8-A6B8AE10F3E8}" destId="{D28CE691-BF28-43CD-92AB-003DED4238F4}" srcOrd="3" destOrd="0" presId="urn:microsoft.com/office/officeart/2008/layout/LinedList"/>
    <dgm:cxn modelId="{717BC2AC-EEC1-424F-81CA-B429136580E2}" type="presParOf" srcId="{D28CE691-BF28-43CD-92AB-003DED4238F4}" destId="{20031FC8-6B9F-4535-97E7-F7BA80E63DEB}" srcOrd="0" destOrd="0" presId="urn:microsoft.com/office/officeart/2008/layout/LinedList"/>
    <dgm:cxn modelId="{477463CA-3E2C-4EC9-83DB-47941C91C788}" type="presParOf" srcId="{D28CE691-BF28-43CD-92AB-003DED4238F4}" destId="{31D1504E-C1C4-4983-9CD3-B658EBC65895}" srcOrd="1" destOrd="0" presId="urn:microsoft.com/office/officeart/2008/layout/LinedList"/>
    <dgm:cxn modelId="{82B3222C-1115-4617-ADEF-F596CB2D3D85}" type="presParOf" srcId="{3DAC5CCB-BFC7-4B1B-91E8-A6B8AE10F3E8}" destId="{2F339E49-696F-440D-BF70-AC144A863729}" srcOrd="4" destOrd="0" presId="urn:microsoft.com/office/officeart/2008/layout/LinedList"/>
    <dgm:cxn modelId="{5A985078-AC92-4024-84E8-2CDFAB6FE2B3}" type="presParOf" srcId="{3DAC5CCB-BFC7-4B1B-91E8-A6B8AE10F3E8}" destId="{27DD6A44-DF68-403D-BEAE-C7BB84276EAC}" srcOrd="5" destOrd="0" presId="urn:microsoft.com/office/officeart/2008/layout/LinedList"/>
    <dgm:cxn modelId="{EC29E7A0-65FC-4793-B584-0BD696217688}" type="presParOf" srcId="{27DD6A44-DF68-403D-BEAE-C7BB84276EAC}" destId="{A90BDFD3-B1A8-4B6A-8DF8-FDC589163956}" srcOrd="0" destOrd="0" presId="urn:microsoft.com/office/officeart/2008/layout/LinedList"/>
    <dgm:cxn modelId="{522DB8D3-3C5F-4B7E-8749-A92ACF197158}" type="presParOf" srcId="{27DD6A44-DF68-403D-BEAE-C7BB84276EAC}" destId="{2A586D61-1BCF-4881-A919-B6F4C7B07671}" srcOrd="1" destOrd="0" presId="urn:microsoft.com/office/officeart/2008/layout/LinedList"/>
    <dgm:cxn modelId="{6E08F617-81BF-4A34-A9B1-412407EB7B52}" type="presParOf" srcId="{3DAC5CCB-BFC7-4B1B-91E8-A6B8AE10F3E8}" destId="{7C97A51D-04BF-42ED-9AB8-3B28AD806F24}" srcOrd="6" destOrd="0" presId="urn:microsoft.com/office/officeart/2008/layout/LinedList"/>
    <dgm:cxn modelId="{9948CC60-88DD-4773-92FF-FF71730C6AA4}" type="presParOf" srcId="{3DAC5CCB-BFC7-4B1B-91E8-A6B8AE10F3E8}" destId="{35FB2023-DB9C-41D0-89B0-909CB9EE269C}" srcOrd="7" destOrd="0" presId="urn:microsoft.com/office/officeart/2008/layout/LinedList"/>
    <dgm:cxn modelId="{B8EA76FC-CF36-4D61-975E-D9F5D55AD001}" type="presParOf" srcId="{35FB2023-DB9C-41D0-89B0-909CB9EE269C}" destId="{67CCC234-7A35-4772-95BD-D54B8A34A6CD}" srcOrd="0" destOrd="0" presId="urn:microsoft.com/office/officeart/2008/layout/LinedList"/>
    <dgm:cxn modelId="{D982439D-4836-4E51-B470-E2E4068EFD57}" type="presParOf" srcId="{35FB2023-DB9C-41D0-89B0-909CB9EE269C}" destId="{5EF95DDC-418A-49B3-A56B-A46FF54118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927F3-B038-468C-A64D-AF487EE2D931}"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69DF6C77-0753-4868-9468-9A263573C08A}">
      <dgm:prSet/>
      <dgm:spPr/>
      <dgm:t>
        <a:bodyPr/>
        <a:lstStyle/>
        <a:p>
          <a:r>
            <a:rPr lang="en-US" b="1" dirty="0"/>
            <a:t>Research:</a:t>
          </a:r>
          <a:r>
            <a:rPr lang="en-US" dirty="0"/>
            <a:t> Preliminary study by </a:t>
          </a:r>
          <a:r>
            <a:rPr lang="en-US" dirty="0" err="1"/>
            <a:t>Lightenco</a:t>
          </a:r>
          <a:r>
            <a:rPr lang="en-US" dirty="0"/>
            <a:t> and ongoing discussions with the Board.</a:t>
          </a:r>
        </a:p>
      </dgm:t>
    </dgm:pt>
    <dgm:pt modelId="{61FEB9EC-DF3E-48CB-BE74-87450B01B525}" type="parTrans" cxnId="{F7AC3485-E73D-4F36-839B-2D2AF0639010}">
      <dgm:prSet/>
      <dgm:spPr/>
      <dgm:t>
        <a:bodyPr/>
        <a:lstStyle/>
        <a:p>
          <a:endParaRPr lang="en-US"/>
        </a:p>
      </dgm:t>
    </dgm:pt>
    <dgm:pt modelId="{EC28E1ED-9EB8-4309-A360-1DE86508A017}" type="sibTrans" cxnId="{F7AC3485-E73D-4F36-839B-2D2AF0639010}">
      <dgm:prSet/>
      <dgm:spPr/>
      <dgm:t>
        <a:bodyPr/>
        <a:lstStyle/>
        <a:p>
          <a:endParaRPr lang="en-US"/>
        </a:p>
      </dgm:t>
    </dgm:pt>
    <dgm:pt modelId="{9D64C687-738C-4057-A0EC-CF1E0AB027AB}">
      <dgm:prSet/>
      <dgm:spPr/>
      <dgm:t>
        <a:bodyPr/>
        <a:lstStyle/>
        <a:p>
          <a:r>
            <a:rPr lang="en-US" b="1" dirty="0"/>
            <a:t>Capacity:</a:t>
          </a:r>
          <a:r>
            <a:rPr lang="en-US" dirty="0"/>
            <a:t> There are 48 units in our building. We don’t have sufficient electrical supply for one charger per unit without upgrading the power supply, which would be very expensive.</a:t>
          </a:r>
        </a:p>
      </dgm:t>
    </dgm:pt>
    <dgm:pt modelId="{C0514363-D103-4794-A803-049EDE13C16A}" type="parTrans" cxnId="{CE5C6AE1-EC1D-4307-8635-5DE31891D0FB}">
      <dgm:prSet/>
      <dgm:spPr/>
      <dgm:t>
        <a:bodyPr/>
        <a:lstStyle/>
        <a:p>
          <a:endParaRPr lang="en-US"/>
        </a:p>
      </dgm:t>
    </dgm:pt>
    <dgm:pt modelId="{F4F96639-C154-4710-877A-48274055B627}" type="sibTrans" cxnId="{CE5C6AE1-EC1D-4307-8635-5DE31891D0FB}">
      <dgm:prSet/>
      <dgm:spPr/>
      <dgm:t>
        <a:bodyPr/>
        <a:lstStyle/>
        <a:p>
          <a:endParaRPr lang="en-US"/>
        </a:p>
      </dgm:t>
    </dgm:pt>
    <dgm:pt modelId="{DC5D2A24-6DF6-4B8E-9862-5F27BEFFB447}">
      <dgm:prSet/>
      <dgm:spPr/>
      <dgm:t>
        <a:bodyPr/>
        <a:lstStyle/>
        <a:p>
          <a:r>
            <a:rPr lang="en-US" b="1" dirty="0"/>
            <a:t>Configuration: </a:t>
          </a:r>
          <a:r>
            <a:rPr lang="en-US" dirty="0"/>
            <a:t>We have the capacity for up to 24 stations, which could be mounted on walls or pillars. Two parking stalls would then share each charging station. This requires some cooperation but likely would be manageable.</a:t>
          </a:r>
        </a:p>
      </dgm:t>
    </dgm:pt>
    <dgm:pt modelId="{A02FB8B1-460F-4A82-98B4-4498FE6785C9}" type="parTrans" cxnId="{0F752E5F-71DB-4EFD-A6CC-D127AAD227CF}">
      <dgm:prSet/>
      <dgm:spPr/>
      <dgm:t>
        <a:bodyPr/>
        <a:lstStyle/>
        <a:p>
          <a:endParaRPr lang="en-US"/>
        </a:p>
      </dgm:t>
    </dgm:pt>
    <dgm:pt modelId="{11643FDF-E9ED-4D88-AFC5-D9A5600A5BBF}" type="sibTrans" cxnId="{0F752E5F-71DB-4EFD-A6CC-D127AAD227CF}">
      <dgm:prSet/>
      <dgm:spPr/>
      <dgm:t>
        <a:bodyPr/>
        <a:lstStyle/>
        <a:p>
          <a:endParaRPr lang="en-US"/>
        </a:p>
      </dgm:t>
    </dgm:pt>
    <dgm:pt modelId="{9EAE5A26-959D-480C-9ABD-20B8E37D4B1E}" type="pres">
      <dgm:prSet presAssocID="{484927F3-B038-468C-A64D-AF487EE2D931}" presName="vert0" presStyleCnt="0">
        <dgm:presLayoutVars>
          <dgm:dir/>
          <dgm:animOne val="branch"/>
          <dgm:animLvl val="lvl"/>
        </dgm:presLayoutVars>
      </dgm:prSet>
      <dgm:spPr/>
    </dgm:pt>
    <dgm:pt modelId="{16CEEE3F-5F1A-4AFC-A4CE-FCD7A3F17B3A}" type="pres">
      <dgm:prSet presAssocID="{69DF6C77-0753-4868-9468-9A263573C08A}" presName="thickLine" presStyleLbl="alignNode1" presStyleIdx="0" presStyleCnt="3"/>
      <dgm:spPr/>
    </dgm:pt>
    <dgm:pt modelId="{1ADBAE38-0E11-4856-BE75-06B92C0AE290}" type="pres">
      <dgm:prSet presAssocID="{69DF6C77-0753-4868-9468-9A263573C08A}" presName="horz1" presStyleCnt="0"/>
      <dgm:spPr/>
    </dgm:pt>
    <dgm:pt modelId="{70864BA1-CE38-499C-8834-80DD6A83D239}" type="pres">
      <dgm:prSet presAssocID="{69DF6C77-0753-4868-9468-9A263573C08A}" presName="tx1" presStyleLbl="revTx" presStyleIdx="0" presStyleCnt="3"/>
      <dgm:spPr/>
    </dgm:pt>
    <dgm:pt modelId="{298CBCC3-2862-474B-AA15-982630DE3C2B}" type="pres">
      <dgm:prSet presAssocID="{69DF6C77-0753-4868-9468-9A263573C08A}" presName="vert1" presStyleCnt="0"/>
      <dgm:spPr/>
    </dgm:pt>
    <dgm:pt modelId="{6F04482E-02E1-45A6-9FA4-E61BA9B700F8}" type="pres">
      <dgm:prSet presAssocID="{9D64C687-738C-4057-A0EC-CF1E0AB027AB}" presName="thickLine" presStyleLbl="alignNode1" presStyleIdx="1" presStyleCnt="3"/>
      <dgm:spPr/>
    </dgm:pt>
    <dgm:pt modelId="{0D6B113D-4B25-4932-A192-B59ACE3E2317}" type="pres">
      <dgm:prSet presAssocID="{9D64C687-738C-4057-A0EC-CF1E0AB027AB}" presName="horz1" presStyleCnt="0"/>
      <dgm:spPr/>
    </dgm:pt>
    <dgm:pt modelId="{FBB73706-FAD8-4D2A-BB51-6133F9932133}" type="pres">
      <dgm:prSet presAssocID="{9D64C687-738C-4057-A0EC-CF1E0AB027AB}" presName="tx1" presStyleLbl="revTx" presStyleIdx="1" presStyleCnt="3"/>
      <dgm:spPr/>
    </dgm:pt>
    <dgm:pt modelId="{ECB8DBD2-2C01-4C54-9C1A-706046040786}" type="pres">
      <dgm:prSet presAssocID="{9D64C687-738C-4057-A0EC-CF1E0AB027AB}" presName="vert1" presStyleCnt="0"/>
      <dgm:spPr/>
    </dgm:pt>
    <dgm:pt modelId="{B79DAF61-738B-454A-9FC5-E8393CFCC64F}" type="pres">
      <dgm:prSet presAssocID="{DC5D2A24-6DF6-4B8E-9862-5F27BEFFB447}" presName="thickLine" presStyleLbl="alignNode1" presStyleIdx="2" presStyleCnt="3"/>
      <dgm:spPr/>
    </dgm:pt>
    <dgm:pt modelId="{51F98D0A-8BA7-4F72-BA55-8C15717ACFA7}" type="pres">
      <dgm:prSet presAssocID="{DC5D2A24-6DF6-4B8E-9862-5F27BEFFB447}" presName="horz1" presStyleCnt="0"/>
      <dgm:spPr/>
    </dgm:pt>
    <dgm:pt modelId="{0B3CC113-0D34-4646-9673-0DBFFE166171}" type="pres">
      <dgm:prSet presAssocID="{DC5D2A24-6DF6-4B8E-9862-5F27BEFFB447}" presName="tx1" presStyleLbl="revTx" presStyleIdx="2" presStyleCnt="3"/>
      <dgm:spPr/>
    </dgm:pt>
    <dgm:pt modelId="{EBAD24A8-6233-4383-9AB7-54ED746B3C30}" type="pres">
      <dgm:prSet presAssocID="{DC5D2A24-6DF6-4B8E-9862-5F27BEFFB447}" presName="vert1" presStyleCnt="0"/>
      <dgm:spPr/>
    </dgm:pt>
  </dgm:ptLst>
  <dgm:cxnLst>
    <dgm:cxn modelId="{0F752E5F-71DB-4EFD-A6CC-D127AAD227CF}" srcId="{484927F3-B038-468C-A64D-AF487EE2D931}" destId="{DC5D2A24-6DF6-4B8E-9862-5F27BEFFB447}" srcOrd="2" destOrd="0" parTransId="{A02FB8B1-460F-4A82-98B4-4498FE6785C9}" sibTransId="{11643FDF-E9ED-4D88-AFC5-D9A5600A5BBF}"/>
    <dgm:cxn modelId="{C1B4C760-F02E-4AD0-B23C-B6AA32860000}" type="presOf" srcId="{69DF6C77-0753-4868-9468-9A263573C08A}" destId="{70864BA1-CE38-499C-8834-80DD6A83D239}" srcOrd="0" destOrd="0" presId="urn:microsoft.com/office/officeart/2008/layout/LinedList"/>
    <dgm:cxn modelId="{4AE32D75-6DAD-4A15-8E7B-644660E75D81}" type="presOf" srcId="{DC5D2A24-6DF6-4B8E-9862-5F27BEFFB447}" destId="{0B3CC113-0D34-4646-9673-0DBFFE166171}" srcOrd="0" destOrd="0" presId="urn:microsoft.com/office/officeart/2008/layout/LinedList"/>
    <dgm:cxn modelId="{F7AC3485-E73D-4F36-839B-2D2AF0639010}" srcId="{484927F3-B038-468C-A64D-AF487EE2D931}" destId="{69DF6C77-0753-4868-9468-9A263573C08A}" srcOrd="0" destOrd="0" parTransId="{61FEB9EC-DF3E-48CB-BE74-87450B01B525}" sibTransId="{EC28E1ED-9EB8-4309-A360-1DE86508A017}"/>
    <dgm:cxn modelId="{708A93AA-BA01-4C82-8456-54EE767187AA}" type="presOf" srcId="{9D64C687-738C-4057-A0EC-CF1E0AB027AB}" destId="{FBB73706-FAD8-4D2A-BB51-6133F9932133}" srcOrd="0" destOrd="0" presId="urn:microsoft.com/office/officeart/2008/layout/LinedList"/>
    <dgm:cxn modelId="{C8BA22C6-AA54-4C7B-833F-D440C7375993}" type="presOf" srcId="{484927F3-B038-468C-A64D-AF487EE2D931}" destId="{9EAE5A26-959D-480C-9ABD-20B8E37D4B1E}" srcOrd="0" destOrd="0" presId="urn:microsoft.com/office/officeart/2008/layout/LinedList"/>
    <dgm:cxn modelId="{CE5C6AE1-EC1D-4307-8635-5DE31891D0FB}" srcId="{484927F3-B038-468C-A64D-AF487EE2D931}" destId="{9D64C687-738C-4057-A0EC-CF1E0AB027AB}" srcOrd="1" destOrd="0" parTransId="{C0514363-D103-4794-A803-049EDE13C16A}" sibTransId="{F4F96639-C154-4710-877A-48274055B627}"/>
    <dgm:cxn modelId="{DF4DF51A-9625-4F75-B8EB-6A5719686B40}" type="presParOf" srcId="{9EAE5A26-959D-480C-9ABD-20B8E37D4B1E}" destId="{16CEEE3F-5F1A-4AFC-A4CE-FCD7A3F17B3A}" srcOrd="0" destOrd="0" presId="urn:microsoft.com/office/officeart/2008/layout/LinedList"/>
    <dgm:cxn modelId="{A05358E4-7855-4424-A89F-B1FDB82EC550}" type="presParOf" srcId="{9EAE5A26-959D-480C-9ABD-20B8E37D4B1E}" destId="{1ADBAE38-0E11-4856-BE75-06B92C0AE290}" srcOrd="1" destOrd="0" presId="urn:microsoft.com/office/officeart/2008/layout/LinedList"/>
    <dgm:cxn modelId="{A7A0DEA9-4F61-495B-9A6D-C25ABCBD5E49}" type="presParOf" srcId="{1ADBAE38-0E11-4856-BE75-06B92C0AE290}" destId="{70864BA1-CE38-499C-8834-80DD6A83D239}" srcOrd="0" destOrd="0" presId="urn:microsoft.com/office/officeart/2008/layout/LinedList"/>
    <dgm:cxn modelId="{295A8DA8-13F1-479D-B3BE-E857A2DE833E}" type="presParOf" srcId="{1ADBAE38-0E11-4856-BE75-06B92C0AE290}" destId="{298CBCC3-2862-474B-AA15-982630DE3C2B}" srcOrd="1" destOrd="0" presId="urn:microsoft.com/office/officeart/2008/layout/LinedList"/>
    <dgm:cxn modelId="{767CAAF3-4EA8-4374-8C0D-93ADB032A1C4}" type="presParOf" srcId="{9EAE5A26-959D-480C-9ABD-20B8E37D4B1E}" destId="{6F04482E-02E1-45A6-9FA4-E61BA9B700F8}" srcOrd="2" destOrd="0" presId="urn:microsoft.com/office/officeart/2008/layout/LinedList"/>
    <dgm:cxn modelId="{E89111B2-212E-4A49-9B39-D391B03AE916}" type="presParOf" srcId="{9EAE5A26-959D-480C-9ABD-20B8E37D4B1E}" destId="{0D6B113D-4B25-4932-A192-B59ACE3E2317}" srcOrd="3" destOrd="0" presId="urn:microsoft.com/office/officeart/2008/layout/LinedList"/>
    <dgm:cxn modelId="{3038A21D-B549-4D54-BC8D-1B20FAB3087E}" type="presParOf" srcId="{0D6B113D-4B25-4932-A192-B59ACE3E2317}" destId="{FBB73706-FAD8-4D2A-BB51-6133F9932133}" srcOrd="0" destOrd="0" presId="urn:microsoft.com/office/officeart/2008/layout/LinedList"/>
    <dgm:cxn modelId="{D81C1A04-BA9C-4DFB-8E83-CC9259AE26CD}" type="presParOf" srcId="{0D6B113D-4B25-4932-A192-B59ACE3E2317}" destId="{ECB8DBD2-2C01-4C54-9C1A-706046040786}" srcOrd="1" destOrd="0" presId="urn:microsoft.com/office/officeart/2008/layout/LinedList"/>
    <dgm:cxn modelId="{34E69920-8C36-4C6A-AAA1-0F882AA1D0CC}" type="presParOf" srcId="{9EAE5A26-959D-480C-9ABD-20B8E37D4B1E}" destId="{B79DAF61-738B-454A-9FC5-E8393CFCC64F}" srcOrd="4" destOrd="0" presId="urn:microsoft.com/office/officeart/2008/layout/LinedList"/>
    <dgm:cxn modelId="{F68C62A9-53E6-41BF-AA6F-6C12593F8AF3}" type="presParOf" srcId="{9EAE5A26-959D-480C-9ABD-20B8E37D4B1E}" destId="{51F98D0A-8BA7-4F72-BA55-8C15717ACFA7}" srcOrd="5" destOrd="0" presId="urn:microsoft.com/office/officeart/2008/layout/LinedList"/>
    <dgm:cxn modelId="{6774C65D-5804-4A48-B0C9-BEAF1573D0BF}" type="presParOf" srcId="{51F98D0A-8BA7-4F72-BA55-8C15717ACFA7}" destId="{0B3CC113-0D34-4646-9673-0DBFFE166171}" srcOrd="0" destOrd="0" presId="urn:microsoft.com/office/officeart/2008/layout/LinedList"/>
    <dgm:cxn modelId="{FF9BA118-B676-4929-A14C-5C5ACE610EA7}" type="presParOf" srcId="{51F98D0A-8BA7-4F72-BA55-8C15717ACFA7}" destId="{EBAD24A8-6233-4383-9AB7-54ED746B3C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9C2B3-CC52-4601-8855-E959751B093C}"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C3B81AC4-A646-422B-AD79-3F7FCC78B188}">
      <dgm:prSet/>
      <dgm:spPr/>
      <dgm:t>
        <a:bodyPr/>
        <a:lstStyle/>
        <a:p>
          <a:r>
            <a:rPr lang="en-US" b="1"/>
            <a:t>The Cost:</a:t>
          </a:r>
          <a:r>
            <a:rPr lang="en-US"/>
            <a:t> Installation has two basic stages:</a:t>
          </a:r>
        </a:p>
      </dgm:t>
    </dgm:pt>
    <dgm:pt modelId="{0D390FF7-6430-4E90-851C-3399B56C1F14}" type="parTrans" cxnId="{49723664-FBB8-4755-9E67-2E78650BF9EB}">
      <dgm:prSet/>
      <dgm:spPr/>
      <dgm:t>
        <a:bodyPr/>
        <a:lstStyle/>
        <a:p>
          <a:endParaRPr lang="en-US"/>
        </a:p>
      </dgm:t>
    </dgm:pt>
    <dgm:pt modelId="{07320CAD-1996-4312-B896-67EA34D54339}" type="sibTrans" cxnId="{49723664-FBB8-4755-9E67-2E78650BF9EB}">
      <dgm:prSet/>
      <dgm:spPr/>
      <dgm:t>
        <a:bodyPr/>
        <a:lstStyle/>
        <a:p>
          <a:endParaRPr lang="en-US"/>
        </a:p>
      </dgm:t>
    </dgm:pt>
    <dgm:pt modelId="{7758F277-EEAD-43B4-8E8B-4BB6AC2258FD}">
      <dgm:prSet/>
      <dgm:spPr/>
      <dgm:t>
        <a:bodyPr/>
        <a:lstStyle/>
        <a:p>
          <a:r>
            <a:rPr lang="en-US" b="1" dirty="0"/>
            <a:t>Installing the backbone:</a:t>
          </a:r>
          <a:r>
            <a:rPr lang="en-US" dirty="0"/>
            <a:t> This must be done all at once and will cost about $40k. It would be funded with a Special Assessment.</a:t>
          </a:r>
        </a:p>
      </dgm:t>
    </dgm:pt>
    <dgm:pt modelId="{58434716-40F2-48CE-A718-3267CC384620}" type="parTrans" cxnId="{08F60B2F-56F0-489E-B612-4B8BBC96E479}">
      <dgm:prSet/>
      <dgm:spPr/>
      <dgm:t>
        <a:bodyPr/>
        <a:lstStyle/>
        <a:p>
          <a:endParaRPr lang="en-US"/>
        </a:p>
      </dgm:t>
    </dgm:pt>
    <dgm:pt modelId="{E0E60427-6D91-451D-A451-4599C95A51FD}" type="sibTrans" cxnId="{08F60B2F-56F0-489E-B612-4B8BBC96E479}">
      <dgm:prSet/>
      <dgm:spPr/>
      <dgm:t>
        <a:bodyPr/>
        <a:lstStyle/>
        <a:p>
          <a:endParaRPr lang="en-US"/>
        </a:p>
      </dgm:t>
    </dgm:pt>
    <dgm:pt modelId="{E893D2EC-2A0B-4B1C-86EA-F713AB16AF76}">
      <dgm:prSet/>
      <dgm:spPr/>
      <dgm:t>
        <a:bodyPr/>
        <a:lstStyle/>
        <a:p>
          <a:r>
            <a:rPr lang="en-US" b="1" dirty="0"/>
            <a:t>Connecting individual charging stations:</a:t>
          </a:r>
          <a:r>
            <a:rPr lang="en-US" dirty="0"/>
            <a:t> These can be added one at a time, at a cost of about $5k/station. CS will be organized in “pods” of four parking spots.</a:t>
          </a:r>
        </a:p>
      </dgm:t>
    </dgm:pt>
    <dgm:pt modelId="{7EA2AB1C-23FB-4116-A377-4686A35B7A17}" type="parTrans" cxnId="{DA7C2923-AE5E-4D92-8EB1-5523446512B0}">
      <dgm:prSet/>
      <dgm:spPr/>
      <dgm:t>
        <a:bodyPr/>
        <a:lstStyle/>
        <a:p>
          <a:endParaRPr lang="en-US"/>
        </a:p>
      </dgm:t>
    </dgm:pt>
    <dgm:pt modelId="{7706EA54-9BCF-4ECE-8837-38EC3CD5FB25}" type="sibTrans" cxnId="{DA7C2923-AE5E-4D92-8EB1-5523446512B0}">
      <dgm:prSet/>
      <dgm:spPr/>
      <dgm:t>
        <a:bodyPr/>
        <a:lstStyle/>
        <a:p>
          <a:endParaRPr lang="en-US"/>
        </a:p>
      </dgm:t>
    </dgm:pt>
    <dgm:pt modelId="{A28B589B-2EC0-4761-A2B0-4373EC2B413B}" type="pres">
      <dgm:prSet presAssocID="{C0D9C2B3-CC52-4601-8855-E959751B093C}" presName="vert0" presStyleCnt="0">
        <dgm:presLayoutVars>
          <dgm:dir/>
          <dgm:animOne val="branch"/>
          <dgm:animLvl val="lvl"/>
        </dgm:presLayoutVars>
      </dgm:prSet>
      <dgm:spPr/>
    </dgm:pt>
    <dgm:pt modelId="{E35C9AB0-4BF2-4145-9CB5-7A4843B4CDB0}" type="pres">
      <dgm:prSet presAssocID="{C3B81AC4-A646-422B-AD79-3F7FCC78B188}" presName="thickLine" presStyleLbl="alignNode1" presStyleIdx="0" presStyleCnt="3"/>
      <dgm:spPr/>
    </dgm:pt>
    <dgm:pt modelId="{1E59E293-59DC-4C7D-84B7-A13D2F337B0B}" type="pres">
      <dgm:prSet presAssocID="{C3B81AC4-A646-422B-AD79-3F7FCC78B188}" presName="horz1" presStyleCnt="0"/>
      <dgm:spPr/>
    </dgm:pt>
    <dgm:pt modelId="{B31A306D-707F-45C3-8D6E-39F20D85E385}" type="pres">
      <dgm:prSet presAssocID="{C3B81AC4-A646-422B-AD79-3F7FCC78B188}" presName="tx1" presStyleLbl="revTx" presStyleIdx="0" presStyleCnt="3"/>
      <dgm:spPr/>
    </dgm:pt>
    <dgm:pt modelId="{6798379E-C88E-4AFB-A069-7D0F787A7F1E}" type="pres">
      <dgm:prSet presAssocID="{C3B81AC4-A646-422B-AD79-3F7FCC78B188}" presName="vert1" presStyleCnt="0"/>
      <dgm:spPr/>
    </dgm:pt>
    <dgm:pt modelId="{E798F49A-343F-441F-978C-3BC247EBD79D}" type="pres">
      <dgm:prSet presAssocID="{7758F277-EEAD-43B4-8E8B-4BB6AC2258FD}" presName="thickLine" presStyleLbl="alignNode1" presStyleIdx="1" presStyleCnt="3"/>
      <dgm:spPr/>
    </dgm:pt>
    <dgm:pt modelId="{4E72AFBE-2240-457F-AAB0-C7B5EAD006D3}" type="pres">
      <dgm:prSet presAssocID="{7758F277-EEAD-43B4-8E8B-4BB6AC2258FD}" presName="horz1" presStyleCnt="0"/>
      <dgm:spPr/>
    </dgm:pt>
    <dgm:pt modelId="{970268B9-5A86-473C-9526-87861B96BB5B}" type="pres">
      <dgm:prSet presAssocID="{7758F277-EEAD-43B4-8E8B-4BB6AC2258FD}" presName="tx1" presStyleLbl="revTx" presStyleIdx="1" presStyleCnt="3"/>
      <dgm:spPr/>
    </dgm:pt>
    <dgm:pt modelId="{0E53BA19-16EF-4AE9-9F59-D47A26CD2C3C}" type="pres">
      <dgm:prSet presAssocID="{7758F277-EEAD-43B4-8E8B-4BB6AC2258FD}" presName="vert1" presStyleCnt="0"/>
      <dgm:spPr/>
    </dgm:pt>
    <dgm:pt modelId="{D6D0ED73-6835-4F2D-9561-E8E982586553}" type="pres">
      <dgm:prSet presAssocID="{E893D2EC-2A0B-4B1C-86EA-F713AB16AF76}" presName="thickLine" presStyleLbl="alignNode1" presStyleIdx="2" presStyleCnt="3"/>
      <dgm:spPr/>
    </dgm:pt>
    <dgm:pt modelId="{19669029-E154-469B-9CC4-A1B023B36211}" type="pres">
      <dgm:prSet presAssocID="{E893D2EC-2A0B-4B1C-86EA-F713AB16AF76}" presName="horz1" presStyleCnt="0"/>
      <dgm:spPr/>
    </dgm:pt>
    <dgm:pt modelId="{8EDC22FF-D775-4D4C-9958-4576EF3F4CC2}" type="pres">
      <dgm:prSet presAssocID="{E893D2EC-2A0B-4B1C-86EA-F713AB16AF76}" presName="tx1" presStyleLbl="revTx" presStyleIdx="2" presStyleCnt="3"/>
      <dgm:spPr/>
    </dgm:pt>
    <dgm:pt modelId="{ADC4129D-06AF-4687-9D4E-1C58FE8A8D08}" type="pres">
      <dgm:prSet presAssocID="{E893D2EC-2A0B-4B1C-86EA-F713AB16AF76}" presName="vert1" presStyleCnt="0"/>
      <dgm:spPr/>
    </dgm:pt>
  </dgm:ptLst>
  <dgm:cxnLst>
    <dgm:cxn modelId="{0A155B1A-81D7-4CBA-A165-E2EB9B82A9BE}" type="presOf" srcId="{C3B81AC4-A646-422B-AD79-3F7FCC78B188}" destId="{B31A306D-707F-45C3-8D6E-39F20D85E385}" srcOrd="0" destOrd="0" presId="urn:microsoft.com/office/officeart/2008/layout/LinedList"/>
    <dgm:cxn modelId="{DA7C2923-AE5E-4D92-8EB1-5523446512B0}" srcId="{C0D9C2B3-CC52-4601-8855-E959751B093C}" destId="{E893D2EC-2A0B-4B1C-86EA-F713AB16AF76}" srcOrd="2" destOrd="0" parTransId="{7EA2AB1C-23FB-4116-A377-4686A35B7A17}" sibTransId="{7706EA54-9BCF-4ECE-8837-38EC3CD5FB25}"/>
    <dgm:cxn modelId="{08F60B2F-56F0-489E-B612-4B8BBC96E479}" srcId="{C0D9C2B3-CC52-4601-8855-E959751B093C}" destId="{7758F277-EEAD-43B4-8E8B-4BB6AC2258FD}" srcOrd="1" destOrd="0" parTransId="{58434716-40F2-48CE-A718-3267CC384620}" sibTransId="{E0E60427-6D91-451D-A451-4599C95A51FD}"/>
    <dgm:cxn modelId="{49723664-FBB8-4755-9E67-2E78650BF9EB}" srcId="{C0D9C2B3-CC52-4601-8855-E959751B093C}" destId="{C3B81AC4-A646-422B-AD79-3F7FCC78B188}" srcOrd="0" destOrd="0" parTransId="{0D390FF7-6430-4E90-851C-3399B56C1F14}" sibTransId="{07320CAD-1996-4312-B896-67EA34D54339}"/>
    <dgm:cxn modelId="{E8A2EF45-635B-4862-9255-D779E96309CB}" type="presOf" srcId="{7758F277-EEAD-43B4-8E8B-4BB6AC2258FD}" destId="{970268B9-5A86-473C-9526-87861B96BB5B}" srcOrd="0" destOrd="0" presId="urn:microsoft.com/office/officeart/2008/layout/LinedList"/>
    <dgm:cxn modelId="{C67CD8F1-4542-40D0-8946-068246F3147B}" type="presOf" srcId="{E893D2EC-2A0B-4B1C-86EA-F713AB16AF76}" destId="{8EDC22FF-D775-4D4C-9958-4576EF3F4CC2}" srcOrd="0" destOrd="0" presId="urn:microsoft.com/office/officeart/2008/layout/LinedList"/>
    <dgm:cxn modelId="{A224B9FD-9EB3-4F0D-AEE7-E5C26303D8F1}" type="presOf" srcId="{C0D9C2B3-CC52-4601-8855-E959751B093C}" destId="{A28B589B-2EC0-4761-A2B0-4373EC2B413B}" srcOrd="0" destOrd="0" presId="urn:microsoft.com/office/officeart/2008/layout/LinedList"/>
    <dgm:cxn modelId="{8C6E7525-16DE-413C-8048-EC09AB34EBE2}" type="presParOf" srcId="{A28B589B-2EC0-4761-A2B0-4373EC2B413B}" destId="{E35C9AB0-4BF2-4145-9CB5-7A4843B4CDB0}" srcOrd="0" destOrd="0" presId="urn:microsoft.com/office/officeart/2008/layout/LinedList"/>
    <dgm:cxn modelId="{A6B0CE30-3842-41DC-8185-CBFFD0C3D85B}" type="presParOf" srcId="{A28B589B-2EC0-4761-A2B0-4373EC2B413B}" destId="{1E59E293-59DC-4C7D-84B7-A13D2F337B0B}" srcOrd="1" destOrd="0" presId="urn:microsoft.com/office/officeart/2008/layout/LinedList"/>
    <dgm:cxn modelId="{0880F397-9FDD-4DCE-BCFC-8AB0FDA3E9FE}" type="presParOf" srcId="{1E59E293-59DC-4C7D-84B7-A13D2F337B0B}" destId="{B31A306D-707F-45C3-8D6E-39F20D85E385}" srcOrd="0" destOrd="0" presId="urn:microsoft.com/office/officeart/2008/layout/LinedList"/>
    <dgm:cxn modelId="{544BC93D-E4F4-4D47-98BD-C3529D434A56}" type="presParOf" srcId="{1E59E293-59DC-4C7D-84B7-A13D2F337B0B}" destId="{6798379E-C88E-4AFB-A069-7D0F787A7F1E}" srcOrd="1" destOrd="0" presId="urn:microsoft.com/office/officeart/2008/layout/LinedList"/>
    <dgm:cxn modelId="{998929E0-8599-40B2-97AA-040AA95BC945}" type="presParOf" srcId="{A28B589B-2EC0-4761-A2B0-4373EC2B413B}" destId="{E798F49A-343F-441F-978C-3BC247EBD79D}" srcOrd="2" destOrd="0" presId="urn:microsoft.com/office/officeart/2008/layout/LinedList"/>
    <dgm:cxn modelId="{12387692-7C4F-4CAD-9229-4B41AC0262F8}" type="presParOf" srcId="{A28B589B-2EC0-4761-A2B0-4373EC2B413B}" destId="{4E72AFBE-2240-457F-AAB0-C7B5EAD006D3}" srcOrd="3" destOrd="0" presId="urn:microsoft.com/office/officeart/2008/layout/LinedList"/>
    <dgm:cxn modelId="{04C618EB-4A1E-4D62-8678-A43646A0888C}" type="presParOf" srcId="{4E72AFBE-2240-457F-AAB0-C7B5EAD006D3}" destId="{970268B9-5A86-473C-9526-87861B96BB5B}" srcOrd="0" destOrd="0" presId="urn:microsoft.com/office/officeart/2008/layout/LinedList"/>
    <dgm:cxn modelId="{F1516069-866B-4591-8035-D2CCF7EFAA74}" type="presParOf" srcId="{4E72AFBE-2240-457F-AAB0-C7B5EAD006D3}" destId="{0E53BA19-16EF-4AE9-9F59-D47A26CD2C3C}" srcOrd="1" destOrd="0" presId="urn:microsoft.com/office/officeart/2008/layout/LinedList"/>
    <dgm:cxn modelId="{32173F44-65AC-484A-B07D-12EDED6C7524}" type="presParOf" srcId="{A28B589B-2EC0-4761-A2B0-4373EC2B413B}" destId="{D6D0ED73-6835-4F2D-9561-E8E982586553}" srcOrd="4" destOrd="0" presId="urn:microsoft.com/office/officeart/2008/layout/LinedList"/>
    <dgm:cxn modelId="{4CA99466-C64A-405B-B127-A71AB0ACF0F9}" type="presParOf" srcId="{A28B589B-2EC0-4761-A2B0-4373EC2B413B}" destId="{19669029-E154-469B-9CC4-A1B023B36211}" srcOrd="5" destOrd="0" presId="urn:microsoft.com/office/officeart/2008/layout/LinedList"/>
    <dgm:cxn modelId="{BEF88D3B-DA39-4DBF-8BFF-791F36CDED7D}" type="presParOf" srcId="{19669029-E154-469B-9CC4-A1B023B36211}" destId="{8EDC22FF-D775-4D4C-9958-4576EF3F4CC2}" srcOrd="0" destOrd="0" presId="urn:microsoft.com/office/officeart/2008/layout/LinedList"/>
    <dgm:cxn modelId="{F5606CE1-057C-4426-A699-C18C99AA24E0}" type="presParOf" srcId="{19669029-E154-469B-9CC4-A1B023B36211}" destId="{ADC4129D-06AF-4687-9D4E-1C58FE8A8D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F52EB5-CFC2-4ED7-8727-8875C0C84C0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C67BA38-E068-4203-8C21-E1B6C5729AC5}">
      <dgm:prSet/>
      <dgm:spPr/>
      <dgm:t>
        <a:bodyPr/>
        <a:lstStyle/>
        <a:p>
          <a:r>
            <a:rPr lang="en-US" dirty="0"/>
            <a:t>While some owners may not be ready to invest in their own charging station, others want one now. </a:t>
          </a:r>
        </a:p>
      </dgm:t>
    </dgm:pt>
    <dgm:pt modelId="{D9D92184-FDC5-4DFD-B2D3-FB10E5780DF8}" type="parTrans" cxnId="{0929AB5C-8F3B-4478-AE7B-634CB568BEEE}">
      <dgm:prSet/>
      <dgm:spPr/>
      <dgm:t>
        <a:bodyPr/>
        <a:lstStyle/>
        <a:p>
          <a:endParaRPr lang="en-US"/>
        </a:p>
      </dgm:t>
    </dgm:pt>
    <dgm:pt modelId="{205C9F75-6D6A-48CE-9318-5E26932F4BBA}" type="sibTrans" cxnId="{0929AB5C-8F3B-4478-AE7B-634CB568BEEE}">
      <dgm:prSet/>
      <dgm:spPr/>
      <dgm:t>
        <a:bodyPr/>
        <a:lstStyle/>
        <a:p>
          <a:endParaRPr lang="en-US"/>
        </a:p>
      </dgm:t>
    </dgm:pt>
    <dgm:pt modelId="{C29B6410-5468-4C86-916D-76450C1A495B}">
      <dgm:prSet/>
      <dgm:spPr/>
      <dgm:t>
        <a:bodyPr/>
        <a:lstStyle/>
        <a:p>
          <a:r>
            <a:rPr lang="en-US" dirty="0"/>
            <a:t>It seems unfair to require that everyone purchase a charging station immediately, but does that mean that those who want one now must wait…perhaps forever? The Board looked for middle ground.</a:t>
          </a:r>
        </a:p>
      </dgm:t>
    </dgm:pt>
    <dgm:pt modelId="{48D1D8C2-4F31-4A3D-92D8-A879120B2F8E}" type="parTrans" cxnId="{3527DC56-F75E-4BD9-B3D0-C6002D5C1C13}">
      <dgm:prSet/>
      <dgm:spPr/>
      <dgm:t>
        <a:bodyPr/>
        <a:lstStyle/>
        <a:p>
          <a:endParaRPr lang="en-US"/>
        </a:p>
      </dgm:t>
    </dgm:pt>
    <dgm:pt modelId="{24946626-793C-4A65-9344-37960694ED0E}" type="sibTrans" cxnId="{3527DC56-F75E-4BD9-B3D0-C6002D5C1C13}">
      <dgm:prSet/>
      <dgm:spPr/>
      <dgm:t>
        <a:bodyPr/>
        <a:lstStyle/>
        <a:p>
          <a:endParaRPr lang="en-US"/>
        </a:p>
      </dgm:t>
    </dgm:pt>
    <dgm:pt modelId="{ABC09711-CF44-48E5-A8B9-B5BCBA89EFD9}" type="pres">
      <dgm:prSet presAssocID="{C8F52EB5-CFC2-4ED7-8727-8875C0C84C09}" presName="vert0" presStyleCnt="0">
        <dgm:presLayoutVars>
          <dgm:dir/>
          <dgm:animOne val="branch"/>
          <dgm:animLvl val="lvl"/>
        </dgm:presLayoutVars>
      </dgm:prSet>
      <dgm:spPr/>
    </dgm:pt>
    <dgm:pt modelId="{F5C5A244-15CD-47EA-A0A2-8496430910B4}" type="pres">
      <dgm:prSet presAssocID="{0C67BA38-E068-4203-8C21-E1B6C5729AC5}" presName="thickLine" presStyleLbl="alignNode1" presStyleIdx="0" presStyleCnt="2"/>
      <dgm:spPr/>
    </dgm:pt>
    <dgm:pt modelId="{A54F495C-3141-4F8C-AAAE-B222B2F008B9}" type="pres">
      <dgm:prSet presAssocID="{0C67BA38-E068-4203-8C21-E1B6C5729AC5}" presName="horz1" presStyleCnt="0"/>
      <dgm:spPr/>
    </dgm:pt>
    <dgm:pt modelId="{9DC3EA5D-2CA3-4FB3-85E7-880D3D486161}" type="pres">
      <dgm:prSet presAssocID="{0C67BA38-E068-4203-8C21-E1B6C5729AC5}" presName="tx1" presStyleLbl="revTx" presStyleIdx="0" presStyleCnt="2"/>
      <dgm:spPr/>
    </dgm:pt>
    <dgm:pt modelId="{85DE2EA3-D97B-4D70-ACBA-EE74AF8EC8A3}" type="pres">
      <dgm:prSet presAssocID="{0C67BA38-E068-4203-8C21-E1B6C5729AC5}" presName="vert1" presStyleCnt="0"/>
      <dgm:spPr/>
    </dgm:pt>
    <dgm:pt modelId="{90A2E345-A70E-4BA1-AA40-A27D31EDDD11}" type="pres">
      <dgm:prSet presAssocID="{C29B6410-5468-4C86-916D-76450C1A495B}" presName="thickLine" presStyleLbl="alignNode1" presStyleIdx="1" presStyleCnt="2"/>
      <dgm:spPr/>
    </dgm:pt>
    <dgm:pt modelId="{38075B7F-B47E-4BE7-B311-992F58791340}" type="pres">
      <dgm:prSet presAssocID="{C29B6410-5468-4C86-916D-76450C1A495B}" presName="horz1" presStyleCnt="0"/>
      <dgm:spPr/>
    </dgm:pt>
    <dgm:pt modelId="{C8F8D9A6-A2AA-414B-9026-56ABF825433C}" type="pres">
      <dgm:prSet presAssocID="{C29B6410-5468-4C86-916D-76450C1A495B}" presName="tx1" presStyleLbl="revTx" presStyleIdx="1" presStyleCnt="2"/>
      <dgm:spPr/>
    </dgm:pt>
    <dgm:pt modelId="{D0912E71-C0EE-4F15-962F-BD1F31BF8F0E}" type="pres">
      <dgm:prSet presAssocID="{C29B6410-5468-4C86-916D-76450C1A495B}" presName="vert1" presStyleCnt="0"/>
      <dgm:spPr/>
    </dgm:pt>
  </dgm:ptLst>
  <dgm:cxnLst>
    <dgm:cxn modelId="{207C3D01-7DF9-40F6-A8E1-048798267E0C}" type="presOf" srcId="{C29B6410-5468-4C86-916D-76450C1A495B}" destId="{C8F8D9A6-A2AA-414B-9026-56ABF825433C}" srcOrd="0" destOrd="0" presId="urn:microsoft.com/office/officeart/2008/layout/LinedList"/>
    <dgm:cxn modelId="{D4AFFD14-2A19-4337-8064-CBD965BCB40C}" type="presOf" srcId="{0C67BA38-E068-4203-8C21-E1B6C5729AC5}" destId="{9DC3EA5D-2CA3-4FB3-85E7-880D3D486161}" srcOrd="0" destOrd="0" presId="urn:microsoft.com/office/officeart/2008/layout/LinedList"/>
    <dgm:cxn modelId="{1E0FFE37-FF8D-42D6-A2E3-C70687CE1463}" type="presOf" srcId="{C8F52EB5-CFC2-4ED7-8727-8875C0C84C09}" destId="{ABC09711-CF44-48E5-A8B9-B5BCBA89EFD9}" srcOrd="0" destOrd="0" presId="urn:microsoft.com/office/officeart/2008/layout/LinedList"/>
    <dgm:cxn modelId="{0929AB5C-8F3B-4478-AE7B-634CB568BEEE}" srcId="{C8F52EB5-CFC2-4ED7-8727-8875C0C84C09}" destId="{0C67BA38-E068-4203-8C21-E1B6C5729AC5}" srcOrd="0" destOrd="0" parTransId="{D9D92184-FDC5-4DFD-B2D3-FB10E5780DF8}" sibTransId="{205C9F75-6D6A-48CE-9318-5E26932F4BBA}"/>
    <dgm:cxn modelId="{3527DC56-F75E-4BD9-B3D0-C6002D5C1C13}" srcId="{C8F52EB5-CFC2-4ED7-8727-8875C0C84C09}" destId="{C29B6410-5468-4C86-916D-76450C1A495B}" srcOrd="1" destOrd="0" parTransId="{48D1D8C2-4F31-4A3D-92D8-A879120B2F8E}" sibTransId="{24946626-793C-4A65-9344-37960694ED0E}"/>
    <dgm:cxn modelId="{906E07F1-E51F-4E08-82BA-ABE92DD4820A}" type="presParOf" srcId="{ABC09711-CF44-48E5-A8B9-B5BCBA89EFD9}" destId="{F5C5A244-15CD-47EA-A0A2-8496430910B4}" srcOrd="0" destOrd="0" presId="urn:microsoft.com/office/officeart/2008/layout/LinedList"/>
    <dgm:cxn modelId="{DACA6B1E-D21F-48FB-BE7C-2EC0B2BB213C}" type="presParOf" srcId="{ABC09711-CF44-48E5-A8B9-B5BCBA89EFD9}" destId="{A54F495C-3141-4F8C-AAAE-B222B2F008B9}" srcOrd="1" destOrd="0" presId="urn:microsoft.com/office/officeart/2008/layout/LinedList"/>
    <dgm:cxn modelId="{D0760BF6-8E1E-425D-B30F-95F9DE546FF8}" type="presParOf" srcId="{A54F495C-3141-4F8C-AAAE-B222B2F008B9}" destId="{9DC3EA5D-2CA3-4FB3-85E7-880D3D486161}" srcOrd="0" destOrd="0" presId="urn:microsoft.com/office/officeart/2008/layout/LinedList"/>
    <dgm:cxn modelId="{30BFFAB9-9F9E-4620-A1D5-A1DF453EFE60}" type="presParOf" srcId="{A54F495C-3141-4F8C-AAAE-B222B2F008B9}" destId="{85DE2EA3-D97B-4D70-ACBA-EE74AF8EC8A3}" srcOrd="1" destOrd="0" presId="urn:microsoft.com/office/officeart/2008/layout/LinedList"/>
    <dgm:cxn modelId="{AA918301-C608-4107-8669-7D53AEA289E0}" type="presParOf" srcId="{ABC09711-CF44-48E5-A8B9-B5BCBA89EFD9}" destId="{90A2E345-A70E-4BA1-AA40-A27D31EDDD11}" srcOrd="2" destOrd="0" presId="urn:microsoft.com/office/officeart/2008/layout/LinedList"/>
    <dgm:cxn modelId="{39CFFD42-E848-49D4-B0F0-8B0CC7105225}" type="presParOf" srcId="{ABC09711-CF44-48E5-A8B9-B5BCBA89EFD9}" destId="{38075B7F-B47E-4BE7-B311-992F58791340}" srcOrd="3" destOrd="0" presId="urn:microsoft.com/office/officeart/2008/layout/LinedList"/>
    <dgm:cxn modelId="{FAC1B5C7-D998-4FF6-9F8C-110953C36DBB}" type="presParOf" srcId="{38075B7F-B47E-4BE7-B311-992F58791340}" destId="{C8F8D9A6-A2AA-414B-9026-56ABF825433C}" srcOrd="0" destOrd="0" presId="urn:microsoft.com/office/officeart/2008/layout/LinedList"/>
    <dgm:cxn modelId="{D07B53DE-A9AF-4C02-8896-D210A16E1227}" type="presParOf" srcId="{38075B7F-B47E-4BE7-B311-992F58791340}" destId="{D0912E71-C0EE-4F15-962F-BD1F31BF8F0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F69319-E816-4F15-868F-46A02BC172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23836C3-A233-4BF6-BF24-9155374D3BEF}">
      <dgm:prSet/>
      <dgm:spPr/>
      <dgm:t>
        <a:bodyPr/>
        <a:lstStyle/>
        <a:p>
          <a:r>
            <a:rPr lang="en-US" b="1"/>
            <a:t>Opting-In to a Pod</a:t>
          </a:r>
          <a:r>
            <a:rPr lang="en-US"/>
            <a:t>: The pods could be used as a system where people can “opt-in” to using a CS when they are ready and pay for their share of the cost at that time.</a:t>
          </a:r>
        </a:p>
      </dgm:t>
    </dgm:pt>
    <dgm:pt modelId="{6B5E0469-2E0F-4D76-8A60-7A747F39CE92}" type="parTrans" cxnId="{924AB000-B56C-403C-9DD2-BDC6E9FA5AD9}">
      <dgm:prSet/>
      <dgm:spPr/>
      <dgm:t>
        <a:bodyPr/>
        <a:lstStyle/>
        <a:p>
          <a:endParaRPr lang="en-US"/>
        </a:p>
      </dgm:t>
    </dgm:pt>
    <dgm:pt modelId="{7FC3C9F7-7F37-4EFF-BDC5-A4F19817B544}" type="sibTrans" cxnId="{924AB000-B56C-403C-9DD2-BDC6E9FA5AD9}">
      <dgm:prSet/>
      <dgm:spPr/>
      <dgm:t>
        <a:bodyPr/>
        <a:lstStyle/>
        <a:p>
          <a:endParaRPr lang="en-US"/>
        </a:p>
      </dgm:t>
    </dgm:pt>
    <dgm:pt modelId="{647123C0-5D96-4C33-805B-1DC4B953000A}">
      <dgm:prSet/>
      <dgm:spPr/>
      <dgm:t>
        <a:bodyPr/>
        <a:lstStyle/>
        <a:p>
          <a:r>
            <a:rPr lang="en-US" b="1"/>
            <a:t>Starting a Pod:</a:t>
          </a:r>
          <a:r>
            <a:rPr lang="en-US"/>
            <a:t> If someone wished to install a charging station ahead of the others, they would have to pay the full amount, and would be reimbursed as others opt-in.</a:t>
          </a:r>
        </a:p>
      </dgm:t>
    </dgm:pt>
    <dgm:pt modelId="{9FFFD0CF-3D3B-4AF9-90AE-9D47788F9C5A}" type="parTrans" cxnId="{D0E3751C-C5C2-48BF-8879-FF7067D6047A}">
      <dgm:prSet/>
      <dgm:spPr/>
      <dgm:t>
        <a:bodyPr/>
        <a:lstStyle/>
        <a:p>
          <a:endParaRPr lang="en-US"/>
        </a:p>
      </dgm:t>
    </dgm:pt>
    <dgm:pt modelId="{FA091AD5-455C-45BF-8788-70EBE2E579CF}" type="sibTrans" cxnId="{D0E3751C-C5C2-48BF-8879-FF7067D6047A}">
      <dgm:prSet/>
      <dgm:spPr/>
      <dgm:t>
        <a:bodyPr/>
        <a:lstStyle/>
        <a:p>
          <a:endParaRPr lang="en-US"/>
        </a:p>
      </dgm:t>
    </dgm:pt>
    <dgm:pt modelId="{00AC52CB-59BE-4034-8295-C2860616CB75}">
      <dgm:prSet/>
      <dgm:spPr/>
      <dgm:t>
        <a:bodyPr/>
        <a:lstStyle/>
        <a:p>
          <a:r>
            <a:rPr lang="en-US" b="1" dirty="0"/>
            <a:t>Federal Subsidy:</a:t>
          </a:r>
          <a:r>
            <a:rPr lang="en-US" dirty="0"/>
            <a:t> A federal subsidy would cover up to half the cost of installation, but this could be linked to installation of charging stations. If at the beginning we installed chargers in 8 pods, the condo could recover the full $40k investment.</a:t>
          </a:r>
        </a:p>
      </dgm:t>
    </dgm:pt>
    <dgm:pt modelId="{A2C24B60-CC31-4DAF-8580-C5185E36252C}" type="parTrans" cxnId="{C2C0BD95-41D0-4AC5-B888-97DE2E7019AB}">
      <dgm:prSet/>
      <dgm:spPr/>
      <dgm:t>
        <a:bodyPr/>
        <a:lstStyle/>
        <a:p>
          <a:endParaRPr lang="en-US"/>
        </a:p>
      </dgm:t>
    </dgm:pt>
    <dgm:pt modelId="{9E7C016C-7AE4-4C4E-A394-011FE176480A}" type="sibTrans" cxnId="{C2C0BD95-41D0-4AC5-B888-97DE2E7019AB}">
      <dgm:prSet/>
      <dgm:spPr/>
      <dgm:t>
        <a:bodyPr/>
        <a:lstStyle/>
        <a:p>
          <a:endParaRPr lang="en-US"/>
        </a:p>
      </dgm:t>
    </dgm:pt>
    <dgm:pt modelId="{8770673F-71BB-4ADF-88A1-F76E7445DF49}" type="pres">
      <dgm:prSet presAssocID="{ADF69319-E816-4F15-868F-46A02BC1722C}" presName="vert0" presStyleCnt="0">
        <dgm:presLayoutVars>
          <dgm:dir/>
          <dgm:animOne val="branch"/>
          <dgm:animLvl val="lvl"/>
        </dgm:presLayoutVars>
      </dgm:prSet>
      <dgm:spPr/>
    </dgm:pt>
    <dgm:pt modelId="{66452EAE-ADD7-43A7-AD95-A4F835A09D73}" type="pres">
      <dgm:prSet presAssocID="{523836C3-A233-4BF6-BF24-9155374D3BEF}" presName="thickLine" presStyleLbl="alignNode1" presStyleIdx="0" presStyleCnt="3"/>
      <dgm:spPr/>
    </dgm:pt>
    <dgm:pt modelId="{855812B6-FF3A-4C13-9620-F7B7886EFDDC}" type="pres">
      <dgm:prSet presAssocID="{523836C3-A233-4BF6-BF24-9155374D3BEF}" presName="horz1" presStyleCnt="0"/>
      <dgm:spPr/>
    </dgm:pt>
    <dgm:pt modelId="{E801A7CD-2E18-4D2D-A811-35739008EFDB}" type="pres">
      <dgm:prSet presAssocID="{523836C3-A233-4BF6-BF24-9155374D3BEF}" presName="tx1" presStyleLbl="revTx" presStyleIdx="0" presStyleCnt="3"/>
      <dgm:spPr/>
    </dgm:pt>
    <dgm:pt modelId="{11512441-7D01-4B17-9244-55D883783E69}" type="pres">
      <dgm:prSet presAssocID="{523836C3-A233-4BF6-BF24-9155374D3BEF}" presName="vert1" presStyleCnt="0"/>
      <dgm:spPr/>
    </dgm:pt>
    <dgm:pt modelId="{3CA4D597-8DC4-4A83-BBD1-D1480FCC5A30}" type="pres">
      <dgm:prSet presAssocID="{647123C0-5D96-4C33-805B-1DC4B953000A}" presName="thickLine" presStyleLbl="alignNode1" presStyleIdx="1" presStyleCnt="3"/>
      <dgm:spPr/>
    </dgm:pt>
    <dgm:pt modelId="{FEADC06D-6E24-44EF-A36F-2E605E3D4F5C}" type="pres">
      <dgm:prSet presAssocID="{647123C0-5D96-4C33-805B-1DC4B953000A}" presName="horz1" presStyleCnt="0"/>
      <dgm:spPr/>
    </dgm:pt>
    <dgm:pt modelId="{9CFA6C62-4366-478D-ACFF-0028D65B3290}" type="pres">
      <dgm:prSet presAssocID="{647123C0-5D96-4C33-805B-1DC4B953000A}" presName="tx1" presStyleLbl="revTx" presStyleIdx="1" presStyleCnt="3"/>
      <dgm:spPr/>
    </dgm:pt>
    <dgm:pt modelId="{0AF818FE-207F-4570-B554-73002E4578E5}" type="pres">
      <dgm:prSet presAssocID="{647123C0-5D96-4C33-805B-1DC4B953000A}" presName="vert1" presStyleCnt="0"/>
      <dgm:spPr/>
    </dgm:pt>
    <dgm:pt modelId="{F8E8716E-AF9A-4828-9D49-9E59B6F2FAA9}" type="pres">
      <dgm:prSet presAssocID="{00AC52CB-59BE-4034-8295-C2860616CB75}" presName="thickLine" presStyleLbl="alignNode1" presStyleIdx="2" presStyleCnt="3"/>
      <dgm:spPr/>
    </dgm:pt>
    <dgm:pt modelId="{8C7FC6B3-2508-4269-A885-715030C9E5A3}" type="pres">
      <dgm:prSet presAssocID="{00AC52CB-59BE-4034-8295-C2860616CB75}" presName="horz1" presStyleCnt="0"/>
      <dgm:spPr/>
    </dgm:pt>
    <dgm:pt modelId="{3CF4A9E9-9959-49D7-B990-FF41816C0BB6}" type="pres">
      <dgm:prSet presAssocID="{00AC52CB-59BE-4034-8295-C2860616CB75}" presName="tx1" presStyleLbl="revTx" presStyleIdx="2" presStyleCnt="3"/>
      <dgm:spPr/>
    </dgm:pt>
    <dgm:pt modelId="{29CB72F1-8735-43F8-8A08-A4F7516286A4}" type="pres">
      <dgm:prSet presAssocID="{00AC52CB-59BE-4034-8295-C2860616CB75}" presName="vert1" presStyleCnt="0"/>
      <dgm:spPr/>
    </dgm:pt>
  </dgm:ptLst>
  <dgm:cxnLst>
    <dgm:cxn modelId="{924AB000-B56C-403C-9DD2-BDC6E9FA5AD9}" srcId="{ADF69319-E816-4F15-868F-46A02BC1722C}" destId="{523836C3-A233-4BF6-BF24-9155374D3BEF}" srcOrd="0" destOrd="0" parTransId="{6B5E0469-2E0F-4D76-8A60-7A747F39CE92}" sibTransId="{7FC3C9F7-7F37-4EFF-BDC5-A4F19817B544}"/>
    <dgm:cxn modelId="{D0E3751C-C5C2-48BF-8879-FF7067D6047A}" srcId="{ADF69319-E816-4F15-868F-46A02BC1722C}" destId="{647123C0-5D96-4C33-805B-1DC4B953000A}" srcOrd="1" destOrd="0" parTransId="{9FFFD0CF-3D3B-4AF9-90AE-9D47788F9C5A}" sibTransId="{FA091AD5-455C-45BF-8788-70EBE2E579CF}"/>
    <dgm:cxn modelId="{9005F41F-2ECE-4ADB-8849-B9CFDFAE9475}" type="presOf" srcId="{ADF69319-E816-4F15-868F-46A02BC1722C}" destId="{8770673F-71BB-4ADF-88A1-F76E7445DF49}" srcOrd="0" destOrd="0" presId="urn:microsoft.com/office/officeart/2008/layout/LinedList"/>
    <dgm:cxn modelId="{E45FE970-0922-4F73-BB09-A355FE354C0B}" type="presOf" srcId="{647123C0-5D96-4C33-805B-1DC4B953000A}" destId="{9CFA6C62-4366-478D-ACFF-0028D65B3290}" srcOrd="0" destOrd="0" presId="urn:microsoft.com/office/officeart/2008/layout/LinedList"/>
    <dgm:cxn modelId="{C2C0BD95-41D0-4AC5-B888-97DE2E7019AB}" srcId="{ADF69319-E816-4F15-868F-46A02BC1722C}" destId="{00AC52CB-59BE-4034-8295-C2860616CB75}" srcOrd="2" destOrd="0" parTransId="{A2C24B60-CC31-4DAF-8580-C5185E36252C}" sibTransId="{9E7C016C-7AE4-4C4E-A394-011FE176480A}"/>
    <dgm:cxn modelId="{6E91149A-E6C7-48EA-81C6-9FF8356E8275}" type="presOf" srcId="{523836C3-A233-4BF6-BF24-9155374D3BEF}" destId="{E801A7CD-2E18-4D2D-A811-35739008EFDB}" srcOrd="0" destOrd="0" presId="urn:microsoft.com/office/officeart/2008/layout/LinedList"/>
    <dgm:cxn modelId="{E2EE3CEF-0DD8-4BF1-A32B-B337F8F0D198}" type="presOf" srcId="{00AC52CB-59BE-4034-8295-C2860616CB75}" destId="{3CF4A9E9-9959-49D7-B990-FF41816C0BB6}" srcOrd="0" destOrd="0" presId="urn:microsoft.com/office/officeart/2008/layout/LinedList"/>
    <dgm:cxn modelId="{EE6FCBFE-6301-4E01-8306-0235E2A17895}" type="presParOf" srcId="{8770673F-71BB-4ADF-88A1-F76E7445DF49}" destId="{66452EAE-ADD7-43A7-AD95-A4F835A09D73}" srcOrd="0" destOrd="0" presId="urn:microsoft.com/office/officeart/2008/layout/LinedList"/>
    <dgm:cxn modelId="{5D3588CD-61DF-4089-AFAE-5509117CB61F}" type="presParOf" srcId="{8770673F-71BB-4ADF-88A1-F76E7445DF49}" destId="{855812B6-FF3A-4C13-9620-F7B7886EFDDC}" srcOrd="1" destOrd="0" presId="urn:microsoft.com/office/officeart/2008/layout/LinedList"/>
    <dgm:cxn modelId="{89832510-8B12-48BB-A873-C7F96CD792F7}" type="presParOf" srcId="{855812B6-FF3A-4C13-9620-F7B7886EFDDC}" destId="{E801A7CD-2E18-4D2D-A811-35739008EFDB}" srcOrd="0" destOrd="0" presId="urn:microsoft.com/office/officeart/2008/layout/LinedList"/>
    <dgm:cxn modelId="{A0C17DAA-6979-4E5D-98C2-B791E808A4B1}" type="presParOf" srcId="{855812B6-FF3A-4C13-9620-F7B7886EFDDC}" destId="{11512441-7D01-4B17-9244-55D883783E69}" srcOrd="1" destOrd="0" presId="urn:microsoft.com/office/officeart/2008/layout/LinedList"/>
    <dgm:cxn modelId="{6A0E3438-50F9-409C-A80E-1316A67A9408}" type="presParOf" srcId="{8770673F-71BB-4ADF-88A1-F76E7445DF49}" destId="{3CA4D597-8DC4-4A83-BBD1-D1480FCC5A30}" srcOrd="2" destOrd="0" presId="urn:microsoft.com/office/officeart/2008/layout/LinedList"/>
    <dgm:cxn modelId="{7AE1A26C-8FEA-4FD5-88F9-718D99E692B7}" type="presParOf" srcId="{8770673F-71BB-4ADF-88A1-F76E7445DF49}" destId="{FEADC06D-6E24-44EF-A36F-2E605E3D4F5C}" srcOrd="3" destOrd="0" presId="urn:microsoft.com/office/officeart/2008/layout/LinedList"/>
    <dgm:cxn modelId="{B4B58485-53EC-4FEC-B304-C142D1FCC47D}" type="presParOf" srcId="{FEADC06D-6E24-44EF-A36F-2E605E3D4F5C}" destId="{9CFA6C62-4366-478D-ACFF-0028D65B3290}" srcOrd="0" destOrd="0" presId="urn:microsoft.com/office/officeart/2008/layout/LinedList"/>
    <dgm:cxn modelId="{4019A692-6F51-474A-BBBD-27033C287432}" type="presParOf" srcId="{FEADC06D-6E24-44EF-A36F-2E605E3D4F5C}" destId="{0AF818FE-207F-4570-B554-73002E4578E5}" srcOrd="1" destOrd="0" presId="urn:microsoft.com/office/officeart/2008/layout/LinedList"/>
    <dgm:cxn modelId="{454E544E-CE2B-46D5-8E59-6129F5D8D56D}" type="presParOf" srcId="{8770673F-71BB-4ADF-88A1-F76E7445DF49}" destId="{F8E8716E-AF9A-4828-9D49-9E59B6F2FAA9}" srcOrd="4" destOrd="0" presId="urn:microsoft.com/office/officeart/2008/layout/LinedList"/>
    <dgm:cxn modelId="{A1E7D9AB-C0FF-4796-8A45-BD775D17FBA9}" type="presParOf" srcId="{8770673F-71BB-4ADF-88A1-F76E7445DF49}" destId="{8C7FC6B3-2508-4269-A885-715030C9E5A3}" srcOrd="5" destOrd="0" presId="urn:microsoft.com/office/officeart/2008/layout/LinedList"/>
    <dgm:cxn modelId="{DE3C2BBB-44F9-47CE-B9B8-894E2710004A}" type="presParOf" srcId="{8C7FC6B3-2508-4269-A885-715030C9E5A3}" destId="{3CF4A9E9-9959-49D7-B990-FF41816C0BB6}" srcOrd="0" destOrd="0" presId="urn:microsoft.com/office/officeart/2008/layout/LinedList"/>
    <dgm:cxn modelId="{7C31A1C6-7593-448F-AE52-432C4B98BF3B}" type="presParOf" srcId="{8C7FC6B3-2508-4269-A885-715030C9E5A3}" destId="{29CB72F1-8735-43F8-8A08-A4F7516286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4A02A-8440-4182-90B3-ABD14B34243C}">
      <dsp:nvSpPr>
        <dsp:cNvPr id="0" name=""/>
        <dsp:cNvSpPr/>
      </dsp:nvSpPr>
      <dsp:spPr>
        <a:xfrm>
          <a:off x="0" y="0"/>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E1608-1873-40DB-B540-748B6C80BEA7}">
      <dsp:nvSpPr>
        <dsp:cNvPr id="0" name=""/>
        <dsp:cNvSpPr/>
      </dsp:nvSpPr>
      <dsp:spPr>
        <a:xfrm>
          <a:off x="0" y="0"/>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At least 20 per cent of all new passenger vehicles sold in Canada will be electric by 2026, 60 per cent by 2030, and 100 per cent by 2035.</a:t>
          </a:r>
        </a:p>
      </dsp:txBody>
      <dsp:txXfrm>
        <a:off x="0" y="0"/>
        <a:ext cx="6263640" cy="1376171"/>
      </dsp:txXfrm>
    </dsp:sp>
    <dsp:sp modelId="{DD7BBE9B-D1ED-4215-B47C-96B26940B5EB}">
      <dsp:nvSpPr>
        <dsp:cNvPr id="0" name=""/>
        <dsp:cNvSpPr/>
      </dsp:nvSpPr>
      <dsp:spPr>
        <a:xfrm>
          <a:off x="0" y="137617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31FC8-6B9F-4535-97E7-F7BA80E63DEB}">
      <dsp:nvSpPr>
        <dsp:cNvPr id="0" name=""/>
        <dsp:cNvSpPr/>
      </dsp:nvSpPr>
      <dsp:spPr>
        <a:xfrm>
          <a:off x="0" y="1376171"/>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Charging stations are quickly becoming a basic part of a home, much like a parking spot.</a:t>
          </a:r>
        </a:p>
      </dsp:txBody>
      <dsp:txXfrm>
        <a:off x="0" y="1376171"/>
        <a:ext cx="6263640" cy="1376171"/>
      </dsp:txXfrm>
    </dsp:sp>
    <dsp:sp modelId="{2F339E49-696F-440D-BF70-AC144A863729}">
      <dsp:nvSpPr>
        <dsp:cNvPr id="0" name=""/>
        <dsp:cNvSpPr/>
      </dsp:nvSpPr>
      <dsp:spPr>
        <a:xfrm>
          <a:off x="0" y="2752343"/>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BDFD3-B1A8-4B6A-8DF8-FDC589163956}">
      <dsp:nvSpPr>
        <dsp:cNvPr id="0" name=""/>
        <dsp:cNvSpPr/>
      </dsp:nvSpPr>
      <dsp:spPr>
        <a:xfrm>
          <a:off x="0" y="2752343"/>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Installing CS in our parking garage would increase the value of the property, enhance its attractiveness to buyers and, of course, allow owners to charge their cars at home.</a:t>
          </a:r>
        </a:p>
      </dsp:txBody>
      <dsp:txXfrm>
        <a:off x="0" y="2752343"/>
        <a:ext cx="6263640" cy="1376171"/>
      </dsp:txXfrm>
    </dsp:sp>
    <dsp:sp modelId="{7C97A51D-04BF-42ED-9AB8-3B28AD806F24}">
      <dsp:nvSpPr>
        <dsp:cNvPr id="0" name=""/>
        <dsp:cNvSpPr/>
      </dsp:nvSpPr>
      <dsp:spPr>
        <a:xfrm>
          <a:off x="0" y="4128515"/>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CC234-7A35-4772-95BD-D54B8A34A6CD}">
      <dsp:nvSpPr>
        <dsp:cNvPr id="0" name=""/>
        <dsp:cNvSpPr/>
      </dsp:nvSpPr>
      <dsp:spPr>
        <a:xfrm>
          <a:off x="0" y="4128515"/>
          <a:ext cx="6263640"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Is this the right time for Place du Village Square to proceed with installation? </a:t>
          </a:r>
        </a:p>
      </dsp:txBody>
      <dsp:txXfrm>
        <a:off x="0" y="4128515"/>
        <a:ext cx="6263640" cy="137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EEE3F-5F1A-4AFC-A4CE-FCD7A3F17B3A}">
      <dsp:nvSpPr>
        <dsp:cNvPr id="0" name=""/>
        <dsp:cNvSpPr/>
      </dsp:nvSpPr>
      <dsp:spPr>
        <a:xfrm>
          <a:off x="0" y="2687"/>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864BA1-CE38-499C-8834-80DD6A83D239}">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Research:</a:t>
          </a:r>
          <a:r>
            <a:rPr lang="en-US" sz="2300" kern="1200" dirty="0"/>
            <a:t> Preliminary study by </a:t>
          </a:r>
          <a:r>
            <a:rPr lang="en-US" sz="2300" kern="1200" dirty="0" err="1"/>
            <a:t>Lightenco</a:t>
          </a:r>
          <a:r>
            <a:rPr lang="en-US" sz="2300" kern="1200" dirty="0"/>
            <a:t> and ongoing discussions with the Board.</a:t>
          </a:r>
        </a:p>
      </dsp:txBody>
      <dsp:txXfrm>
        <a:off x="0" y="2687"/>
        <a:ext cx="6263640" cy="1833104"/>
      </dsp:txXfrm>
    </dsp:sp>
    <dsp:sp modelId="{6F04482E-02E1-45A6-9FA4-E61BA9B700F8}">
      <dsp:nvSpPr>
        <dsp:cNvPr id="0" name=""/>
        <dsp:cNvSpPr/>
      </dsp:nvSpPr>
      <dsp:spPr>
        <a:xfrm>
          <a:off x="0" y="1835791"/>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B73706-FAD8-4D2A-BB51-6133F9932133}">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Capacity:</a:t>
          </a:r>
          <a:r>
            <a:rPr lang="en-US" sz="2300" kern="1200" dirty="0"/>
            <a:t> There are 48 units in our building. We don’t have sufficient electrical supply for one charger per unit without upgrading the power supply, which would be very expensive.</a:t>
          </a:r>
        </a:p>
      </dsp:txBody>
      <dsp:txXfrm>
        <a:off x="0" y="1835791"/>
        <a:ext cx="6263640" cy="1833104"/>
      </dsp:txXfrm>
    </dsp:sp>
    <dsp:sp modelId="{B79DAF61-738B-454A-9FC5-E8393CFCC64F}">
      <dsp:nvSpPr>
        <dsp:cNvPr id="0" name=""/>
        <dsp:cNvSpPr/>
      </dsp:nvSpPr>
      <dsp:spPr>
        <a:xfrm>
          <a:off x="0" y="3668896"/>
          <a:ext cx="626364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3CC113-0D34-4646-9673-0DBFFE166171}">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Configuration: </a:t>
          </a:r>
          <a:r>
            <a:rPr lang="en-US" sz="2300" kern="1200" dirty="0"/>
            <a:t>We have the capacity for up to 24 stations, which could be mounted on walls or pillars. Two parking stalls would then share each charging station. This requires some cooperation but likely would be manageable.</a:t>
          </a:r>
        </a:p>
      </dsp:txBody>
      <dsp:txXfrm>
        <a:off x="0" y="3668896"/>
        <a:ext cx="6263640"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C9AB0-4BF2-4145-9CB5-7A4843B4CDB0}">
      <dsp:nvSpPr>
        <dsp:cNvPr id="0" name=""/>
        <dsp:cNvSpPr/>
      </dsp:nvSpPr>
      <dsp:spPr>
        <a:xfrm>
          <a:off x="0" y="2687"/>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A306D-707F-45C3-8D6E-39F20D85E385}">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a:t>The Cost:</a:t>
          </a:r>
          <a:r>
            <a:rPr lang="en-US" sz="2800" kern="1200"/>
            <a:t> Installation has two basic stages:</a:t>
          </a:r>
        </a:p>
      </dsp:txBody>
      <dsp:txXfrm>
        <a:off x="0" y="2687"/>
        <a:ext cx="6263640" cy="1833104"/>
      </dsp:txXfrm>
    </dsp:sp>
    <dsp:sp modelId="{E798F49A-343F-441F-978C-3BC247EBD79D}">
      <dsp:nvSpPr>
        <dsp:cNvPr id="0" name=""/>
        <dsp:cNvSpPr/>
      </dsp:nvSpPr>
      <dsp:spPr>
        <a:xfrm>
          <a:off x="0" y="1835791"/>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268B9-5A86-473C-9526-87861B96BB5B}">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Installing the backbone:</a:t>
          </a:r>
          <a:r>
            <a:rPr lang="en-US" sz="2800" kern="1200" dirty="0"/>
            <a:t> This must be done all at once and will cost about $40k. It would be funded with a Special Assessment.</a:t>
          </a:r>
        </a:p>
      </dsp:txBody>
      <dsp:txXfrm>
        <a:off x="0" y="1835791"/>
        <a:ext cx="6263640" cy="1833104"/>
      </dsp:txXfrm>
    </dsp:sp>
    <dsp:sp modelId="{D6D0ED73-6835-4F2D-9561-E8E982586553}">
      <dsp:nvSpPr>
        <dsp:cNvPr id="0" name=""/>
        <dsp:cNvSpPr/>
      </dsp:nvSpPr>
      <dsp:spPr>
        <a:xfrm>
          <a:off x="0" y="3668896"/>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C22FF-D775-4D4C-9958-4576EF3F4CC2}">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t>Connecting individual charging stations:</a:t>
          </a:r>
          <a:r>
            <a:rPr lang="en-US" sz="2800" kern="1200" dirty="0"/>
            <a:t> These can be added one at a time, at a cost of about $5k/station. CS will be organized in “pods” of four parking spots.</a:t>
          </a:r>
        </a:p>
      </dsp:txBody>
      <dsp:txXfrm>
        <a:off x="0" y="3668896"/>
        <a:ext cx="6263640" cy="1833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A244-15CD-47EA-A0A2-8496430910B4}">
      <dsp:nvSpPr>
        <dsp:cNvPr id="0" name=""/>
        <dsp:cNvSpPr/>
      </dsp:nvSpPr>
      <dsp:spPr>
        <a:xfrm>
          <a:off x="0" y="0"/>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3EA5D-2CA3-4FB3-85E7-880D3D486161}">
      <dsp:nvSpPr>
        <dsp:cNvPr id="0" name=""/>
        <dsp:cNvSpPr/>
      </dsp:nvSpPr>
      <dsp:spPr>
        <a:xfrm>
          <a:off x="0" y="0"/>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While some owners may not be ready to invest in their own charging station, others want one now. </a:t>
          </a:r>
        </a:p>
      </dsp:txBody>
      <dsp:txXfrm>
        <a:off x="0" y="0"/>
        <a:ext cx="5257800" cy="2752343"/>
      </dsp:txXfrm>
    </dsp:sp>
    <dsp:sp modelId="{90A2E345-A70E-4BA1-AA40-A27D31EDDD11}">
      <dsp:nvSpPr>
        <dsp:cNvPr id="0" name=""/>
        <dsp:cNvSpPr/>
      </dsp:nvSpPr>
      <dsp:spPr>
        <a:xfrm>
          <a:off x="0" y="2752343"/>
          <a:ext cx="52578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F8D9A6-A2AA-414B-9026-56ABF825433C}">
      <dsp:nvSpPr>
        <dsp:cNvPr id="0" name=""/>
        <dsp:cNvSpPr/>
      </dsp:nvSpPr>
      <dsp:spPr>
        <a:xfrm>
          <a:off x="0" y="2752343"/>
          <a:ext cx="5257800" cy="2752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It seems unfair to require that everyone purchase a charging station immediately, but does that mean that those who want one now must wait…perhaps forever? The Board looked for middle ground.</a:t>
          </a:r>
        </a:p>
      </dsp:txBody>
      <dsp:txXfrm>
        <a:off x="0" y="2752343"/>
        <a:ext cx="5257800" cy="27523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52EAE-ADD7-43A7-AD95-A4F835A09D73}">
      <dsp:nvSpPr>
        <dsp:cNvPr id="0" name=""/>
        <dsp:cNvSpPr/>
      </dsp:nvSpPr>
      <dsp:spPr>
        <a:xfrm>
          <a:off x="0" y="2720"/>
          <a:ext cx="6167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1A7CD-2E18-4D2D-A811-35739008EFDB}">
      <dsp:nvSpPr>
        <dsp:cNvPr id="0" name=""/>
        <dsp:cNvSpPr/>
      </dsp:nvSpPr>
      <dsp:spPr>
        <a:xfrm>
          <a:off x="0" y="2720"/>
          <a:ext cx="6167245" cy="185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Opting-In to a Pod</a:t>
          </a:r>
          <a:r>
            <a:rPr lang="en-US" sz="2300" kern="1200"/>
            <a:t>: The pods could be used as a system where people can “opt-in” to using a CS when they are ready and pay for their share of the cost at that time.</a:t>
          </a:r>
        </a:p>
      </dsp:txBody>
      <dsp:txXfrm>
        <a:off x="0" y="2720"/>
        <a:ext cx="6167245" cy="1855485"/>
      </dsp:txXfrm>
    </dsp:sp>
    <dsp:sp modelId="{3CA4D597-8DC4-4A83-BBD1-D1480FCC5A30}">
      <dsp:nvSpPr>
        <dsp:cNvPr id="0" name=""/>
        <dsp:cNvSpPr/>
      </dsp:nvSpPr>
      <dsp:spPr>
        <a:xfrm>
          <a:off x="0" y="1858206"/>
          <a:ext cx="6167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FA6C62-4366-478D-ACFF-0028D65B3290}">
      <dsp:nvSpPr>
        <dsp:cNvPr id="0" name=""/>
        <dsp:cNvSpPr/>
      </dsp:nvSpPr>
      <dsp:spPr>
        <a:xfrm>
          <a:off x="0" y="1858206"/>
          <a:ext cx="6167245" cy="185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Starting a Pod:</a:t>
          </a:r>
          <a:r>
            <a:rPr lang="en-US" sz="2300" kern="1200"/>
            <a:t> If someone wished to install a charging station ahead of the others, they would have to pay the full amount, and would be reimbursed as others opt-in.</a:t>
          </a:r>
        </a:p>
      </dsp:txBody>
      <dsp:txXfrm>
        <a:off x="0" y="1858206"/>
        <a:ext cx="6167245" cy="1855485"/>
      </dsp:txXfrm>
    </dsp:sp>
    <dsp:sp modelId="{F8E8716E-AF9A-4828-9D49-9E59B6F2FAA9}">
      <dsp:nvSpPr>
        <dsp:cNvPr id="0" name=""/>
        <dsp:cNvSpPr/>
      </dsp:nvSpPr>
      <dsp:spPr>
        <a:xfrm>
          <a:off x="0" y="3713691"/>
          <a:ext cx="61672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4A9E9-9959-49D7-B990-FF41816C0BB6}">
      <dsp:nvSpPr>
        <dsp:cNvPr id="0" name=""/>
        <dsp:cNvSpPr/>
      </dsp:nvSpPr>
      <dsp:spPr>
        <a:xfrm>
          <a:off x="0" y="3713691"/>
          <a:ext cx="6167245" cy="1855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Federal Subsidy:</a:t>
          </a:r>
          <a:r>
            <a:rPr lang="en-US" sz="2300" kern="1200" dirty="0"/>
            <a:t> A federal subsidy would cover up to half the cost of installation, but this could be linked to installation of charging stations. If at the beginning we installed chargers in 8 pods, the condo could recover the full $40k investment.</a:t>
          </a:r>
        </a:p>
      </dsp:txBody>
      <dsp:txXfrm>
        <a:off x="0" y="3713691"/>
        <a:ext cx="6167245" cy="18554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10ED-6C36-8BE6-6A26-022E6ECC7C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815E94-CF99-1BBF-0281-1F1790FF8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79309E-3698-DE59-2492-5CE8CA99E798}"/>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E788EB38-A1F4-9EFD-1610-2AB0602A7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F84D1C-79EB-27D8-52B6-A09DD2684E1F}"/>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092375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F75B-9CF2-3206-B498-F8D4E567C5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33EE8E-396A-7E8C-59AB-23BE9279D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DE074-6A99-D780-0DB6-1BB8251B79D4}"/>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A4CA4DB8-A223-95C8-A84A-03D42934C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110BE-2CC7-9088-4541-46CBD409AF3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93147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3ECBA-7F4D-1C8F-6043-98B8E8A700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A02CB1-F8A7-F5D9-C564-207C921AA4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A23E32-9DCF-96CF-7654-1F5DC43C34FF}"/>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5AC6956C-83CC-C9EB-0A31-6B0A35A14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9DFA52-17F1-4B18-EE1A-91D1172B6B4E}"/>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51400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2414-F91D-2116-D954-053AC77B66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060E87-E0CB-1956-B60B-24F523EC8A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00469-53CD-2D82-1ADC-B1709B950453}"/>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9B67D817-2B43-A3D6-CDA2-8CB4A41CA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A5084-C640-0C67-FEA1-3EDA042BCCC8}"/>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7546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7161-8802-5E4D-DA11-ACFB26D3A2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B8D778-86E1-64D3-1E13-3F911F7C1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94918B-D879-D41C-2051-EBFF541FA549}"/>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1DB06867-4B66-55C8-985E-26F3D0A39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623DF-A330-8EFE-6426-998476371BCC}"/>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60836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848C7-D9BB-69CB-E7D9-0D139A332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51FEFD-5EE1-64F2-C9C1-E4A019511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FCDAA-42A9-B9A5-010B-53CAE771D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A764B-917C-4200-0048-0D5F82A68292}"/>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6" name="Footer Placeholder 5">
            <a:extLst>
              <a:ext uri="{FF2B5EF4-FFF2-40B4-BE49-F238E27FC236}">
                <a16:creationId xmlns:a16="http://schemas.microsoft.com/office/drawing/2014/main" id="{99113E0F-D103-2DB5-19EE-6907DC183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8DE52C-B8F6-85B4-D3A3-DA724DFA873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73373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A504A-0BB5-A166-0204-2ECD00970A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B4B5E-F605-FE81-0B07-4D53E478B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2E87EB-D8F6-43D9-A7C7-252B9C38D5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6F72B6-5C90-2CFF-FDCF-37F2D6E54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148DBA-2D8B-C67D-7695-402EB575D2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D05842-6D82-955B-853C-371F7DDE33C9}"/>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8" name="Footer Placeholder 7">
            <a:extLst>
              <a:ext uri="{FF2B5EF4-FFF2-40B4-BE49-F238E27FC236}">
                <a16:creationId xmlns:a16="http://schemas.microsoft.com/office/drawing/2014/main" id="{6C9EAE63-B339-B40F-FA78-77BF4B5A82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47C79-8051-B99B-EC1F-0D50DA60C40B}"/>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221486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0DC8-83F9-700A-850B-E47247D227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749CD6-BAB2-FC4D-22FD-04FB9588DF0C}"/>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4" name="Footer Placeholder 3">
            <a:extLst>
              <a:ext uri="{FF2B5EF4-FFF2-40B4-BE49-F238E27FC236}">
                <a16:creationId xmlns:a16="http://schemas.microsoft.com/office/drawing/2014/main" id="{5F910B47-65FF-EF10-11F8-E47B5DBD42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6C62F1-9EA9-2AE8-E514-26D7F6A624B4}"/>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8105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EE8F6-9017-DF18-5892-637C3BB9B675}"/>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3" name="Footer Placeholder 2">
            <a:extLst>
              <a:ext uri="{FF2B5EF4-FFF2-40B4-BE49-F238E27FC236}">
                <a16:creationId xmlns:a16="http://schemas.microsoft.com/office/drawing/2014/main" id="{E12ADB1F-7B73-8492-D3D4-966E65290D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29C49C-F808-8760-3904-C7F6A7EC82FD}"/>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15105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4AB-803C-232C-4F3C-3A834953A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512479-58F9-9206-5A3C-A55CF0B8E3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40917-C9B6-AF1F-9234-B1A9B9DB1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1E945-F35E-F77A-4074-3060EE106949}"/>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6" name="Footer Placeholder 5">
            <a:extLst>
              <a:ext uri="{FF2B5EF4-FFF2-40B4-BE49-F238E27FC236}">
                <a16:creationId xmlns:a16="http://schemas.microsoft.com/office/drawing/2014/main" id="{940EF90B-E571-A7B4-0E77-AE252F155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5D6ABA-33E9-9C16-E8F9-CBDB3891F96C}"/>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31941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9FC3-75B5-BEE2-D05E-3E80F8097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A5F4A-C7F8-A669-032C-22727D84B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BDF249-032B-7993-FF7C-E47146B06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902542-F05D-7E74-CAA5-905F391A6A76}"/>
              </a:ext>
            </a:extLst>
          </p:cNvPr>
          <p:cNvSpPr>
            <a:spLocks noGrp="1"/>
          </p:cNvSpPr>
          <p:nvPr>
            <p:ph type="dt" sz="half" idx="10"/>
          </p:nvPr>
        </p:nvSpPr>
        <p:spPr/>
        <p:txBody>
          <a:bodyPr/>
          <a:lstStyle/>
          <a:p>
            <a:fld id="{2597C7B4-F55E-424A-8C45-C8D92CD4201D}" type="datetimeFigureOut">
              <a:rPr lang="en-US" smtClean="0"/>
              <a:t>4/21/2023</a:t>
            </a:fld>
            <a:endParaRPr lang="en-US"/>
          </a:p>
        </p:txBody>
      </p:sp>
      <p:sp>
        <p:nvSpPr>
          <p:cNvPr id="6" name="Footer Placeholder 5">
            <a:extLst>
              <a:ext uri="{FF2B5EF4-FFF2-40B4-BE49-F238E27FC236}">
                <a16:creationId xmlns:a16="http://schemas.microsoft.com/office/drawing/2014/main" id="{FB2866FC-7070-001E-00D8-5F894FAB3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50A02-7BF9-67D4-6378-BE4F994C36F7}"/>
              </a:ext>
            </a:extLst>
          </p:cNvPr>
          <p:cNvSpPr>
            <a:spLocks noGrp="1"/>
          </p:cNvSpPr>
          <p:nvPr>
            <p:ph type="sldNum" sz="quarter" idx="12"/>
          </p:nvPr>
        </p:nvSpPr>
        <p:spPr/>
        <p:txBody>
          <a:bodyPr/>
          <a:lstStyle/>
          <a:p>
            <a:fld id="{54298207-252D-49C4-A6F1-8709D7B8EDDE}" type="slidenum">
              <a:rPr lang="en-US" smtClean="0"/>
              <a:t>‹#›</a:t>
            </a:fld>
            <a:endParaRPr lang="en-US"/>
          </a:p>
        </p:txBody>
      </p:sp>
    </p:spTree>
    <p:extLst>
      <p:ext uri="{BB962C8B-B14F-4D97-AF65-F5344CB8AC3E}">
        <p14:creationId xmlns:p14="http://schemas.microsoft.com/office/powerpoint/2010/main" val="214683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2528A-1347-1D10-427B-037B310A2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4A4311-413F-C4F3-B749-372503C27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1F3AFA-7E57-0230-B6F5-327FFD02E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C7B4-F55E-424A-8C45-C8D92CD4201D}" type="datetimeFigureOut">
              <a:rPr lang="en-US" smtClean="0"/>
              <a:t>4/21/2023</a:t>
            </a:fld>
            <a:endParaRPr lang="en-US"/>
          </a:p>
        </p:txBody>
      </p:sp>
      <p:sp>
        <p:nvSpPr>
          <p:cNvPr id="5" name="Footer Placeholder 4">
            <a:extLst>
              <a:ext uri="{FF2B5EF4-FFF2-40B4-BE49-F238E27FC236}">
                <a16:creationId xmlns:a16="http://schemas.microsoft.com/office/drawing/2014/main" id="{A5C5BCB4-36A0-7ACD-8100-4BD2FAAC0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D5694F-FD0C-1A45-6BE9-9084D4A47B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98207-252D-49C4-A6F1-8709D7B8EDDE}" type="slidenum">
              <a:rPr lang="en-US" smtClean="0"/>
              <a:t>‹#›</a:t>
            </a:fld>
            <a:endParaRPr lang="en-US"/>
          </a:p>
        </p:txBody>
      </p:sp>
    </p:spTree>
    <p:extLst>
      <p:ext uri="{BB962C8B-B14F-4D97-AF65-F5344CB8AC3E}">
        <p14:creationId xmlns:p14="http://schemas.microsoft.com/office/powerpoint/2010/main" val="1039451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4E6C849-7CEC-ADE7-4A70-4A4D5D460436}"/>
              </a:ext>
            </a:extLst>
          </p:cNvPr>
          <p:cNvSpPr>
            <a:spLocks noGrp="1" noChangeArrowheads="1"/>
          </p:cNvSpPr>
          <p:nvPr>
            <p:ph type="ctrTitle"/>
          </p:nvPr>
        </p:nvSpPr>
        <p:spPr bwMode="auto">
          <a:xfrm>
            <a:off x="7464614" y="1783959"/>
            <a:ext cx="4087306" cy="28891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fontScale="90000"/>
          </a:bodyPr>
          <a:lstStyle/>
          <a:p>
            <a:pPr algn="l" eaLnBrk="0" fontAlgn="base" hangingPunct="0">
              <a:spcAft>
                <a:spcPct val="0"/>
              </a:spcAft>
            </a:pPr>
            <a:r>
              <a:rPr kumimoji="0" lang="en-US" altLang="en-US" sz="3800" b="1" i="0" u="none" strike="noStrike" cap="none" normalizeH="0" baseline="0" dirty="0">
                <a:ln>
                  <a:noFill/>
                </a:ln>
                <a:effectLst/>
                <a:latin typeface="+mn-lt"/>
                <a:ea typeface="Times New Roman" panose="02020603050405020304" pitchFamily="18" charset="0"/>
                <a:cs typeface="Calibri" panose="020F0502020204030204" pitchFamily="34" charset="0"/>
              </a:rPr>
              <a:t>ELECTRIC VEHICLE CHARGING STATIONS for </a:t>
            </a:r>
            <a:r>
              <a:rPr lang="en-US" sz="4000" b="1" dirty="0">
                <a:latin typeface="+mn-lt"/>
              </a:rPr>
              <a:t>Place du Village Square </a:t>
            </a:r>
            <a:r>
              <a:rPr kumimoji="0" lang="en-US" altLang="en-US" sz="3800" b="1" i="0" u="none" strike="noStrike" cap="none" normalizeH="0" baseline="0" dirty="0">
                <a:ln>
                  <a:noFill/>
                </a:ln>
                <a:effectLst/>
                <a:latin typeface="+mn-lt"/>
                <a:ea typeface="Times New Roman" panose="02020603050405020304" pitchFamily="18" charset="0"/>
                <a:cs typeface="Calibri" panose="020F0502020204030204" pitchFamily="34" charset="0"/>
              </a:rPr>
              <a:t> – Issues</a:t>
            </a:r>
            <a:r>
              <a:rPr kumimoji="0" lang="en-US" altLang="en-US" sz="3800" b="1" i="0" u="none" strike="noStrike" cap="none" normalizeH="0" dirty="0">
                <a:ln>
                  <a:noFill/>
                </a:ln>
                <a:effectLst/>
                <a:latin typeface="+mn-lt"/>
                <a:ea typeface="Times New Roman" panose="02020603050405020304" pitchFamily="18" charset="0"/>
                <a:cs typeface="Calibri" panose="020F0502020204030204" pitchFamily="34" charset="0"/>
              </a:rPr>
              <a:t> and Options</a:t>
            </a:r>
            <a:endParaRPr kumimoji="0" lang="en-US" altLang="en-US" sz="3800" b="1" i="0" u="none" strike="noStrike" cap="none" normalizeH="0" baseline="0" dirty="0">
              <a:ln>
                <a:noFill/>
              </a:ln>
              <a:effectLst/>
              <a:latin typeface="+mn-lt"/>
            </a:endParaRPr>
          </a:p>
        </p:txBody>
      </p:sp>
      <p:sp>
        <p:nvSpPr>
          <p:cNvPr id="88" name="Freeform: Shape 8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4" name="Picture 83">
            <a:extLst>
              <a:ext uri="{FF2B5EF4-FFF2-40B4-BE49-F238E27FC236}">
                <a16:creationId xmlns:a16="http://schemas.microsoft.com/office/drawing/2014/main" id="{DC1B8BA4-9C41-2943-EDFA-82023205C561}"/>
              </a:ext>
            </a:extLst>
          </p:cNvPr>
          <p:cNvPicPr>
            <a:picLocks noChangeAspect="1"/>
          </p:cNvPicPr>
          <p:nvPr/>
        </p:nvPicPr>
        <p:blipFill rotWithShape="1">
          <a:blip r:embed="rId2"/>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2865825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32B1C-35F8-0BE6-7300-6B9BB392BB97}"/>
              </a:ext>
            </a:extLst>
          </p:cNvPr>
          <p:cNvSpPr>
            <a:spLocks noGrp="1"/>
          </p:cNvSpPr>
          <p:nvPr>
            <p:ph type="title"/>
          </p:nvPr>
        </p:nvSpPr>
        <p:spPr>
          <a:xfrm>
            <a:off x="838200" y="557189"/>
            <a:ext cx="3374136" cy="5567891"/>
          </a:xfrm>
        </p:spPr>
        <p:txBody>
          <a:bodyPr>
            <a:normAutofit/>
          </a:bodyPr>
          <a:lstStyle/>
          <a:p>
            <a:r>
              <a:rPr lang="en-US" sz="5200"/>
              <a:t>Why install chargers?</a:t>
            </a:r>
          </a:p>
        </p:txBody>
      </p:sp>
      <p:graphicFrame>
        <p:nvGraphicFramePr>
          <p:cNvPr id="5" name="Content Placeholder 2">
            <a:extLst>
              <a:ext uri="{FF2B5EF4-FFF2-40B4-BE49-F238E27FC236}">
                <a16:creationId xmlns:a16="http://schemas.microsoft.com/office/drawing/2014/main" id="{DEDBE286-D834-D8F5-AA1E-8484363F6A1B}"/>
              </a:ext>
            </a:extLst>
          </p:cNvPr>
          <p:cNvGraphicFramePr>
            <a:graphicFrameLocks noGrp="1"/>
          </p:cNvGraphicFramePr>
          <p:nvPr>
            <p:ph idx="1"/>
            <p:extLst>
              <p:ext uri="{D42A27DB-BD31-4B8C-83A1-F6EECF244321}">
                <p14:modId xmlns:p14="http://schemas.microsoft.com/office/powerpoint/2010/main" val="38927741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17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464F5-13A3-1570-44B7-90DA3E8EF44B}"/>
              </a:ext>
            </a:extLst>
          </p:cNvPr>
          <p:cNvSpPr>
            <a:spLocks noGrp="1"/>
          </p:cNvSpPr>
          <p:nvPr>
            <p:ph type="title"/>
          </p:nvPr>
        </p:nvSpPr>
        <p:spPr>
          <a:xfrm>
            <a:off x="838200" y="557189"/>
            <a:ext cx="3374136" cy="5567891"/>
          </a:xfrm>
        </p:spPr>
        <p:txBody>
          <a:bodyPr>
            <a:normAutofit/>
          </a:bodyPr>
          <a:lstStyle/>
          <a:p>
            <a:r>
              <a:rPr lang="en-US" sz="5200"/>
              <a:t>The situation in our building</a:t>
            </a:r>
          </a:p>
        </p:txBody>
      </p:sp>
      <p:graphicFrame>
        <p:nvGraphicFramePr>
          <p:cNvPr id="5" name="Content Placeholder 2">
            <a:extLst>
              <a:ext uri="{FF2B5EF4-FFF2-40B4-BE49-F238E27FC236}">
                <a16:creationId xmlns:a16="http://schemas.microsoft.com/office/drawing/2014/main" id="{D67DFB8D-BB72-5D90-D717-3B80168F92C2}"/>
              </a:ext>
            </a:extLst>
          </p:cNvPr>
          <p:cNvGraphicFramePr>
            <a:graphicFrameLocks noGrp="1"/>
          </p:cNvGraphicFramePr>
          <p:nvPr>
            <p:ph idx="1"/>
            <p:extLst>
              <p:ext uri="{D42A27DB-BD31-4B8C-83A1-F6EECF244321}">
                <p14:modId xmlns:p14="http://schemas.microsoft.com/office/powerpoint/2010/main" val="59164145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34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04D03-736D-C578-3404-4F24434A9831}"/>
              </a:ext>
            </a:extLst>
          </p:cNvPr>
          <p:cNvSpPr>
            <a:spLocks noGrp="1"/>
          </p:cNvSpPr>
          <p:nvPr>
            <p:ph type="title"/>
          </p:nvPr>
        </p:nvSpPr>
        <p:spPr>
          <a:xfrm>
            <a:off x="838200" y="557189"/>
            <a:ext cx="3374136" cy="5567891"/>
          </a:xfrm>
        </p:spPr>
        <p:txBody>
          <a:bodyPr>
            <a:normAutofit/>
          </a:bodyPr>
          <a:lstStyle/>
          <a:p>
            <a:r>
              <a:rPr lang="en-US" sz="5200"/>
              <a:t>The cost of installation</a:t>
            </a:r>
          </a:p>
        </p:txBody>
      </p:sp>
      <p:graphicFrame>
        <p:nvGraphicFramePr>
          <p:cNvPr id="5" name="Content Placeholder 2">
            <a:extLst>
              <a:ext uri="{FF2B5EF4-FFF2-40B4-BE49-F238E27FC236}">
                <a16:creationId xmlns:a16="http://schemas.microsoft.com/office/drawing/2014/main" id="{B9DF3E75-0CD4-5F17-8499-6B7ED65325FD}"/>
              </a:ext>
            </a:extLst>
          </p:cNvPr>
          <p:cNvGraphicFramePr>
            <a:graphicFrameLocks noGrp="1"/>
          </p:cNvGraphicFramePr>
          <p:nvPr>
            <p:ph idx="1"/>
            <p:extLst>
              <p:ext uri="{D42A27DB-BD31-4B8C-83A1-F6EECF244321}">
                <p14:modId xmlns:p14="http://schemas.microsoft.com/office/powerpoint/2010/main" val="336486976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361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engineering drawing&#10;&#10;Description automatically generated">
            <a:extLst>
              <a:ext uri="{FF2B5EF4-FFF2-40B4-BE49-F238E27FC236}">
                <a16:creationId xmlns:a16="http://schemas.microsoft.com/office/drawing/2014/main" id="{04834C4F-8EC5-1E7F-1125-BC5F7E7EF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512" y="643467"/>
            <a:ext cx="8222975" cy="5571066"/>
          </a:xfrm>
          <a:prstGeom prst="rect">
            <a:avLst/>
          </a:prstGeom>
        </p:spPr>
      </p:pic>
    </p:spTree>
    <p:extLst>
      <p:ext uri="{BB962C8B-B14F-4D97-AF65-F5344CB8AC3E}">
        <p14:creationId xmlns:p14="http://schemas.microsoft.com/office/powerpoint/2010/main" val="59915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6B13A-CEAF-B504-4614-02BA831EA050}"/>
              </a:ext>
            </a:extLst>
          </p:cNvPr>
          <p:cNvSpPr>
            <a:spLocks noGrp="1"/>
          </p:cNvSpPr>
          <p:nvPr>
            <p:ph type="title"/>
          </p:nvPr>
        </p:nvSpPr>
        <p:spPr>
          <a:xfrm>
            <a:off x="838200" y="557188"/>
            <a:ext cx="4862848" cy="5569291"/>
          </a:xfrm>
        </p:spPr>
        <p:txBody>
          <a:bodyPr>
            <a:normAutofit/>
          </a:bodyPr>
          <a:lstStyle/>
          <a:p>
            <a:r>
              <a:rPr lang="en-US" sz="5200"/>
              <a:t>Interest from owners</a:t>
            </a:r>
          </a:p>
        </p:txBody>
      </p:sp>
      <p:graphicFrame>
        <p:nvGraphicFramePr>
          <p:cNvPr id="5" name="Content Placeholder 2">
            <a:extLst>
              <a:ext uri="{FF2B5EF4-FFF2-40B4-BE49-F238E27FC236}">
                <a16:creationId xmlns:a16="http://schemas.microsoft.com/office/drawing/2014/main" id="{573CB740-D4F4-0C09-20D9-129A0883B2AF}"/>
              </a:ext>
            </a:extLst>
          </p:cNvPr>
          <p:cNvGraphicFramePr>
            <a:graphicFrameLocks noGrp="1"/>
          </p:cNvGraphicFramePr>
          <p:nvPr>
            <p:ph idx="1"/>
            <p:extLst>
              <p:ext uri="{D42A27DB-BD31-4B8C-83A1-F6EECF244321}">
                <p14:modId xmlns:p14="http://schemas.microsoft.com/office/powerpoint/2010/main" val="104025374"/>
              </p:ext>
            </p:extLst>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12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E638A-FE70-2241-9B62-54622F4D4A50}"/>
              </a:ext>
            </a:extLst>
          </p:cNvPr>
          <p:cNvSpPr>
            <a:spLocks noGrp="1"/>
          </p:cNvSpPr>
          <p:nvPr>
            <p:ph type="title"/>
          </p:nvPr>
        </p:nvSpPr>
        <p:spPr>
          <a:xfrm>
            <a:off x="838200" y="557189"/>
            <a:ext cx="4155825" cy="5571898"/>
          </a:xfrm>
        </p:spPr>
        <p:txBody>
          <a:bodyPr>
            <a:normAutofit/>
          </a:bodyPr>
          <a:lstStyle/>
          <a:p>
            <a:r>
              <a:rPr lang="en-US"/>
              <a:t>Covering the costs</a:t>
            </a:r>
          </a:p>
        </p:txBody>
      </p:sp>
      <p:graphicFrame>
        <p:nvGraphicFramePr>
          <p:cNvPr id="21" name="Content Placeholder 2">
            <a:extLst>
              <a:ext uri="{FF2B5EF4-FFF2-40B4-BE49-F238E27FC236}">
                <a16:creationId xmlns:a16="http://schemas.microsoft.com/office/drawing/2014/main" id="{6348C14C-C48D-85FE-0DE5-311D642E02F2}"/>
              </a:ext>
            </a:extLst>
          </p:cNvPr>
          <p:cNvGraphicFramePr>
            <a:graphicFrameLocks noGrp="1"/>
          </p:cNvGraphicFramePr>
          <p:nvPr>
            <p:ph idx="1"/>
            <p:extLst>
              <p:ext uri="{D42A27DB-BD31-4B8C-83A1-F6EECF244321}">
                <p14:modId xmlns:p14="http://schemas.microsoft.com/office/powerpoint/2010/main" val="2647891516"/>
              </p:ext>
            </p:extLst>
          </p:nvPr>
        </p:nvGraphicFramePr>
        <p:xfrm>
          <a:off x="5186552" y="557189"/>
          <a:ext cx="6167246" cy="5571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1728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467</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ELECTRIC VEHICLE CHARGING STATIONS for Place du Village Square  – Issues and Options</vt:lpstr>
      <vt:lpstr>Why install chargers?</vt:lpstr>
      <vt:lpstr>The situation in our building</vt:lpstr>
      <vt:lpstr>The cost of installation</vt:lpstr>
      <vt:lpstr>PowerPoint Presentation</vt:lpstr>
      <vt:lpstr>Interest from owners</vt:lpstr>
      <vt:lpstr>Covering the costs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377 CONDO BOARD MEMBERS PRESENTATION ON ELECTRIC VEHICLE CHARGING STATIONS JULY 2022</dc:title>
  <dc:creator>Don</dc:creator>
  <cp:lastModifiedBy>Bruce Wilson</cp:lastModifiedBy>
  <cp:revision>3</cp:revision>
  <dcterms:created xsi:type="dcterms:W3CDTF">2022-07-01T16:05:05Z</dcterms:created>
  <dcterms:modified xsi:type="dcterms:W3CDTF">2023-04-21T19:32:36Z</dcterms:modified>
</cp:coreProperties>
</file>