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0EA02-0A90-4F69-A1A0-81B2BF5850F9}" v="1000" dt="2022-07-06T16:45:36.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60E12-2D52-4270-BF49-8E38B2FD073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5DD3A34-7F5D-4F3A-B93B-6C150FED8DBA}">
      <dgm:prSet/>
      <dgm:spPr/>
      <dgm:t>
        <a:bodyPr/>
        <a:lstStyle/>
        <a:p>
          <a:r>
            <a:rPr lang="en-US" dirty="0"/>
            <a:t>At least 20 per cent of all new passenger vehicles sold in Canada will be electric by 2026, 60 per cent by 2030, and 100 per cent by 2035</a:t>
          </a:r>
        </a:p>
      </dgm:t>
    </dgm:pt>
    <dgm:pt modelId="{902AC480-049A-477B-8680-DDF0AA8E9649}" type="parTrans" cxnId="{5285833F-3A80-4E67-B116-838AFDFB6D92}">
      <dgm:prSet/>
      <dgm:spPr/>
      <dgm:t>
        <a:bodyPr/>
        <a:lstStyle/>
        <a:p>
          <a:endParaRPr lang="en-US"/>
        </a:p>
      </dgm:t>
    </dgm:pt>
    <dgm:pt modelId="{681AF849-0321-47B0-8F6B-A350B6969538}" type="sibTrans" cxnId="{5285833F-3A80-4E67-B116-838AFDFB6D92}">
      <dgm:prSet/>
      <dgm:spPr/>
      <dgm:t>
        <a:bodyPr/>
        <a:lstStyle/>
        <a:p>
          <a:endParaRPr lang="en-US"/>
        </a:p>
      </dgm:t>
    </dgm:pt>
    <dgm:pt modelId="{3AF52329-14D7-431F-B010-3E6867C0E071}">
      <dgm:prSet/>
      <dgm:spPr/>
      <dgm:t>
        <a:bodyPr/>
        <a:lstStyle/>
        <a:p>
          <a:r>
            <a:rPr lang="en-US"/>
            <a:t>Charging stations are quickly becoming a basic part of a home, much like a parking spot.</a:t>
          </a:r>
        </a:p>
      </dgm:t>
    </dgm:pt>
    <dgm:pt modelId="{4757CFAC-BB66-48DE-9350-C13956A272F1}" type="parTrans" cxnId="{1D456B31-F2D6-4214-B56B-94BAD9399F80}">
      <dgm:prSet/>
      <dgm:spPr/>
      <dgm:t>
        <a:bodyPr/>
        <a:lstStyle/>
        <a:p>
          <a:endParaRPr lang="en-US"/>
        </a:p>
      </dgm:t>
    </dgm:pt>
    <dgm:pt modelId="{95C2155F-F8B5-4EC6-BD79-0D361FF4F713}" type="sibTrans" cxnId="{1D456B31-F2D6-4214-B56B-94BAD9399F80}">
      <dgm:prSet/>
      <dgm:spPr/>
      <dgm:t>
        <a:bodyPr/>
        <a:lstStyle/>
        <a:p>
          <a:endParaRPr lang="en-US"/>
        </a:p>
      </dgm:t>
    </dgm:pt>
    <dgm:pt modelId="{FC3B7C71-FDAB-4264-987E-ECEFD9FDD4A9}">
      <dgm:prSet/>
      <dgm:spPr/>
      <dgm:t>
        <a:bodyPr/>
        <a:lstStyle/>
        <a:p>
          <a:r>
            <a:rPr lang="en-US"/>
            <a:t>Installing CS in our parking garage will increase the value of the property, enhance its attractiveness to buyers and, of course, allow owners to charge their cars at home.</a:t>
          </a:r>
        </a:p>
      </dgm:t>
    </dgm:pt>
    <dgm:pt modelId="{E78E116F-0853-4653-9801-AB44E3F49957}" type="parTrans" cxnId="{2690584E-9EDF-49DA-9A8C-07784C806F55}">
      <dgm:prSet/>
      <dgm:spPr/>
      <dgm:t>
        <a:bodyPr/>
        <a:lstStyle/>
        <a:p>
          <a:endParaRPr lang="en-US"/>
        </a:p>
      </dgm:t>
    </dgm:pt>
    <dgm:pt modelId="{1CC1AD5C-19D3-4263-910C-125A0A7B69B3}" type="sibTrans" cxnId="{2690584E-9EDF-49DA-9A8C-07784C806F55}">
      <dgm:prSet/>
      <dgm:spPr/>
      <dgm:t>
        <a:bodyPr/>
        <a:lstStyle/>
        <a:p>
          <a:endParaRPr lang="en-US"/>
        </a:p>
      </dgm:t>
    </dgm:pt>
    <dgm:pt modelId="{39183652-1CDD-4E15-9EAA-2980A3A520EF}">
      <dgm:prSet/>
      <dgm:spPr/>
      <dgm:t>
        <a:bodyPr/>
        <a:lstStyle/>
        <a:p>
          <a:r>
            <a:rPr lang="en-US"/>
            <a:t>Is this the right time for CCC 377 to proceed with installation? </a:t>
          </a:r>
        </a:p>
      </dgm:t>
    </dgm:pt>
    <dgm:pt modelId="{8A1DFD47-AB81-4F34-AE22-8C3ABA898DC7}" type="parTrans" cxnId="{95AC968B-F126-40BE-93DC-68DAE741FCBC}">
      <dgm:prSet/>
      <dgm:spPr/>
      <dgm:t>
        <a:bodyPr/>
        <a:lstStyle/>
        <a:p>
          <a:endParaRPr lang="en-US"/>
        </a:p>
      </dgm:t>
    </dgm:pt>
    <dgm:pt modelId="{2C3FEE8E-6009-464F-AF2A-2D85E7619EF4}" type="sibTrans" cxnId="{95AC968B-F126-40BE-93DC-68DAE741FCBC}">
      <dgm:prSet/>
      <dgm:spPr/>
      <dgm:t>
        <a:bodyPr/>
        <a:lstStyle/>
        <a:p>
          <a:endParaRPr lang="en-US"/>
        </a:p>
      </dgm:t>
    </dgm:pt>
    <dgm:pt modelId="{780BDDD5-712B-4BD6-B6EA-C68956F6934C}" type="pres">
      <dgm:prSet presAssocID="{1B860E12-2D52-4270-BF49-8E38B2FD073A}" presName="vert0" presStyleCnt="0">
        <dgm:presLayoutVars>
          <dgm:dir/>
          <dgm:animOne val="branch"/>
          <dgm:animLvl val="lvl"/>
        </dgm:presLayoutVars>
      </dgm:prSet>
      <dgm:spPr/>
    </dgm:pt>
    <dgm:pt modelId="{DD144D10-0300-463B-ABE5-1E4B17E84883}" type="pres">
      <dgm:prSet presAssocID="{A5DD3A34-7F5D-4F3A-B93B-6C150FED8DBA}" presName="thickLine" presStyleLbl="alignNode1" presStyleIdx="0" presStyleCnt="4"/>
      <dgm:spPr/>
    </dgm:pt>
    <dgm:pt modelId="{E99DC85A-A438-4124-9F6D-78746A0D7EF0}" type="pres">
      <dgm:prSet presAssocID="{A5DD3A34-7F5D-4F3A-B93B-6C150FED8DBA}" presName="horz1" presStyleCnt="0"/>
      <dgm:spPr/>
    </dgm:pt>
    <dgm:pt modelId="{852102DC-056C-4A34-BA48-809720619C3F}" type="pres">
      <dgm:prSet presAssocID="{A5DD3A34-7F5D-4F3A-B93B-6C150FED8DBA}" presName="tx1" presStyleLbl="revTx" presStyleIdx="0" presStyleCnt="4"/>
      <dgm:spPr/>
    </dgm:pt>
    <dgm:pt modelId="{4F5C017D-49E7-48E9-86BF-3AEE2D524AA7}" type="pres">
      <dgm:prSet presAssocID="{A5DD3A34-7F5D-4F3A-B93B-6C150FED8DBA}" presName="vert1" presStyleCnt="0"/>
      <dgm:spPr/>
    </dgm:pt>
    <dgm:pt modelId="{15B6017D-B377-4652-A2D9-A02F78054B85}" type="pres">
      <dgm:prSet presAssocID="{3AF52329-14D7-431F-B010-3E6867C0E071}" presName="thickLine" presStyleLbl="alignNode1" presStyleIdx="1" presStyleCnt="4"/>
      <dgm:spPr/>
    </dgm:pt>
    <dgm:pt modelId="{8378F0D1-CF3D-408D-9916-A0F2343CE6E6}" type="pres">
      <dgm:prSet presAssocID="{3AF52329-14D7-431F-B010-3E6867C0E071}" presName="horz1" presStyleCnt="0"/>
      <dgm:spPr/>
    </dgm:pt>
    <dgm:pt modelId="{3FF0FF54-D0EA-4E24-B182-7660D99C6740}" type="pres">
      <dgm:prSet presAssocID="{3AF52329-14D7-431F-B010-3E6867C0E071}" presName="tx1" presStyleLbl="revTx" presStyleIdx="1" presStyleCnt="4"/>
      <dgm:spPr/>
    </dgm:pt>
    <dgm:pt modelId="{6EB65357-816D-4F66-836F-FAC814FFB535}" type="pres">
      <dgm:prSet presAssocID="{3AF52329-14D7-431F-B010-3E6867C0E071}" presName="vert1" presStyleCnt="0"/>
      <dgm:spPr/>
    </dgm:pt>
    <dgm:pt modelId="{9DC6630D-8716-4AE3-9761-25770C4C4296}" type="pres">
      <dgm:prSet presAssocID="{FC3B7C71-FDAB-4264-987E-ECEFD9FDD4A9}" presName="thickLine" presStyleLbl="alignNode1" presStyleIdx="2" presStyleCnt="4"/>
      <dgm:spPr/>
    </dgm:pt>
    <dgm:pt modelId="{0F90D7D3-C7D9-4093-9E27-AEB0FE9D2CC5}" type="pres">
      <dgm:prSet presAssocID="{FC3B7C71-FDAB-4264-987E-ECEFD9FDD4A9}" presName="horz1" presStyleCnt="0"/>
      <dgm:spPr/>
    </dgm:pt>
    <dgm:pt modelId="{6F7289F0-7A4C-4889-A0CB-5C3AFD67FE61}" type="pres">
      <dgm:prSet presAssocID="{FC3B7C71-FDAB-4264-987E-ECEFD9FDD4A9}" presName="tx1" presStyleLbl="revTx" presStyleIdx="2" presStyleCnt="4"/>
      <dgm:spPr/>
    </dgm:pt>
    <dgm:pt modelId="{F1FD8420-CAF4-468F-8741-DDE3702251A5}" type="pres">
      <dgm:prSet presAssocID="{FC3B7C71-FDAB-4264-987E-ECEFD9FDD4A9}" presName="vert1" presStyleCnt="0"/>
      <dgm:spPr/>
    </dgm:pt>
    <dgm:pt modelId="{CBC983B6-B8E9-44E4-BBA6-3F796FF2B0A2}" type="pres">
      <dgm:prSet presAssocID="{39183652-1CDD-4E15-9EAA-2980A3A520EF}" presName="thickLine" presStyleLbl="alignNode1" presStyleIdx="3" presStyleCnt="4"/>
      <dgm:spPr/>
    </dgm:pt>
    <dgm:pt modelId="{32D56B2E-B454-4257-B4CA-B241B72C4C10}" type="pres">
      <dgm:prSet presAssocID="{39183652-1CDD-4E15-9EAA-2980A3A520EF}" presName="horz1" presStyleCnt="0"/>
      <dgm:spPr/>
    </dgm:pt>
    <dgm:pt modelId="{178B7946-51F3-4B63-AEA9-84AADFBC30E9}" type="pres">
      <dgm:prSet presAssocID="{39183652-1CDD-4E15-9EAA-2980A3A520EF}" presName="tx1" presStyleLbl="revTx" presStyleIdx="3" presStyleCnt="4"/>
      <dgm:spPr/>
    </dgm:pt>
    <dgm:pt modelId="{B4BB82B7-EAAE-4584-A0D4-1ACFB201E425}" type="pres">
      <dgm:prSet presAssocID="{39183652-1CDD-4E15-9EAA-2980A3A520EF}" presName="vert1" presStyleCnt="0"/>
      <dgm:spPr/>
    </dgm:pt>
  </dgm:ptLst>
  <dgm:cxnLst>
    <dgm:cxn modelId="{1D456B31-F2D6-4214-B56B-94BAD9399F80}" srcId="{1B860E12-2D52-4270-BF49-8E38B2FD073A}" destId="{3AF52329-14D7-431F-B010-3E6867C0E071}" srcOrd="1" destOrd="0" parTransId="{4757CFAC-BB66-48DE-9350-C13956A272F1}" sibTransId="{95C2155F-F8B5-4EC6-BD79-0D361FF4F713}"/>
    <dgm:cxn modelId="{5285833F-3A80-4E67-B116-838AFDFB6D92}" srcId="{1B860E12-2D52-4270-BF49-8E38B2FD073A}" destId="{A5DD3A34-7F5D-4F3A-B93B-6C150FED8DBA}" srcOrd="0" destOrd="0" parTransId="{902AC480-049A-477B-8680-DDF0AA8E9649}" sibTransId="{681AF849-0321-47B0-8F6B-A350B6969538}"/>
    <dgm:cxn modelId="{2690584E-9EDF-49DA-9A8C-07784C806F55}" srcId="{1B860E12-2D52-4270-BF49-8E38B2FD073A}" destId="{FC3B7C71-FDAB-4264-987E-ECEFD9FDD4A9}" srcOrd="2" destOrd="0" parTransId="{E78E116F-0853-4653-9801-AB44E3F49957}" sibTransId="{1CC1AD5C-19D3-4263-910C-125A0A7B69B3}"/>
    <dgm:cxn modelId="{E9AAED74-D5CA-40E7-AD0A-54BCE4E114F6}" type="presOf" srcId="{39183652-1CDD-4E15-9EAA-2980A3A520EF}" destId="{178B7946-51F3-4B63-AEA9-84AADFBC30E9}" srcOrd="0" destOrd="0" presId="urn:microsoft.com/office/officeart/2008/layout/LinedList"/>
    <dgm:cxn modelId="{37784278-D65F-43EB-A84F-FECE49A8E6BD}" type="presOf" srcId="{FC3B7C71-FDAB-4264-987E-ECEFD9FDD4A9}" destId="{6F7289F0-7A4C-4889-A0CB-5C3AFD67FE61}" srcOrd="0" destOrd="0" presId="urn:microsoft.com/office/officeart/2008/layout/LinedList"/>
    <dgm:cxn modelId="{95AC968B-F126-40BE-93DC-68DAE741FCBC}" srcId="{1B860E12-2D52-4270-BF49-8E38B2FD073A}" destId="{39183652-1CDD-4E15-9EAA-2980A3A520EF}" srcOrd="3" destOrd="0" parTransId="{8A1DFD47-AB81-4F34-AE22-8C3ABA898DC7}" sibTransId="{2C3FEE8E-6009-464F-AF2A-2D85E7619EF4}"/>
    <dgm:cxn modelId="{5AA3618D-C42E-4EC8-BDD7-96993E9E27FE}" type="presOf" srcId="{A5DD3A34-7F5D-4F3A-B93B-6C150FED8DBA}" destId="{852102DC-056C-4A34-BA48-809720619C3F}" srcOrd="0" destOrd="0" presId="urn:microsoft.com/office/officeart/2008/layout/LinedList"/>
    <dgm:cxn modelId="{BDA784B6-7800-48BA-9AAD-79CECB7BFD50}" type="presOf" srcId="{3AF52329-14D7-431F-B010-3E6867C0E071}" destId="{3FF0FF54-D0EA-4E24-B182-7660D99C6740}" srcOrd="0" destOrd="0" presId="urn:microsoft.com/office/officeart/2008/layout/LinedList"/>
    <dgm:cxn modelId="{41E2A7D6-FD12-4E1F-8293-BE855CCFB86A}" type="presOf" srcId="{1B860E12-2D52-4270-BF49-8E38B2FD073A}" destId="{780BDDD5-712B-4BD6-B6EA-C68956F6934C}" srcOrd="0" destOrd="0" presId="urn:microsoft.com/office/officeart/2008/layout/LinedList"/>
    <dgm:cxn modelId="{DD70AC76-DFDE-4A41-AAD5-5932EBF25E19}" type="presParOf" srcId="{780BDDD5-712B-4BD6-B6EA-C68956F6934C}" destId="{DD144D10-0300-463B-ABE5-1E4B17E84883}" srcOrd="0" destOrd="0" presId="urn:microsoft.com/office/officeart/2008/layout/LinedList"/>
    <dgm:cxn modelId="{1FE552DD-C5CA-4EC5-AC68-BD98E26E5CC3}" type="presParOf" srcId="{780BDDD5-712B-4BD6-B6EA-C68956F6934C}" destId="{E99DC85A-A438-4124-9F6D-78746A0D7EF0}" srcOrd="1" destOrd="0" presId="urn:microsoft.com/office/officeart/2008/layout/LinedList"/>
    <dgm:cxn modelId="{3BC22763-8B0E-4D19-9F8C-62E8A70DF484}" type="presParOf" srcId="{E99DC85A-A438-4124-9F6D-78746A0D7EF0}" destId="{852102DC-056C-4A34-BA48-809720619C3F}" srcOrd="0" destOrd="0" presId="urn:microsoft.com/office/officeart/2008/layout/LinedList"/>
    <dgm:cxn modelId="{CA30B57F-74F6-4728-AE07-05A0A5CE2DC0}" type="presParOf" srcId="{E99DC85A-A438-4124-9F6D-78746A0D7EF0}" destId="{4F5C017D-49E7-48E9-86BF-3AEE2D524AA7}" srcOrd="1" destOrd="0" presId="urn:microsoft.com/office/officeart/2008/layout/LinedList"/>
    <dgm:cxn modelId="{4A124B8E-20B4-4F50-A599-F6AE47C83486}" type="presParOf" srcId="{780BDDD5-712B-4BD6-B6EA-C68956F6934C}" destId="{15B6017D-B377-4652-A2D9-A02F78054B85}" srcOrd="2" destOrd="0" presId="urn:microsoft.com/office/officeart/2008/layout/LinedList"/>
    <dgm:cxn modelId="{2B33F783-F554-497A-858E-ABC849B85FB4}" type="presParOf" srcId="{780BDDD5-712B-4BD6-B6EA-C68956F6934C}" destId="{8378F0D1-CF3D-408D-9916-A0F2343CE6E6}" srcOrd="3" destOrd="0" presId="urn:microsoft.com/office/officeart/2008/layout/LinedList"/>
    <dgm:cxn modelId="{3C66C264-0DC2-4BAC-94D4-D40BD8FC6A8C}" type="presParOf" srcId="{8378F0D1-CF3D-408D-9916-A0F2343CE6E6}" destId="{3FF0FF54-D0EA-4E24-B182-7660D99C6740}" srcOrd="0" destOrd="0" presId="urn:microsoft.com/office/officeart/2008/layout/LinedList"/>
    <dgm:cxn modelId="{E1F70420-9344-4A91-AB57-F3E770C88270}" type="presParOf" srcId="{8378F0D1-CF3D-408D-9916-A0F2343CE6E6}" destId="{6EB65357-816D-4F66-836F-FAC814FFB535}" srcOrd="1" destOrd="0" presId="urn:microsoft.com/office/officeart/2008/layout/LinedList"/>
    <dgm:cxn modelId="{33BD8ADF-A005-478D-94B1-5C7F0FD5089E}" type="presParOf" srcId="{780BDDD5-712B-4BD6-B6EA-C68956F6934C}" destId="{9DC6630D-8716-4AE3-9761-25770C4C4296}" srcOrd="4" destOrd="0" presId="urn:microsoft.com/office/officeart/2008/layout/LinedList"/>
    <dgm:cxn modelId="{CEF705BF-C9B0-4ED9-9FB0-F6BFCDB50D23}" type="presParOf" srcId="{780BDDD5-712B-4BD6-B6EA-C68956F6934C}" destId="{0F90D7D3-C7D9-4093-9E27-AEB0FE9D2CC5}" srcOrd="5" destOrd="0" presId="urn:microsoft.com/office/officeart/2008/layout/LinedList"/>
    <dgm:cxn modelId="{8CD8512B-61B8-4F02-A0ED-C67B390C0B47}" type="presParOf" srcId="{0F90D7D3-C7D9-4093-9E27-AEB0FE9D2CC5}" destId="{6F7289F0-7A4C-4889-A0CB-5C3AFD67FE61}" srcOrd="0" destOrd="0" presId="urn:microsoft.com/office/officeart/2008/layout/LinedList"/>
    <dgm:cxn modelId="{E95743A2-850D-4282-85ED-66C3A677DEB4}" type="presParOf" srcId="{0F90D7D3-C7D9-4093-9E27-AEB0FE9D2CC5}" destId="{F1FD8420-CAF4-468F-8741-DDE3702251A5}" srcOrd="1" destOrd="0" presId="urn:microsoft.com/office/officeart/2008/layout/LinedList"/>
    <dgm:cxn modelId="{908250C4-CD4B-4E4A-96B5-F01454750B10}" type="presParOf" srcId="{780BDDD5-712B-4BD6-B6EA-C68956F6934C}" destId="{CBC983B6-B8E9-44E4-BBA6-3F796FF2B0A2}" srcOrd="6" destOrd="0" presId="urn:microsoft.com/office/officeart/2008/layout/LinedList"/>
    <dgm:cxn modelId="{2E5F7C68-489B-46A7-9F5B-0EF5687D9D34}" type="presParOf" srcId="{780BDDD5-712B-4BD6-B6EA-C68956F6934C}" destId="{32D56B2E-B454-4257-B4CA-B241B72C4C10}" srcOrd="7" destOrd="0" presId="urn:microsoft.com/office/officeart/2008/layout/LinedList"/>
    <dgm:cxn modelId="{A9DBC84E-D730-43B5-940F-6A2B8CBA5347}" type="presParOf" srcId="{32D56B2E-B454-4257-B4CA-B241B72C4C10}" destId="{178B7946-51F3-4B63-AEA9-84AADFBC30E9}" srcOrd="0" destOrd="0" presId="urn:microsoft.com/office/officeart/2008/layout/LinedList"/>
    <dgm:cxn modelId="{0F75F215-51D3-4E1A-8285-38A0E653F3EF}" type="presParOf" srcId="{32D56B2E-B454-4257-B4CA-B241B72C4C10}" destId="{B4BB82B7-EAAE-4584-A0D4-1ACFB201E4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927F3-B038-468C-A64D-AF487EE2D93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9DF6C77-0753-4868-9468-9A263573C08A}">
      <dgm:prSet/>
      <dgm:spPr/>
      <dgm:t>
        <a:bodyPr/>
        <a:lstStyle/>
        <a:p>
          <a:r>
            <a:rPr lang="en-US" b="1" dirty="0"/>
            <a:t>Research:</a:t>
          </a:r>
          <a:r>
            <a:rPr lang="en-US" dirty="0"/>
            <a:t> Preliminary study by </a:t>
          </a:r>
          <a:r>
            <a:rPr lang="en-US" dirty="0" err="1"/>
            <a:t>Lightenco</a:t>
          </a:r>
          <a:r>
            <a:rPr lang="en-US" dirty="0"/>
            <a:t> and ongoing discussions with the Board.</a:t>
          </a:r>
        </a:p>
      </dgm:t>
    </dgm:pt>
    <dgm:pt modelId="{61FEB9EC-DF3E-48CB-BE74-87450B01B525}" type="parTrans" cxnId="{F7AC3485-E73D-4F36-839B-2D2AF0639010}">
      <dgm:prSet/>
      <dgm:spPr/>
      <dgm:t>
        <a:bodyPr/>
        <a:lstStyle/>
        <a:p>
          <a:endParaRPr lang="en-US"/>
        </a:p>
      </dgm:t>
    </dgm:pt>
    <dgm:pt modelId="{EC28E1ED-9EB8-4309-A360-1DE86508A017}" type="sibTrans" cxnId="{F7AC3485-E73D-4F36-839B-2D2AF0639010}">
      <dgm:prSet/>
      <dgm:spPr/>
      <dgm:t>
        <a:bodyPr/>
        <a:lstStyle/>
        <a:p>
          <a:endParaRPr lang="en-US"/>
        </a:p>
      </dgm:t>
    </dgm:pt>
    <dgm:pt modelId="{9D64C687-738C-4057-A0EC-CF1E0AB027AB}">
      <dgm:prSet/>
      <dgm:spPr/>
      <dgm:t>
        <a:bodyPr/>
        <a:lstStyle/>
        <a:p>
          <a:r>
            <a:rPr lang="en-US" b="1" dirty="0"/>
            <a:t>Capacity:</a:t>
          </a:r>
          <a:r>
            <a:rPr lang="en-US" dirty="0"/>
            <a:t> There are 48 units in our building. We don’t have sufficient electrical supply for one charger per unit, without upgrading the power supply, which would be very expensive.</a:t>
          </a:r>
        </a:p>
      </dgm:t>
    </dgm:pt>
    <dgm:pt modelId="{C0514363-D103-4794-A803-049EDE13C16A}" type="parTrans" cxnId="{CE5C6AE1-EC1D-4307-8635-5DE31891D0FB}">
      <dgm:prSet/>
      <dgm:spPr/>
      <dgm:t>
        <a:bodyPr/>
        <a:lstStyle/>
        <a:p>
          <a:endParaRPr lang="en-US"/>
        </a:p>
      </dgm:t>
    </dgm:pt>
    <dgm:pt modelId="{F4F96639-C154-4710-877A-48274055B627}" type="sibTrans" cxnId="{CE5C6AE1-EC1D-4307-8635-5DE31891D0FB}">
      <dgm:prSet/>
      <dgm:spPr/>
      <dgm:t>
        <a:bodyPr/>
        <a:lstStyle/>
        <a:p>
          <a:endParaRPr lang="en-US"/>
        </a:p>
      </dgm:t>
    </dgm:pt>
    <dgm:pt modelId="{DC5D2A24-6DF6-4B8E-9862-5F27BEFFB447}">
      <dgm:prSet/>
      <dgm:spPr/>
      <dgm:t>
        <a:bodyPr/>
        <a:lstStyle/>
        <a:p>
          <a:r>
            <a:rPr lang="en-US" b="1" dirty="0"/>
            <a:t>Configuration: </a:t>
          </a:r>
          <a:r>
            <a:rPr lang="en-US" dirty="0"/>
            <a:t>We have the capacity for up to 24 stations, which could be mounted on walls or pillars. Two parking stalls would then share each charging station. This requires some cooperation but should be manageable.</a:t>
          </a:r>
        </a:p>
      </dgm:t>
    </dgm:pt>
    <dgm:pt modelId="{A02FB8B1-460F-4A82-98B4-4498FE6785C9}" type="parTrans" cxnId="{0F752E5F-71DB-4EFD-A6CC-D127AAD227CF}">
      <dgm:prSet/>
      <dgm:spPr/>
      <dgm:t>
        <a:bodyPr/>
        <a:lstStyle/>
        <a:p>
          <a:endParaRPr lang="en-US"/>
        </a:p>
      </dgm:t>
    </dgm:pt>
    <dgm:pt modelId="{11643FDF-E9ED-4D88-AFC5-D9A5600A5BBF}" type="sibTrans" cxnId="{0F752E5F-71DB-4EFD-A6CC-D127AAD227CF}">
      <dgm:prSet/>
      <dgm:spPr/>
      <dgm:t>
        <a:bodyPr/>
        <a:lstStyle/>
        <a:p>
          <a:endParaRPr lang="en-US"/>
        </a:p>
      </dgm:t>
    </dgm:pt>
    <dgm:pt modelId="{880A96B2-CD95-4E90-A67F-1A874D405821}" type="pres">
      <dgm:prSet presAssocID="{484927F3-B038-468C-A64D-AF487EE2D931}" presName="vert0" presStyleCnt="0">
        <dgm:presLayoutVars>
          <dgm:dir/>
          <dgm:animOne val="branch"/>
          <dgm:animLvl val="lvl"/>
        </dgm:presLayoutVars>
      </dgm:prSet>
      <dgm:spPr/>
    </dgm:pt>
    <dgm:pt modelId="{0C5E3E7D-F159-466C-BCE8-C00898D9F3E7}" type="pres">
      <dgm:prSet presAssocID="{69DF6C77-0753-4868-9468-9A263573C08A}" presName="thickLine" presStyleLbl="alignNode1" presStyleIdx="0" presStyleCnt="3"/>
      <dgm:spPr/>
    </dgm:pt>
    <dgm:pt modelId="{88CA8C75-82AB-40EF-8648-C4266E3EB50D}" type="pres">
      <dgm:prSet presAssocID="{69DF6C77-0753-4868-9468-9A263573C08A}" presName="horz1" presStyleCnt="0"/>
      <dgm:spPr/>
    </dgm:pt>
    <dgm:pt modelId="{47B07707-08F7-4361-88A6-2E59675694FF}" type="pres">
      <dgm:prSet presAssocID="{69DF6C77-0753-4868-9468-9A263573C08A}" presName="tx1" presStyleLbl="revTx" presStyleIdx="0" presStyleCnt="3"/>
      <dgm:spPr/>
    </dgm:pt>
    <dgm:pt modelId="{0B18DBA6-5F12-4533-B450-E43E1FD8A677}" type="pres">
      <dgm:prSet presAssocID="{69DF6C77-0753-4868-9468-9A263573C08A}" presName="vert1" presStyleCnt="0"/>
      <dgm:spPr/>
    </dgm:pt>
    <dgm:pt modelId="{E0AD743A-01E2-407C-BECF-2B469FA97F99}" type="pres">
      <dgm:prSet presAssocID="{9D64C687-738C-4057-A0EC-CF1E0AB027AB}" presName="thickLine" presStyleLbl="alignNode1" presStyleIdx="1" presStyleCnt="3"/>
      <dgm:spPr/>
    </dgm:pt>
    <dgm:pt modelId="{1CE0B455-7EDD-4DA1-B928-6669DABC035D}" type="pres">
      <dgm:prSet presAssocID="{9D64C687-738C-4057-A0EC-CF1E0AB027AB}" presName="horz1" presStyleCnt="0"/>
      <dgm:spPr/>
    </dgm:pt>
    <dgm:pt modelId="{3E3CC517-E058-43A7-A76D-C185C458574A}" type="pres">
      <dgm:prSet presAssocID="{9D64C687-738C-4057-A0EC-CF1E0AB027AB}" presName="tx1" presStyleLbl="revTx" presStyleIdx="1" presStyleCnt="3"/>
      <dgm:spPr/>
    </dgm:pt>
    <dgm:pt modelId="{837E9554-04E2-4309-A9C8-F4D5CF9A646A}" type="pres">
      <dgm:prSet presAssocID="{9D64C687-738C-4057-A0EC-CF1E0AB027AB}" presName="vert1" presStyleCnt="0"/>
      <dgm:spPr/>
    </dgm:pt>
    <dgm:pt modelId="{151CC07A-95BE-4366-BC92-F35FFF559279}" type="pres">
      <dgm:prSet presAssocID="{DC5D2A24-6DF6-4B8E-9862-5F27BEFFB447}" presName="thickLine" presStyleLbl="alignNode1" presStyleIdx="2" presStyleCnt="3"/>
      <dgm:spPr/>
    </dgm:pt>
    <dgm:pt modelId="{B1474C80-C8DD-4529-BC91-AD894032A462}" type="pres">
      <dgm:prSet presAssocID="{DC5D2A24-6DF6-4B8E-9862-5F27BEFFB447}" presName="horz1" presStyleCnt="0"/>
      <dgm:spPr/>
    </dgm:pt>
    <dgm:pt modelId="{3F9B583A-3ED6-4C45-9DF8-401AC3B33D57}" type="pres">
      <dgm:prSet presAssocID="{DC5D2A24-6DF6-4B8E-9862-5F27BEFFB447}" presName="tx1" presStyleLbl="revTx" presStyleIdx="2" presStyleCnt="3"/>
      <dgm:spPr/>
    </dgm:pt>
    <dgm:pt modelId="{AF560136-BE21-4022-B226-03DFE16F3092}" type="pres">
      <dgm:prSet presAssocID="{DC5D2A24-6DF6-4B8E-9862-5F27BEFFB447}" presName="vert1" presStyleCnt="0"/>
      <dgm:spPr/>
    </dgm:pt>
  </dgm:ptLst>
  <dgm:cxnLst>
    <dgm:cxn modelId="{BC31EF13-9D80-4756-83FC-F99DB8824938}" type="presOf" srcId="{69DF6C77-0753-4868-9468-9A263573C08A}" destId="{47B07707-08F7-4361-88A6-2E59675694FF}" srcOrd="0" destOrd="0" presId="urn:microsoft.com/office/officeart/2008/layout/LinedList"/>
    <dgm:cxn modelId="{E704D429-D448-459B-9F7A-C7C488EE2530}" type="presOf" srcId="{484927F3-B038-468C-A64D-AF487EE2D931}" destId="{880A96B2-CD95-4E90-A67F-1A874D405821}" srcOrd="0" destOrd="0" presId="urn:microsoft.com/office/officeart/2008/layout/LinedList"/>
    <dgm:cxn modelId="{0F752E5F-71DB-4EFD-A6CC-D127AAD227CF}" srcId="{484927F3-B038-468C-A64D-AF487EE2D931}" destId="{DC5D2A24-6DF6-4B8E-9862-5F27BEFFB447}" srcOrd="2" destOrd="0" parTransId="{A02FB8B1-460F-4A82-98B4-4498FE6785C9}" sibTransId="{11643FDF-E9ED-4D88-AFC5-D9A5600A5BBF}"/>
    <dgm:cxn modelId="{F7AC3485-E73D-4F36-839B-2D2AF0639010}" srcId="{484927F3-B038-468C-A64D-AF487EE2D931}" destId="{69DF6C77-0753-4868-9468-9A263573C08A}" srcOrd="0" destOrd="0" parTransId="{61FEB9EC-DF3E-48CB-BE74-87450B01B525}" sibTransId="{EC28E1ED-9EB8-4309-A360-1DE86508A017}"/>
    <dgm:cxn modelId="{FA0CCE92-4B7E-4E4B-AE01-9585AC08F66A}" type="presOf" srcId="{DC5D2A24-6DF6-4B8E-9862-5F27BEFFB447}" destId="{3F9B583A-3ED6-4C45-9DF8-401AC3B33D57}" srcOrd="0" destOrd="0" presId="urn:microsoft.com/office/officeart/2008/layout/LinedList"/>
    <dgm:cxn modelId="{F8936A98-5C8F-465E-9995-E5D8ABD7E183}" type="presOf" srcId="{9D64C687-738C-4057-A0EC-CF1E0AB027AB}" destId="{3E3CC517-E058-43A7-A76D-C185C458574A}" srcOrd="0" destOrd="0" presId="urn:microsoft.com/office/officeart/2008/layout/LinedList"/>
    <dgm:cxn modelId="{CE5C6AE1-EC1D-4307-8635-5DE31891D0FB}" srcId="{484927F3-B038-468C-A64D-AF487EE2D931}" destId="{9D64C687-738C-4057-A0EC-CF1E0AB027AB}" srcOrd="1" destOrd="0" parTransId="{C0514363-D103-4794-A803-049EDE13C16A}" sibTransId="{F4F96639-C154-4710-877A-48274055B627}"/>
    <dgm:cxn modelId="{2FA3E3D3-50F2-44FD-BF52-A1E15A2EA541}" type="presParOf" srcId="{880A96B2-CD95-4E90-A67F-1A874D405821}" destId="{0C5E3E7D-F159-466C-BCE8-C00898D9F3E7}" srcOrd="0" destOrd="0" presId="urn:microsoft.com/office/officeart/2008/layout/LinedList"/>
    <dgm:cxn modelId="{86EABEB3-8CF0-4A61-A717-298895970A4E}" type="presParOf" srcId="{880A96B2-CD95-4E90-A67F-1A874D405821}" destId="{88CA8C75-82AB-40EF-8648-C4266E3EB50D}" srcOrd="1" destOrd="0" presId="urn:microsoft.com/office/officeart/2008/layout/LinedList"/>
    <dgm:cxn modelId="{D881F31C-42DE-45DA-A1A3-C152D6E428DC}" type="presParOf" srcId="{88CA8C75-82AB-40EF-8648-C4266E3EB50D}" destId="{47B07707-08F7-4361-88A6-2E59675694FF}" srcOrd="0" destOrd="0" presId="urn:microsoft.com/office/officeart/2008/layout/LinedList"/>
    <dgm:cxn modelId="{5EBA7D0E-901F-4E6D-A995-8352FE653184}" type="presParOf" srcId="{88CA8C75-82AB-40EF-8648-C4266E3EB50D}" destId="{0B18DBA6-5F12-4533-B450-E43E1FD8A677}" srcOrd="1" destOrd="0" presId="urn:microsoft.com/office/officeart/2008/layout/LinedList"/>
    <dgm:cxn modelId="{BAC07A5D-04C9-4284-8212-52AEB966FA94}" type="presParOf" srcId="{880A96B2-CD95-4E90-A67F-1A874D405821}" destId="{E0AD743A-01E2-407C-BECF-2B469FA97F99}" srcOrd="2" destOrd="0" presId="urn:microsoft.com/office/officeart/2008/layout/LinedList"/>
    <dgm:cxn modelId="{995609F1-659D-4950-B832-FB2B31DD2A8E}" type="presParOf" srcId="{880A96B2-CD95-4E90-A67F-1A874D405821}" destId="{1CE0B455-7EDD-4DA1-B928-6669DABC035D}" srcOrd="3" destOrd="0" presId="urn:microsoft.com/office/officeart/2008/layout/LinedList"/>
    <dgm:cxn modelId="{0336A6A3-84C0-4C64-A3B4-3B5DA7BA672E}" type="presParOf" srcId="{1CE0B455-7EDD-4DA1-B928-6669DABC035D}" destId="{3E3CC517-E058-43A7-A76D-C185C458574A}" srcOrd="0" destOrd="0" presId="urn:microsoft.com/office/officeart/2008/layout/LinedList"/>
    <dgm:cxn modelId="{079BC3DC-02C2-4C8E-99A3-6D5F15D60C80}" type="presParOf" srcId="{1CE0B455-7EDD-4DA1-B928-6669DABC035D}" destId="{837E9554-04E2-4309-A9C8-F4D5CF9A646A}" srcOrd="1" destOrd="0" presId="urn:microsoft.com/office/officeart/2008/layout/LinedList"/>
    <dgm:cxn modelId="{8E483066-FE6E-4C9A-9ED4-5D67745C6F90}" type="presParOf" srcId="{880A96B2-CD95-4E90-A67F-1A874D405821}" destId="{151CC07A-95BE-4366-BC92-F35FFF559279}" srcOrd="4" destOrd="0" presId="urn:microsoft.com/office/officeart/2008/layout/LinedList"/>
    <dgm:cxn modelId="{94F80942-A689-4FB1-8FC5-2C41B5AB7AA9}" type="presParOf" srcId="{880A96B2-CD95-4E90-A67F-1A874D405821}" destId="{B1474C80-C8DD-4529-BC91-AD894032A462}" srcOrd="5" destOrd="0" presId="urn:microsoft.com/office/officeart/2008/layout/LinedList"/>
    <dgm:cxn modelId="{C2A08AAF-0926-443E-88F5-3D2B8F7DAA1E}" type="presParOf" srcId="{B1474C80-C8DD-4529-BC91-AD894032A462}" destId="{3F9B583A-3ED6-4C45-9DF8-401AC3B33D57}" srcOrd="0" destOrd="0" presId="urn:microsoft.com/office/officeart/2008/layout/LinedList"/>
    <dgm:cxn modelId="{B54A2804-97F7-4255-AAEA-7FA419B3280E}" type="presParOf" srcId="{B1474C80-C8DD-4529-BC91-AD894032A462}" destId="{AF560136-BE21-4022-B226-03DFE16F30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9C2B3-CC52-4601-8855-E959751B09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3B81AC4-A646-422B-AD79-3F7FCC78B188}">
      <dgm:prSet/>
      <dgm:spPr/>
      <dgm:t>
        <a:bodyPr/>
        <a:lstStyle/>
        <a:p>
          <a:r>
            <a:rPr lang="en-US" b="1"/>
            <a:t>The Cost:</a:t>
          </a:r>
          <a:r>
            <a:rPr lang="en-US"/>
            <a:t> Installation has two basic stages:</a:t>
          </a:r>
        </a:p>
      </dgm:t>
    </dgm:pt>
    <dgm:pt modelId="{0D390FF7-6430-4E90-851C-3399B56C1F14}" type="parTrans" cxnId="{49723664-FBB8-4755-9E67-2E78650BF9EB}">
      <dgm:prSet/>
      <dgm:spPr/>
      <dgm:t>
        <a:bodyPr/>
        <a:lstStyle/>
        <a:p>
          <a:endParaRPr lang="en-US"/>
        </a:p>
      </dgm:t>
    </dgm:pt>
    <dgm:pt modelId="{07320CAD-1996-4312-B896-67EA34D54339}" type="sibTrans" cxnId="{49723664-FBB8-4755-9E67-2E78650BF9EB}">
      <dgm:prSet/>
      <dgm:spPr/>
      <dgm:t>
        <a:bodyPr/>
        <a:lstStyle/>
        <a:p>
          <a:endParaRPr lang="en-US"/>
        </a:p>
      </dgm:t>
    </dgm:pt>
    <dgm:pt modelId="{7758F277-EEAD-43B4-8E8B-4BB6AC2258FD}">
      <dgm:prSet/>
      <dgm:spPr/>
      <dgm:t>
        <a:bodyPr/>
        <a:lstStyle/>
        <a:p>
          <a:r>
            <a:rPr lang="en-US" b="1" dirty="0"/>
            <a:t>Installing the backbone:</a:t>
          </a:r>
          <a:r>
            <a:rPr lang="en-US" dirty="0"/>
            <a:t> This must be done all at once and will cost about $40k. It would be funded with a Special Assessment.</a:t>
          </a:r>
        </a:p>
      </dgm:t>
    </dgm:pt>
    <dgm:pt modelId="{58434716-40F2-48CE-A718-3267CC384620}" type="parTrans" cxnId="{08F60B2F-56F0-489E-B612-4B8BBC96E479}">
      <dgm:prSet/>
      <dgm:spPr/>
      <dgm:t>
        <a:bodyPr/>
        <a:lstStyle/>
        <a:p>
          <a:endParaRPr lang="en-US"/>
        </a:p>
      </dgm:t>
    </dgm:pt>
    <dgm:pt modelId="{E0E60427-6D91-451D-A451-4599C95A51FD}" type="sibTrans" cxnId="{08F60B2F-56F0-489E-B612-4B8BBC96E479}">
      <dgm:prSet/>
      <dgm:spPr/>
      <dgm:t>
        <a:bodyPr/>
        <a:lstStyle/>
        <a:p>
          <a:endParaRPr lang="en-US"/>
        </a:p>
      </dgm:t>
    </dgm:pt>
    <dgm:pt modelId="{E893D2EC-2A0B-4B1C-86EA-F713AB16AF76}">
      <dgm:prSet/>
      <dgm:spPr/>
      <dgm:t>
        <a:bodyPr/>
        <a:lstStyle/>
        <a:p>
          <a:r>
            <a:rPr lang="en-US" b="1" dirty="0"/>
            <a:t>Connecting individual charging stations:</a:t>
          </a:r>
          <a:r>
            <a:rPr lang="en-US" dirty="0"/>
            <a:t> these can be added one at a time, at a cost of about $5k/station. CS will be organized in “pods” of four parking spots.</a:t>
          </a:r>
        </a:p>
      </dgm:t>
    </dgm:pt>
    <dgm:pt modelId="{7EA2AB1C-23FB-4116-A377-4686A35B7A17}" type="parTrans" cxnId="{DA7C2923-AE5E-4D92-8EB1-5523446512B0}">
      <dgm:prSet/>
      <dgm:spPr/>
      <dgm:t>
        <a:bodyPr/>
        <a:lstStyle/>
        <a:p>
          <a:endParaRPr lang="en-US"/>
        </a:p>
      </dgm:t>
    </dgm:pt>
    <dgm:pt modelId="{7706EA54-9BCF-4ECE-8837-38EC3CD5FB25}" type="sibTrans" cxnId="{DA7C2923-AE5E-4D92-8EB1-5523446512B0}">
      <dgm:prSet/>
      <dgm:spPr/>
      <dgm:t>
        <a:bodyPr/>
        <a:lstStyle/>
        <a:p>
          <a:endParaRPr lang="en-US"/>
        </a:p>
      </dgm:t>
    </dgm:pt>
    <dgm:pt modelId="{518F5A1C-EE47-482C-A3B9-0A3FAB8C1975}" type="pres">
      <dgm:prSet presAssocID="{C0D9C2B3-CC52-4601-8855-E959751B093C}" presName="vert0" presStyleCnt="0">
        <dgm:presLayoutVars>
          <dgm:dir/>
          <dgm:animOne val="branch"/>
          <dgm:animLvl val="lvl"/>
        </dgm:presLayoutVars>
      </dgm:prSet>
      <dgm:spPr/>
    </dgm:pt>
    <dgm:pt modelId="{3D231C64-7D0A-4CBB-B5F3-1552945E4DB8}" type="pres">
      <dgm:prSet presAssocID="{C3B81AC4-A646-422B-AD79-3F7FCC78B188}" presName="thickLine" presStyleLbl="alignNode1" presStyleIdx="0" presStyleCnt="3"/>
      <dgm:spPr/>
    </dgm:pt>
    <dgm:pt modelId="{6E8485F2-34EB-461B-8959-B7517D1849E9}" type="pres">
      <dgm:prSet presAssocID="{C3B81AC4-A646-422B-AD79-3F7FCC78B188}" presName="horz1" presStyleCnt="0"/>
      <dgm:spPr/>
    </dgm:pt>
    <dgm:pt modelId="{878C8F72-447F-4F73-A7C2-09BD3043E354}" type="pres">
      <dgm:prSet presAssocID="{C3B81AC4-A646-422B-AD79-3F7FCC78B188}" presName="tx1" presStyleLbl="revTx" presStyleIdx="0" presStyleCnt="3"/>
      <dgm:spPr/>
    </dgm:pt>
    <dgm:pt modelId="{5C22A055-AC6A-47A5-8A68-7E432002E13B}" type="pres">
      <dgm:prSet presAssocID="{C3B81AC4-A646-422B-AD79-3F7FCC78B188}" presName="vert1" presStyleCnt="0"/>
      <dgm:spPr/>
    </dgm:pt>
    <dgm:pt modelId="{52088BC8-4857-496F-B389-C8E084BB42FE}" type="pres">
      <dgm:prSet presAssocID="{7758F277-EEAD-43B4-8E8B-4BB6AC2258FD}" presName="thickLine" presStyleLbl="alignNode1" presStyleIdx="1" presStyleCnt="3"/>
      <dgm:spPr/>
    </dgm:pt>
    <dgm:pt modelId="{6EBF900B-0346-4A74-8E88-DD9832B68760}" type="pres">
      <dgm:prSet presAssocID="{7758F277-EEAD-43B4-8E8B-4BB6AC2258FD}" presName="horz1" presStyleCnt="0"/>
      <dgm:spPr/>
    </dgm:pt>
    <dgm:pt modelId="{68D79236-482B-4D5F-ACAD-7389711A8C8F}" type="pres">
      <dgm:prSet presAssocID="{7758F277-EEAD-43B4-8E8B-4BB6AC2258FD}" presName="tx1" presStyleLbl="revTx" presStyleIdx="1" presStyleCnt="3"/>
      <dgm:spPr/>
    </dgm:pt>
    <dgm:pt modelId="{F1E8484F-DD1E-48EB-84A8-BC3E19A2C0CC}" type="pres">
      <dgm:prSet presAssocID="{7758F277-EEAD-43B4-8E8B-4BB6AC2258FD}" presName="vert1" presStyleCnt="0"/>
      <dgm:spPr/>
    </dgm:pt>
    <dgm:pt modelId="{24DD5922-0FD9-411E-A5CE-6B7069FE9960}" type="pres">
      <dgm:prSet presAssocID="{E893D2EC-2A0B-4B1C-86EA-F713AB16AF76}" presName="thickLine" presStyleLbl="alignNode1" presStyleIdx="2" presStyleCnt="3"/>
      <dgm:spPr/>
    </dgm:pt>
    <dgm:pt modelId="{D02C075B-B1B6-421E-AF67-A9AD175B3710}" type="pres">
      <dgm:prSet presAssocID="{E893D2EC-2A0B-4B1C-86EA-F713AB16AF76}" presName="horz1" presStyleCnt="0"/>
      <dgm:spPr/>
    </dgm:pt>
    <dgm:pt modelId="{522E979D-44C4-435C-9FBA-761E752C423C}" type="pres">
      <dgm:prSet presAssocID="{E893D2EC-2A0B-4B1C-86EA-F713AB16AF76}" presName="tx1" presStyleLbl="revTx" presStyleIdx="2" presStyleCnt="3"/>
      <dgm:spPr/>
    </dgm:pt>
    <dgm:pt modelId="{46DA4C15-2BB0-4462-AE2C-3496B25D4CA3}" type="pres">
      <dgm:prSet presAssocID="{E893D2EC-2A0B-4B1C-86EA-F713AB16AF76}" presName="vert1" presStyleCnt="0"/>
      <dgm:spPr/>
    </dgm:pt>
  </dgm:ptLst>
  <dgm:cxnLst>
    <dgm:cxn modelId="{DA7C2923-AE5E-4D92-8EB1-5523446512B0}" srcId="{C0D9C2B3-CC52-4601-8855-E959751B093C}" destId="{E893D2EC-2A0B-4B1C-86EA-F713AB16AF76}" srcOrd="2" destOrd="0" parTransId="{7EA2AB1C-23FB-4116-A377-4686A35B7A17}" sibTransId="{7706EA54-9BCF-4ECE-8837-38EC3CD5FB25}"/>
    <dgm:cxn modelId="{08F60B2F-56F0-489E-B612-4B8BBC96E479}" srcId="{C0D9C2B3-CC52-4601-8855-E959751B093C}" destId="{7758F277-EEAD-43B4-8E8B-4BB6AC2258FD}" srcOrd="1" destOrd="0" parTransId="{58434716-40F2-48CE-A718-3267CC384620}" sibTransId="{E0E60427-6D91-451D-A451-4599C95A51FD}"/>
    <dgm:cxn modelId="{42CCCC30-EE06-47A8-9E20-C932CD235804}" type="presOf" srcId="{C3B81AC4-A646-422B-AD79-3F7FCC78B188}" destId="{878C8F72-447F-4F73-A7C2-09BD3043E354}" srcOrd="0" destOrd="0" presId="urn:microsoft.com/office/officeart/2008/layout/LinedList"/>
    <dgm:cxn modelId="{A5A20B33-CF54-4353-8363-F6E82D86662F}" type="presOf" srcId="{7758F277-EEAD-43B4-8E8B-4BB6AC2258FD}" destId="{68D79236-482B-4D5F-ACAD-7389711A8C8F}" srcOrd="0" destOrd="0" presId="urn:microsoft.com/office/officeart/2008/layout/LinedList"/>
    <dgm:cxn modelId="{49723664-FBB8-4755-9E67-2E78650BF9EB}" srcId="{C0D9C2B3-CC52-4601-8855-E959751B093C}" destId="{C3B81AC4-A646-422B-AD79-3F7FCC78B188}" srcOrd="0" destOrd="0" parTransId="{0D390FF7-6430-4E90-851C-3399B56C1F14}" sibTransId="{07320CAD-1996-4312-B896-67EA34D54339}"/>
    <dgm:cxn modelId="{977611C1-0EED-4459-8D45-331F74BC4F73}" type="presOf" srcId="{C0D9C2B3-CC52-4601-8855-E959751B093C}" destId="{518F5A1C-EE47-482C-A3B9-0A3FAB8C1975}" srcOrd="0" destOrd="0" presId="urn:microsoft.com/office/officeart/2008/layout/LinedList"/>
    <dgm:cxn modelId="{6F2588DA-630B-4C70-81E4-D80CFDD127F0}" type="presOf" srcId="{E893D2EC-2A0B-4B1C-86EA-F713AB16AF76}" destId="{522E979D-44C4-435C-9FBA-761E752C423C}" srcOrd="0" destOrd="0" presId="urn:microsoft.com/office/officeart/2008/layout/LinedList"/>
    <dgm:cxn modelId="{39B4964C-C3B4-4EE5-A8C9-86BD0C7B06D2}" type="presParOf" srcId="{518F5A1C-EE47-482C-A3B9-0A3FAB8C1975}" destId="{3D231C64-7D0A-4CBB-B5F3-1552945E4DB8}" srcOrd="0" destOrd="0" presId="urn:microsoft.com/office/officeart/2008/layout/LinedList"/>
    <dgm:cxn modelId="{E67A7318-20BB-4754-AE62-098ED0E9E543}" type="presParOf" srcId="{518F5A1C-EE47-482C-A3B9-0A3FAB8C1975}" destId="{6E8485F2-34EB-461B-8959-B7517D1849E9}" srcOrd="1" destOrd="0" presId="urn:microsoft.com/office/officeart/2008/layout/LinedList"/>
    <dgm:cxn modelId="{5306E196-C8E4-4A87-8C24-B808B7A5F220}" type="presParOf" srcId="{6E8485F2-34EB-461B-8959-B7517D1849E9}" destId="{878C8F72-447F-4F73-A7C2-09BD3043E354}" srcOrd="0" destOrd="0" presId="urn:microsoft.com/office/officeart/2008/layout/LinedList"/>
    <dgm:cxn modelId="{93BC2610-8481-4BAE-A52D-F222A0EBB474}" type="presParOf" srcId="{6E8485F2-34EB-461B-8959-B7517D1849E9}" destId="{5C22A055-AC6A-47A5-8A68-7E432002E13B}" srcOrd="1" destOrd="0" presId="urn:microsoft.com/office/officeart/2008/layout/LinedList"/>
    <dgm:cxn modelId="{8FEF9CD9-6CD6-4DA4-8FDE-C1EFD5CF762A}" type="presParOf" srcId="{518F5A1C-EE47-482C-A3B9-0A3FAB8C1975}" destId="{52088BC8-4857-496F-B389-C8E084BB42FE}" srcOrd="2" destOrd="0" presId="urn:microsoft.com/office/officeart/2008/layout/LinedList"/>
    <dgm:cxn modelId="{652D11BD-D6C9-41E8-A456-20A38723D0FB}" type="presParOf" srcId="{518F5A1C-EE47-482C-A3B9-0A3FAB8C1975}" destId="{6EBF900B-0346-4A74-8E88-DD9832B68760}" srcOrd="3" destOrd="0" presId="urn:microsoft.com/office/officeart/2008/layout/LinedList"/>
    <dgm:cxn modelId="{FD4A1E60-1586-472A-AF23-B157C7322C38}" type="presParOf" srcId="{6EBF900B-0346-4A74-8E88-DD9832B68760}" destId="{68D79236-482B-4D5F-ACAD-7389711A8C8F}" srcOrd="0" destOrd="0" presId="urn:microsoft.com/office/officeart/2008/layout/LinedList"/>
    <dgm:cxn modelId="{C06CF7F2-111B-43E0-8397-D1837B810023}" type="presParOf" srcId="{6EBF900B-0346-4A74-8E88-DD9832B68760}" destId="{F1E8484F-DD1E-48EB-84A8-BC3E19A2C0CC}" srcOrd="1" destOrd="0" presId="urn:microsoft.com/office/officeart/2008/layout/LinedList"/>
    <dgm:cxn modelId="{B3452D47-08E6-4214-88B6-B2136093C7BE}" type="presParOf" srcId="{518F5A1C-EE47-482C-A3B9-0A3FAB8C1975}" destId="{24DD5922-0FD9-411E-A5CE-6B7069FE9960}" srcOrd="4" destOrd="0" presId="urn:microsoft.com/office/officeart/2008/layout/LinedList"/>
    <dgm:cxn modelId="{39CBE57A-A780-48CA-839E-423D6061585F}" type="presParOf" srcId="{518F5A1C-EE47-482C-A3B9-0A3FAB8C1975}" destId="{D02C075B-B1B6-421E-AF67-A9AD175B3710}" srcOrd="5" destOrd="0" presId="urn:microsoft.com/office/officeart/2008/layout/LinedList"/>
    <dgm:cxn modelId="{0FDC76C0-CC91-401B-9630-91FA9E0319AD}" type="presParOf" srcId="{D02C075B-B1B6-421E-AF67-A9AD175B3710}" destId="{522E979D-44C4-435C-9FBA-761E752C423C}" srcOrd="0" destOrd="0" presId="urn:microsoft.com/office/officeart/2008/layout/LinedList"/>
    <dgm:cxn modelId="{A9F45897-6643-4CE7-8464-7CBFAF920E0B}" type="presParOf" srcId="{D02C075B-B1B6-421E-AF67-A9AD175B3710}" destId="{46DA4C15-2BB0-4462-AE2C-3496B25D4C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52EB5-CFC2-4ED7-8727-8875C0C84C09}"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C67BA38-E068-4203-8C21-E1B6C5729AC5}">
      <dgm:prSet/>
      <dgm:spPr/>
      <dgm:t>
        <a:bodyPr/>
        <a:lstStyle/>
        <a:p>
          <a:r>
            <a:rPr lang="en-US" dirty="0"/>
            <a:t>While some owners may not be ready to invest in their own charging station, others want one now. </a:t>
          </a:r>
        </a:p>
      </dgm:t>
    </dgm:pt>
    <dgm:pt modelId="{D9D92184-FDC5-4DFD-B2D3-FB10E5780DF8}" type="parTrans" cxnId="{0929AB5C-8F3B-4478-AE7B-634CB568BEEE}">
      <dgm:prSet/>
      <dgm:spPr/>
      <dgm:t>
        <a:bodyPr/>
        <a:lstStyle/>
        <a:p>
          <a:endParaRPr lang="en-US"/>
        </a:p>
      </dgm:t>
    </dgm:pt>
    <dgm:pt modelId="{205C9F75-6D6A-48CE-9318-5E26932F4BBA}" type="sibTrans" cxnId="{0929AB5C-8F3B-4478-AE7B-634CB568BEEE}">
      <dgm:prSet/>
      <dgm:spPr/>
      <dgm:t>
        <a:bodyPr/>
        <a:lstStyle/>
        <a:p>
          <a:endParaRPr lang="en-US"/>
        </a:p>
      </dgm:t>
    </dgm:pt>
    <dgm:pt modelId="{C29B6410-5468-4C86-916D-76450C1A495B}">
      <dgm:prSet/>
      <dgm:spPr/>
      <dgm:t>
        <a:bodyPr/>
        <a:lstStyle/>
        <a:p>
          <a:r>
            <a:rPr lang="en-US" dirty="0"/>
            <a:t>It seems unfair to require that everyone purchase a charging station immediately, but does that mean that those want one now must wait…perhaps forever? There is middle ground.</a:t>
          </a:r>
        </a:p>
      </dgm:t>
    </dgm:pt>
    <dgm:pt modelId="{48D1D8C2-4F31-4A3D-92D8-A879120B2F8E}" type="parTrans" cxnId="{3527DC56-F75E-4BD9-B3D0-C6002D5C1C13}">
      <dgm:prSet/>
      <dgm:spPr/>
      <dgm:t>
        <a:bodyPr/>
        <a:lstStyle/>
        <a:p>
          <a:endParaRPr lang="en-US"/>
        </a:p>
      </dgm:t>
    </dgm:pt>
    <dgm:pt modelId="{24946626-793C-4A65-9344-37960694ED0E}" type="sibTrans" cxnId="{3527DC56-F75E-4BD9-B3D0-C6002D5C1C13}">
      <dgm:prSet/>
      <dgm:spPr/>
      <dgm:t>
        <a:bodyPr/>
        <a:lstStyle/>
        <a:p>
          <a:endParaRPr lang="en-US"/>
        </a:p>
      </dgm:t>
    </dgm:pt>
    <dgm:pt modelId="{CE782D2B-17E0-4D8B-B7DE-19F90749C37F}" type="pres">
      <dgm:prSet presAssocID="{C8F52EB5-CFC2-4ED7-8727-8875C0C84C09}" presName="vert0" presStyleCnt="0">
        <dgm:presLayoutVars>
          <dgm:dir/>
          <dgm:animOne val="branch"/>
          <dgm:animLvl val="lvl"/>
        </dgm:presLayoutVars>
      </dgm:prSet>
      <dgm:spPr/>
    </dgm:pt>
    <dgm:pt modelId="{84B4B35F-3CEB-4472-B83B-8B5181AF0178}" type="pres">
      <dgm:prSet presAssocID="{0C67BA38-E068-4203-8C21-E1B6C5729AC5}" presName="thickLine" presStyleLbl="alignNode1" presStyleIdx="0" presStyleCnt="2"/>
      <dgm:spPr/>
    </dgm:pt>
    <dgm:pt modelId="{1ED7CBBE-EA56-452C-A7B8-5932D1EA2BFA}" type="pres">
      <dgm:prSet presAssocID="{0C67BA38-E068-4203-8C21-E1B6C5729AC5}" presName="horz1" presStyleCnt="0"/>
      <dgm:spPr/>
    </dgm:pt>
    <dgm:pt modelId="{A49B5113-8DAD-4D33-BA55-B6EDB33A4207}" type="pres">
      <dgm:prSet presAssocID="{0C67BA38-E068-4203-8C21-E1B6C5729AC5}" presName="tx1" presStyleLbl="revTx" presStyleIdx="0" presStyleCnt="2"/>
      <dgm:spPr/>
    </dgm:pt>
    <dgm:pt modelId="{24619CC1-48B7-4F41-891E-B659B87EC0F3}" type="pres">
      <dgm:prSet presAssocID="{0C67BA38-E068-4203-8C21-E1B6C5729AC5}" presName="vert1" presStyleCnt="0"/>
      <dgm:spPr/>
    </dgm:pt>
    <dgm:pt modelId="{9F56CEF5-DDC4-4805-B43F-489AD12B5978}" type="pres">
      <dgm:prSet presAssocID="{C29B6410-5468-4C86-916D-76450C1A495B}" presName="thickLine" presStyleLbl="alignNode1" presStyleIdx="1" presStyleCnt="2"/>
      <dgm:spPr/>
    </dgm:pt>
    <dgm:pt modelId="{474CB514-2D8D-4D4D-996D-B85CF6F70E55}" type="pres">
      <dgm:prSet presAssocID="{C29B6410-5468-4C86-916D-76450C1A495B}" presName="horz1" presStyleCnt="0"/>
      <dgm:spPr/>
    </dgm:pt>
    <dgm:pt modelId="{723BBC64-A193-4A61-9129-5D4DAF5E1EE9}" type="pres">
      <dgm:prSet presAssocID="{C29B6410-5468-4C86-916D-76450C1A495B}" presName="tx1" presStyleLbl="revTx" presStyleIdx="1" presStyleCnt="2"/>
      <dgm:spPr/>
    </dgm:pt>
    <dgm:pt modelId="{10F6754F-100B-408E-9155-5CF064C53380}" type="pres">
      <dgm:prSet presAssocID="{C29B6410-5468-4C86-916D-76450C1A495B}" presName="vert1" presStyleCnt="0"/>
      <dgm:spPr/>
    </dgm:pt>
  </dgm:ptLst>
  <dgm:cxnLst>
    <dgm:cxn modelId="{1150D723-BEE0-4673-A775-F269AAC98FB6}" type="presOf" srcId="{C8F52EB5-CFC2-4ED7-8727-8875C0C84C09}" destId="{CE782D2B-17E0-4D8B-B7DE-19F90749C37F}" srcOrd="0" destOrd="0" presId="urn:microsoft.com/office/officeart/2008/layout/LinedList"/>
    <dgm:cxn modelId="{BB347E3E-6629-469C-A765-91A026BAE724}" type="presOf" srcId="{C29B6410-5468-4C86-916D-76450C1A495B}" destId="{723BBC64-A193-4A61-9129-5D4DAF5E1EE9}" srcOrd="0" destOrd="0" presId="urn:microsoft.com/office/officeart/2008/layout/LinedList"/>
    <dgm:cxn modelId="{0929AB5C-8F3B-4478-AE7B-634CB568BEEE}" srcId="{C8F52EB5-CFC2-4ED7-8727-8875C0C84C09}" destId="{0C67BA38-E068-4203-8C21-E1B6C5729AC5}" srcOrd="0" destOrd="0" parTransId="{D9D92184-FDC5-4DFD-B2D3-FB10E5780DF8}" sibTransId="{205C9F75-6D6A-48CE-9318-5E26932F4BBA}"/>
    <dgm:cxn modelId="{3527DC56-F75E-4BD9-B3D0-C6002D5C1C13}" srcId="{C8F52EB5-CFC2-4ED7-8727-8875C0C84C09}" destId="{C29B6410-5468-4C86-916D-76450C1A495B}" srcOrd="1" destOrd="0" parTransId="{48D1D8C2-4F31-4A3D-92D8-A879120B2F8E}" sibTransId="{24946626-793C-4A65-9344-37960694ED0E}"/>
    <dgm:cxn modelId="{292958AA-8D17-4473-9CEC-A1FBBEB7ADA8}" type="presOf" srcId="{0C67BA38-E068-4203-8C21-E1B6C5729AC5}" destId="{A49B5113-8DAD-4D33-BA55-B6EDB33A4207}" srcOrd="0" destOrd="0" presId="urn:microsoft.com/office/officeart/2008/layout/LinedList"/>
    <dgm:cxn modelId="{B43C1586-9D17-4772-AF4B-30BC1D459722}" type="presParOf" srcId="{CE782D2B-17E0-4D8B-B7DE-19F90749C37F}" destId="{84B4B35F-3CEB-4472-B83B-8B5181AF0178}" srcOrd="0" destOrd="0" presId="urn:microsoft.com/office/officeart/2008/layout/LinedList"/>
    <dgm:cxn modelId="{9166915F-A31C-4FA8-AEC3-DF766E8FAFE0}" type="presParOf" srcId="{CE782D2B-17E0-4D8B-B7DE-19F90749C37F}" destId="{1ED7CBBE-EA56-452C-A7B8-5932D1EA2BFA}" srcOrd="1" destOrd="0" presId="urn:microsoft.com/office/officeart/2008/layout/LinedList"/>
    <dgm:cxn modelId="{0A9CD609-0E2B-4A83-9FA3-364B52022120}" type="presParOf" srcId="{1ED7CBBE-EA56-452C-A7B8-5932D1EA2BFA}" destId="{A49B5113-8DAD-4D33-BA55-B6EDB33A4207}" srcOrd="0" destOrd="0" presId="urn:microsoft.com/office/officeart/2008/layout/LinedList"/>
    <dgm:cxn modelId="{DDAD6048-967C-4ED5-9A0A-0BEE05406EEC}" type="presParOf" srcId="{1ED7CBBE-EA56-452C-A7B8-5932D1EA2BFA}" destId="{24619CC1-48B7-4F41-891E-B659B87EC0F3}" srcOrd="1" destOrd="0" presId="urn:microsoft.com/office/officeart/2008/layout/LinedList"/>
    <dgm:cxn modelId="{E66CA236-CBBC-4484-A790-D0CFF6830564}" type="presParOf" srcId="{CE782D2B-17E0-4D8B-B7DE-19F90749C37F}" destId="{9F56CEF5-DDC4-4805-B43F-489AD12B5978}" srcOrd="2" destOrd="0" presId="urn:microsoft.com/office/officeart/2008/layout/LinedList"/>
    <dgm:cxn modelId="{2731AF28-CB67-480E-9FED-62292E95EDC5}" type="presParOf" srcId="{CE782D2B-17E0-4D8B-B7DE-19F90749C37F}" destId="{474CB514-2D8D-4D4D-996D-B85CF6F70E55}" srcOrd="3" destOrd="0" presId="urn:microsoft.com/office/officeart/2008/layout/LinedList"/>
    <dgm:cxn modelId="{42F3D08B-57F8-4D7F-8361-3C44AD268673}" type="presParOf" srcId="{474CB514-2D8D-4D4D-996D-B85CF6F70E55}" destId="{723BBC64-A193-4A61-9129-5D4DAF5E1EE9}" srcOrd="0" destOrd="0" presId="urn:microsoft.com/office/officeart/2008/layout/LinedList"/>
    <dgm:cxn modelId="{C39F73FB-8E36-4E7C-968C-C0D4CF639C53}" type="presParOf" srcId="{474CB514-2D8D-4D4D-996D-B85CF6F70E55}" destId="{10F6754F-100B-408E-9155-5CF064C533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DEB65-7CE5-41F3-B01E-F763CFB0C5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EBC5482-70F2-4A00-86B2-0D4DC80E81C1}">
      <dgm:prSet/>
      <dgm:spPr/>
      <dgm:t>
        <a:bodyPr/>
        <a:lstStyle/>
        <a:p>
          <a:r>
            <a:rPr lang="en-US" dirty="0"/>
            <a:t>There is a scenario in which CCC 337 could proceed with installation even if less than eight pods were ready to launch.</a:t>
          </a:r>
        </a:p>
      </dgm:t>
    </dgm:pt>
    <dgm:pt modelId="{83A7F2F9-75FA-49D5-BA9B-170CF87D317E}" type="parTrans" cxnId="{D7A3D6E6-3D50-4862-A81E-1E3FEA000C37}">
      <dgm:prSet/>
      <dgm:spPr/>
      <dgm:t>
        <a:bodyPr/>
        <a:lstStyle/>
        <a:p>
          <a:endParaRPr lang="en-US"/>
        </a:p>
      </dgm:t>
    </dgm:pt>
    <dgm:pt modelId="{72CC8765-BDB9-4B91-A5F0-3BD36EB564FB}" type="sibTrans" cxnId="{D7A3D6E6-3D50-4862-A81E-1E3FEA000C37}">
      <dgm:prSet/>
      <dgm:spPr/>
      <dgm:t>
        <a:bodyPr/>
        <a:lstStyle/>
        <a:p>
          <a:endParaRPr lang="en-US"/>
        </a:p>
      </dgm:t>
    </dgm:pt>
    <dgm:pt modelId="{2BE66C24-C496-44D6-9530-89C34D1654A1}">
      <dgm:prSet/>
      <dgm:spPr/>
      <dgm:t>
        <a:bodyPr/>
        <a:lstStyle/>
        <a:p>
          <a:r>
            <a:rPr lang="en-US" dirty="0"/>
            <a:t>Would we propose to move ahead even if there were less than eight? If so, what is the minimum number?</a:t>
          </a:r>
        </a:p>
      </dgm:t>
    </dgm:pt>
    <dgm:pt modelId="{9A806F85-D646-42CD-BE1B-CEA3DD84D36E}" type="parTrans" cxnId="{2C8C07D1-22C9-4956-85AD-8759C7FCE10C}">
      <dgm:prSet/>
      <dgm:spPr/>
      <dgm:t>
        <a:bodyPr/>
        <a:lstStyle/>
        <a:p>
          <a:endParaRPr lang="en-US"/>
        </a:p>
      </dgm:t>
    </dgm:pt>
    <dgm:pt modelId="{71A8E41C-578D-427E-B706-6449A607335E}" type="sibTrans" cxnId="{2C8C07D1-22C9-4956-85AD-8759C7FCE10C}">
      <dgm:prSet/>
      <dgm:spPr/>
      <dgm:t>
        <a:bodyPr/>
        <a:lstStyle/>
        <a:p>
          <a:endParaRPr lang="en-US"/>
        </a:p>
      </dgm:t>
    </dgm:pt>
    <dgm:pt modelId="{462FD94F-8A2F-4143-BFA4-536AA091B9E0}" type="pres">
      <dgm:prSet presAssocID="{F6FDEB65-7CE5-41F3-B01E-F763CFB0C5C0}" presName="vert0" presStyleCnt="0">
        <dgm:presLayoutVars>
          <dgm:dir/>
          <dgm:animOne val="branch"/>
          <dgm:animLvl val="lvl"/>
        </dgm:presLayoutVars>
      </dgm:prSet>
      <dgm:spPr/>
    </dgm:pt>
    <dgm:pt modelId="{4A1FECA4-F70F-4183-B907-3BA8A3C57285}" type="pres">
      <dgm:prSet presAssocID="{BEBC5482-70F2-4A00-86B2-0D4DC80E81C1}" presName="thickLine" presStyleLbl="alignNode1" presStyleIdx="0" presStyleCnt="2"/>
      <dgm:spPr/>
    </dgm:pt>
    <dgm:pt modelId="{439410DF-E3B4-43E6-932B-A43A3F03E50F}" type="pres">
      <dgm:prSet presAssocID="{BEBC5482-70F2-4A00-86B2-0D4DC80E81C1}" presName="horz1" presStyleCnt="0"/>
      <dgm:spPr/>
    </dgm:pt>
    <dgm:pt modelId="{5EA8F259-F58E-4353-8945-B4CE51A0E728}" type="pres">
      <dgm:prSet presAssocID="{BEBC5482-70F2-4A00-86B2-0D4DC80E81C1}" presName="tx1" presStyleLbl="revTx" presStyleIdx="0" presStyleCnt="2"/>
      <dgm:spPr/>
    </dgm:pt>
    <dgm:pt modelId="{0523C715-BE07-42FD-8722-9C419933D295}" type="pres">
      <dgm:prSet presAssocID="{BEBC5482-70F2-4A00-86B2-0D4DC80E81C1}" presName="vert1" presStyleCnt="0"/>
      <dgm:spPr/>
    </dgm:pt>
    <dgm:pt modelId="{36E6C308-6626-47EB-A8FE-48A2A1F4E2EE}" type="pres">
      <dgm:prSet presAssocID="{2BE66C24-C496-44D6-9530-89C34D1654A1}" presName="thickLine" presStyleLbl="alignNode1" presStyleIdx="1" presStyleCnt="2"/>
      <dgm:spPr/>
    </dgm:pt>
    <dgm:pt modelId="{2B11F1AB-E17B-4C71-86EC-07F0F342F628}" type="pres">
      <dgm:prSet presAssocID="{2BE66C24-C496-44D6-9530-89C34D1654A1}" presName="horz1" presStyleCnt="0"/>
      <dgm:spPr/>
    </dgm:pt>
    <dgm:pt modelId="{60A536EA-3029-42F2-B32C-B6075F290B4F}" type="pres">
      <dgm:prSet presAssocID="{2BE66C24-C496-44D6-9530-89C34D1654A1}" presName="tx1" presStyleLbl="revTx" presStyleIdx="1" presStyleCnt="2"/>
      <dgm:spPr/>
    </dgm:pt>
    <dgm:pt modelId="{B694AC60-3154-48E3-8F10-425F5D918DD8}" type="pres">
      <dgm:prSet presAssocID="{2BE66C24-C496-44D6-9530-89C34D1654A1}" presName="vert1" presStyleCnt="0"/>
      <dgm:spPr/>
    </dgm:pt>
  </dgm:ptLst>
  <dgm:cxnLst>
    <dgm:cxn modelId="{CAE33D33-DD3C-48CD-98E6-FCE131EB60C6}" type="presOf" srcId="{F6FDEB65-7CE5-41F3-B01E-F763CFB0C5C0}" destId="{462FD94F-8A2F-4143-BFA4-536AA091B9E0}" srcOrd="0" destOrd="0" presId="urn:microsoft.com/office/officeart/2008/layout/LinedList"/>
    <dgm:cxn modelId="{20F7D949-1E7B-446D-BD81-40970E5CE262}" type="presOf" srcId="{BEBC5482-70F2-4A00-86B2-0D4DC80E81C1}" destId="{5EA8F259-F58E-4353-8945-B4CE51A0E728}" srcOrd="0" destOrd="0" presId="urn:microsoft.com/office/officeart/2008/layout/LinedList"/>
    <dgm:cxn modelId="{76D836B0-AEE9-41E6-9764-F03A4FE1353E}" type="presOf" srcId="{2BE66C24-C496-44D6-9530-89C34D1654A1}" destId="{60A536EA-3029-42F2-B32C-B6075F290B4F}" srcOrd="0" destOrd="0" presId="urn:microsoft.com/office/officeart/2008/layout/LinedList"/>
    <dgm:cxn modelId="{2C8C07D1-22C9-4956-85AD-8759C7FCE10C}" srcId="{F6FDEB65-7CE5-41F3-B01E-F763CFB0C5C0}" destId="{2BE66C24-C496-44D6-9530-89C34D1654A1}" srcOrd="1" destOrd="0" parTransId="{9A806F85-D646-42CD-BE1B-CEA3DD84D36E}" sibTransId="{71A8E41C-578D-427E-B706-6449A607335E}"/>
    <dgm:cxn modelId="{D7A3D6E6-3D50-4862-A81E-1E3FEA000C37}" srcId="{F6FDEB65-7CE5-41F3-B01E-F763CFB0C5C0}" destId="{BEBC5482-70F2-4A00-86B2-0D4DC80E81C1}" srcOrd="0" destOrd="0" parTransId="{83A7F2F9-75FA-49D5-BA9B-170CF87D317E}" sibTransId="{72CC8765-BDB9-4B91-A5F0-3BD36EB564FB}"/>
    <dgm:cxn modelId="{B45BF395-8C63-4084-A0AC-303FB1630504}" type="presParOf" srcId="{462FD94F-8A2F-4143-BFA4-536AA091B9E0}" destId="{4A1FECA4-F70F-4183-B907-3BA8A3C57285}" srcOrd="0" destOrd="0" presId="urn:microsoft.com/office/officeart/2008/layout/LinedList"/>
    <dgm:cxn modelId="{7F8B4AAB-9124-494E-9E27-0DE4045B7952}" type="presParOf" srcId="{462FD94F-8A2F-4143-BFA4-536AA091B9E0}" destId="{439410DF-E3B4-43E6-932B-A43A3F03E50F}" srcOrd="1" destOrd="0" presId="urn:microsoft.com/office/officeart/2008/layout/LinedList"/>
    <dgm:cxn modelId="{CAE805DF-1AF5-4E3E-9DA9-2AA31E0E765B}" type="presParOf" srcId="{439410DF-E3B4-43E6-932B-A43A3F03E50F}" destId="{5EA8F259-F58E-4353-8945-B4CE51A0E728}" srcOrd="0" destOrd="0" presId="urn:microsoft.com/office/officeart/2008/layout/LinedList"/>
    <dgm:cxn modelId="{32BAF0B8-C164-4C66-B9DF-182507A372E5}" type="presParOf" srcId="{439410DF-E3B4-43E6-932B-A43A3F03E50F}" destId="{0523C715-BE07-42FD-8722-9C419933D295}" srcOrd="1" destOrd="0" presId="urn:microsoft.com/office/officeart/2008/layout/LinedList"/>
    <dgm:cxn modelId="{0A315767-AA9F-4AD6-95C3-B3237772CB52}" type="presParOf" srcId="{462FD94F-8A2F-4143-BFA4-536AA091B9E0}" destId="{36E6C308-6626-47EB-A8FE-48A2A1F4E2EE}" srcOrd="2" destOrd="0" presId="urn:microsoft.com/office/officeart/2008/layout/LinedList"/>
    <dgm:cxn modelId="{4AA5D3D7-C711-412C-8F0E-4AC4CE35F9D4}" type="presParOf" srcId="{462FD94F-8A2F-4143-BFA4-536AA091B9E0}" destId="{2B11F1AB-E17B-4C71-86EC-07F0F342F628}" srcOrd="3" destOrd="0" presId="urn:microsoft.com/office/officeart/2008/layout/LinedList"/>
    <dgm:cxn modelId="{C5095153-A8FE-4EE9-AFBC-2CD7F8E1B0CA}" type="presParOf" srcId="{2B11F1AB-E17B-4C71-86EC-07F0F342F628}" destId="{60A536EA-3029-42F2-B32C-B6075F290B4F}" srcOrd="0" destOrd="0" presId="urn:microsoft.com/office/officeart/2008/layout/LinedList"/>
    <dgm:cxn modelId="{F0392401-FB6F-4E2A-869B-F1E56405F6F0}" type="presParOf" srcId="{2B11F1AB-E17B-4C71-86EC-07F0F342F628}" destId="{B694AC60-3154-48E3-8F10-425F5D918D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44D10-0300-463B-ABE5-1E4B17E8488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102DC-056C-4A34-BA48-809720619C3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At least 20 per cent of all new passenger vehicles sold in Canada will be electric by 2026, 60 per cent by 2030, and 100 per cent by 2035</a:t>
          </a:r>
        </a:p>
      </dsp:txBody>
      <dsp:txXfrm>
        <a:off x="0" y="0"/>
        <a:ext cx="6900512" cy="1384035"/>
      </dsp:txXfrm>
    </dsp:sp>
    <dsp:sp modelId="{15B6017D-B377-4652-A2D9-A02F78054B85}">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0FF54-D0EA-4E24-B182-7660D99C674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Charging stations are quickly becoming a basic part of a home, much like a parking spot.</a:t>
          </a:r>
        </a:p>
      </dsp:txBody>
      <dsp:txXfrm>
        <a:off x="0" y="1384035"/>
        <a:ext cx="6900512" cy="1384035"/>
      </dsp:txXfrm>
    </dsp:sp>
    <dsp:sp modelId="{9DC6630D-8716-4AE3-9761-25770C4C4296}">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289F0-7A4C-4889-A0CB-5C3AFD67FE6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Installing CS in our parking garage will increase the value of the property, enhance its attractiveness to buyers and, of course, allow owners to charge their cars at home.</a:t>
          </a:r>
        </a:p>
      </dsp:txBody>
      <dsp:txXfrm>
        <a:off x="0" y="2768070"/>
        <a:ext cx="6900512" cy="1384035"/>
      </dsp:txXfrm>
    </dsp:sp>
    <dsp:sp modelId="{CBC983B6-B8E9-44E4-BBA6-3F796FF2B0A2}">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B7946-51F3-4B63-AEA9-84AADFBC30E9}">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Is this the right time for CCC 377 to proceed with installation? </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E3E7D-F159-466C-BCE8-C00898D9F3E7}">
      <dsp:nvSpPr>
        <dsp:cNvPr id="0" name=""/>
        <dsp:cNvSpPr/>
      </dsp:nvSpPr>
      <dsp:spPr>
        <a:xfrm>
          <a:off x="0" y="270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07707-08F7-4361-88A6-2E59675694FF}">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Research:</a:t>
          </a:r>
          <a:r>
            <a:rPr lang="en-US" sz="2300" kern="1200" dirty="0"/>
            <a:t> Preliminary study by </a:t>
          </a:r>
          <a:r>
            <a:rPr lang="en-US" sz="2300" kern="1200" dirty="0" err="1"/>
            <a:t>Lightenco</a:t>
          </a:r>
          <a:r>
            <a:rPr lang="en-US" sz="2300" kern="1200" dirty="0"/>
            <a:t> and ongoing discussions with the Board.</a:t>
          </a:r>
        </a:p>
      </dsp:txBody>
      <dsp:txXfrm>
        <a:off x="0" y="2703"/>
        <a:ext cx="6900512" cy="1843578"/>
      </dsp:txXfrm>
    </dsp:sp>
    <dsp:sp modelId="{E0AD743A-01E2-407C-BECF-2B469FA97F99}">
      <dsp:nvSpPr>
        <dsp:cNvPr id="0" name=""/>
        <dsp:cNvSpPr/>
      </dsp:nvSpPr>
      <dsp:spPr>
        <a:xfrm>
          <a:off x="0" y="184628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CC517-E058-43A7-A76D-C185C458574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Capacity:</a:t>
          </a:r>
          <a:r>
            <a:rPr lang="en-US" sz="2300" kern="1200" dirty="0"/>
            <a:t> There are 48 units in our building. We don’t have sufficient electrical supply for one charger per unit, without upgrading the power supply, which would be very expensive.</a:t>
          </a:r>
        </a:p>
      </dsp:txBody>
      <dsp:txXfrm>
        <a:off x="0" y="1846281"/>
        <a:ext cx="6900512" cy="1843578"/>
      </dsp:txXfrm>
    </dsp:sp>
    <dsp:sp modelId="{151CC07A-95BE-4366-BC92-F35FFF559279}">
      <dsp:nvSpPr>
        <dsp:cNvPr id="0" name=""/>
        <dsp:cNvSpPr/>
      </dsp:nvSpPr>
      <dsp:spPr>
        <a:xfrm>
          <a:off x="0" y="368985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B583A-3ED6-4C45-9DF8-401AC3B33D5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Configuration: </a:t>
          </a:r>
          <a:r>
            <a:rPr lang="en-US" sz="2300" kern="1200" dirty="0"/>
            <a:t>We have the capacity for up to 24 stations, which could be mounted on walls or pillars. Two parking stalls would then share each charging station. This requires some cooperation but should be manageable.</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31C64-7D0A-4CBB-B5F3-1552945E4DB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C8F72-447F-4F73-A7C2-09BD3043E35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The Cost:</a:t>
          </a:r>
          <a:r>
            <a:rPr lang="en-US" sz="2900" kern="1200"/>
            <a:t> Installation has two basic stages:</a:t>
          </a:r>
        </a:p>
      </dsp:txBody>
      <dsp:txXfrm>
        <a:off x="0" y="2703"/>
        <a:ext cx="6900512" cy="1843578"/>
      </dsp:txXfrm>
    </dsp:sp>
    <dsp:sp modelId="{52088BC8-4857-496F-B389-C8E084BB42FE}">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79236-482B-4D5F-ACAD-7389711A8C8F}">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Installing the backbone:</a:t>
          </a:r>
          <a:r>
            <a:rPr lang="en-US" sz="2900" kern="1200" dirty="0"/>
            <a:t> This must be done all at once and will cost about $40k. It would be funded with a Special Assessment.</a:t>
          </a:r>
        </a:p>
      </dsp:txBody>
      <dsp:txXfrm>
        <a:off x="0" y="1846281"/>
        <a:ext cx="6900512" cy="1843578"/>
      </dsp:txXfrm>
    </dsp:sp>
    <dsp:sp modelId="{24DD5922-0FD9-411E-A5CE-6B7069FE9960}">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E979D-44C4-435C-9FBA-761E752C423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Connecting individual charging stations:</a:t>
          </a:r>
          <a:r>
            <a:rPr lang="en-US" sz="2900" kern="1200" dirty="0"/>
            <a:t> these can be added one at a time, at a cost of about $5k/station. CS will be organized in “pods” of four parking spots.</a:t>
          </a:r>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4B35F-3CEB-4472-B83B-8B5181AF0178}">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B5113-8DAD-4D33-BA55-B6EDB33A4207}">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While some owners may not be ready to invest in their own charging station, others want one now. </a:t>
          </a:r>
        </a:p>
      </dsp:txBody>
      <dsp:txXfrm>
        <a:off x="0" y="0"/>
        <a:ext cx="6900512" cy="2768070"/>
      </dsp:txXfrm>
    </dsp:sp>
    <dsp:sp modelId="{9F56CEF5-DDC4-4805-B43F-489AD12B597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BBC64-A193-4A61-9129-5D4DAF5E1EE9}">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It seems unfair to require that everyone purchase a charging station immediately, but does that mean that those want one now must wait…perhaps forever? There is middle ground.</a:t>
          </a:r>
        </a:p>
      </dsp:txBody>
      <dsp:txXfrm>
        <a:off x="0" y="2768070"/>
        <a:ext cx="6900512" cy="2768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FECA4-F70F-4183-B907-3BA8A3C5728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8F259-F58E-4353-8945-B4CE51A0E728}">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There is a scenario in which CCC 337 could proceed with installation even if less than eight pods were ready to launch.</a:t>
          </a:r>
        </a:p>
      </dsp:txBody>
      <dsp:txXfrm>
        <a:off x="0" y="0"/>
        <a:ext cx="6900512" cy="2768070"/>
      </dsp:txXfrm>
    </dsp:sp>
    <dsp:sp modelId="{36E6C308-6626-47EB-A8FE-48A2A1F4E2EE}">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536EA-3029-42F2-B32C-B6075F290B4F}">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Would we propose to move ahead even if there were less than eight? If so, what is the minimum number?</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10ED-6C36-8BE6-6A26-022E6ECC7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15E94-CF99-1BBF-0281-1F1790FF8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9309E-3698-DE59-2492-5CE8CA99E798}"/>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5" name="Footer Placeholder 4">
            <a:extLst>
              <a:ext uri="{FF2B5EF4-FFF2-40B4-BE49-F238E27FC236}">
                <a16:creationId xmlns:a16="http://schemas.microsoft.com/office/drawing/2014/main" id="{E788EB38-A1F4-9EFD-1610-2AB0602A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84D1C-79EB-27D8-52B6-A09DD2684E1F}"/>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109237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F75B-9CF2-3206-B498-F8D4E567C5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33EE8E-396A-7E8C-59AB-23BE9279D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DE074-6A99-D780-0DB6-1BB8251B79D4}"/>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5" name="Footer Placeholder 4">
            <a:extLst>
              <a:ext uri="{FF2B5EF4-FFF2-40B4-BE49-F238E27FC236}">
                <a16:creationId xmlns:a16="http://schemas.microsoft.com/office/drawing/2014/main" id="{A4CA4DB8-A223-95C8-A84A-03D42934C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110BE-2CC7-9088-4541-46CBD409AF37}"/>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193147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3ECBA-7F4D-1C8F-6043-98B8E8A700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A02CB1-F8A7-F5D9-C564-207C921AA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23E32-9DCF-96CF-7654-1F5DC43C34FF}"/>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5" name="Footer Placeholder 4">
            <a:extLst>
              <a:ext uri="{FF2B5EF4-FFF2-40B4-BE49-F238E27FC236}">
                <a16:creationId xmlns:a16="http://schemas.microsoft.com/office/drawing/2014/main" id="{5AC6956C-83CC-C9EB-0A31-6B0A35A14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DFA52-17F1-4B18-EE1A-91D1172B6B4E}"/>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51400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2414-F91D-2116-D954-053AC77B66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60E87-E0CB-1956-B60B-24F523EC8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00469-53CD-2D82-1ADC-B1709B950453}"/>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5" name="Footer Placeholder 4">
            <a:extLst>
              <a:ext uri="{FF2B5EF4-FFF2-40B4-BE49-F238E27FC236}">
                <a16:creationId xmlns:a16="http://schemas.microsoft.com/office/drawing/2014/main" id="{9B67D817-2B43-A3D6-CDA2-8CB4A41CA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A5084-C640-0C67-FEA1-3EDA042BCCC8}"/>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75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7161-8802-5E4D-DA11-ACFB26D3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8D778-86E1-64D3-1E13-3F911F7C1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4918B-D879-D41C-2051-EBFF541FA549}"/>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5" name="Footer Placeholder 4">
            <a:extLst>
              <a:ext uri="{FF2B5EF4-FFF2-40B4-BE49-F238E27FC236}">
                <a16:creationId xmlns:a16="http://schemas.microsoft.com/office/drawing/2014/main" id="{1DB06867-4B66-55C8-985E-26F3D0A39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623DF-A330-8EFE-6426-998476371BCC}"/>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60836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48C7-D9BB-69CB-E7D9-0D139A332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1FEFD-5EE1-64F2-C9C1-E4A019511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FCDAA-42A9-B9A5-010B-53CAE771D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A764B-917C-4200-0048-0D5F82A68292}"/>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6" name="Footer Placeholder 5">
            <a:extLst>
              <a:ext uri="{FF2B5EF4-FFF2-40B4-BE49-F238E27FC236}">
                <a16:creationId xmlns:a16="http://schemas.microsoft.com/office/drawing/2014/main" id="{99113E0F-D103-2DB5-19EE-6907DC183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DE52C-B8F6-85B4-D3A3-DA724DFA8737}"/>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7337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504A-0BB5-A166-0204-2ECD00970A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B4B5E-F605-FE81-0B07-4D53E478B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E87EB-D8F6-43D9-A7C7-252B9C38D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F72B6-5C90-2CFF-FDCF-37F2D6E54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148DBA-2D8B-C67D-7695-402EB575D2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05842-6D82-955B-853C-371F7DDE33C9}"/>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8" name="Footer Placeholder 7">
            <a:extLst>
              <a:ext uri="{FF2B5EF4-FFF2-40B4-BE49-F238E27FC236}">
                <a16:creationId xmlns:a16="http://schemas.microsoft.com/office/drawing/2014/main" id="{6C9EAE63-B339-B40F-FA78-77BF4B5A8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47C79-8051-B99B-EC1F-0D50DA60C40B}"/>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221486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0DC8-83F9-700A-850B-E47247D22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749CD6-BAB2-FC4D-22FD-04FB9588DF0C}"/>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4" name="Footer Placeholder 3">
            <a:extLst>
              <a:ext uri="{FF2B5EF4-FFF2-40B4-BE49-F238E27FC236}">
                <a16:creationId xmlns:a16="http://schemas.microsoft.com/office/drawing/2014/main" id="{5F910B47-65FF-EF10-11F8-E47B5DBD4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6C62F1-9EA9-2AE8-E514-26D7F6A624B4}"/>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81054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EE8F6-9017-DF18-5892-637C3BB9B675}"/>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3" name="Footer Placeholder 2">
            <a:extLst>
              <a:ext uri="{FF2B5EF4-FFF2-40B4-BE49-F238E27FC236}">
                <a16:creationId xmlns:a16="http://schemas.microsoft.com/office/drawing/2014/main" id="{E12ADB1F-7B73-8492-D3D4-966E65290D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9C49C-F808-8760-3904-C7F6A7EC82FD}"/>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15105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4AB-803C-232C-4F3C-3A834953A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12479-58F9-9206-5A3C-A55CF0B8E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40917-C9B6-AF1F-9234-B1A9B9DB1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1E945-F35E-F77A-4074-3060EE106949}"/>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6" name="Footer Placeholder 5">
            <a:extLst>
              <a:ext uri="{FF2B5EF4-FFF2-40B4-BE49-F238E27FC236}">
                <a16:creationId xmlns:a16="http://schemas.microsoft.com/office/drawing/2014/main" id="{940EF90B-E571-A7B4-0E77-AE252F155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D6ABA-33E9-9C16-E8F9-CBDB3891F96C}"/>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19417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9FC3-75B5-BEE2-D05E-3E80F8097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A5F4A-C7F8-A669-032C-22727D84B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BDF249-032B-7993-FF7C-E47146B06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02542-F05D-7E74-CAA5-905F391A6A76}"/>
              </a:ext>
            </a:extLst>
          </p:cNvPr>
          <p:cNvSpPr>
            <a:spLocks noGrp="1"/>
          </p:cNvSpPr>
          <p:nvPr>
            <p:ph type="dt" sz="half" idx="10"/>
          </p:nvPr>
        </p:nvSpPr>
        <p:spPr/>
        <p:txBody>
          <a:bodyPr/>
          <a:lstStyle/>
          <a:p>
            <a:fld id="{2597C7B4-F55E-424A-8C45-C8D92CD4201D}" type="datetimeFigureOut">
              <a:rPr lang="en-US" smtClean="0"/>
              <a:t>3/2/2023</a:t>
            </a:fld>
            <a:endParaRPr lang="en-US"/>
          </a:p>
        </p:txBody>
      </p:sp>
      <p:sp>
        <p:nvSpPr>
          <p:cNvPr id="6" name="Footer Placeholder 5">
            <a:extLst>
              <a:ext uri="{FF2B5EF4-FFF2-40B4-BE49-F238E27FC236}">
                <a16:creationId xmlns:a16="http://schemas.microsoft.com/office/drawing/2014/main" id="{FB2866FC-7070-001E-00D8-5F894FAB3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50A02-7BF9-67D4-6378-BE4F994C36F7}"/>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214683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2528A-1347-1D10-427B-037B310A2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4A4311-413F-C4F3-B749-372503C27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F3AFA-7E57-0230-B6F5-327FFD02E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C7B4-F55E-424A-8C45-C8D92CD4201D}" type="datetimeFigureOut">
              <a:rPr lang="en-US" smtClean="0"/>
              <a:t>3/2/2023</a:t>
            </a:fld>
            <a:endParaRPr lang="en-US"/>
          </a:p>
        </p:txBody>
      </p:sp>
      <p:sp>
        <p:nvSpPr>
          <p:cNvPr id="5" name="Footer Placeholder 4">
            <a:extLst>
              <a:ext uri="{FF2B5EF4-FFF2-40B4-BE49-F238E27FC236}">
                <a16:creationId xmlns:a16="http://schemas.microsoft.com/office/drawing/2014/main" id="{A5C5BCB4-36A0-7ACD-8100-4BD2FAAC0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D5694F-FD0C-1A45-6BE9-9084D4A47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98207-252D-49C4-A6F1-8709D7B8EDDE}" type="slidenum">
              <a:rPr lang="en-US" smtClean="0"/>
              <a:t>‹#›</a:t>
            </a:fld>
            <a:endParaRPr lang="en-US"/>
          </a:p>
        </p:txBody>
      </p:sp>
    </p:spTree>
    <p:extLst>
      <p:ext uri="{BB962C8B-B14F-4D97-AF65-F5344CB8AC3E}">
        <p14:creationId xmlns:p14="http://schemas.microsoft.com/office/powerpoint/2010/main" val="103945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5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5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4" name="Rectangle 1">
            <a:extLst>
              <a:ext uri="{FF2B5EF4-FFF2-40B4-BE49-F238E27FC236}">
                <a16:creationId xmlns:a16="http://schemas.microsoft.com/office/drawing/2014/main" id="{44E6C849-7CEC-ADE7-4A70-4A4D5D460436}"/>
              </a:ext>
            </a:extLst>
          </p:cNvPr>
          <p:cNvSpPr>
            <a:spLocks noGrp="1" noChangeArrowheads="1"/>
          </p:cNvSpPr>
          <p:nvPr>
            <p:ph type="ctrTitle"/>
          </p:nvPr>
        </p:nvSpPr>
        <p:spPr bwMode="auto">
          <a:xfrm>
            <a:off x="648037" y="1298448"/>
            <a:ext cx="5895178" cy="40996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lvl="0" algn="l" eaLnBrk="0" fontAlgn="base" hangingPunct="0">
              <a:spcAft>
                <a:spcPct val="0"/>
              </a:spcAft>
            </a:pPr>
            <a:r>
              <a:rPr kumimoji="0" lang="en-US" altLang="en-US" sz="5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ELECTRIC VEHICLE CHARGING STATIONS for CCC 377 – is it time?</a:t>
            </a:r>
            <a:endParaRPr kumimoji="0" lang="en-US" altLang="en-US" sz="5600" b="0" i="0" u="none" strike="noStrike" cap="none" normalizeH="0" baseline="0" dirty="0">
              <a:ln>
                <a:noFill/>
              </a:ln>
              <a:solidFill>
                <a:srgbClr val="FFFFFF"/>
              </a:solidFill>
              <a:effectLst/>
            </a:endParaRPr>
          </a:p>
        </p:txBody>
      </p:sp>
      <p:sp>
        <p:nvSpPr>
          <p:cNvPr id="81"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5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32B1C-35F8-0BE6-7300-6B9BB392BB97}"/>
              </a:ext>
            </a:extLst>
          </p:cNvPr>
          <p:cNvSpPr>
            <a:spLocks noGrp="1"/>
          </p:cNvSpPr>
          <p:nvPr>
            <p:ph type="title"/>
          </p:nvPr>
        </p:nvSpPr>
        <p:spPr>
          <a:xfrm>
            <a:off x="635000" y="640823"/>
            <a:ext cx="3418659" cy="5583148"/>
          </a:xfrm>
        </p:spPr>
        <p:txBody>
          <a:bodyPr anchor="ctr">
            <a:normAutofit/>
          </a:bodyPr>
          <a:lstStyle/>
          <a:p>
            <a:r>
              <a:rPr lang="en-US" sz="5400"/>
              <a:t>Why install chargers?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EDBE286-D834-D8F5-AA1E-8484363F6A1B}"/>
              </a:ext>
            </a:extLst>
          </p:cNvPr>
          <p:cNvGraphicFramePr>
            <a:graphicFrameLocks noGrp="1"/>
          </p:cNvGraphicFramePr>
          <p:nvPr>
            <p:ph idx="1"/>
            <p:extLst>
              <p:ext uri="{D42A27DB-BD31-4B8C-83A1-F6EECF244321}">
                <p14:modId xmlns:p14="http://schemas.microsoft.com/office/powerpoint/2010/main" val="15732287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17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464F5-13A3-1570-44B7-90DA3E8EF44B}"/>
              </a:ext>
            </a:extLst>
          </p:cNvPr>
          <p:cNvSpPr>
            <a:spLocks noGrp="1"/>
          </p:cNvSpPr>
          <p:nvPr>
            <p:ph type="title"/>
          </p:nvPr>
        </p:nvSpPr>
        <p:spPr>
          <a:xfrm>
            <a:off x="635000" y="640823"/>
            <a:ext cx="3418659" cy="5583148"/>
          </a:xfrm>
        </p:spPr>
        <p:txBody>
          <a:bodyPr anchor="ctr">
            <a:normAutofit/>
          </a:bodyPr>
          <a:lstStyle/>
          <a:p>
            <a:r>
              <a:rPr lang="en-US" sz="5400"/>
              <a:t>The situation in our building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67DFB8D-BB72-5D90-D717-3B80168F92C2}"/>
              </a:ext>
            </a:extLst>
          </p:cNvPr>
          <p:cNvGraphicFramePr>
            <a:graphicFrameLocks noGrp="1"/>
          </p:cNvGraphicFramePr>
          <p:nvPr>
            <p:ph idx="1"/>
            <p:extLst>
              <p:ext uri="{D42A27DB-BD31-4B8C-83A1-F6EECF244321}">
                <p14:modId xmlns:p14="http://schemas.microsoft.com/office/powerpoint/2010/main" val="34122189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4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04D03-736D-C578-3404-4F24434A9831}"/>
              </a:ext>
            </a:extLst>
          </p:cNvPr>
          <p:cNvSpPr>
            <a:spLocks noGrp="1"/>
          </p:cNvSpPr>
          <p:nvPr>
            <p:ph type="title"/>
          </p:nvPr>
        </p:nvSpPr>
        <p:spPr>
          <a:xfrm>
            <a:off x="635000" y="640823"/>
            <a:ext cx="3418659" cy="5583148"/>
          </a:xfrm>
        </p:spPr>
        <p:txBody>
          <a:bodyPr anchor="ctr">
            <a:normAutofit/>
          </a:bodyPr>
          <a:lstStyle/>
          <a:p>
            <a:r>
              <a:rPr lang="en-US" sz="5400"/>
              <a:t>The cost of installation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9DF3E75-0CD4-5F17-8499-6B7ED65325FD}"/>
              </a:ext>
            </a:extLst>
          </p:cNvPr>
          <p:cNvGraphicFramePr>
            <a:graphicFrameLocks noGrp="1"/>
          </p:cNvGraphicFramePr>
          <p:nvPr>
            <p:ph idx="1"/>
            <p:extLst>
              <p:ext uri="{D42A27DB-BD31-4B8C-83A1-F6EECF244321}">
                <p14:modId xmlns:p14="http://schemas.microsoft.com/office/powerpoint/2010/main" val="36543871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61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engineering drawing&#10;&#10;Description automatically generated">
            <a:extLst>
              <a:ext uri="{FF2B5EF4-FFF2-40B4-BE49-F238E27FC236}">
                <a16:creationId xmlns:a16="http://schemas.microsoft.com/office/drawing/2014/main" id="{04834C4F-8EC5-1E7F-1125-BC5F7E7EF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512" y="643467"/>
            <a:ext cx="8222975" cy="5571066"/>
          </a:xfrm>
          <a:prstGeom prst="rect">
            <a:avLst/>
          </a:prstGeom>
        </p:spPr>
      </p:pic>
    </p:spTree>
    <p:extLst>
      <p:ext uri="{BB962C8B-B14F-4D97-AF65-F5344CB8AC3E}">
        <p14:creationId xmlns:p14="http://schemas.microsoft.com/office/powerpoint/2010/main" val="59915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6B13A-CEAF-B504-4614-02BA831EA050}"/>
              </a:ext>
            </a:extLst>
          </p:cNvPr>
          <p:cNvSpPr>
            <a:spLocks noGrp="1"/>
          </p:cNvSpPr>
          <p:nvPr>
            <p:ph type="title"/>
          </p:nvPr>
        </p:nvSpPr>
        <p:spPr>
          <a:xfrm>
            <a:off x="635000" y="640823"/>
            <a:ext cx="3418659" cy="5583148"/>
          </a:xfrm>
        </p:spPr>
        <p:txBody>
          <a:bodyPr anchor="ctr">
            <a:normAutofit/>
          </a:bodyPr>
          <a:lstStyle/>
          <a:p>
            <a:r>
              <a:rPr lang="en-US" sz="5400"/>
              <a:t>Interest from owners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73CB740-D4F4-0C09-20D9-129A0883B2AF}"/>
              </a:ext>
            </a:extLst>
          </p:cNvPr>
          <p:cNvGraphicFramePr>
            <a:graphicFrameLocks noGrp="1"/>
          </p:cNvGraphicFramePr>
          <p:nvPr>
            <p:ph idx="1"/>
            <p:extLst>
              <p:ext uri="{D42A27DB-BD31-4B8C-83A1-F6EECF244321}">
                <p14:modId xmlns:p14="http://schemas.microsoft.com/office/powerpoint/2010/main" val="265845294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12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E638A-FE70-2241-9B62-54622F4D4A50}"/>
              </a:ext>
            </a:extLst>
          </p:cNvPr>
          <p:cNvSpPr>
            <a:spLocks noGrp="1"/>
          </p:cNvSpPr>
          <p:nvPr>
            <p:ph type="title"/>
          </p:nvPr>
        </p:nvSpPr>
        <p:spPr>
          <a:xfrm>
            <a:off x="841248" y="548640"/>
            <a:ext cx="3600860" cy="5431536"/>
          </a:xfrm>
        </p:spPr>
        <p:txBody>
          <a:bodyPr>
            <a:normAutofit/>
          </a:bodyPr>
          <a:lstStyle/>
          <a:p>
            <a:r>
              <a:rPr lang="en-US" sz="5400"/>
              <a:t>Covering the costs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DCA141-CCC3-BAA0-3208-3309717650D3}"/>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2400" b="1" dirty="0">
                <a:effectLst/>
                <a:latin typeface="Calibri" panose="020F0502020204030204" pitchFamily="34" charset="0"/>
                <a:ea typeface="Times New Roman" panose="02020603050405020304" pitchFamily="18" charset="0"/>
              </a:rPr>
              <a:t>Opting-In to a Pod</a:t>
            </a:r>
            <a:r>
              <a:rPr lang="en-US" sz="2400" dirty="0">
                <a:effectLst/>
                <a:latin typeface="Calibri" panose="020F0502020204030204" pitchFamily="34" charset="0"/>
                <a:ea typeface="Times New Roman" panose="02020603050405020304" pitchFamily="18" charset="0"/>
              </a:rPr>
              <a:t>: We propose to use t</a:t>
            </a:r>
            <a:r>
              <a:rPr lang="en-US" sz="2400" dirty="0">
                <a:latin typeface="Calibri" panose="020F0502020204030204" pitchFamily="34" charset="0"/>
                <a:ea typeface="Times New Roman" panose="02020603050405020304" pitchFamily="18" charset="0"/>
              </a:rPr>
              <a:t>he pods as </a:t>
            </a:r>
            <a:r>
              <a:rPr lang="en-US" sz="2400" dirty="0">
                <a:effectLst/>
                <a:latin typeface="Calibri" panose="020F0502020204030204" pitchFamily="34" charset="0"/>
                <a:ea typeface="Times New Roman" panose="02020603050405020304" pitchFamily="18" charset="0"/>
              </a:rPr>
              <a:t>a system where people can “opt-in” to using a CS when they are ready and pay for their share of the cost at that time.</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b="1" dirty="0">
                <a:effectLst/>
                <a:latin typeface="Calibri" panose="020F0502020204030204" pitchFamily="34" charset="0"/>
                <a:ea typeface="Times New Roman" panose="02020603050405020304" pitchFamily="18" charset="0"/>
              </a:rPr>
              <a:t>Starting a Pod:</a:t>
            </a:r>
            <a:r>
              <a:rPr lang="en-US" sz="2400" dirty="0">
                <a:effectLst/>
                <a:latin typeface="Calibri" panose="020F0502020204030204" pitchFamily="34" charset="0"/>
                <a:ea typeface="Times New Roman" panose="02020603050405020304" pitchFamily="18" charset="0"/>
              </a:rPr>
              <a:t> If someone wishes to install a charging station ahead of the others, they must pay the full amount, and will be reimbursed as others opt-in.</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b="1" dirty="0">
                <a:effectLst/>
                <a:latin typeface="Calibri" panose="020F0502020204030204" pitchFamily="34" charset="0"/>
                <a:ea typeface="Times New Roman" panose="02020603050405020304" pitchFamily="18" charset="0"/>
              </a:rPr>
              <a:t>Federal Subsidy:</a:t>
            </a:r>
            <a:r>
              <a:rPr lang="en-US" sz="2400" dirty="0">
                <a:effectLst/>
                <a:latin typeface="Calibri" panose="020F0502020204030204" pitchFamily="34" charset="0"/>
                <a:ea typeface="Times New Roman" panose="02020603050405020304" pitchFamily="18" charset="0"/>
              </a:rPr>
              <a:t> A federal subsidy will cover up to half the cost of installation, but this is linked to installation of charging stations. If we installed 8 chargers at the beginning, CCC 377 could recover the full $40k investment.</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0172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A437B-FB86-4212-BCED-EBDFE18ADF81}"/>
              </a:ext>
            </a:extLst>
          </p:cNvPr>
          <p:cNvSpPr>
            <a:spLocks noGrp="1"/>
          </p:cNvSpPr>
          <p:nvPr>
            <p:ph type="title"/>
          </p:nvPr>
        </p:nvSpPr>
        <p:spPr>
          <a:xfrm>
            <a:off x="841248" y="548640"/>
            <a:ext cx="3600860" cy="5431536"/>
          </a:xfrm>
        </p:spPr>
        <p:txBody>
          <a:bodyPr>
            <a:normAutofit/>
          </a:bodyPr>
          <a:lstStyle/>
          <a:p>
            <a:r>
              <a:rPr lang="en-US" sz="5400"/>
              <a:t>Two questions for owners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60F38E-B6F6-BC15-CAEA-049CDAE30B46}"/>
              </a:ext>
            </a:extLst>
          </p:cNvPr>
          <p:cNvSpPr>
            <a:spLocks noGrp="1"/>
          </p:cNvSpPr>
          <p:nvPr>
            <p:ph idx="1"/>
          </p:nvPr>
        </p:nvSpPr>
        <p:spPr>
          <a:xfrm>
            <a:off x="5126418" y="552091"/>
            <a:ext cx="6224335" cy="5431536"/>
          </a:xfrm>
        </p:spPr>
        <p:txBody>
          <a:bodyPr anchor="ctr">
            <a:normAutofit/>
          </a:bodyPr>
          <a:lstStyle/>
          <a:p>
            <a:pPr marL="342900" marR="0" lvl="0" indent="-342900">
              <a:spcBef>
                <a:spcPts val="0"/>
              </a:spcBef>
              <a:spcAft>
                <a:spcPts val="0"/>
              </a:spcAft>
              <a:buFont typeface="+mj-lt"/>
              <a:buAutoNum type="arabicParenR"/>
            </a:pPr>
            <a:r>
              <a:rPr lang="en-US" sz="2200">
                <a:effectLst/>
                <a:latin typeface="Calibri" panose="020F0502020204030204" pitchFamily="34" charset="0"/>
                <a:ea typeface="Times New Roman" panose="02020603050405020304" pitchFamily="18" charset="0"/>
              </a:rPr>
              <a:t>How many owners are willing to invest in charging stations now?</a:t>
            </a:r>
            <a:endParaRPr lang="en-US" sz="2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2200">
                <a:effectLst/>
                <a:latin typeface="Calibri" panose="020F0502020204030204" pitchFamily="34" charset="0"/>
                <a:ea typeface="Times New Roman" panose="02020603050405020304" pitchFamily="18" charset="0"/>
              </a:rPr>
              <a:t>Are owners willing to use a Special Assessment to create the backbone?</a:t>
            </a:r>
            <a:endParaRPr lang="en-US" sz="2200">
              <a:effectLst/>
              <a:latin typeface="Calibri" panose="020F0502020204030204" pitchFamily="34" charset="0"/>
              <a:ea typeface="Calibri" panose="020F0502020204030204" pitchFamily="34" charset="0"/>
            </a:endParaRPr>
          </a:p>
          <a:p>
            <a:endParaRPr lang="en-US" sz="2200"/>
          </a:p>
        </p:txBody>
      </p:sp>
    </p:spTree>
    <p:extLst>
      <p:ext uri="{BB962C8B-B14F-4D97-AF65-F5344CB8AC3E}">
        <p14:creationId xmlns:p14="http://schemas.microsoft.com/office/powerpoint/2010/main" val="25044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A437B-FB86-4212-BCED-EBDFE18ADF81}"/>
              </a:ext>
            </a:extLst>
          </p:cNvPr>
          <p:cNvSpPr>
            <a:spLocks noGrp="1"/>
          </p:cNvSpPr>
          <p:nvPr>
            <p:ph type="title"/>
          </p:nvPr>
        </p:nvSpPr>
        <p:spPr>
          <a:xfrm>
            <a:off x="635000" y="640823"/>
            <a:ext cx="3418659" cy="5583148"/>
          </a:xfrm>
        </p:spPr>
        <p:txBody>
          <a:bodyPr anchor="ctr">
            <a:normAutofit/>
          </a:bodyPr>
          <a:lstStyle/>
          <a:p>
            <a:r>
              <a:rPr lang="en-US" sz="5400" dirty="0"/>
              <a:t>Two questions for the Board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E7E322-DB31-FBD1-316A-AA73CFC0EB38}"/>
              </a:ext>
            </a:extLst>
          </p:cNvPr>
          <p:cNvGraphicFramePr>
            <a:graphicFrameLocks noGrp="1"/>
          </p:cNvGraphicFramePr>
          <p:nvPr>
            <p:ph idx="1"/>
            <p:extLst>
              <p:ext uri="{D42A27DB-BD31-4B8C-83A1-F6EECF244321}">
                <p14:modId xmlns:p14="http://schemas.microsoft.com/office/powerpoint/2010/main" val="42935813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52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536</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ELECTRIC VEHICLE CHARGING STATIONS for CCC 377 – is it time?</vt:lpstr>
      <vt:lpstr>Why install chargers?</vt:lpstr>
      <vt:lpstr>The situation in our building</vt:lpstr>
      <vt:lpstr>The cost of installation</vt:lpstr>
      <vt:lpstr>PowerPoint Presentation</vt:lpstr>
      <vt:lpstr>Interest from owners</vt:lpstr>
      <vt:lpstr>Covering the costs</vt:lpstr>
      <vt:lpstr>Two questions for owners</vt:lpstr>
      <vt:lpstr>Two questions for the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377 CONDO BOARD MEMBERS PRESENTATION ON ELECTRIC VEHICLE CHARGING STATIONS JULY 2022</dc:title>
  <dc:creator>Don</dc:creator>
  <cp:lastModifiedBy>Bruce Wilson</cp:lastModifiedBy>
  <cp:revision>2</cp:revision>
  <dcterms:created xsi:type="dcterms:W3CDTF">2022-07-01T16:05:05Z</dcterms:created>
  <dcterms:modified xsi:type="dcterms:W3CDTF">2023-03-02T17:44:53Z</dcterms:modified>
</cp:coreProperties>
</file>