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2" r:id="rId6"/>
    <p:sldId id="365" r:id="rId7"/>
    <p:sldId id="266" r:id="rId8"/>
    <p:sldId id="263" r:id="rId9"/>
    <p:sldId id="364" r:id="rId10"/>
    <p:sldId id="366" r:id="rId11"/>
    <p:sldId id="265" r:id="rId12"/>
    <p:sldId id="370" r:id="rId13"/>
    <p:sldId id="367" r:id="rId14"/>
    <p:sldId id="368" r:id="rId15"/>
    <p:sldId id="369" r:id="rId16"/>
    <p:sldId id="371" r:id="rId17"/>
    <p:sldId id="268" r:id="rId18"/>
    <p:sldId id="372" r:id="rId19"/>
    <p:sldId id="270" r:id="rId20"/>
    <p:sldId id="271" r:id="rId21"/>
    <p:sldId id="272" r:id="rId22"/>
    <p:sldId id="273" r:id="rId23"/>
    <p:sldId id="264" r:id="rId24"/>
    <p:sldId id="274" r:id="rId25"/>
    <p:sldId id="3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48B2E-E210-4ADE-86D0-5016CCF04CFB}" v="2" dt="2025-07-17T10:43:15.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14" autoAdjust="0"/>
  </p:normalViewPr>
  <p:slideViewPr>
    <p:cSldViewPr snapToGrid="0">
      <p:cViewPr varScale="1">
        <p:scale>
          <a:sx n="87" d="100"/>
          <a:sy n="87" d="100"/>
        </p:scale>
        <p:origin x="151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Jackson" userId="6d7ce7bc7a29222d" providerId="Windows Live" clId="Web-{757C72E1-3C21-ECC2-4A9A-7965D93287DB}"/>
    <pc:docChg chg="delSld modSld">
      <pc:chgData name="Tom Jackson" userId="6d7ce7bc7a29222d" providerId="Windows Live" clId="Web-{757C72E1-3C21-ECC2-4A9A-7965D93287DB}" dt="2025-06-29T23:12:16.858" v="19" actId="1076"/>
      <pc:docMkLst>
        <pc:docMk/>
      </pc:docMkLst>
      <pc:sldChg chg="modSp">
        <pc:chgData name="Tom Jackson" userId="6d7ce7bc7a29222d" providerId="Windows Live" clId="Web-{757C72E1-3C21-ECC2-4A9A-7965D93287DB}" dt="2025-06-29T23:12:16.858" v="19" actId="1076"/>
        <pc:sldMkLst>
          <pc:docMk/>
          <pc:sldMk cId="3806471652" sldId="268"/>
        </pc:sldMkLst>
        <pc:spChg chg="mod">
          <ac:chgData name="Tom Jackson" userId="6d7ce7bc7a29222d" providerId="Windows Live" clId="Web-{757C72E1-3C21-ECC2-4A9A-7965D93287DB}" dt="2025-06-29T23:12:16.858" v="19" actId="1076"/>
          <ac:spMkLst>
            <pc:docMk/>
            <pc:sldMk cId="3806471652" sldId="268"/>
            <ac:spMk id="4" creationId="{CC76D503-8EE3-3F5C-35CB-E151C171F921}"/>
          </ac:spMkLst>
        </pc:spChg>
      </pc:sldChg>
      <pc:sldChg chg="del">
        <pc:chgData name="Tom Jackson" userId="6d7ce7bc7a29222d" providerId="Windows Live" clId="Web-{757C72E1-3C21-ECC2-4A9A-7965D93287DB}" dt="2025-06-29T23:11:03.431" v="17"/>
        <pc:sldMkLst>
          <pc:docMk/>
          <pc:sldMk cId="1456795413" sldId="269"/>
        </pc:sldMkLst>
      </pc:sldChg>
      <pc:sldChg chg="modSp">
        <pc:chgData name="Tom Jackson" userId="6d7ce7bc7a29222d" providerId="Windows Live" clId="Web-{757C72E1-3C21-ECC2-4A9A-7965D93287DB}" dt="2025-06-29T23:09:14.861" v="0" actId="20577"/>
        <pc:sldMkLst>
          <pc:docMk/>
          <pc:sldMk cId="2843914691" sldId="370"/>
        </pc:sldMkLst>
        <pc:spChg chg="mod">
          <ac:chgData name="Tom Jackson" userId="6d7ce7bc7a29222d" providerId="Windows Live" clId="Web-{757C72E1-3C21-ECC2-4A9A-7965D93287DB}" dt="2025-06-29T23:09:14.861" v="0" actId="20577"/>
          <ac:spMkLst>
            <pc:docMk/>
            <pc:sldMk cId="2843914691" sldId="370"/>
            <ac:spMk id="3" creationId="{F6A392BE-282B-DF8B-F6CF-D076F31A9446}"/>
          </ac:spMkLst>
        </pc:spChg>
      </pc:sldChg>
      <pc:sldChg chg="modSp">
        <pc:chgData name="Tom Jackson" userId="6d7ce7bc7a29222d" providerId="Windows Live" clId="Web-{757C72E1-3C21-ECC2-4A9A-7965D93287DB}" dt="2025-06-29T23:10:57.821" v="16" actId="20577"/>
        <pc:sldMkLst>
          <pc:docMk/>
          <pc:sldMk cId="121036055" sldId="371"/>
        </pc:sldMkLst>
        <pc:spChg chg="mod">
          <ac:chgData name="Tom Jackson" userId="6d7ce7bc7a29222d" providerId="Windows Live" clId="Web-{757C72E1-3C21-ECC2-4A9A-7965D93287DB}" dt="2025-06-29T23:10:57.821" v="16" actId="20577"/>
          <ac:spMkLst>
            <pc:docMk/>
            <pc:sldMk cId="121036055" sldId="371"/>
            <ac:spMk id="4" creationId="{204DCF05-76D9-A346-D902-36D15B8B54DB}"/>
          </ac:spMkLst>
        </pc:spChg>
      </pc:sldChg>
    </pc:docChg>
  </pc:docChgLst>
  <pc:docChgLst>
    <pc:chgData name="Tom Jackson" userId="6d7ce7bc7a29222d" providerId="LiveId" clId="{3E21988E-E390-4665-B905-48D4929F3DBC}"/>
    <pc:docChg chg="undo custSel addSld delSld modSld sldOrd">
      <pc:chgData name="Tom Jackson" userId="6d7ce7bc7a29222d" providerId="LiveId" clId="{3E21988E-E390-4665-B905-48D4929F3DBC}" dt="2025-06-29T22:37:44.744" v="195" actId="255"/>
      <pc:docMkLst>
        <pc:docMk/>
      </pc:docMkLst>
      <pc:sldChg chg="modSp mod">
        <pc:chgData name="Tom Jackson" userId="6d7ce7bc7a29222d" providerId="LiveId" clId="{3E21988E-E390-4665-B905-48D4929F3DBC}" dt="2025-06-29T22:14:10.368" v="14" actId="27636"/>
        <pc:sldMkLst>
          <pc:docMk/>
          <pc:sldMk cId="2028007946" sldId="257"/>
        </pc:sldMkLst>
        <pc:spChg chg="mod">
          <ac:chgData name="Tom Jackson" userId="6d7ce7bc7a29222d" providerId="LiveId" clId="{3E21988E-E390-4665-B905-48D4929F3DBC}" dt="2025-06-29T22:14:10.368" v="14" actId="27636"/>
          <ac:spMkLst>
            <pc:docMk/>
            <pc:sldMk cId="2028007946" sldId="257"/>
            <ac:spMk id="3" creationId="{4A5C5BE5-8526-58FF-7289-D0BA54646FEE}"/>
          </ac:spMkLst>
        </pc:spChg>
      </pc:sldChg>
      <pc:sldChg chg="addSp modSp del mod modAnim">
        <pc:chgData name="Tom Jackson" userId="6d7ce7bc7a29222d" providerId="LiveId" clId="{3E21988E-E390-4665-B905-48D4929F3DBC}" dt="2025-06-29T22:20:07.314" v="50" actId="47"/>
        <pc:sldMkLst>
          <pc:docMk/>
          <pc:sldMk cId="2841738216" sldId="261"/>
        </pc:sldMkLst>
      </pc:sldChg>
      <pc:sldChg chg="modSp mod">
        <pc:chgData name="Tom Jackson" userId="6d7ce7bc7a29222d" providerId="LiveId" clId="{3E21988E-E390-4665-B905-48D4929F3DBC}" dt="2025-06-29T22:11:29.363" v="2" actId="2710"/>
        <pc:sldMkLst>
          <pc:docMk/>
          <pc:sldMk cId="3489021420" sldId="262"/>
        </pc:sldMkLst>
        <pc:spChg chg="mod">
          <ac:chgData name="Tom Jackson" userId="6d7ce7bc7a29222d" providerId="LiveId" clId="{3E21988E-E390-4665-B905-48D4929F3DBC}" dt="2025-06-29T22:11:29.363" v="2" actId="2710"/>
          <ac:spMkLst>
            <pc:docMk/>
            <pc:sldMk cId="3489021420" sldId="262"/>
            <ac:spMk id="4" creationId="{A85C4ECA-6C1F-14AE-440C-43F5F966BDF6}"/>
          </ac:spMkLst>
        </pc:spChg>
      </pc:sldChg>
      <pc:sldChg chg="addSp modSp mod modAnim">
        <pc:chgData name="Tom Jackson" userId="6d7ce7bc7a29222d" providerId="LiveId" clId="{3E21988E-E390-4665-B905-48D4929F3DBC}" dt="2025-06-29T22:17:15.287" v="46" actId="1037"/>
        <pc:sldMkLst>
          <pc:docMk/>
          <pc:sldMk cId="4091834272" sldId="263"/>
        </pc:sldMkLst>
        <pc:spChg chg="mod">
          <ac:chgData name="Tom Jackson" userId="6d7ce7bc7a29222d" providerId="LiveId" clId="{3E21988E-E390-4665-B905-48D4929F3DBC}" dt="2025-06-29T22:16:52.035" v="44" actId="14100"/>
          <ac:spMkLst>
            <pc:docMk/>
            <pc:sldMk cId="4091834272" sldId="263"/>
            <ac:spMk id="4" creationId="{1CEF94B4-BA10-C76A-8F10-EA5B12B1B248}"/>
          </ac:spMkLst>
        </pc:spChg>
        <pc:picChg chg="add mod">
          <ac:chgData name="Tom Jackson" userId="6d7ce7bc7a29222d" providerId="LiveId" clId="{3E21988E-E390-4665-B905-48D4929F3DBC}" dt="2025-06-29T22:17:15.287" v="46" actId="1037"/>
          <ac:picMkLst>
            <pc:docMk/>
            <pc:sldMk cId="4091834272" sldId="263"/>
            <ac:picMk id="5" creationId="{9C9B4E32-2DEC-1792-9B52-CC8246145823}"/>
          </ac:picMkLst>
        </pc:picChg>
      </pc:sldChg>
      <pc:sldChg chg="modSp mod">
        <pc:chgData name="Tom Jackson" userId="6d7ce7bc7a29222d" providerId="LiveId" clId="{3E21988E-E390-4665-B905-48D4929F3DBC}" dt="2025-06-29T22:37:12.405" v="192" actId="1076"/>
        <pc:sldMkLst>
          <pc:docMk/>
          <pc:sldMk cId="3927103415" sldId="264"/>
        </pc:sldMkLst>
        <pc:spChg chg="mod">
          <ac:chgData name="Tom Jackson" userId="6d7ce7bc7a29222d" providerId="LiveId" clId="{3E21988E-E390-4665-B905-48D4929F3DBC}" dt="2025-06-29T22:36:52.965" v="189" actId="255"/>
          <ac:spMkLst>
            <pc:docMk/>
            <pc:sldMk cId="3927103415" sldId="264"/>
            <ac:spMk id="3" creationId="{76E395D4-EA49-3C63-55E5-A253C36A79A3}"/>
          </ac:spMkLst>
        </pc:spChg>
        <pc:spChg chg="mod">
          <ac:chgData name="Tom Jackson" userId="6d7ce7bc7a29222d" providerId="LiveId" clId="{3E21988E-E390-4665-B905-48D4929F3DBC}" dt="2025-06-29T22:37:12.405" v="192" actId="1076"/>
          <ac:spMkLst>
            <pc:docMk/>
            <pc:sldMk cId="3927103415" sldId="264"/>
            <ac:spMk id="4" creationId="{1AD8E376-EB23-DCDD-53A0-2E9A5575DB66}"/>
          </ac:spMkLst>
        </pc:spChg>
      </pc:sldChg>
      <pc:sldChg chg="addSp delSp modSp mod">
        <pc:chgData name="Tom Jackson" userId="6d7ce7bc7a29222d" providerId="LiveId" clId="{3E21988E-E390-4665-B905-48D4929F3DBC}" dt="2025-06-29T22:29:38.159" v="125" actId="20577"/>
        <pc:sldMkLst>
          <pc:docMk/>
          <pc:sldMk cId="1517664261" sldId="265"/>
        </pc:sldMkLst>
        <pc:spChg chg="mod">
          <ac:chgData name="Tom Jackson" userId="6d7ce7bc7a29222d" providerId="LiveId" clId="{3E21988E-E390-4665-B905-48D4929F3DBC}" dt="2025-06-29T22:20:53.103" v="54" actId="255"/>
          <ac:spMkLst>
            <pc:docMk/>
            <pc:sldMk cId="1517664261" sldId="265"/>
            <ac:spMk id="3" creationId="{5CDA0635-E295-A415-DE78-8AFF731DDD55}"/>
          </ac:spMkLst>
        </pc:spChg>
        <pc:spChg chg="mod">
          <ac:chgData name="Tom Jackson" userId="6d7ce7bc7a29222d" providerId="LiveId" clId="{3E21988E-E390-4665-B905-48D4929F3DBC}" dt="2025-06-29T22:29:38.159" v="125" actId="20577"/>
          <ac:spMkLst>
            <pc:docMk/>
            <pc:sldMk cId="1517664261" sldId="265"/>
            <ac:spMk id="4" creationId="{C27E4D4F-8E00-BD5D-EFEE-AC6B49B058BB}"/>
          </ac:spMkLst>
        </pc:spChg>
      </pc:sldChg>
      <pc:sldChg chg="modSp mod">
        <pc:chgData name="Tom Jackson" userId="6d7ce7bc7a29222d" providerId="LiveId" clId="{3E21988E-E390-4665-B905-48D4929F3DBC}" dt="2025-06-29T22:14:10.360" v="12" actId="27636"/>
        <pc:sldMkLst>
          <pc:docMk/>
          <pc:sldMk cId="2165584852" sldId="266"/>
        </pc:sldMkLst>
        <pc:spChg chg="mod">
          <ac:chgData name="Tom Jackson" userId="6d7ce7bc7a29222d" providerId="LiveId" clId="{3E21988E-E390-4665-B905-48D4929F3DBC}" dt="2025-06-29T22:14:10.360" v="12" actId="27636"/>
          <ac:spMkLst>
            <pc:docMk/>
            <pc:sldMk cId="2165584852" sldId="266"/>
            <ac:spMk id="8" creationId="{4F338DF7-02FD-1C08-5904-C8B80A364C89}"/>
          </ac:spMkLst>
        </pc:spChg>
      </pc:sldChg>
      <pc:sldChg chg="del">
        <pc:chgData name="Tom Jackson" userId="6d7ce7bc7a29222d" providerId="LiveId" clId="{3E21988E-E390-4665-B905-48D4929F3DBC}" dt="2025-06-29T22:20:43.610" v="53" actId="47"/>
        <pc:sldMkLst>
          <pc:docMk/>
          <pc:sldMk cId="3444773560" sldId="267"/>
        </pc:sldMkLst>
      </pc:sldChg>
      <pc:sldChg chg="modSp mod">
        <pc:chgData name="Tom Jackson" userId="6d7ce7bc7a29222d" providerId="LiveId" clId="{3E21988E-E390-4665-B905-48D4929F3DBC}" dt="2025-06-29T22:34:54.542" v="166" actId="20577"/>
        <pc:sldMkLst>
          <pc:docMk/>
          <pc:sldMk cId="3806471652" sldId="268"/>
        </pc:sldMkLst>
        <pc:spChg chg="mod">
          <ac:chgData name="Tom Jackson" userId="6d7ce7bc7a29222d" providerId="LiveId" clId="{3E21988E-E390-4665-B905-48D4929F3DBC}" dt="2025-06-29T22:34:54.542" v="166" actId="20577"/>
          <ac:spMkLst>
            <pc:docMk/>
            <pc:sldMk cId="3806471652" sldId="268"/>
            <ac:spMk id="4" creationId="{CC76D503-8EE3-3F5C-35CB-E151C171F921}"/>
          </ac:spMkLst>
        </pc:spChg>
      </pc:sldChg>
      <pc:sldChg chg="modSp mod ord">
        <pc:chgData name="Tom Jackson" userId="6d7ce7bc7a29222d" providerId="LiveId" clId="{3E21988E-E390-4665-B905-48D4929F3DBC}" dt="2025-06-29T22:33:09.814" v="150" actId="1076"/>
        <pc:sldMkLst>
          <pc:docMk/>
          <pc:sldMk cId="1456795413" sldId="269"/>
        </pc:sldMkLst>
      </pc:sldChg>
      <pc:sldChg chg="modSp mod">
        <pc:chgData name="Tom Jackson" userId="6d7ce7bc7a29222d" providerId="LiveId" clId="{3E21988E-E390-4665-B905-48D4929F3DBC}" dt="2025-06-29T22:36:02.516" v="178" actId="255"/>
        <pc:sldMkLst>
          <pc:docMk/>
          <pc:sldMk cId="1270243523" sldId="270"/>
        </pc:sldMkLst>
        <pc:spChg chg="mod">
          <ac:chgData name="Tom Jackson" userId="6d7ce7bc7a29222d" providerId="LiveId" clId="{3E21988E-E390-4665-B905-48D4929F3DBC}" dt="2025-06-29T22:36:02.516" v="178" actId="255"/>
          <ac:spMkLst>
            <pc:docMk/>
            <pc:sldMk cId="1270243523" sldId="270"/>
            <ac:spMk id="3" creationId="{E4F5B9D4-8EE1-CAFC-DEF6-F1878446B400}"/>
          </ac:spMkLst>
        </pc:spChg>
        <pc:picChg chg="mod">
          <ac:chgData name="Tom Jackson" userId="6d7ce7bc7a29222d" providerId="LiveId" clId="{3E21988E-E390-4665-B905-48D4929F3DBC}" dt="2025-06-29T22:35:38.792" v="173" actId="34135"/>
          <ac:picMkLst>
            <pc:docMk/>
            <pc:sldMk cId="1270243523" sldId="270"/>
            <ac:picMk id="10" creationId="{ABDEDA36-5580-8EF7-F1B3-8D18E3539FFF}"/>
          </ac:picMkLst>
        </pc:picChg>
        <pc:picChg chg="mod">
          <ac:chgData name="Tom Jackson" userId="6d7ce7bc7a29222d" providerId="LiveId" clId="{3E21988E-E390-4665-B905-48D4929F3DBC}" dt="2025-06-29T22:35:34.985" v="172" actId="34135"/>
          <ac:picMkLst>
            <pc:docMk/>
            <pc:sldMk cId="1270243523" sldId="270"/>
            <ac:picMk id="11" creationId="{F6727EBD-E36E-232A-2966-8B933BED5C67}"/>
          </ac:picMkLst>
        </pc:picChg>
        <pc:picChg chg="mod">
          <ac:chgData name="Tom Jackson" userId="6d7ce7bc7a29222d" providerId="LiveId" clId="{3E21988E-E390-4665-B905-48D4929F3DBC}" dt="2025-06-29T22:35:29.589" v="171" actId="34135"/>
          <ac:picMkLst>
            <pc:docMk/>
            <pc:sldMk cId="1270243523" sldId="270"/>
            <ac:picMk id="12" creationId="{973E10C1-A5D0-6155-78FC-5741F08E8D11}"/>
          </ac:picMkLst>
        </pc:picChg>
      </pc:sldChg>
      <pc:sldChg chg="modSp mod">
        <pc:chgData name="Tom Jackson" userId="6d7ce7bc7a29222d" providerId="LiveId" clId="{3E21988E-E390-4665-B905-48D4929F3DBC}" dt="2025-06-29T22:36:08.646" v="179" actId="255"/>
        <pc:sldMkLst>
          <pc:docMk/>
          <pc:sldMk cId="3455746660" sldId="271"/>
        </pc:sldMkLst>
        <pc:spChg chg="mod">
          <ac:chgData name="Tom Jackson" userId="6d7ce7bc7a29222d" providerId="LiveId" clId="{3E21988E-E390-4665-B905-48D4929F3DBC}" dt="2025-06-29T22:36:08.646" v="179" actId="255"/>
          <ac:spMkLst>
            <pc:docMk/>
            <pc:sldMk cId="3455746660" sldId="271"/>
            <ac:spMk id="3" creationId="{A4194B56-4DFF-C43F-EDA8-553786E8756A}"/>
          </ac:spMkLst>
        </pc:spChg>
        <pc:picChg chg="mod">
          <ac:chgData name="Tom Jackson" userId="6d7ce7bc7a29222d" providerId="LiveId" clId="{3E21988E-E390-4665-B905-48D4929F3DBC}" dt="2025-06-29T22:35:49.867" v="176" actId="34135"/>
          <ac:picMkLst>
            <pc:docMk/>
            <pc:sldMk cId="3455746660" sldId="271"/>
            <ac:picMk id="2049" creationId="{D107B9D4-C73E-4574-8854-6B2A074EA383}"/>
          </ac:picMkLst>
        </pc:picChg>
        <pc:picChg chg="mod">
          <ac:chgData name="Tom Jackson" userId="6d7ce7bc7a29222d" providerId="LiveId" clId="{3E21988E-E390-4665-B905-48D4929F3DBC}" dt="2025-06-29T22:35:52.228" v="177" actId="34135"/>
          <ac:picMkLst>
            <pc:docMk/>
            <pc:sldMk cId="3455746660" sldId="271"/>
            <ac:picMk id="2050" creationId="{379D1914-45A4-C965-F4AA-3D2CABACABB9}"/>
          </ac:picMkLst>
        </pc:picChg>
      </pc:sldChg>
      <pc:sldChg chg="modSp mod">
        <pc:chgData name="Tom Jackson" userId="6d7ce7bc7a29222d" providerId="LiveId" clId="{3E21988E-E390-4665-B905-48D4929F3DBC}" dt="2025-06-29T22:36:27.537" v="185" actId="255"/>
        <pc:sldMkLst>
          <pc:docMk/>
          <pc:sldMk cId="4111030034" sldId="272"/>
        </pc:sldMkLst>
        <pc:spChg chg="mod">
          <ac:chgData name="Tom Jackson" userId="6d7ce7bc7a29222d" providerId="LiveId" clId="{3E21988E-E390-4665-B905-48D4929F3DBC}" dt="2025-06-29T22:36:27.537" v="185" actId="255"/>
          <ac:spMkLst>
            <pc:docMk/>
            <pc:sldMk cId="4111030034" sldId="272"/>
            <ac:spMk id="3" creationId="{248F8555-1852-FB4D-DC77-E3432047595A}"/>
          </ac:spMkLst>
        </pc:spChg>
        <pc:picChg chg="mod">
          <ac:chgData name="Tom Jackson" userId="6d7ce7bc7a29222d" providerId="LiveId" clId="{3E21988E-E390-4665-B905-48D4929F3DBC}" dt="2025-06-29T22:36:14.812" v="181" actId="34135"/>
          <ac:picMkLst>
            <pc:docMk/>
            <pc:sldMk cId="4111030034" sldId="272"/>
            <ac:picMk id="5" creationId="{730DFC11-BDA4-3865-584D-7C2143E79E83}"/>
          </ac:picMkLst>
        </pc:picChg>
        <pc:picChg chg="mod">
          <ac:chgData name="Tom Jackson" userId="6d7ce7bc7a29222d" providerId="LiveId" clId="{3E21988E-E390-4665-B905-48D4929F3DBC}" dt="2025-06-29T22:36:21.770" v="184" actId="34135"/>
          <ac:picMkLst>
            <pc:docMk/>
            <pc:sldMk cId="4111030034" sldId="272"/>
            <ac:picMk id="6" creationId="{38529891-CB39-B1F0-6F94-DD0F1AB77DF0}"/>
          </ac:picMkLst>
        </pc:picChg>
        <pc:picChg chg="mod">
          <ac:chgData name="Tom Jackson" userId="6d7ce7bc7a29222d" providerId="LiveId" clId="{3E21988E-E390-4665-B905-48D4929F3DBC}" dt="2025-06-29T22:36:17.402" v="182" actId="34135"/>
          <ac:picMkLst>
            <pc:docMk/>
            <pc:sldMk cId="4111030034" sldId="272"/>
            <ac:picMk id="7" creationId="{7B69BCBA-AB9D-1DB1-48D8-00557A0BE0B8}"/>
          </ac:picMkLst>
        </pc:picChg>
        <pc:picChg chg="mod">
          <ac:chgData name="Tom Jackson" userId="6d7ce7bc7a29222d" providerId="LiveId" clId="{3E21988E-E390-4665-B905-48D4929F3DBC}" dt="2025-06-29T22:36:19.603" v="183" actId="34135"/>
          <ac:picMkLst>
            <pc:docMk/>
            <pc:sldMk cId="4111030034" sldId="272"/>
            <ac:picMk id="8" creationId="{67137EBA-BDE5-FC22-A508-EBF76D3AEEE8}"/>
          </ac:picMkLst>
        </pc:picChg>
      </pc:sldChg>
      <pc:sldChg chg="modSp mod">
        <pc:chgData name="Tom Jackson" userId="6d7ce7bc7a29222d" providerId="LiveId" clId="{3E21988E-E390-4665-B905-48D4929F3DBC}" dt="2025-06-29T22:36:43.387" v="188" actId="14100"/>
        <pc:sldMkLst>
          <pc:docMk/>
          <pc:sldMk cId="1256209191" sldId="273"/>
        </pc:sldMkLst>
        <pc:spChg chg="mod">
          <ac:chgData name="Tom Jackson" userId="6d7ce7bc7a29222d" providerId="LiveId" clId="{3E21988E-E390-4665-B905-48D4929F3DBC}" dt="2025-06-29T22:36:39.834" v="187" actId="255"/>
          <ac:spMkLst>
            <pc:docMk/>
            <pc:sldMk cId="1256209191" sldId="273"/>
            <ac:spMk id="3" creationId="{6D21E50C-B329-71FA-65D1-6F01737AA268}"/>
          </ac:spMkLst>
        </pc:spChg>
        <pc:picChg chg="mod">
          <ac:chgData name="Tom Jackson" userId="6d7ce7bc7a29222d" providerId="LiveId" clId="{3E21988E-E390-4665-B905-48D4929F3DBC}" dt="2025-06-29T22:36:43.387" v="188" actId="14100"/>
          <ac:picMkLst>
            <pc:docMk/>
            <pc:sldMk cId="1256209191" sldId="273"/>
            <ac:picMk id="9" creationId="{146AEDD3-9E63-5A97-A8A8-C7BA6CDED015}"/>
          </ac:picMkLst>
        </pc:picChg>
      </pc:sldChg>
      <pc:sldChg chg="modSp mod">
        <pc:chgData name="Tom Jackson" userId="6d7ce7bc7a29222d" providerId="LiveId" clId="{3E21988E-E390-4665-B905-48D4929F3DBC}" dt="2025-06-29T22:37:28.877" v="194" actId="20577"/>
        <pc:sldMkLst>
          <pc:docMk/>
          <pc:sldMk cId="3280909088" sldId="274"/>
        </pc:sldMkLst>
        <pc:spChg chg="mod">
          <ac:chgData name="Tom Jackson" userId="6d7ce7bc7a29222d" providerId="LiveId" clId="{3E21988E-E390-4665-B905-48D4929F3DBC}" dt="2025-06-29T22:37:28.877" v="194" actId="20577"/>
          <ac:spMkLst>
            <pc:docMk/>
            <pc:sldMk cId="3280909088" sldId="274"/>
            <ac:spMk id="4" creationId="{40680612-E892-2EAB-84CE-FE6279EBADA3}"/>
          </ac:spMkLst>
        </pc:spChg>
      </pc:sldChg>
      <pc:sldChg chg="modSp mod">
        <pc:chgData name="Tom Jackson" userId="6d7ce7bc7a29222d" providerId="LiveId" clId="{3E21988E-E390-4665-B905-48D4929F3DBC}" dt="2025-06-29T22:37:44.744" v="195" actId="255"/>
        <pc:sldMkLst>
          <pc:docMk/>
          <pc:sldMk cId="536101301" sldId="363"/>
        </pc:sldMkLst>
        <pc:spChg chg="mod">
          <ac:chgData name="Tom Jackson" userId="6d7ce7bc7a29222d" providerId="LiveId" clId="{3E21988E-E390-4665-B905-48D4929F3DBC}" dt="2025-06-29T22:37:44.744" v="195" actId="255"/>
          <ac:spMkLst>
            <pc:docMk/>
            <pc:sldMk cId="536101301" sldId="363"/>
            <ac:spMk id="5" creationId="{6C70EB24-ABC8-FC56-FFDC-F3EB867277DB}"/>
          </ac:spMkLst>
        </pc:spChg>
        <pc:spChg chg="mod">
          <ac:chgData name="Tom Jackson" userId="6d7ce7bc7a29222d" providerId="LiveId" clId="{3E21988E-E390-4665-B905-48D4929F3DBC}" dt="2025-06-29T22:14:10.360" v="13" actId="27636"/>
          <ac:spMkLst>
            <pc:docMk/>
            <pc:sldMk cId="536101301" sldId="363"/>
            <ac:spMk id="6" creationId="{16DF35CC-4B68-F91B-C8D5-A2E61EC1F4EB}"/>
          </ac:spMkLst>
        </pc:spChg>
      </pc:sldChg>
      <pc:sldChg chg="addSp delSp modSp new mod">
        <pc:chgData name="Tom Jackson" userId="6d7ce7bc7a29222d" providerId="LiveId" clId="{3E21988E-E390-4665-B905-48D4929F3DBC}" dt="2025-06-29T22:15:10.926" v="23" actId="20577"/>
        <pc:sldMkLst>
          <pc:docMk/>
          <pc:sldMk cId="4165644731" sldId="364"/>
        </pc:sldMkLst>
        <pc:spChg chg="add mod">
          <ac:chgData name="Tom Jackson" userId="6d7ce7bc7a29222d" providerId="LiveId" clId="{3E21988E-E390-4665-B905-48D4929F3DBC}" dt="2025-06-29T22:15:10.926" v="23" actId="20577"/>
          <ac:spMkLst>
            <pc:docMk/>
            <pc:sldMk cId="4165644731" sldId="364"/>
            <ac:spMk id="5" creationId="{10500D30-F65C-6001-9089-0C618F44DDD2}"/>
          </ac:spMkLst>
        </pc:spChg>
      </pc:sldChg>
      <pc:sldChg chg="addSp modSp new">
        <pc:chgData name="Tom Jackson" userId="6d7ce7bc7a29222d" providerId="LiveId" clId="{3E21988E-E390-4665-B905-48D4929F3DBC}" dt="2025-06-29T22:20:03.101" v="49"/>
        <pc:sldMkLst>
          <pc:docMk/>
          <pc:sldMk cId="224156809" sldId="365"/>
        </pc:sldMkLst>
        <pc:spChg chg="add mod">
          <ac:chgData name="Tom Jackson" userId="6d7ce7bc7a29222d" providerId="LiveId" clId="{3E21988E-E390-4665-B905-48D4929F3DBC}" dt="2025-06-29T22:19:51.170" v="48"/>
          <ac:spMkLst>
            <pc:docMk/>
            <pc:sldMk cId="224156809" sldId="365"/>
            <ac:spMk id="2" creationId="{CDB6B054-B23A-A526-F36C-39DB9C2C9070}"/>
          </ac:spMkLst>
        </pc:spChg>
        <pc:spChg chg="add mod">
          <ac:chgData name="Tom Jackson" userId="6d7ce7bc7a29222d" providerId="LiveId" clId="{3E21988E-E390-4665-B905-48D4929F3DBC}" dt="2025-06-29T22:20:03.101" v="49"/>
          <ac:spMkLst>
            <pc:docMk/>
            <pc:sldMk cId="224156809" sldId="365"/>
            <ac:spMk id="3" creationId="{F3CF033C-AFB7-9CB3-C663-E920C0C5FA52}"/>
          </ac:spMkLst>
        </pc:spChg>
      </pc:sldChg>
      <pc:sldChg chg="addSp modSp new">
        <pc:chgData name="Tom Jackson" userId="6d7ce7bc7a29222d" providerId="LiveId" clId="{3E21988E-E390-4665-B905-48D4929F3DBC}" dt="2025-06-29T22:20:32.734" v="52"/>
        <pc:sldMkLst>
          <pc:docMk/>
          <pc:sldMk cId="4267883822" sldId="366"/>
        </pc:sldMkLst>
        <pc:graphicFrameChg chg="add mod">
          <ac:chgData name="Tom Jackson" userId="6d7ce7bc7a29222d" providerId="LiveId" clId="{3E21988E-E390-4665-B905-48D4929F3DBC}" dt="2025-06-29T22:20:32.734" v="52"/>
          <ac:graphicFrameMkLst>
            <pc:docMk/>
            <pc:sldMk cId="4267883822" sldId="366"/>
            <ac:graphicFrameMk id="2" creationId="{1B1E65B4-E6B0-F795-17AA-626D9EA5B376}"/>
          </ac:graphicFrameMkLst>
        </pc:graphicFrameChg>
      </pc:sldChg>
      <pc:sldChg chg="addSp delSp modSp new mod">
        <pc:chgData name="Tom Jackson" userId="6d7ce7bc7a29222d" providerId="LiveId" clId="{3E21988E-E390-4665-B905-48D4929F3DBC}" dt="2025-06-29T22:30:08.917" v="128" actId="20577"/>
        <pc:sldMkLst>
          <pc:docMk/>
          <pc:sldMk cId="3989833802" sldId="367"/>
        </pc:sldMkLst>
        <pc:spChg chg="add mod">
          <ac:chgData name="Tom Jackson" userId="6d7ce7bc7a29222d" providerId="LiveId" clId="{3E21988E-E390-4665-B905-48D4929F3DBC}" dt="2025-06-29T22:21:57.980" v="70"/>
          <ac:spMkLst>
            <pc:docMk/>
            <pc:sldMk cId="3989833802" sldId="367"/>
            <ac:spMk id="14" creationId="{51622415-03AC-B9A4-1C2E-DA1D20AB34FA}"/>
          </ac:spMkLst>
        </pc:spChg>
        <pc:spChg chg="add mod">
          <ac:chgData name="Tom Jackson" userId="6d7ce7bc7a29222d" providerId="LiveId" clId="{3E21988E-E390-4665-B905-48D4929F3DBC}" dt="2025-06-29T22:30:08.917" v="128" actId="20577"/>
          <ac:spMkLst>
            <pc:docMk/>
            <pc:sldMk cId="3989833802" sldId="367"/>
            <ac:spMk id="16" creationId="{001AA734-3795-4B8D-E8EF-CB094EDE7CCB}"/>
          </ac:spMkLst>
        </pc:spChg>
      </pc:sldChg>
      <pc:sldChg chg="addSp modSp new mod">
        <pc:chgData name="Tom Jackson" userId="6d7ce7bc7a29222d" providerId="LiveId" clId="{3E21988E-E390-4665-B905-48D4929F3DBC}" dt="2025-06-29T22:30:30.434" v="132" actId="1076"/>
        <pc:sldMkLst>
          <pc:docMk/>
          <pc:sldMk cId="3291075802" sldId="368"/>
        </pc:sldMkLst>
        <pc:spChg chg="add mod">
          <ac:chgData name="Tom Jackson" userId="6d7ce7bc7a29222d" providerId="LiveId" clId="{3E21988E-E390-4665-B905-48D4929F3DBC}" dt="2025-06-29T22:30:30.434" v="132" actId="1076"/>
          <ac:spMkLst>
            <pc:docMk/>
            <pc:sldMk cId="3291075802" sldId="368"/>
            <ac:spMk id="3" creationId="{DEB69332-024D-F517-13F7-B8B8DE34BAD3}"/>
          </ac:spMkLst>
        </pc:spChg>
        <pc:spChg chg="add mod">
          <ac:chgData name="Tom Jackson" userId="6d7ce7bc7a29222d" providerId="LiveId" clId="{3E21988E-E390-4665-B905-48D4929F3DBC}" dt="2025-06-29T22:26:37.877" v="100"/>
          <ac:spMkLst>
            <pc:docMk/>
            <pc:sldMk cId="3291075802" sldId="368"/>
            <ac:spMk id="4" creationId="{378B4136-741C-4D99-82A0-42A654333C60}"/>
          </ac:spMkLst>
        </pc:spChg>
      </pc:sldChg>
      <pc:sldChg chg="addSp modSp new mod ord">
        <pc:chgData name="Tom Jackson" userId="6d7ce7bc7a29222d" providerId="LiveId" clId="{3E21988E-E390-4665-B905-48D4929F3DBC}" dt="2025-06-29T22:31:09.120" v="137" actId="14100"/>
        <pc:sldMkLst>
          <pc:docMk/>
          <pc:sldMk cId="739589922" sldId="369"/>
        </pc:sldMkLst>
        <pc:spChg chg="add mod">
          <ac:chgData name="Tom Jackson" userId="6d7ce7bc7a29222d" providerId="LiveId" clId="{3E21988E-E390-4665-B905-48D4929F3DBC}" dt="2025-06-29T22:27:53.548" v="107"/>
          <ac:spMkLst>
            <pc:docMk/>
            <pc:sldMk cId="739589922" sldId="369"/>
            <ac:spMk id="2" creationId="{A54090A4-9562-02C4-2098-64560F712369}"/>
          </ac:spMkLst>
        </pc:spChg>
        <pc:spChg chg="add mod">
          <ac:chgData name="Tom Jackson" userId="6d7ce7bc7a29222d" providerId="LiveId" clId="{3E21988E-E390-4665-B905-48D4929F3DBC}" dt="2025-06-29T22:31:09.120" v="137" actId="14100"/>
          <ac:spMkLst>
            <pc:docMk/>
            <pc:sldMk cId="739589922" sldId="369"/>
            <ac:spMk id="4" creationId="{9B253C1B-53D5-5AE9-E74E-B6E9C4BA773A}"/>
          </ac:spMkLst>
        </pc:spChg>
      </pc:sldChg>
      <pc:sldChg chg="addSp modSp new mod">
        <pc:chgData name="Tom Jackson" userId="6d7ce7bc7a29222d" providerId="LiveId" clId="{3E21988E-E390-4665-B905-48D4929F3DBC}" dt="2025-06-29T22:29:15.607" v="121" actId="255"/>
        <pc:sldMkLst>
          <pc:docMk/>
          <pc:sldMk cId="2843914691" sldId="370"/>
        </pc:sldMkLst>
        <pc:spChg chg="add mod">
          <ac:chgData name="Tom Jackson" userId="6d7ce7bc7a29222d" providerId="LiveId" clId="{3E21988E-E390-4665-B905-48D4929F3DBC}" dt="2025-06-29T22:28:57.357" v="118"/>
          <ac:spMkLst>
            <pc:docMk/>
            <pc:sldMk cId="2843914691" sldId="370"/>
            <ac:spMk id="2" creationId="{F06B2E6E-2DD7-9ED0-1319-765ECAA00994}"/>
          </ac:spMkLst>
        </pc:spChg>
        <pc:spChg chg="add mod">
          <ac:chgData name="Tom Jackson" userId="6d7ce7bc7a29222d" providerId="LiveId" clId="{3E21988E-E390-4665-B905-48D4929F3DBC}" dt="2025-06-29T22:29:15.607" v="121" actId="255"/>
          <ac:spMkLst>
            <pc:docMk/>
            <pc:sldMk cId="2843914691" sldId="370"/>
            <ac:spMk id="3" creationId="{F6A392BE-282B-DF8B-F6CF-D076F31A9446}"/>
          </ac:spMkLst>
        </pc:spChg>
      </pc:sldChg>
      <pc:sldChg chg="addSp modSp new mod">
        <pc:chgData name="Tom Jackson" userId="6d7ce7bc7a29222d" providerId="LiveId" clId="{3E21988E-E390-4665-B905-48D4929F3DBC}" dt="2025-06-29T22:33:16.379" v="151" actId="20577"/>
        <pc:sldMkLst>
          <pc:docMk/>
          <pc:sldMk cId="121036055" sldId="371"/>
        </pc:sldMkLst>
        <pc:spChg chg="add mod">
          <ac:chgData name="Tom Jackson" userId="6d7ce7bc7a29222d" providerId="LiveId" clId="{3E21988E-E390-4665-B905-48D4929F3DBC}" dt="2025-06-29T22:31:34.361" v="139"/>
          <ac:spMkLst>
            <pc:docMk/>
            <pc:sldMk cId="121036055" sldId="371"/>
            <ac:spMk id="2" creationId="{F06AFC36-2FDD-CEAE-3CEC-98105E4632E1}"/>
          </ac:spMkLst>
        </pc:spChg>
        <pc:spChg chg="add mod">
          <ac:chgData name="Tom Jackson" userId="6d7ce7bc7a29222d" providerId="LiveId" clId="{3E21988E-E390-4665-B905-48D4929F3DBC}" dt="2025-06-29T22:33:16.379" v="151" actId="20577"/>
          <ac:spMkLst>
            <pc:docMk/>
            <pc:sldMk cId="121036055" sldId="371"/>
            <ac:spMk id="4" creationId="{204DCF05-76D9-A346-D902-36D15B8B54DB}"/>
          </ac:spMkLst>
        </pc:spChg>
      </pc:sldChg>
      <pc:sldChg chg="addSp modSp new mod">
        <pc:chgData name="Tom Jackson" userId="6d7ce7bc7a29222d" providerId="LiveId" clId="{3E21988E-E390-4665-B905-48D4929F3DBC}" dt="2025-06-29T22:35:10.151" v="169" actId="20577"/>
        <pc:sldMkLst>
          <pc:docMk/>
          <pc:sldMk cId="2761947402" sldId="372"/>
        </pc:sldMkLst>
        <pc:spChg chg="add mod">
          <ac:chgData name="Tom Jackson" userId="6d7ce7bc7a29222d" providerId="LiveId" clId="{3E21988E-E390-4665-B905-48D4929F3DBC}" dt="2025-06-29T22:33:49.642" v="154"/>
          <ac:spMkLst>
            <pc:docMk/>
            <pc:sldMk cId="2761947402" sldId="372"/>
            <ac:spMk id="2" creationId="{8163E1BA-51C7-1ECA-0136-037074F7110B}"/>
          </ac:spMkLst>
        </pc:spChg>
        <pc:spChg chg="add mod">
          <ac:chgData name="Tom Jackson" userId="6d7ce7bc7a29222d" providerId="LiveId" clId="{3E21988E-E390-4665-B905-48D4929F3DBC}" dt="2025-06-29T22:35:10.151" v="169" actId="20577"/>
          <ac:spMkLst>
            <pc:docMk/>
            <pc:sldMk cId="2761947402" sldId="372"/>
            <ac:spMk id="4" creationId="{2B6737B2-2720-00F4-C570-6199BCE256CE}"/>
          </ac:spMkLst>
        </pc:spChg>
      </pc:sldChg>
    </pc:docChg>
  </pc:docChgLst>
  <pc:docChgLst>
    <pc:chgData name="Tom Jackson" userId="6d7ce7bc7a29222d" providerId="LiveId" clId="{92F270E4-284D-41DE-9BB2-C40674CADBF2}"/>
    <pc:docChg chg="undo redo custSel addSld delSld modSld sldOrd delMainMaster">
      <pc:chgData name="Tom Jackson" userId="6d7ce7bc7a29222d" providerId="LiveId" clId="{92F270E4-284D-41DE-9BB2-C40674CADBF2}" dt="2025-06-10T17:48:33.913" v="4069" actId="47"/>
      <pc:docMkLst>
        <pc:docMk/>
      </pc:docMkLst>
      <pc:sldChg chg="addSp delSp del mod">
        <pc:chgData name="Tom Jackson" userId="6d7ce7bc7a29222d" providerId="LiveId" clId="{92F270E4-284D-41DE-9BB2-C40674CADBF2}" dt="2025-06-10T13:00:21.609" v="14" actId="47"/>
        <pc:sldMkLst>
          <pc:docMk/>
          <pc:sldMk cId="1241273413" sldId="256"/>
        </pc:sldMkLst>
      </pc:sldChg>
      <pc:sldChg chg="modSp add del mod modNotesTx">
        <pc:chgData name="Tom Jackson" userId="6d7ce7bc7a29222d" providerId="LiveId" clId="{92F270E4-284D-41DE-9BB2-C40674CADBF2}" dt="2025-06-10T13:03:26.212" v="111" actId="20577"/>
        <pc:sldMkLst>
          <pc:docMk/>
          <pc:sldMk cId="2028007946" sldId="257"/>
        </pc:sldMkLst>
        <pc:spChg chg="mod">
          <ac:chgData name="Tom Jackson" userId="6d7ce7bc7a29222d" providerId="LiveId" clId="{92F270E4-284D-41DE-9BB2-C40674CADBF2}" dt="2025-06-10T13:01:49.969" v="29" actId="6549"/>
          <ac:spMkLst>
            <pc:docMk/>
            <pc:sldMk cId="2028007946" sldId="257"/>
            <ac:spMk id="3" creationId="{4A5C5BE5-8526-58FF-7289-D0BA54646FEE}"/>
          </ac:spMkLst>
        </pc:spChg>
      </pc:sldChg>
      <pc:sldChg chg="add del">
        <pc:chgData name="Tom Jackson" userId="6d7ce7bc7a29222d" providerId="LiveId" clId="{92F270E4-284D-41DE-9BB2-C40674CADBF2}" dt="2025-06-10T13:00:17.354" v="12"/>
        <pc:sldMkLst>
          <pc:docMk/>
          <pc:sldMk cId="3666457178" sldId="258"/>
        </pc:sldMkLst>
      </pc:sldChg>
      <pc:sldChg chg="addSp modSp add del mod modShow modNotesTx">
        <pc:chgData name="Tom Jackson" userId="6d7ce7bc7a29222d" providerId="LiveId" clId="{92F270E4-284D-41DE-9BB2-C40674CADBF2}" dt="2025-06-10T13:59:59.777" v="1243" actId="729"/>
        <pc:sldMkLst>
          <pc:docMk/>
          <pc:sldMk cId="2004631447" sldId="259"/>
        </pc:sldMkLst>
        <pc:spChg chg="mod">
          <ac:chgData name="Tom Jackson" userId="6d7ce7bc7a29222d" providerId="LiveId" clId="{92F270E4-284D-41DE-9BB2-C40674CADBF2}" dt="2025-06-10T13:24:00.071" v="488" actId="6549"/>
          <ac:spMkLst>
            <pc:docMk/>
            <pc:sldMk cId="2004631447" sldId="259"/>
            <ac:spMk id="4" creationId="{1DFB669E-ACEF-1F98-516E-DA3725482B20}"/>
          </ac:spMkLst>
        </pc:spChg>
        <pc:spChg chg="mod">
          <ac:chgData name="Tom Jackson" userId="6d7ce7bc7a29222d" providerId="LiveId" clId="{92F270E4-284D-41DE-9BB2-C40674CADBF2}" dt="2025-06-10T13:33:14.503" v="632" actId="207"/>
          <ac:spMkLst>
            <pc:docMk/>
            <pc:sldMk cId="2004631447" sldId="259"/>
            <ac:spMk id="5" creationId="{FE415053-67B2-4D43-3DAE-F477B669BB67}"/>
          </ac:spMkLst>
        </pc:spChg>
        <pc:spChg chg="add mod">
          <ac:chgData name="Tom Jackson" userId="6d7ce7bc7a29222d" providerId="LiveId" clId="{92F270E4-284D-41DE-9BB2-C40674CADBF2}" dt="2025-06-10T13:59:23.992" v="1241" actId="1038"/>
          <ac:spMkLst>
            <pc:docMk/>
            <pc:sldMk cId="2004631447" sldId="259"/>
            <ac:spMk id="7" creationId="{41FF5B81-9FFF-1038-5559-76C59BB4387C}"/>
          </ac:spMkLst>
        </pc:spChg>
        <pc:spChg chg="add mod">
          <ac:chgData name="Tom Jackson" userId="6d7ce7bc7a29222d" providerId="LiveId" clId="{92F270E4-284D-41DE-9BB2-C40674CADBF2}" dt="2025-06-10T13:59:28.639" v="1242" actId="1037"/>
          <ac:spMkLst>
            <pc:docMk/>
            <pc:sldMk cId="2004631447" sldId="259"/>
            <ac:spMk id="10" creationId="{2862F4E1-A0A9-4478-C62B-3C72D689DE6D}"/>
          </ac:spMkLst>
        </pc:spChg>
        <pc:picChg chg="add mod ord">
          <ac:chgData name="Tom Jackson" userId="6d7ce7bc7a29222d" providerId="LiveId" clId="{92F270E4-284D-41DE-9BB2-C40674CADBF2}" dt="2025-06-10T13:59:12.267" v="1212" actId="1038"/>
          <ac:picMkLst>
            <pc:docMk/>
            <pc:sldMk cId="2004631447" sldId="259"/>
            <ac:picMk id="3" creationId="{8AFC8863-7EA3-8470-13DF-07D6AD8D6388}"/>
          </ac:picMkLst>
        </pc:picChg>
        <pc:picChg chg="add mod ord">
          <ac:chgData name="Tom Jackson" userId="6d7ce7bc7a29222d" providerId="LiveId" clId="{92F270E4-284D-41DE-9BB2-C40674CADBF2}" dt="2025-06-10T13:44:13.296" v="748" actId="167"/>
          <ac:picMkLst>
            <pc:docMk/>
            <pc:sldMk cId="2004631447" sldId="259"/>
            <ac:picMk id="9" creationId="{7AF075CF-4702-043F-B4CA-F73972E071FC}"/>
          </ac:picMkLst>
        </pc:picChg>
      </pc:sldChg>
      <pc:sldChg chg="addSp modSp new mod modShow">
        <pc:chgData name="Tom Jackson" userId="6d7ce7bc7a29222d" providerId="LiveId" clId="{92F270E4-284D-41DE-9BB2-C40674CADBF2}" dt="2025-06-10T14:00:07.307" v="1244" actId="729"/>
        <pc:sldMkLst>
          <pc:docMk/>
          <pc:sldMk cId="1034067965" sldId="260"/>
        </pc:sldMkLst>
        <pc:spChg chg="add mod">
          <ac:chgData name="Tom Jackson" userId="6d7ce7bc7a29222d" providerId="LiveId" clId="{92F270E4-284D-41DE-9BB2-C40674CADBF2}" dt="2025-06-10T13:47:17.009" v="949" actId="20577"/>
          <ac:spMkLst>
            <pc:docMk/>
            <pc:sldMk cId="1034067965" sldId="260"/>
            <ac:spMk id="3" creationId="{11DDDB4C-FAE3-DC1E-8182-FB3866DC7A3A}"/>
          </ac:spMkLst>
        </pc:spChg>
        <pc:spChg chg="add mod">
          <ac:chgData name="Tom Jackson" userId="6d7ce7bc7a29222d" providerId="LiveId" clId="{92F270E4-284D-41DE-9BB2-C40674CADBF2}" dt="2025-06-10T13:57:40.686" v="1123" actId="20577"/>
          <ac:spMkLst>
            <pc:docMk/>
            <pc:sldMk cId="1034067965" sldId="260"/>
            <ac:spMk id="4" creationId="{67DDE154-485D-90AA-C37C-E904FDB89149}"/>
          </ac:spMkLst>
        </pc:spChg>
        <pc:picChg chg="add mod">
          <ac:chgData name="Tom Jackson" userId="6d7ce7bc7a29222d" providerId="LiveId" clId="{92F270E4-284D-41DE-9BB2-C40674CADBF2}" dt="2025-06-10T13:00:41.172" v="16"/>
          <ac:picMkLst>
            <pc:docMk/>
            <pc:sldMk cId="1034067965" sldId="260"/>
            <ac:picMk id="2" creationId="{716652BA-F1F6-D41A-C559-9FEA3469F1D0}"/>
          </ac:picMkLst>
        </pc:picChg>
      </pc:sldChg>
      <pc:sldChg chg="addSp modSp add mod">
        <pc:chgData name="Tom Jackson" userId="6d7ce7bc7a29222d" providerId="LiveId" clId="{92F270E4-284D-41DE-9BB2-C40674CADBF2}" dt="2025-06-10T14:16:07.640" v="1996"/>
        <pc:sldMkLst>
          <pc:docMk/>
          <pc:sldMk cId="2841738216" sldId="261"/>
        </pc:sldMkLst>
      </pc:sldChg>
      <pc:sldChg chg="addSp delSp modSp add mod">
        <pc:chgData name="Tom Jackson" userId="6d7ce7bc7a29222d" providerId="LiveId" clId="{92F270E4-284D-41DE-9BB2-C40674CADBF2}" dt="2025-06-10T14:15:18.555" v="1993" actId="20577"/>
        <pc:sldMkLst>
          <pc:docMk/>
          <pc:sldMk cId="3489021420" sldId="262"/>
        </pc:sldMkLst>
        <pc:spChg chg="add mod">
          <ac:chgData name="Tom Jackson" userId="6d7ce7bc7a29222d" providerId="LiveId" clId="{92F270E4-284D-41DE-9BB2-C40674CADBF2}" dt="2025-06-10T14:15:18.555" v="1993" actId="20577"/>
          <ac:spMkLst>
            <pc:docMk/>
            <pc:sldMk cId="3489021420" sldId="262"/>
            <ac:spMk id="4" creationId="{A85C4ECA-6C1F-14AE-440C-43F5F966BDF6}"/>
          </ac:spMkLst>
        </pc:spChg>
        <pc:spChg chg="add mod">
          <ac:chgData name="Tom Jackson" userId="6d7ce7bc7a29222d" providerId="LiveId" clId="{92F270E4-284D-41DE-9BB2-C40674CADBF2}" dt="2025-06-10T14:01:15.388" v="1246"/>
          <ac:spMkLst>
            <pc:docMk/>
            <pc:sldMk cId="3489021420" sldId="262"/>
            <ac:spMk id="5" creationId="{93976D97-8BEC-C3EC-C670-594931E7BA48}"/>
          </ac:spMkLst>
        </pc:spChg>
      </pc:sldChg>
      <pc:sldChg chg="addSp modSp add mod modAnim">
        <pc:chgData name="Tom Jackson" userId="6d7ce7bc7a29222d" providerId="LiveId" clId="{92F270E4-284D-41DE-9BB2-C40674CADBF2}" dt="2025-06-10T15:14:38.764" v="2617" actId="20577"/>
        <pc:sldMkLst>
          <pc:docMk/>
          <pc:sldMk cId="4091834272" sldId="263"/>
        </pc:sldMkLst>
        <pc:spChg chg="add mod">
          <ac:chgData name="Tom Jackson" userId="6d7ce7bc7a29222d" providerId="LiveId" clId="{92F270E4-284D-41DE-9BB2-C40674CADBF2}" dt="2025-06-10T14:59:33.889" v="2328" actId="20577"/>
          <ac:spMkLst>
            <pc:docMk/>
            <pc:sldMk cId="4091834272" sldId="263"/>
            <ac:spMk id="3" creationId="{39659DC4-769F-46D5-BB4C-CECF1D549AAE}"/>
          </ac:spMkLst>
        </pc:spChg>
        <pc:spChg chg="add mod">
          <ac:chgData name="Tom Jackson" userId="6d7ce7bc7a29222d" providerId="LiveId" clId="{92F270E4-284D-41DE-9BB2-C40674CADBF2}" dt="2025-06-10T15:14:38.764" v="2617" actId="20577"/>
          <ac:spMkLst>
            <pc:docMk/>
            <pc:sldMk cId="4091834272" sldId="263"/>
            <ac:spMk id="4" creationId="{1CEF94B4-BA10-C76A-8F10-EA5B12B1B248}"/>
          </ac:spMkLst>
        </pc:spChg>
      </pc:sldChg>
      <pc:sldChg chg="addSp modSp add mod replId">
        <pc:chgData name="Tom Jackson" userId="6d7ce7bc7a29222d" providerId="LiveId" clId="{92F270E4-284D-41DE-9BB2-C40674CADBF2}" dt="2025-06-10T14:58:23.143" v="2294" actId="12"/>
        <pc:sldMkLst>
          <pc:docMk/>
          <pc:sldMk cId="3927103415" sldId="264"/>
        </pc:sldMkLst>
        <pc:spChg chg="add mod">
          <ac:chgData name="Tom Jackson" userId="6d7ce7bc7a29222d" providerId="LiveId" clId="{92F270E4-284D-41DE-9BB2-C40674CADBF2}" dt="2025-06-10T14:53:28.315" v="2252" actId="20577"/>
          <ac:spMkLst>
            <pc:docMk/>
            <pc:sldMk cId="3927103415" sldId="264"/>
            <ac:spMk id="3" creationId="{76E395D4-EA49-3C63-55E5-A253C36A79A3}"/>
          </ac:spMkLst>
        </pc:spChg>
        <pc:spChg chg="add mod">
          <ac:chgData name="Tom Jackson" userId="6d7ce7bc7a29222d" providerId="LiveId" clId="{92F270E4-284D-41DE-9BB2-C40674CADBF2}" dt="2025-06-10T14:58:23.143" v="2294" actId="12"/>
          <ac:spMkLst>
            <pc:docMk/>
            <pc:sldMk cId="3927103415" sldId="264"/>
            <ac:spMk id="4" creationId="{1AD8E376-EB23-DCDD-53A0-2E9A5575DB66}"/>
          </ac:spMkLst>
        </pc:spChg>
      </pc:sldChg>
      <pc:sldChg chg="addSp modSp add mod ord replId">
        <pc:chgData name="Tom Jackson" userId="6d7ce7bc7a29222d" providerId="LiveId" clId="{92F270E4-284D-41DE-9BB2-C40674CADBF2}" dt="2025-06-10T17:10:13.431" v="2711" actId="20577"/>
        <pc:sldMkLst>
          <pc:docMk/>
          <pc:sldMk cId="1517664261" sldId="265"/>
        </pc:sldMkLst>
        <pc:spChg chg="add mod">
          <ac:chgData name="Tom Jackson" userId="6d7ce7bc7a29222d" providerId="LiveId" clId="{92F270E4-284D-41DE-9BB2-C40674CADBF2}" dt="2025-06-10T17:08:33.233" v="2700" actId="20577"/>
          <ac:spMkLst>
            <pc:docMk/>
            <pc:sldMk cId="1517664261" sldId="265"/>
            <ac:spMk id="3" creationId="{5CDA0635-E295-A415-DE78-8AFF731DDD55}"/>
          </ac:spMkLst>
        </pc:spChg>
        <pc:spChg chg="add mod">
          <ac:chgData name="Tom Jackson" userId="6d7ce7bc7a29222d" providerId="LiveId" clId="{92F270E4-284D-41DE-9BB2-C40674CADBF2}" dt="2025-06-10T17:10:13.431" v="2711" actId="20577"/>
          <ac:spMkLst>
            <pc:docMk/>
            <pc:sldMk cId="1517664261" sldId="265"/>
            <ac:spMk id="4" creationId="{C27E4D4F-8E00-BD5D-EFEE-AC6B49B058BB}"/>
          </ac:spMkLst>
        </pc:spChg>
      </pc:sldChg>
      <pc:sldChg chg="addSp delSp modSp add mod">
        <pc:chgData name="Tom Jackson" userId="6d7ce7bc7a29222d" providerId="LiveId" clId="{92F270E4-284D-41DE-9BB2-C40674CADBF2}" dt="2025-06-10T14:49:50.036" v="2195" actId="20577"/>
        <pc:sldMkLst>
          <pc:docMk/>
          <pc:sldMk cId="2165584852" sldId="266"/>
        </pc:sldMkLst>
        <pc:spChg chg="mod">
          <ac:chgData name="Tom Jackson" userId="6d7ce7bc7a29222d" providerId="LiveId" clId="{92F270E4-284D-41DE-9BB2-C40674CADBF2}" dt="2025-06-10T14:41:23.323" v="2136" actId="14100"/>
          <ac:spMkLst>
            <pc:docMk/>
            <pc:sldMk cId="2165584852" sldId="266"/>
            <ac:spMk id="8" creationId="{4F338DF7-02FD-1C08-5904-C8B80A364C89}"/>
          </ac:spMkLst>
        </pc:spChg>
        <pc:spChg chg="mod">
          <ac:chgData name="Tom Jackson" userId="6d7ce7bc7a29222d" providerId="LiveId" clId="{92F270E4-284D-41DE-9BB2-C40674CADBF2}" dt="2025-06-10T14:49:50.036" v="2195" actId="20577"/>
          <ac:spMkLst>
            <pc:docMk/>
            <pc:sldMk cId="2165584852" sldId="266"/>
            <ac:spMk id="9" creationId="{E3736A9B-A609-A0EC-BBEB-8C77FBDAF85D}"/>
          </ac:spMkLst>
        </pc:spChg>
        <pc:picChg chg="add mod">
          <ac:chgData name="Tom Jackson" userId="6d7ce7bc7a29222d" providerId="LiveId" clId="{92F270E4-284D-41DE-9BB2-C40674CADBF2}" dt="2025-06-10T14:25:11.085" v="2022" actId="1038"/>
          <ac:picMkLst>
            <pc:docMk/>
            <pc:sldMk cId="2165584852" sldId="266"/>
            <ac:picMk id="3" creationId="{38775FE9-C4E5-84C8-A21F-55C16C8CDCCF}"/>
          </ac:picMkLst>
        </pc:picChg>
      </pc:sldChg>
      <pc:sldChg chg="addSp modSp new mod">
        <pc:chgData name="Tom Jackson" userId="6d7ce7bc7a29222d" providerId="LiveId" clId="{92F270E4-284D-41DE-9BB2-C40674CADBF2}" dt="2025-06-10T15:17:51.494" v="2654" actId="14100"/>
        <pc:sldMkLst>
          <pc:docMk/>
          <pc:sldMk cId="3444773560" sldId="267"/>
        </pc:sldMkLst>
      </pc:sldChg>
      <pc:sldChg chg="modSp add mod">
        <pc:chgData name="Tom Jackson" userId="6d7ce7bc7a29222d" providerId="LiveId" clId="{92F270E4-284D-41DE-9BB2-C40674CADBF2}" dt="2025-06-10T17:11:51.810" v="2724" actId="6549"/>
        <pc:sldMkLst>
          <pc:docMk/>
          <pc:sldMk cId="3806471652" sldId="268"/>
        </pc:sldMkLst>
        <pc:spChg chg="mod">
          <ac:chgData name="Tom Jackson" userId="6d7ce7bc7a29222d" providerId="LiveId" clId="{92F270E4-284D-41DE-9BB2-C40674CADBF2}" dt="2025-06-10T17:11:51.810" v="2724" actId="6549"/>
          <ac:spMkLst>
            <pc:docMk/>
            <pc:sldMk cId="3806471652" sldId="268"/>
            <ac:spMk id="4" creationId="{CC76D503-8EE3-3F5C-35CB-E151C171F921}"/>
          </ac:spMkLst>
        </pc:spChg>
      </pc:sldChg>
      <pc:sldChg chg="modSp add mod">
        <pc:chgData name="Tom Jackson" userId="6d7ce7bc7a29222d" providerId="LiveId" clId="{92F270E4-284D-41DE-9BB2-C40674CADBF2}" dt="2025-06-10T17:13:15.489" v="2734" actId="12"/>
        <pc:sldMkLst>
          <pc:docMk/>
          <pc:sldMk cId="1456795413" sldId="269"/>
        </pc:sldMkLst>
      </pc:sldChg>
      <pc:sldChg chg="addSp delSp modSp add mod modNotesTx">
        <pc:chgData name="Tom Jackson" userId="6d7ce7bc7a29222d" providerId="LiveId" clId="{92F270E4-284D-41DE-9BB2-C40674CADBF2}" dt="2025-06-10T17:21:28.746" v="3002" actId="20577"/>
        <pc:sldMkLst>
          <pc:docMk/>
          <pc:sldMk cId="1270243523" sldId="270"/>
        </pc:sldMkLst>
        <pc:spChg chg="mod">
          <ac:chgData name="Tom Jackson" userId="6d7ce7bc7a29222d" providerId="LiveId" clId="{92F270E4-284D-41DE-9BB2-C40674CADBF2}" dt="2025-06-10T17:15:27.844" v="2738" actId="1076"/>
          <ac:spMkLst>
            <pc:docMk/>
            <pc:sldMk cId="1270243523" sldId="270"/>
            <ac:spMk id="4" creationId="{A23AE626-A475-DC0B-26C2-B2399EE4D654}"/>
          </ac:spMkLst>
        </pc:spChg>
        <pc:spChg chg="add mod">
          <ac:chgData name="Tom Jackson" userId="6d7ce7bc7a29222d" providerId="LiveId" clId="{92F270E4-284D-41DE-9BB2-C40674CADBF2}" dt="2025-06-10T17:19:11.457" v="2784" actId="14100"/>
          <ac:spMkLst>
            <pc:docMk/>
            <pc:sldMk cId="1270243523" sldId="270"/>
            <ac:spMk id="8" creationId="{3D9D6F9E-F5FB-C29F-CD00-F38609BD1135}"/>
          </ac:spMkLst>
        </pc:spChg>
        <pc:picChg chg="add mod">
          <ac:chgData name="Tom Jackson" userId="6d7ce7bc7a29222d" providerId="LiveId" clId="{92F270E4-284D-41DE-9BB2-C40674CADBF2}" dt="2025-06-10T17:19:02.682" v="2782" actId="14100"/>
          <ac:picMkLst>
            <pc:docMk/>
            <pc:sldMk cId="1270243523" sldId="270"/>
            <ac:picMk id="10" creationId="{ABDEDA36-5580-8EF7-F1B3-8D18E3539FFF}"/>
          </ac:picMkLst>
        </pc:picChg>
        <pc:picChg chg="add mod ord">
          <ac:chgData name="Tom Jackson" userId="6d7ce7bc7a29222d" providerId="LiveId" clId="{92F270E4-284D-41DE-9BB2-C40674CADBF2}" dt="2025-06-10T17:18:51.474" v="2780" actId="1076"/>
          <ac:picMkLst>
            <pc:docMk/>
            <pc:sldMk cId="1270243523" sldId="270"/>
            <ac:picMk id="11" creationId="{F6727EBD-E36E-232A-2966-8B933BED5C67}"/>
          </ac:picMkLst>
        </pc:picChg>
        <pc:picChg chg="add mod">
          <ac:chgData name="Tom Jackson" userId="6d7ce7bc7a29222d" providerId="LiveId" clId="{92F270E4-284D-41DE-9BB2-C40674CADBF2}" dt="2025-06-10T17:18:50.223" v="2779" actId="1076"/>
          <ac:picMkLst>
            <pc:docMk/>
            <pc:sldMk cId="1270243523" sldId="270"/>
            <ac:picMk id="12" creationId="{973E10C1-A5D0-6155-78FC-5741F08E8D11}"/>
          </ac:picMkLst>
        </pc:picChg>
      </pc:sldChg>
      <pc:sldChg chg="delSp modSp add mod modNotesTx">
        <pc:chgData name="Tom Jackson" userId="6d7ce7bc7a29222d" providerId="LiveId" clId="{92F270E4-284D-41DE-9BB2-C40674CADBF2}" dt="2025-06-10T17:20:32.438" v="2924" actId="20577"/>
        <pc:sldMkLst>
          <pc:docMk/>
          <pc:sldMk cId="3455746660" sldId="271"/>
        </pc:sldMkLst>
        <pc:picChg chg="mod">
          <ac:chgData name="Tom Jackson" userId="6d7ce7bc7a29222d" providerId="LiveId" clId="{92F270E4-284D-41DE-9BB2-C40674CADBF2}" dt="2025-06-10T17:19:29.676" v="2794" actId="14100"/>
          <ac:picMkLst>
            <pc:docMk/>
            <pc:sldMk cId="3455746660" sldId="271"/>
            <ac:picMk id="2049" creationId="{D107B9D4-C73E-4574-8854-6B2A074EA383}"/>
          </ac:picMkLst>
        </pc:picChg>
        <pc:picChg chg="mod">
          <ac:chgData name="Tom Jackson" userId="6d7ce7bc7a29222d" providerId="LiveId" clId="{92F270E4-284D-41DE-9BB2-C40674CADBF2}" dt="2025-06-10T17:19:32.280" v="2795" actId="14100"/>
          <ac:picMkLst>
            <pc:docMk/>
            <pc:sldMk cId="3455746660" sldId="271"/>
            <ac:picMk id="2050" creationId="{379D1914-45A4-C965-F4AA-3D2CABACABB9}"/>
          </ac:picMkLst>
        </pc:picChg>
      </pc:sldChg>
      <pc:sldChg chg="addSp delSp modSp add mod modNotesTx">
        <pc:chgData name="Tom Jackson" userId="6d7ce7bc7a29222d" providerId="LiveId" clId="{92F270E4-284D-41DE-9BB2-C40674CADBF2}" dt="2025-06-10T17:26:15.589" v="3125" actId="1076"/>
        <pc:sldMkLst>
          <pc:docMk/>
          <pc:sldMk cId="4111030034" sldId="272"/>
        </pc:sldMkLst>
        <pc:picChg chg="add mod">
          <ac:chgData name="Tom Jackson" userId="6d7ce7bc7a29222d" providerId="LiveId" clId="{92F270E4-284D-41DE-9BB2-C40674CADBF2}" dt="2025-06-10T17:23:50.457" v="3007" actId="1076"/>
          <ac:picMkLst>
            <pc:docMk/>
            <pc:sldMk cId="4111030034" sldId="272"/>
            <ac:picMk id="5" creationId="{730DFC11-BDA4-3865-584D-7C2143E79E83}"/>
          </ac:picMkLst>
        </pc:picChg>
        <pc:picChg chg="add mod">
          <ac:chgData name="Tom Jackson" userId="6d7ce7bc7a29222d" providerId="LiveId" clId="{92F270E4-284D-41DE-9BB2-C40674CADBF2}" dt="2025-06-10T17:26:08.654" v="3122" actId="688"/>
          <ac:picMkLst>
            <pc:docMk/>
            <pc:sldMk cId="4111030034" sldId="272"/>
            <ac:picMk id="6" creationId="{38529891-CB39-B1F0-6F94-DD0F1AB77DF0}"/>
          </ac:picMkLst>
        </pc:picChg>
        <pc:picChg chg="add mod">
          <ac:chgData name="Tom Jackson" userId="6d7ce7bc7a29222d" providerId="LiveId" clId="{92F270E4-284D-41DE-9BB2-C40674CADBF2}" dt="2025-06-10T17:25:50.298" v="3115" actId="688"/>
          <ac:picMkLst>
            <pc:docMk/>
            <pc:sldMk cId="4111030034" sldId="272"/>
            <ac:picMk id="7" creationId="{7B69BCBA-AB9D-1DB1-48D8-00557A0BE0B8}"/>
          </ac:picMkLst>
        </pc:picChg>
        <pc:picChg chg="add mod">
          <ac:chgData name="Tom Jackson" userId="6d7ce7bc7a29222d" providerId="LiveId" clId="{92F270E4-284D-41DE-9BB2-C40674CADBF2}" dt="2025-06-10T17:26:15.589" v="3125" actId="1076"/>
          <ac:picMkLst>
            <pc:docMk/>
            <pc:sldMk cId="4111030034" sldId="272"/>
            <ac:picMk id="8" creationId="{67137EBA-BDE5-FC22-A508-EBF76D3AEEE8}"/>
          </ac:picMkLst>
        </pc:picChg>
      </pc:sldChg>
      <pc:sldChg chg="addSp delSp modSp add mod modNotesTx">
        <pc:chgData name="Tom Jackson" userId="6d7ce7bc7a29222d" providerId="LiveId" clId="{92F270E4-284D-41DE-9BB2-C40674CADBF2}" dt="2025-06-10T17:28:12.032" v="3237" actId="1076"/>
        <pc:sldMkLst>
          <pc:docMk/>
          <pc:sldMk cId="1256209191" sldId="273"/>
        </pc:sldMkLst>
        <pc:picChg chg="add mod">
          <ac:chgData name="Tom Jackson" userId="6d7ce7bc7a29222d" providerId="LiveId" clId="{92F270E4-284D-41DE-9BB2-C40674CADBF2}" dt="2025-06-10T17:28:12.032" v="3237" actId="1076"/>
          <ac:picMkLst>
            <pc:docMk/>
            <pc:sldMk cId="1256209191" sldId="273"/>
            <ac:picMk id="9" creationId="{146AEDD3-9E63-5A97-A8A8-C7BA6CDED015}"/>
          </ac:picMkLst>
        </pc:picChg>
        <pc:picChg chg="add mod">
          <ac:chgData name="Tom Jackson" userId="6d7ce7bc7a29222d" providerId="LiveId" clId="{92F270E4-284D-41DE-9BB2-C40674CADBF2}" dt="2025-06-10T17:27:47.074" v="3234" actId="1076"/>
          <ac:picMkLst>
            <pc:docMk/>
            <pc:sldMk cId="1256209191" sldId="273"/>
            <ac:picMk id="10" creationId="{549515CA-5535-C1F8-5E9A-EC830A6D9EBD}"/>
          </ac:picMkLst>
        </pc:picChg>
      </pc:sldChg>
      <pc:sldChg chg="modSp add mod">
        <pc:chgData name="Tom Jackson" userId="6d7ce7bc7a29222d" providerId="LiveId" clId="{92F270E4-284D-41DE-9BB2-C40674CADBF2}" dt="2025-06-10T17:38:21.571" v="3624" actId="20577"/>
        <pc:sldMkLst>
          <pc:docMk/>
          <pc:sldMk cId="3280909088" sldId="274"/>
        </pc:sldMkLst>
        <pc:spChg chg="mod">
          <ac:chgData name="Tom Jackson" userId="6d7ce7bc7a29222d" providerId="LiveId" clId="{92F270E4-284D-41DE-9BB2-C40674CADBF2}" dt="2025-06-10T17:30:03.896" v="3246" actId="20577"/>
          <ac:spMkLst>
            <pc:docMk/>
            <pc:sldMk cId="3280909088" sldId="274"/>
            <ac:spMk id="3" creationId="{9F4DA31E-6FAC-7C11-66CE-E96B1F881E8D}"/>
          </ac:spMkLst>
        </pc:spChg>
        <pc:spChg chg="mod">
          <ac:chgData name="Tom Jackson" userId="6d7ce7bc7a29222d" providerId="LiveId" clId="{92F270E4-284D-41DE-9BB2-C40674CADBF2}" dt="2025-06-10T17:38:21.571" v="3624" actId="20577"/>
          <ac:spMkLst>
            <pc:docMk/>
            <pc:sldMk cId="3280909088" sldId="274"/>
            <ac:spMk id="4" creationId="{40680612-E892-2EAB-84CE-FE6279EBADA3}"/>
          </ac:spMkLst>
        </pc:spChg>
      </pc:sldChg>
      <pc:sldChg chg="delSp add del mod">
        <pc:chgData name="Tom Jackson" userId="6d7ce7bc7a29222d" providerId="LiveId" clId="{92F270E4-284D-41DE-9BB2-C40674CADBF2}" dt="2025-06-10T17:48:28.807" v="4068" actId="47"/>
        <pc:sldMkLst>
          <pc:docMk/>
          <pc:sldMk cId="2080043798" sldId="275"/>
        </pc:sldMkLst>
      </pc:sldChg>
      <pc:sldChg chg="delSp modSp add del mod ord delAnim modAnim">
        <pc:chgData name="Tom Jackson" userId="6d7ce7bc7a29222d" providerId="LiveId" clId="{92F270E4-284D-41DE-9BB2-C40674CADBF2}" dt="2025-06-10T17:48:33.913" v="4069" actId="47"/>
        <pc:sldMkLst>
          <pc:docMk/>
          <pc:sldMk cId="949134824" sldId="276"/>
        </pc:sldMkLst>
      </pc:sldChg>
      <pc:sldChg chg="addSp delSp modSp add mod">
        <pc:chgData name="Tom Jackson" userId="6d7ce7bc7a29222d" providerId="LiveId" clId="{92F270E4-284D-41DE-9BB2-C40674CADBF2}" dt="2025-06-10T17:46:51.881" v="4067" actId="20577"/>
        <pc:sldMkLst>
          <pc:docMk/>
          <pc:sldMk cId="536101301" sldId="363"/>
        </pc:sldMkLst>
        <pc:spChg chg="mod">
          <ac:chgData name="Tom Jackson" userId="6d7ce7bc7a29222d" providerId="LiveId" clId="{92F270E4-284D-41DE-9BB2-C40674CADBF2}" dt="2025-06-10T17:45:31.649" v="3873" actId="790"/>
          <ac:spMkLst>
            <pc:docMk/>
            <pc:sldMk cId="536101301" sldId="363"/>
            <ac:spMk id="5" creationId="{6C70EB24-ABC8-FC56-FFDC-F3EB867277DB}"/>
          </ac:spMkLst>
        </pc:spChg>
        <pc:spChg chg="mod">
          <ac:chgData name="Tom Jackson" userId="6d7ce7bc7a29222d" providerId="LiveId" clId="{92F270E4-284D-41DE-9BB2-C40674CADBF2}" dt="2025-06-10T17:46:51.881" v="4067" actId="20577"/>
          <ac:spMkLst>
            <pc:docMk/>
            <pc:sldMk cId="536101301" sldId="363"/>
            <ac:spMk id="6" creationId="{16DF35CC-4B68-F91B-C8D5-A2E61EC1F4EB}"/>
          </ac:spMkLst>
        </pc:spChg>
        <pc:picChg chg="add mod">
          <ac:chgData name="Tom Jackson" userId="6d7ce7bc7a29222d" providerId="LiveId" clId="{92F270E4-284D-41DE-9BB2-C40674CADBF2}" dt="2025-06-10T17:41:56.168" v="3738" actId="1035"/>
          <ac:picMkLst>
            <pc:docMk/>
            <pc:sldMk cId="536101301" sldId="363"/>
            <ac:picMk id="2" creationId="{D273B516-33F6-89E8-58C2-00E5D41F4FB0}"/>
          </ac:picMkLst>
        </pc:picChg>
      </pc:sldChg>
      <pc:sldMasterChg chg="del delSldLayout">
        <pc:chgData name="Tom Jackson" userId="6d7ce7bc7a29222d" providerId="LiveId" clId="{92F270E4-284D-41DE-9BB2-C40674CADBF2}" dt="2025-06-10T13:00:21.609" v="14" actId="47"/>
        <pc:sldMasterMkLst>
          <pc:docMk/>
          <pc:sldMasterMk cId="1696528141" sldId="2147483648"/>
        </pc:sldMasterMkLst>
        <pc:sldLayoutChg chg="del">
          <pc:chgData name="Tom Jackson" userId="6d7ce7bc7a29222d" providerId="LiveId" clId="{92F270E4-284D-41DE-9BB2-C40674CADBF2}" dt="2025-06-10T13:00:21.609" v="14" actId="47"/>
          <pc:sldLayoutMkLst>
            <pc:docMk/>
            <pc:sldMasterMk cId="1696528141" sldId="2147483648"/>
            <pc:sldLayoutMk cId="3108712622" sldId="2147483649"/>
          </pc:sldLayoutMkLst>
        </pc:sldLayoutChg>
        <pc:sldLayoutChg chg="del">
          <pc:chgData name="Tom Jackson" userId="6d7ce7bc7a29222d" providerId="LiveId" clId="{92F270E4-284D-41DE-9BB2-C40674CADBF2}" dt="2025-06-10T13:00:21.609" v="14" actId="47"/>
          <pc:sldLayoutMkLst>
            <pc:docMk/>
            <pc:sldMasterMk cId="1696528141" sldId="2147483648"/>
            <pc:sldLayoutMk cId="3301553442" sldId="2147483650"/>
          </pc:sldLayoutMkLst>
        </pc:sldLayoutChg>
        <pc:sldLayoutChg chg="del">
          <pc:chgData name="Tom Jackson" userId="6d7ce7bc7a29222d" providerId="LiveId" clId="{92F270E4-284D-41DE-9BB2-C40674CADBF2}" dt="2025-06-10T13:00:21.609" v="14" actId="47"/>
          <pc:sldLayoutMkLst>
            <pc:docMk/>
            <pc:sldMasterMk cId="1696528141" sldId="2147483648"/>
            <pc:sldLayoutMk cId="1808381890" sldId="2147483651"/>
          </pc:sldLayoutMkLst>
        </pc:sldLayoutChg>
        <pc:sldLayoutChg chg="del">
          <pc:chgData name="Tom Jackson" userId="6d7ce7bc7a29222d" providerId="LiveId" clId="{92F270E4-284D-41DE-9BB2-C40674CADBF2}" dt="2025-06-10T13:00:21.609" v="14" actId="47"/>
          <pc:sldLayoutMkLst>
            <pc:docMk/>
            <pc:sldMasterMk cId="1696528141" sldId="2147483648"/>
            <pc:sldLayoutMk cId="2144290910" sldId="2147483652"/>
          </pc:sldLayoutMkLst>
        </pc:sldLayoutChg>
        <pc:sldLayoutChg chg="del">
          <pc:chgData name="Tom Jackson" userId="6d7ce7bc7a29222d" providerId="LiveId" clId="{92F270E4-284D-41DE-9BB2-C40674CADBF2}" dt="2025-06-10T13:00:21.609" v="14" actId="47"/>
          <pc:sldLayoutMkLst>
            <pc:docMk/>
            <pc:sldMasterMk cId="1696528141" sldId="2147483648"/>
            <pc:sldLayoutMk cId="1493902068" sldId="2147483653"/>
          </pc:sldLayoutMkLst>
        </pc:sldLayoutChg>
        <pc:sldLayoutChg chg="del">
          <pc:chgData name="Tom Jackson" userId="6d7ce7bc7a29222d" providerId="LiveId" clId="{92F270E4-284D-41DE-9BB2-C40674CADBF2}" dt="2025-06-10T13:00:21.609" v="14" actId="47"/>
          <pc:sldLayoutMkLst>
            <pc:docMk/>
            <pc:sldMasterMk cId="1696528141" sldId="2147483648"/>
            <pc:sldLayoutMk cId="2692643565" sldId="2147483654"/>
          </pc:sldLayoutMkLst>
        </pc:sldLayoutChg>
        <pc:sldLayoutChg chg="del">
          <pc:chgData name="Tom Jackson" userId="6d7ce7bc7a29222d" providerId="LiveId" clId="{92F270E4-284D-41DE-9BB2-C40674CADBF2}" dt="2025-06-10T13:00:21.609" v="14" actId="47"/>
          <pc:sldLayoutMkLst>
            <pc:docMk/>
            <pc:sldMasterMk cId="1696528141" sldId="2147483648"/>
            <pc:sldLayoutMk cId="1290356494" sldId="2147483655"/>
          </pc:sldLayoutMkLst>
        </pc:sldLayoutChg>
        <pc:sldLayoutChg chg="del">
          <pc:chgData name="Tom Jackson" userId="6d7ce7bc7a29222d" providerId="LiveId" clId="{92F270E4-284D-41DE-9BB2-C40674CADBF2}" dt="2025-06-10T13:00:21.609" v="14" actId="47"/>
          <pc:sldLayoutMkLst>
            <pc:docMk/>
            <pc:sldMasterMk cId="1696528141" sldId="2147483648"/>
            <pc:sldLayoutMk cId="1302950264" sldId="2147483656"/>
          </pc:sldLayoutMkLst>
        </pc:sldLayoutChg>
        <pc:sldLayoutChg chg="del">
          <pc:chgData name="Tom Jackson" userId="6d7ce7bc7a29222d" providerId="LiveId" clId="{92F270E4-284D-41DE-9BB2-C40674CADBF2}" dt="2025-06-10T13:00:21.609" v="14" actId="47"/>
          <pc:sldLayoutMkLst>
            <pc:docMk/>
            <pc:sldMasterMk cId="1696528141" sldId="2147483648"/>
            <pc:sldLayoutMk cId="1784984676" sldId="2147483657"/>
          </pc:sldLayoutMkLst>
        </pc:sldLayoutChg>
        <pc:sldLayoutChg chg="del">
          <pc:chgData name="Tom Jackson" userId="6d7ce7bc7a29222d" providerId="LiveId" clId="{92F270E4-284D-41DE-9BB2-C40674CADBF2}" dt="2025-06-10T13:00:21.609" v="14" actId="47"/>
          <pc:sldLayoutMkLst>
            <pc:docMk/>
            <pc:sldMasterMk cId="1696528141" sldId="2147483648"/>
            <pc:sldLayoutMk cId="3014767958" sldId="2147483658"/>
          </pc:sldLayoutMkLst>
        </pc:sldLayoutChg>
        <pc:sldLayoutChg chg="del">
          <pc:chgData name="Tom Jackson" userId="6d7ce7bc7a29222d" providerId="LiveId" clId="{92F270E4-284D-41DE-9BB2-C40674CADBF2}" dt="2025-06-10T13:00:21.609" v="14" actId="47"/>
          <pc:sldLayoutMkLst>
            <pc:docMk/>
            <pc:sldMasterMk cId="1696528141" sldId="2147483648"/>
            <pc:sldLayoutMk cId="2599442932" sldId="2147483659"/>
          </pc:sldLayoutMkLst>
        </pc:sldLayoutChg>
      </pc:sldMasterChg>
    </pc:docChg>
  </pc:docChgLst>
  <pc:docChgLst>
    <pc:chgData name="ben fuller" userId="c66f407656691686" providerId="LiveId" clId="{0AF48B2E-E210-4ADE-86D0-5016CCF04CFB}"/>
    <pc:docChg chg="undo custSel modSld">
      <pc:chgData name="ben fuller" userId="c66f407656691686" providerId="LiveId" clId="{0AF48B2E-E210-4ADE-86D0-5016CCF04CFB}" dt="2025-07-17T10:45:50.465" v="12" actId="27636"/>
      <pc:docMkLst>
        <pc:docMk/>
      </pc:docMkLst>
      <pc:sldChg chg="modSp mod">
        <pc:chgData name="ben fuller" userId="c66f407656691686" providerId="LiveId" clId="{0AF48B2E-E210-4ADE-86D0-5016CCF04CFB}" dt="2025-07-17T10:45:50.465" v="12" actId="27636"/>
        <pc:sldMkLst>
          <pc:docMk/>
          <pc:sldMk cId="2028007946" sldId="257"/>
        </pc:sldMkLst>
        <pc:spChg chg="mod">
          <ac:chgData name="ben fuller" userId="c66f407656691686" providerId="LiveId" clId="{0AF48B2E-E210-4ADE-86D0-5016CCF04CFB}" dt="2025-07-17T10:45:50.465" v="12" actId="27636"/>
          <ac:spMkLst>
            <pc:docMk/>
            <pc:sldMk cId="2028007946" sldId="257"/>
            <ac:spMk id="3" creationId="{4A5C5BE5-8526-58FF-7289-D0BA54646FEE}"/>
          </ac:spMkLst>
        </pc:spChg>
      </pc:sldChg>
      <pc:sldChg chg="modSp mod">
        <pc:chgData name="ben fuller" userId="c66f407656691686" providerId="LiveId" clId="{0AF48B2E-E210-4ADE-86D0-5016CCF04CFB}" dt="2025-07-17T10:45:46" v="6" actId="2711"/>
        <pc:sldMkLst>
          <pc:docMk/>
          <pc:sldMk cId="2165584852" sldId="266"/>
        </pc:sldMkLst>
        <pc:spChg chg="mod">
          <ac:chgData name="ben fuller" userId="c66f407656691686" providerId="LiveId" clId="{0AF48B2E-E210-4ADE-86D0-5016CCF04CFB}" dt="2025-07-17T10:45:46" v="6" actId="2711"/>
          <ac:spMkLst>
            <pc:docMk/>
            <pc:sldMk cId="2165584852" sldId="266"/>
            <ac:spMk id="8" creationId="{4F338DF7-02FD-1C08-5904-C8B80A364C89}"/>
          </ac:spMkLst>
        </pc:spChg>
        <pc:spChg chg="mod">
          <ac:chgData name="ben fuller" userId="c66f407656691686" providerId="LiveId" clId="{0AF48B2E-E210-4ADE-86D0-5016CCF04CFB}" dt="2025-07-17T10:45:46" v="6" actId="2711"/>
          <ac:spMkLst>
            <pc:docMk/>
            <pc:sldMk cId="2165584852" sldId="266"/>
            <ac:spMk id="9" creationId="{E3736A9B-A609-A0EC-BBEB-8C77FBDAF85D}"/>
          </ac:spMkLst>
        </pc:spChg>
      </pc:sldChg>
      <pc:sldChg chg="modSp mod">
        <pc:chgData name="ben fuller" userId="c66f407656691686" providerId="LiveId" clId="{0AF48B2E-E210-4ADE-86D0-5016CCF04CFB}" dt="2025-07-17T10:45:50.449" v="11" actId="27636"/>
        <pc:sldMkLst>
          <pc:docMk/>
          <pc:sldMk cId="536101301" sldId="363"/>
        </pc:sldMkLst>
        <pc:spChg chg="mod">
          <ac:chgData name="ben fuller" userId="c66f407656691686" providerId="LiveId" clId="{0AF48B2E-E210-4ADE-86D0-5016CCF04CFB}" dt="2025-07-17T10:45:50.449" v="11" actId="27636"/>
          <ac:spMkLst>
            <pc:docMk/>
            <pc:sldMk cId="536101301" sldId="363"/>
            <ac:spMk id="6" creationId="{16DF35CC-4B68-F91B-C8D5-A2E61EC1F4EB}"/>
          </ac:spMkLst>
        </pc:spChg>
      </pc:sldChg>
    </pc:docChg>
  </pc:docChgLst>
  <pc:docChgLst>
    <pc:chgData name="Tom Jackson" userId="6d7ce7bc7a29222d" providerId="Windows Live" clId="Web-{EA7AE37D-904B-09DB-4FC7-86145C2ECEA9}"/>
    <pc:docChg chg="modSld">
      <pc:chgData name="Tom Jackson" userId="6d7ce7bc7a29222d" providerId="Windows Live" clId="Web-{EA7AE37D-904B-09DB-4FC7-86145C2ECEA9}" dt="2025-06-30T00:27:35.865" v="7" actId="20577"/>
      <pc:docMkLst>
        <pc:docMk/>
      </pc:docMkLst>
      <pc:sldChg chg="modSp">
        <pc:chgData name="Tom Jackson" userId="6d7ce7bc7a29222d" providerId="Windows Live" clId="Web-{EA7AE37D-904B-09DB-4FC7-86145C2ECEA9}" dt="2025-06-30T00:27:35.865" v="7" actId="20577"/>
        <pc:sldMkLst>
          <pc:docMk/>
          <pc:sldMk cId="2761947402" sldId="372"/>
        </pc:sldMkLst>
        <pc:spChg chg="mod">
          <ac:chgData name="Tom Jackson" userId="6d7ce7bc7a29222d" providerId="Windows Live" clId="Web-{EA7AE37D-904B-09DB-4FC7-86145C2ECEA9}" dt="2025-06-30T00:27:35.865" v="7" actId="20577"/>
          <ac:spMkLst>
            <pc:docMk/>
            <pc:sldMk cId="2761947402" sldId="372"/>
            <ac:spMk id="4" creationId="{2B6737B2-2720-00F4-C570-6199BCE256CE}"/>
          </ac:spMkLst>
        </pc:spChg>
      </pc:sldChg>
    </pc:docChg>
  </pc:docChgLst>
  <pc:docChgLst>
    <pc:chgData name="Tom Jackson" userId="6d7ce7bc7a29222d" providerId="Windows Live" clId="Web-{D3553A4C-B35F-B520-D0C8-3F2CE2E7C248}"/>
    <pc:docChg chg="modSld">
      <pc:chgData name="Tom Jackson" userId="6d7ce7bc7a29222d" providerId="Windows Live" clId="Web-{D3553A4C-B35F-B520-D0C8-3F2CE2E7C248}" dt="2025-06-28T15:19:19.470" v="21" actId="20577"/>
      <pc:docMkLst>
        <pc:docMk/>
      </pc:docMkLst>
      <pc:sldChg chg="modSp">
        <pc:chgData name="Tom Jackson" userId="6d7ce7bc7a29222d" providerId="Windows Live" clId="Web-{D3553A4C-B35F-B520-D0C8-3F2CE2E7C248}" dt="2025-06-28T15:19:19.470" v="21" actId="20577"/>
        <pc:sldMkLst>
          <pc:docMk/>
          <pc:sldMk cId="2165584852" sldId="266"/>
        </pc:sldMkLst>
        <pc:spChg chg="mod">
          <ac:chgData name="Tom Jackson" userId="6d7ce7bc7a29222d" providerId="Windows Live" clId="Web-{D3553A4C-B35F-B520-D0C8-3F2CE2E7C248}" dt="2025-06-28T15:19:19.470" v="21" actId="20577"/>
          <ac:spMkLst>
            <pc:docMk/>
            <pc:sldMk cId="2165584852" sldId="266"/>
            <ac:spMk id="8" creationId="{4F338DF7-02FD-1C08-5904-C8B80A364C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3B9CA-143F-4743-82CC-480BDF68B54D}" type="datetimeFigureOut">
              <a:rPr lang="en-GB" smtClean="0"/>
              <a:t>17/07/2025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92F43-445C-442D-8928-638076B4E136}" type="slidenum">
              <a:rPr lang="en-GB" smtClean="0"/>
              <a:t>‹#›</a:t>
            </a:fld>
            <a:endParaRPr lang="en-GB"/>
          </a:p>
        </p:txBody>
      </p:sp>
    </p:spTree>
    <p:extLst>
      <p:ext uri="{BB962C8B-B14F-4D97-AF65-F5344CB8AC3E}">
        <p14:creationId xmlns:p14="http://schemas.microsoft.com/office/powerpoint/2010/main" val="1706513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Ask for an explanation of what we mean by ‘othering’ and ‘subconscious bias’.</a:t>
            </a:r>
          </a:p>
        </p:txBody>
      </p:sp>
      <p:sp>
        <p:nvSpPr>
          <p:cNvPr id="4" name="Slide Number Placeholder 3"/>
          <p:cNvSpPr>
            <a:spLocks noGrp="1"/>
          </p:cNvSpPr>
          <p:nvPr>
            <p:ph type="sldNum" sz="quarter" idx="5"/>
          </p:nvPr>
        </p:nvSpPr>
        <p:spPr/>
        <p:txBody>
          <a:bodyPr/>
          <a:lstStyle/>
          <a:p>
            <a:fld id="{E7192F43-445C-442D-8928-638076B4E136}" type="slidenum">
              <a:rPr lang="en-GB" smtClean="0"/>
              <a:t>1</a:t>
            </a:fld>
            <a:endParaRPr lang="en-GB"/>
          </a:p>
        </p:txBody>
      </p:sp>
    </p:spTree>
    <p:extLst>
      <p:ext uri="{BB962C8B-B14F-4D97-AF65-F5344CB8AC3E}">
        <p14:creationId xmlns:p14="http://schemas.microsoft.com/office/powerpoint/2010/main" val="69494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and the following slide are hidden. </a:t>
            </a:r>
          </a:p>
          <a:p>
            <a:r>
              <a:rPr lang="en-GB" dirty="0"/>
              <a:t>If the class is going to play the Turing Test online, unhide the slide and let the students decide which test they want to play. The tests are slightly different in style, so it can be pointed out that the Turing Test can be applied to a range of AI. </a:t>
            </a:r>
          </a:p>
        </p:txBody>
      </p:sp>
      <p:sp>
        <p:nvSpPr>
          <p:cNvPr id="4" name="Slide Number Placeholder 3"/>
          <p:cNvSpPr>
            <a:spLocks noGrp="1"/>
          </p:cNvSpPr>
          <p:nvPr>
            <p:ph type="sldNum" sz="quarter" idx="5"/>
          </p:nvPr>
        </p:nvSpPr>
        <p:spPr/>
        <p:txBody>
          <a:bodyPr/>
          <a:lstStyle/>
          <a:p>
            <a:fld id="{E7192F43-445C-442D-8928-638076B4E136}" type="slidenum">
              <a:rPr lang="en-GB" smtClean="0"/>
              <a:t>3</a:t>
            </a:fld>
            <a:endParaRPr lang="en-GB"/>
          </a:p>
        </p:txBody>
      </p:sp>
    </p:spTree>
    <p:extLst>
      <p:ext uri="{BB962C8B-B14F-4D97-AF65-F5344CB8AC3E}">
        <p14:creationId xmlns:p14="http://schemas.microsoft.com/office/powerpoint/2010/main" val="45203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192F43-445C-442D-8928-638076B4E136}" type="slidenum">
              <a:rPr lang="en-GB" smtClean="0"/>
              <a:t>4</a:t>
            </a:fld>
            <a:endParaRPr lang="en-GB"/>
          </a:p>
        </p:txBody>
      </p:sp>
    </p:spTree>
    <p:extLst>
      <p:ext uri="{BB962C8B-B14F-4D97-AF65-F5344CB8AC3E}">
        <p14:creationId xmlns:p14="http://schemas.microsoft.com/office/powerpoint/2010/main" val="117844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192F43-445C-442D-8928-638076B4E136}" type="slidenum">
              <a:rPr lang="en-GB" smtClean="0"/>
              <a:t>7</a:t>
            </a:fld>
            <a:endParaRPr lang="en-GB"/>
          </a:p>
        </p:txBody>
      </p:sp>
    </p:spTree>
    <p:extLst>
      <p:ext uri="{BB962C8B-B14F-4D97-AF65-F5344CB8AC3E}">
        <p14:creationId xmlns:p14="http://schemas.microsoft.com/office/powerpoint/2010/main" val="176482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L-R: an Enigma machine; the Bombe machine; close-up of the Bombe machine drums</a:t>
            </a:r>
          </a:p>
        </p:txBody>
      </p:sp>
      <p:sp>
        <p:nvSpPr>
          <p:cNvPr id="4" name="Slide Number Placeholder 3"/>
          <p:cNvSpPr>
            <a:spLocks noGrp="1"/>
          </p:cNvSpPr>
          <p:nvPr>
            <p:ph type="sldNum" sz="quarter" idx="5"/>
          </p:nvPr>
        </p:nvSpPr>
        <p:spPr/>
        <p:txBody>
          <a:bodyPr/>
          <a:lstStyle/>
          <a:p>
            <a:fld id="{E7192F43-445C-442D-8928-638076B4E136}" type="slidenum">
              <a:rPr lang="en-GB" smtClean="0"/>
              <a:t>19</a:t>
            </a:fld>
            <a:endParaRPr lang="en-GB"/>
          </a:p>
        </p:txBody>
      </p:sp>
    </p:spTree>
    <p:extLst>
      <p:ext uri="{BB962C8B-B14F-4D97-AF65-F5344CB8AC3E}">
        <p14:creationId xmlns:p14="http://schemas.microsoft.com/office/powerpoint/2010/main" val="3736493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statue of Alan Turing, with plaque. He is depicted holding an apple. The memorial is in Sackville Gardens Manchester.</a:t>
            </a:r>
          </a:p>
        </p:txBody>
      </p:sp>
      <p:sp>
        <p:nvSpPr>
          <p:cNvPr id="4" name="Slide Number Placeholder 3"/>
          <p:cNvSpPr>
            <a:spLocks noGrp="1"/>
          </p:cNvSpPr>
          <p:nvPr>
            <p:ph type="sldNum" sz="quarter" idx="5"/>
          </p:nvPr>
        </p:nvSpPr>
        <p:spPr/>
        <p:txBody>
          <a:bodyPr/>
          <a:lstStyle/>
          <a:p>
            <a:fld id="{E7192F43-445C-442D-8928-638076B4E136}" type="slidenum">
              <a:rPr lang="en-GB" smtClean="0"/>
              <a:t>20</a:t>
            </a:fld>
            <a:endParaRPr lang="en-GB"/>
          </a:p>
        </p:txBody>
      </p:sp>
    </p:spTree>
    <p:extLst>
      <p:ext uri="{BB962C8B-B14F-4D97-AF65-F5344CB8AC3E}">
        <p14:creationId xmlns:p14="http://schemas.microsoft.com/office/powerpoint/2010/main" val="2139901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6A196-D0DB-42DC-C7FD-6627B2C50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CE94E-1CAB-7FBA-0799-3A8901928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454F73-0639-4641-4FA4-574A300191E8}"/>
              </a:ext>
            </a:extLst>
          </p:cNvPr>
          <p:cNvSpPr>
            <a:spLocks noGrp="1"/>
          </p:cNvSpPr>
          <p:nvPr>
            <p:ph type="body" idx="1"/>
          </p:nvPr>
        </p:nvSpPr>
        <p:spPr/>
        <p:txBody>
          <a:bodyPr/>
          <a:lstStyle/>
          <a:p>
            <a:r>
              <a:rPr lang="en-GB" dirty="0"/>
              <a:t>L-R: a copy of the Monopoly board designed by William Newman; a modern version of Turing Monopoly.</a:t>
            </a:r>
          </a:p>
        </p:txBody>
      </p:sp>
      <p:sp>
        <p:nvSpPr>
          <p:cNvPr id="4" name="Slide Number Placeholder 3">
            <a:extLst>
              <a:ext uri="{FF2B5EF4-FFF2-40B4-BE49-F238E27FC236}">
                <a16:creationId xmlns:a16="http://schemas.microsoft.com/office/drawing/2014/main" id="{5C6DBD9B-5B73-7C07-CF7B-053832BE0FF3}"/>
              </a:ext>
            </a:extLst>
          </p:cNvPr>
          <p:cNvSpPr>
            <a:spLocks noGrp="1"/>
          </p:cNvSpPr>
          <p:nvPr>
            <p:ph type="sldNum" sz="quarter" idx="5"/>
          </p:nvPr>
        </p:nvSpPr>
        <p:spPr/>
        <p:txBody>
          <a:bodyPr/>
          <a:lstStyle/>
          <a:p>
            <a:fld id="{E7192F43-445C-442D-8928-638076B4E136}" type="slidenum">
              <a:rPr lang="en-GB" smtClean="0"/>
              <a:t>21</a:t>
            </a:fld>
            <a:endParaRPr lang="en-GB"/>
          </a:p>
        </p:txBody>
      </p:sp>
    </p:spTree>
    <p:extLst>
      <p:ext uri="{BB962C8B-B14F-4D97-AF65-F5344CB8AC3E}">
        <p14:creationId xmlns:p14="http://schemas.microsoft.com/office/powerpoint/2010/main" val="3799590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D5444-A9E0-B893-10B9-7E8664ED4B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91841-FACA-D2A1-5CB9-E63FDEDEDB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82158D-092A-50E6-9F66-F05F8F94FC23}"/>
              </a:ext>
            </a:extLst>
          </p:cNvPr>
          <p:cNvSpPr>
            <a:spLocks noGrp="1"/>
          </p:cNvSpPr>
          <p:nvPr>
            <p:ph type="body" idx="1"/>
          </p:nvPr>
        </p:nvSpPr>
        <p:spPr/>
        <p:txBody>
          <a:bodyPr/>
          <a:lstStyle/>
          <a:p>
            <a:r>
              <a:rPr lang="en-GB" dirty="0"/>
              <a:t>A drawing of Alan Turing at Sherborne School, drawn by his mother; the £50 note depicting Turing.</a:t>
            </a:r>
          </a:p>
        </p:txBody>
      </p:sp>
      <p:sp>
        <p:nvSpPr>
          <p:cNvPr id="4" name="Slide Number Placeholder 3">
            <a:extLst>
              <a:ext uri="{FF2B5EF4-FFF2-40B4-BE49-F238E27FC236}">
                <a16:creationId xmlns:a16="http://schemas.microsoft.com/office/drawing/2014/main" id="{E37EA221-E88D-7D8E-A99E-7A24F79F1FDE}"/>
              </a:ext>
            </a:extLst>
          </p:cNvPr>
          <p:cNvSpPr>
            <a:spLocks noGrp="1"/>
          </p:cNvSpPr>
          <p:nvPr>
            <p:ph type="sldNum" sz="quarter" idx="5"/>
          </p:nvPr>
        </p:nvSpPr>
        <p:spPr/>
        <p:txBody>
          <a:bodyPr/>
          <a:lstStyle/>
          <a:p>
            <a:fld id="{E7192F43-445C-442D-8928-638076B4E136}" type="slidenum">
              <a:rPr lang="en-GB" smtClean="0"/>
              <a:t>22</a:t>
            </a:fld>
            <a:endParaRPr lang="en-GB"/>
          </a:p>
        </p:txBody>
      </p:sp>
    </p:spTree>
    <p:extLst>
      <p:ext uri="{BB962C8B-B14F-4D97-AF65-F5344CB8AC3E}">
        <p14:creationId xmlns:p14="http://schemas.microsoft.com/office/powerpoint/2010/main" val="3292399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1F32-CB95-3115-D32A-3046B8F5E3E5}"/>
              </a:ext>
            </a:extLst>
          </p:cNvPr>
          <p:cNvSpPr>
            <a:spLocks noGrp="1"/>
          </p:cNvSpPr>
          <p:nvPr>
            <p:ph type="ctrTitle"/>
          </p:nvPr>
        </p:nvSpPr>
        <p:spPr>
          <a:xfrm>
            <a:off x="1524000" y="1122363"/>
            <a:ext cx="9144000" cy="2387600"/>
          </a:xfrm>
        </p:spPr>
        <p:txBody>
          <a:bodyPr anchor="b"/>
          <a:lstStyle>
            <a:lvl1pPr algn="ctr">
              <a:defRPr sz="6000" baseline="0">
                <a:latin typeface="Montserrat Alternates" panose="00000500000000000000"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D3EF7F0-7554-984D-E425-FBF27DBFD708}"/>
              </a:ext>
            </a:extLst>
          </p:cNvPr>
          <p:cNvSpPr>
            <a:spLocks noGrp="1"/>
          </p:cNvSpPr>
          <p:nvPr>
            <p:ph type="subTitle" idx="1"/>
          </p:nvPr>
        </p:nvSpPr>
        <p:spPr>
          <a:xfrm>
            <a:off x="1524000" y="3602038"/>
            <a:ext cx="9144000" cy="1655762"/>
          </a:xfrm>
        </p:spPr>
        <p:txBody>
          <a:bodyPr/>
          <a:lstStyle>
            <a:lvl1pPr marL="0" indent="0" algn="ctr">
              <a:buNone/>
              <a:defRPr sz="2400" baseline="0">
                <a:latin typeface="Montserrat Alternate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3190535-E730-A038-B9A9-20F42E0064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CD338279-4B79-4B2C-43CE-EED0F9814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48679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3905-DBD9-40CB-CC17-23676AE600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1446D3-EF50-D274-C033-85598FC125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D4837B-410F-82BB-B95F-DAC3B2C217F5}"/>
              </a:ext>
            </a:extLst>
          </p:cNvPr>
          <p:cNvSpPr>
            <a:spLocks noGrp="1"/>
          </p:cNvSpPr>
          <p:nvPr>
            <p:ph type="dt" sz="half" idx="10"/>
          </p:nvPr>
        </p:nvSpPr>
        <p:spPr/>
        <p:txBody>
          <a:bodyPr/>
          <a:lstStyle/>
          <a:p>
            <a:fld id="{F51B3EED-6CF4-423B-9896-F1CA2226F300}" type="datetimeFigureOut">
              <a:rPr lang="en-GB" smtClean="0"/>
              <a:t>17/07/2025</a:t>
            </a:fld>
            <a:endParaRPr lang="en-GB"/>
          </a:p>
        </p:txBody>
      </p:sp>
      <p:sp>
        <p:nvSpPr>
          <p:cNvPr id="5" name="Footer Placeholder 4">
            <a:extLst>
              <a:ext uri="{FF2B5EF4-FFF2-40B4-BE49-F238E27FC236}">
                <a16:creationId xmlns:a16="http://schemas.microsoft.com/office/drawing/2014/main" id="{FAC7714C-74C6-3A99-98DA-B84D14A62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0518BC-5ED4-EB44-AE96-6A5E6C57D0BA}"/>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E95ED54-96BA-8B59-3CD8-1CF64C5228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069B7F83-E0C9-3787-BD0B-46A4891151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793727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2DE55-E73F-063D-129D-5DE99E5E2E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5A31C-8828-FA3C-976A-84F22F8CAE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774C5-FDC5-FFAB-6BA0-3AA118B2FC6A}"/>
              </a:ext>
            </a:extLst>
          </p:cNvPr>
          <p:cNvSpPr>
            <a:spLocks noGrp="1"/>
          </p:cNvSpPr>
          <p:nvPr>
            <p:ph type="dt" sz="half" idx="10"/>
          </p:nvPr>
        </p:nvSpPr>
        <p:spPr/>
        <p:txBody>
          <a:bodyPr/>
          <a:lstStyle/>
          <a:p>
            <a:fld id="{F51B3EED-6CF4-423B-9896-F1CA2226F300}" type="datetimeFigureOut">
              <a:rPr lang="en-GB" smtClean="0"/>
              <a:t>17/07/2025</a:t>
            </a:fld>
            <a:endParaRPr lang="en-GB"/>
          </a:p>
        </p:txBody>
      </p:sp>
      <p:sp>
        <p:nvSpPr>
          <p:cNvPr id="5" name="Footer Placeholder 4">
            <a:extLst>
              <a:ext uri="{FF2B5EF4-FFF2-40B4-BE49-F238E27FC236}">
                <a16:creationId xmlns:a16="http://schemas.microsoft.com/office/drawing/2014/main" id="{CB5A6E82-A739-3801-D635-9A8B9BC59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F25E4-6763-86BD-5308-032E489EAEA8}"/>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A3AE68CB-F4B6-0640-AD4F-799819B10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3FD61D44-ECC2-6097-7D5F-6EEA34016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1414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8441-CAF9-CF10-01E1-6D2ABAA61584}"/>
              </a:ext>
            </a:extLst>
          </p:cNvPr>
          <p:cNvSpPr>
            <a:spLocks noGrp="1"/>
          </p:cNvSpPr>
          <p:nvPr>
            <p:ph type="title"/>
          </p:nvPr>
        </p:nvSpPr>
        <p:spPr/>
        <p:txBody>
          <a:bodyPr/>
          <a:lstStyle>
            <a:lvl1pPr>
              <a:defRPr baseline="0">
                <a:latin typeface="Montserrat Alternates" panose="000005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9111B3E-2F01-85C6-DB33-DC43B40E77C4}"/>
              </a:ext>
            </a:extLst>
          </p:cNvPr>
          <p:cNvSpPr>
            <a:spLocks noGrp="1"/>
          </p:cNvSpPr>
          <p:nvPr>
            <p:ph idx="1"/>
          </p:nvPr>
        </p:nvSpPr>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87D51C-D797-3F39-AB0E-9459616A5E4B}"/>
              </a:ext>
            </a:extLst>
          </p:cNvPr>
          <p:cNvSpPr>
            <a:spLocks noGrp="1"/>
          </p:cNvSpPr>
          <p:nvPr>
            <p:ph type="dt" sz="half" idx="10"/>
          </p:nvPr>
        </p:nvSpPr>
        <p:spPr/>
        <p:txBody>
          <a:bodyPr/>
          <a:lstStyle/>
          <a:p>
            <a:fld id="{F51B3EED-6CF4-423B-9896-F1CA2226F300}" type="datetimeFigureOut">
              <a:rPr lang="en-GB" smtClean="0"/>
              <a:t>17/07/2025</a:t>
            </a:fld>
            <a:endParaRPr lang="en-GB"/>
          </a:p>
        </p:txBody>
      </p:sp>
      <p:sp>
        <p:nvSpPr>
          <p:cNvPr id="5" name="Footer Placeholder 4">
            <a:extLst>
              <a:ext uri="{FF2B5EF4-FFF2-40B4-BE49-F238E27FC236}">
                <a16:creationId xmlns:a16="http://schemas.microsoft.com/office/drawing/2014/main" id="{DAEF7875-5454-378F-D627-A450BC538E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90E6A-FA09-5D4F-6B21-9447C42A4908}"/>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C0CC0CDF-8FBD-A964-C033-6C2EEFC18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DF5CAD91-D7B4-FD2F-987F-34C1AEE5C0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252643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39FAB-9DDC-7D0B-0F20-631FF5748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84CA4E-CE32-8ABE-95E6-B7C6423E51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B23E7A-086E-87DC-9083-F309472CC17A}"/>
              </a:ext>
            </a:extLst>
          </p:cNvPr>
          <p:cNvSpPr>
            <a:spLocks noGrp="1"/>
          </p:cNvSpPr>
          <p:nvPr>
            <p:ph type="dt" sz="half" idx="10"/>
          </p:nvPr>
        </p:nvSpPr>
        <p:spPr/>
        <p:txBody>
          <a:bodyPr/>
          <a:lstStyle/>
          <a:p>
            <a:fld id="{F51B3EED-6CF4-423B-9896-F1CA2226F300}" type="datetimeFigureOut">
              <a:rPr lang="en-GB" smtClean="0"/>
              <a:t>17/07/2025</a:t>
            </a:fld>
            <a:endParaRPr lang="en-GB"/>
          </a:p>
        </p:txBody>
      </p:sp>
      <p:sp>
        <p:nvSpPr>
          <p:cNvPr id="5" name="Footer Placeholder 4">
            <a:extLst>
              <a:ext uri="{FF2B5EF4-FFF2-40B4-BE49-F238E27FC236}">
                <a16:creationId xmlns:a16="http://schemas.microsoft.com/office/drawing/2014/main" id="{D6F8AE37-EE85-1A1C-6173-EB40E3CCE6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6B8972-48E5-9E4B-585B-7A1CEB442310}"/>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0B52F170-14BB-EA33-84C0-CA7405CF33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6CAF2B7-FF67-C3FD-EEE2-FC8B4E0E4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3525098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786-9190-A232-EC22-52CD80B5C3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9A656-085A-D4AA-7800-063016EB2E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415614-A4BA-FC2F-54EE-77FF66DE5B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548556-12F8-D776-105E-84D019883313}"/>
              </a:ext>
            </a:extLst>
          </p:cNvPr>
          <p:cNvSpPr>
            <a:spLocks noGrp="1"/>
          </p:cNvSpPr>
          <p:nvPr>
            <p:ph type="dt" sz="half" idx="10"/>
          </p:nvPr>
        </p:nvSpPr>
        <p:spPr/>
        <p:txBody>
          <a:bodyPr/>
          <a:lstStyle/>
          <a:p>
            <a:fld id="{F51B3EED-6CF4-423B-9896-F1CA2226F300}" type="datetimeFigureOut">
              <a:rPr lang="en-GB" smtClean="0"/>
              <a:t>17/07/2025</a:t>
            </a:fld>
            <a:endParaRPr lang="en-GB"/>
          </a:p>
        </p:txBody>
      </p:sp>
      <p:sp>
        <p:nvSpPr>
          <p:cNvPr id="6" name="Footer Placeholder 5">
            <a:extLst>
              <a:ext uri="{FF2B5EF4-FFF2-40B4-BE49-F238E27FC236}">
                <a16:creationId xmlns:a16="http://schemas.microsoft.com/office/drawing/2014/main" id="{77C7B534-44A2-8969-DF6C-00510F63F2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1A0319-E005-E2FA-AE89-E88A0CED9BDF}"/>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18E99212-0ED0-C8A4-DBC0-255D1C7BD5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B6B9BAD6-932C-62F1-77B3-F4D758BC09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73012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FF2B-D353-108C-95DC-C088D2FC53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2BA469-FCAB-DBC9-A4D8-A423FCF9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4AB51E-2CC8-39EB-6861-3270F89AF0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06BB54-95F6-5A87-E832-C09D9CB7F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8D8AB-756F-81A9-5F86-9E769051D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1CEA0D-63FC-01FB-7540-5716CCBABA67}"/>
              </a:ext>
            </a:extLst>
          </p:cNvPr>
          <p:cNvSpPr>
            <a:spLocks noGrp="1"/>
          </p:cNvSpPr>
          <p:nvPr>
            <p:ph type="dt" sz="half" idx="10"/>
          </p:nvPr>
        </p:nvSpPr>
        <p:spPr/>
        <p:txBody>
          <a:bodyPr/>
          <a:lstStyle/>
          <a:p>
            <a:fld id="{F51B3EED-6CF4-423B-9896-F1CA2226F300}" type="datetimeFigureOut">
              <a:rPr lang="en-GB" smtClean="0"/>
              <a:t>17/07/2025</a:t>
            </a:fld>
            <a:endParaRPr lang="en-GB"/>
          </a:p>
        </p:txBody>
      </p:sp>
      <p:sp>
        <p:nvSpPr>
          <p:cNvPr id="8" name="Footer Placeholder 7">
            <a:extLst>
              <a:ext uri="{FF2B5EF4-FFF2-40B4-BE49-F238E27FC236}">
                <a16:creationId xmlns:a16="http://schemas.microsoft.com/office/drawing/2014/main" id="{86D77A10-D62E-55A1-BEDA-AE2E1CD07D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8C462D-F0D0-CEAE-7FE6-741656C45C63}"/>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09FC83BA-D29E-5081-B235-B189F6ECE5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A8D6307-E640-8222-F265-276CFA2234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214600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9C58-E42E-520E-AC24-D751272E24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315C40-7550-1307-698F-FFC08178F1AF}"/>
              </a:ext>
            </a:extLst>
          </p:cNvPr>
          <p:cNvSpPr>
            <a:spLocks noGrp="1"/>
          </p:cNvSpPr>
          <p:nvPr>
            <p:ph type="dt" sz="half" idx="10"/>
          </p:nvPr>
        </p:nvSpPr>
        <p:spPr/>
        <p:txBody>
          <a:bodyPr/>
          <a:lstStyle/>
          <a:p>
            <a:fld id="{F51B3EED-6CF4-423B-9896-F1CA2226F300}" type="datetimeFigureOut">
              <a:rPr lang="en-GB" smtClean="0"/>
              <a:t>17/07/2025</a:t>
            </a:fld>
            <a:endParaRPr lang="en-GB"/>
          </a:p>
        </p:txBody>
      </p:sp>
      <p:sp>
        <p:nvSpPr>
          <p:cNvPr id="4" name="Footer Placeholder 3">
            <a:extLst>
              <a:ext uri="{FF2B5EF4-FFF2-40B4-BE49-F238E27FC236}">
                <a16:creationId xmlns:a16="http://schemas.microsoft.com/office/drawing/2014/main" id="{F28D4C92-D5A6-F95B-F4E5-E54FCD7671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B03C0E-3753-6FE4-36B1-AAA82B8F3B7B}"/>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6" name="Picture 5" descr="A black background with a black square&#10;&#10;Description automatically generated with medium confidence">
            <a:extLst>
              <a:ext uri="{FF2B5EF4-FFF2-40B4-BE49-F238E27FC236}">
                <a16:creationId xmlns:a16="http://schemas.microsoft.com/office/drawing/2014/main" id="{3A2A575D-C7FE-DD88-0D1F-FF8DC35744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8B7F3355-3F1C-4FC6-768E-2BD3E13261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200470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F4B8FC-DD56-01D4-6CB1-D03A076DF24F}"/>
              </a:ext>
            </a:extLst>
          </p:cNvPr>
          <p:cNvSpPr>
            <a:spLocks noGrp="1"/>
          </p:cNvSpPr>
          <p:nvPr>
            <p:ph type="dt" sz="half" idx="10"/>
          </p:nvPr>
        </p:nvSpPr>
        <p:spPr/>
        <p:txBody>
          <a:bodyPr/>
          <a:lstStyle/>
          <a:p>
            <a:fld id="{F51B3EED-6CF4-423B-9896-F1CA2226F300}" type="datetimeFigureOut">
              <a:rPr lang="en-GB" smtClean="0"/>
              <a:t>17/07/2025</a:t>
            </a:fld>
            <a:endParaRPr lang="en-GB"/>
          </a:p>
        </p:txBody>
      </p:sp>
      <p:sp>
        <p:nvSpPr>
          <p:cNvPr id="3" name="Footer Placeholder 2">
            <a:extLst>
              <a:ext uri="{FF2B5EF4-FFF2-40B4-BE49-F238E27FC236}">
                <a16:creationId xmlns:a16="http://schemas.microsoft.com/office/drawing/2014/main" id="{0A21BED5-0B2A-80E2-227B-A3A6132F28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09ED96-4D49-580A-19B5-042822667007}"/>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C5B2A4B-417D-633C-7752-D7C8981581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D9DEA6D5-86E2-4B49-8D22-D02B5C149A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275723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76E1-2A30-775A-D32B-D40ABE898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07B757-7455-E7A8-E3BC-737CBD785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7ECB65-A97D-7E0B-C3F0-4E20906A7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27EBE-4DB7-6EBF-207F-C2409B48B959}"/>
              </a:ext>
            </a:extLst>
          </p:cNvPr>
          <p:cNvSpPr>
            <a:spLocks noGrp="1"/>
          </p:cNvSpPr>
          <p:nvPr>
            <p:ph type="dt" sz="half" idx="10"/>
          </p:nvPr>
        </p:nvSpPr>
        <p:spPr/>
        <p:txBody>
          <a:bodyPr/>
          <a:lstStyle/>
          <a:p>
            <a:fld id="{F51B3EED-6CF4-423B-9896-F1CA2226F300}" type="datetimeFigureOut">
              <a:rPr lang="en-GB" smtClean="0"/>
              <a:t>17/07/2025</a:t>
            </a:fld>
            <a:endParaRPr lang="en-GB"/>
          </a:p>
        </p:txBody>
      </p:sp>
      <p:sp>
        <p:nvSpPr>
          <p:cNvPr id="6" name="Footer Placeholder 5">
            <a:extLst>
              <a:ext uri="{FF2B5EF4-FFF2-40B4-BE49-F238E27FC236}">
                <a16:creationId xmlns:a16="http://schemas.microsoft.com/office/drawing/2014/main" id="{94C62182-EF84-DE18-9476-463D79350D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E26C8C-DEDF-E3B1-3C7F-2BCCEBB7C1F4}"/>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D2ACFF4D-4E9C-330B-2A4D-C8B455797B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146A1354-EFA1-1EFD-B517-76C79B1D79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F7FDC007-5A60-BD81-0B2E-BBBFF35D3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013956"/>
            <a:ext cx="12192000" cy="1996444"/>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9D05AF36-EEC4-1784-063F-E11392C92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63527"/>
            <a:ext cx="12192000" cy="1987300"/>
          </a:xfrm>
          <a:prstGeom prst="rect">
            <a:avLst/>
          </a:prstGeom>
        </p:spPr>
      </p:pic>
    </p:spTree>
    <p:extLst>
      <p:ext uri="{BB962C8B-B14F-4D97-AF65-F5344CB8AC3E}">
        <p14:creationId xmlns:p14="http://schemas.microsoft.com/office/powerpoint/2010/main" val="57463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F13A-668A-2E0F-EB59-68A4B91EE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BC0DE1-A42F-B509-659B-F02FE073B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8682582-0A5E-849E-F4A7-3AA1C3DE5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08DB2-2BA7-299F-D9B8-813DB325C0CD}"/>
              </a:ext>
            </a:extLst>
          </p:cNvPr>
          <p:cNvSpPr>
            <a:spLocks noGrp="1"/>
          </p:cNvSpPr>
          <p:nvPr>
            <p:ph type="dt" sz="half" idx="10"/>
          </p:nvPr>
        </p:nvSpPr>
        <p:spPr/>
        <p:txBody>
          <a:bodyPr/>
          <a:lstStyle/>
          <a:p>
            <a:fld id="{F51B3EED-6CF4-423B-9896-F1CA2226F300}" type="datetimeFigureOut">
              <a:rPr lang="en-GB" smtClean="0"/>
              <a:t>17/07/2025</a:t>
            </a:fld>
            <a:endParaRPr lang="en-GB"/>
          </a:p>
        </p:txBody>
      </p:sp>
      <p:sp>
        <p:nvSpPr>
          <p:cNvPr id="6" name="Footer Placeholder 5">
            <a:extLst>
              <a:ext uri="{FF2B5EF4-FFF2-40B4-BE49-F238E27FC236}">
                <a16:creationId xmlns:a16="http://schemas.microsoft.com/office/drawing/2014/main" id="{07AB5A5A-5CBD-4D67-50FC-C0869C571A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8E97C9-3690-96AC-ECC6-777A041BB1EC}"/>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5E4DED9F-7580-DE58-9BAE-266E4120F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FE562B0C-1525-1161-4A29-19CFDC605E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296151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51ADE0-F7AF-68F8-C4DC-042DD0A32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7C461E-1525-7C92-1C2E-49140E48CF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C1B7BB-9E92-A815-C4DD-324C9D246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1B3EED-6CF4-423B-9896-F1CA2226F300}" type="datetimeFigureOut">
              <a:rPr lang="en-GB" smtClean="0"/>
              <a:t>17/07/2025</a:t>
            </a:fld>
            <a:endParaRPr lang="en-GB"/>
          </a:p>
        </p:txBody>
      </p:sp>
      <p:sp>
        <p:nvSpPr>
          <p:cNvPr id="5" name="Footer Placeholder 4">
            <a:extLst>
              <a:ext uri="{FF2B5EF4-FFF2-40B4-BE49-F238E27FC236}">
                <a16:creationId xmlns:a16="http://schemas.microsoft.com/office/drawing/2014/main" id="{381C547A-4C6B-4E35-3CA9-AE2E26B7F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F87551C-AD6D-50A2-DD62-D4AAB3EB75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EE15799C-D81F-77C5-DD49-B349405C089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8A2E28E9-8514-A0A9-A23B-AD4A0DF44C9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3474278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embed/gtRLmL70TH0?feature=oembed" TargetMode="External"/><Relationship Id="rId5" Type="http://schemas.openxmlformats.org/officeDocument/2006/relationships/image" Target="../media/image8.jpeg"/><Relationship Id="rId4" Type="http://schemas.openxmlformats.org/officeDocument/2006/relationships/hyperlink" Target="https://www.youtube.com/watch?v=gtRLmL70TH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11D46-1D6B-72F8-C9CA-2EB3B788BF4B}"/>
              </a:ext>
            </a:extLst>
          </p:cNvPr>
          <p:cNvSpPr>
            <a:spLocks noGrp="1"/>
          </p:cNvSpPr>
          <p:nvPr>
            <p:ph type="title"/>
          </p:nvPr>
        </p:nvSpPr>
        <p:spPr/>
        <p:txBody>
          <a:bodyPr/>
          <a:lstStyle/>
          <a:p>
            <a:r>
              <a:rPr lang="en-GB" dirty="0">
                <a:solidFill>
                  <a:srgbClr val="002060"/>
                </a:solidFill>
                <a:latin typeface="Montserrat Alternates regular" panose="00000500000000000000" pitchFamily="2" charset="0"/>
              </a:rPr>
              <a:t>Challenging Histories</a:t>
            </a:r>
            <a:endParaRPr lang="en-GB" dirty="0">
              <a:solidFill>
                <a:srgbClr val="002060"/>
              </a:solidFill>
            </a:endParaRPr>
          </a:p>
        </p:txBody>
      </p:sp>
      <p:sp>
        <p:nvSpPr>
          <p:cNvPr id="3" name="Content Placeholder 2">
            <a:extLst>
              <a:ext uri="{FF2B5EF4-FFF2-40B4-BE49-F238E27FC236}">
                <a16:creationId xmlns:a16="http://schemas.microsoft.com/office/drawing/2014/main" id="{4A5C5BE5-8526-58FF-7289-D0BA54646FEE}"/>
              </a:ext>
            </a:extLst>
          </p:cNvPr>
          <p:cNvSpPr>
            <a:spLocks noGrp="1"/>
          </p:cNvSpPr>
          <p:nvPr>
            <p:ph idx="1"/>
          </p:nvPr>
        </p:nvSpPr>
        <p:spPr/>
        <p:txBody>
          <a:bodyPr>
            <a:normAutofit lnSpcReduction="10000"/>
          </a:bodyPr>
          <a:lstStyle/>
          <a:p>
            <a:pPr marL="0" indent="0">
              <a:lnSpc>
                <a:spcPct val="107000"/>
              </a:lnSpc>
              <a:buNone/>
            </a:pPr>
            <a:r>
              <a:rPr lang="en-GB" sz="3100" kern="100" dirty="0">
                <a:solidFill>
                  <a:srgbClr val="002060"/>
                </a:solidFill>
                <a:effectLst/>
                <a:latin typeface="Montserrat Alternates regular" panose="00000500000000000000" pitchFamily="2" charset="0"/>
                <a:ea typeface="Calibri" panose="020F0502020204030204" pitchFamily="34" charset="0"/>
                <a:cs typeface="Arial" panose="020B0604020202020204" pitchFamily="34" charset="0"/>
              </a:rPr>
              <a:t>Guiding principles for good historical learning:</a:t>
            </a:r>
          </a:p>
          <a:p>
            <a:pPr marL="742950" lvl="1" indent="-285750" rtl="0">
              <a:lnSpc>
                <a:spcPct val="107000"/>
              </a:lnSpc>
              <a:spcAft>
                <a:spcPts val="800"/>
              </a:spcAft>
              <a:buFont typeface="Arial" panose="020B0604020202020204" pitchFamily="34" charset="0"/>
              <a:buChar char="•"/>
              <a:tabLst>
                <a:tab pos="914400" algn="l"/>
              </a:tabLst>
            </a:pPr>
            <a:r>
              <a:rPr lang="en-GB" sz="1600" kern="100" dirty="0">
                <a:solidFill>
                  <a:srgbClr val="002060"/>
                </a:solidFill>
                <a:effectLst/>
                <a:latin typeface="Montserrat Alternates regular" panose="00000500000000000000" pitchFamily="2" charset="0"/>
                <a:ea typeface="Calibri" panose="020F0502020204030204" pitchFamily="34" charset="0"/>
                <a:cs typeface="Times New Roman" panose="02020603050405020304" pitchFamily="18" charset="0"/>
              </a:rPr>
              <a:t>To be conscious that we each have a unique perspective based on our own circumstances, but that nobody has more, or less, importance in this class.</a:t>
            </a:r>
          </a:p>
          <a:p>
            <a:pPr marL="742950" lvl="1" indent="-285750">
              <a:lnSpc>
                <a:spcPct val="107000"/>
              </a:lnSpc>
              <a:spcAft>
                <a:spcPts val="800"/>
              </a:spcAft>
              <a:buFont typeface="Arial" panose="020B0604020202020204" pitchFamily="34" charset="0"/>
              <a:buChar char="•"/>
              <a:tabLst>
                <a:tab pos="914400" algn="l"/>
              </a:tabLst>
            </a:pPr>
            <a:r>
              <a:rPr lang="en-GB" sz="1600" kern="100" dirty="0">
                <a:solidFill>
                  <a:srgbClr val="002060"/>
                </a:solidFill>
                <a:effectLst/>
                <a:latin typeface="Montserrat Alternates regular" panose="00000500000000000000" pitchFamily="2" charset="0"/>
                <a:ea typeface="Calibri" panose="020F0502020204030204" pitchFamily="34" charset="0"/>
                <a:cs typeface="Times New Roman" panose="02020603050405020304" pitchFamily="18" charset="0"/>
              </a:rPr>
              <a:t>To let the facts inform you and lead your learning, rather than finding facts to support a prior viewpoint.</a:t>
            </a:r>
          </a:p>
          <a:p>
            <a:pPr marL="742950" lvl="1" indent="-285750">
              <a:lnSpc>
                <a:spcPct val="107000"/>
              </a:lnSpc>
              <a:spcAft>
                <a:spcPts val="800"/>
              </a:spcAft>
              <a:buFont typeface="Arial" panose="020B0604020202020204" pitchFamily="34" charset="0"/>
              <a:buChar char="•"/>
              <a:tabLst>
                <a:tab pos="914400" algn="l"/>
              </a:tabLst>
            </a:pPr>
            <a:r>
              <a:rPr lang="en-GB" sz="1600" kern="100" dirty="0">
                <a:solidFill>
                  <a:srgbClr val="002060"/>
                </a:solidFill>
                <a:effectLst/>
                <a:latin typeface="Montserrat Alternates regular" panose="00000500000000000000" pitchFamily="2" charset="0"/>
                <a:ea typeface="Calibri" panose="020F0502020204030204" pitchFamily="34" charset="0"/>
                <a:cs typeface="Times New Roman" panose="02020603050405020304" pitchFamily="18" charset="0"/>
              </a:rPr>
              <a:t>Avoid the use of terms like ‘we’ to refer to historical figures and peoples – as historians it is necessary to be impartial, so language is important.</a:t>
            </a:r>
          </a:p>
          <a:p>
            <a:pPr marL="1143000" lvl="2" indent="-228600">
              <a:lnSpc>
                <a:spcPct val="107000"/>
              </a:lnSpc>
              <a:spcAft>
                <a:spcPts val="800"/>
              </a:spcAft>
              <a:buFont typeface="Arial" panose="020B0604020202020204" pitchFamily="34" charset="0"/>
              <a:buChar char="•"/>
              <a:tabLst>
                <a:tab pos="1371600" algn="l"/>
              </a:tabLst>
            </a:pPr>
            <a:r>
              <a:rPr lang="en-GB" sz="1600" kern="100" dirty="0">
                <a:solidFill>
                  <a:srgbClr val="002060"/>
                </a:solidFill>
                <a:effectLst/>
                <a:latin typeface="Montserrat Alternates regular" panose="00000500000000000000" pitchFamily="2" charset="0"/>
                <a:ea typeface="Calibri" panose="020F0502020204030204" pitchFamily="34" charset="0"/>
                <a:cs typeface="Times New Roman" panose="02020603050405020304" pitchFamily="18" charset="0"/>
              </a:rPr>
              <a:t>i.e. refer to ‘the British’ rather than ‘we’. This helps to separate ourselves from the study and avoids unintentional othering or subconscious bias.</a:t>
            </a:r>
          </a:p>
          <a:p>
            <a:pPr marL="742950" lvl="1" indent="-285750">
              <a:lnSpc>
                <a:spcPct val="107000"/>
              </a:lnSpc>
              <a:spcAft>
                <a:spcPts val="800"/>
              </a:spcAft>
              <a:buFont typeface="Arial" panose="020B0604020202020204" pitchFamily="34" charset="0"/>
              <a:buChar char="•"/>
              <a:tabLst>
                <a:tab pos="914400" algn="l"/>
              </a:tabLst>
            </a:pPr>
            <a:r>
              <a:rPr lang="en-GB" sz="1600" kern="100" dirty="0">
                <a:solidFill>
                  <a:srgbClr val="002060"/>
                </a:solidFill>
                <a:effectLst/>
                <a:latin typeface="Montserrat Alternates regular" panose="00000500000000000000" pitchFamily="2" charset="0"/>
                <a:ea typeface="Calibri" panose="020F0502020204030204" pitchFamily="34" charset="0"/>
                <a:cs typeface="Times New Roman" panose="02020603050405020304" pitchFamily="18" charset="0"/>
              </a:rPr>
              <a:t>Accept that interpretations and feelings about what we study can and will differ. This is ok! </a:t>
            </a:r>
          </a:p>
          <a:p>
            <a:pPr marL="742950" lvl="1" indent="-285750">
              <a:lnSpc>
                <a:spcPct val="107000"/>
              </a:lnSpc>
              <a:spcAft>
                <a:spcPts val="800"/>
              </a:spcAft>
              <a:buFont typeface="Arial" panose="020B0604020202020204" pitchFamily="34" charset="0"/>
              <a:buChar char="•"/>
              <a:tabLst>
                <a:tab pos="914400" algn="l"/>
              </a:tabLst>
            </a:pPr>
            <a:r>
              <a:rPr lang="en-GB" sz="1600" kern="100" dirty="0">
                <a:solidFill>
                  <a:srgbClr val="002060"/>
                </a:solidFill>
                <a:effectLst/>
                <a:latin typeface="Montserrat Alternates regular" panose="00000500000000000000" pitchFamily="2" charset="0"/>
                <a:ea typeface="Calibri" panose="020F0502020204030204" pitchFamily="34" charset="0"/>
                <a:cs typeface="Times New Roman" panose="02020603050405020304" pitchFamily="18" charset="0"/>
              </a:rPr>
              <a:t>Discussion should be based on the facts. Use evidence to support your points to avoid making unfair or inaccurate assertions.</a:t>
            </a:r>
          </a:p>
          <a:p>
            <a:endParaRPr lang="en-GB" dirty="0">
              <a:solidFill>
                <a:srgbClr val="002060"/>
              </a:solidFill>
            </a:endParaRPr>
          </a:p>
        </p:txBody>
      </p:sp>
      <p:pic>
        <p:nvPicPr>
          <p:cNvPr id="5" name="Picture 4" descr="A red and blue text on a black background&#10;&#10;Description automatically generated">
            <a:extLst>
              <a:ext uri="{FF2B5EF4-FFF2-40B4-BE49-F238E27FC236}">
                <a16:creationId xmlns:a16="http://schemas.microsoft.com/office/drawing/2014/main" id="{A0772153-E10B-00B9-9218-CBF4126696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Tree>
    <p:extLst>
      <p:ext uri="{BB962C8B-B14F-4D97-AF65-F5344CB8AC3E}">
        <p14:creationId xmlns:p14="http://schemas.microsoft.com/office/powerpoint/2010/main" val="202800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B1E65B4-E6B0-F795-17AA-626D9EA5B376}"/>
              </a:ext>
            </a:extLst>
          </p:cNvPr>
          <p:cNvGraphicFramePr>
            <a:graphicFrameLocks noChangeAspect="1"/>
          </p:cNvGraphicFramePr>
          <p:nvPr>
            <p:extLst>
              <p:ext uri="{D42A27DB-BD31-4B8C-83A1-F6EECF244321}">
                <p14:modId xmlns:p14="http://schemas.microsoft.com/office/powerpoint/2010/main" val="3766619503"/>
              </p:ext>
            </p:extLst>
          </p:nvPr>
        </p:nvGraphicFramePr>
        <p:xfrm>
          <a:off x="3734315" y="159842"/>
          <a:ext cx="4706300" cy="6607405"/>
        </p:xfrm>
        <a:graphic>
          <a:graphicData uri="http://schemas.openxmlformats.org/presentationml/2006/ole">
            <mc:AlternateContent xmlns:mc="http://schemas.openxmlformats.org/markup-compatibility/2006">
              <mc:Choice xmlns:v="urn:schemas-microsoft-com:vml" Requires="v">
                <p:oleObj name="Document" r:id="rId2" imgW="7063383" imgH="9915001" progId="Word.Document.12">
                  <p:embed/>
                </p:oleObj>
              </mc:Choice>
              <mc:Fallback>
                <p:oleObj name="Document" r:id="rId2" imgW="7063383" imgH="9915001" progId="Word.Document.12">
                  <p:embed/>
                  <p:pic>
                    <p:nvPicPr>
                      <p:cNvPr id="2" name="Object 1">
                        <a:extLst>
                          <a:ext uri="{FF2B5EF4-FFF2-40B4-BE49-F238E27FC236}">
                            <a16:creationId xmlns:a16="http://schemas.microsoft.com/office/drawing/2014/main" id="{1B1E65B4-E6B0-F795-17AA-626D9EA5B376}"/>
                          </a:ext>
                        </a:extLst>
                      </p:cNvPr>
                      <p:cNvPicPr/>
                      <p:nvPr/>
                    </p:nvPicPr>
                    <p:blipFill>
                      <a:blip r:embed="rId3"/>
                      <a:stretch>
                        <a:fillRect/>
                      </a:stretch>
                    </p:blipFill>
                    <p:spPr>
                      <a:xfrm>
                        <a:off x="3734315" y="159842"/>
                        <a:ext cx="4706300" cy="6607405"/>
                      </a:xfrm>
                      <a:prstGeom prst="rect">
                        <a:avLst/>
                      </a:prstGeom>
                    </p:spPr>
                  </p:pic>
                </p:oleObj>
              </mc:Fallback>
            </mc:AlternateContent>
          </a:graphicData>
        </a:graphic>
      </p:graphicFrame>
    </p:spTree>
    <p:extLst>
      <p:ext uri="{BB962C8B-B14F-4D97-AF65-F5344CB8AC3E}">
        <p14:creationId xmlns:p14="http://schemas.microsoft.com/office/powerpoint/2010/main" val="426788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A1AEE-01F7-079E-16C7-711E42060E6B}"/>
            </a:ext>
          </a:extLst>
        </p:cNvPr>
        <p:cNvGrpSpPr/>
        <p:nvPr/>
      </p:nvGrpSpPr>
      <p:grpSpPr>
        <a:xfrm>
          <a:off x="0" y="0"/>
          <a:ext cx="0" cy="0"/>
          <a:chOff x="0" y="0"/>
          <a:chExt cx="0" cy="0"/>
        </a:xfrm>
      </p:grpSpPr>
      <p:pic>
        <p:nvPicPr>
          <p:cNvPr id="2" name="Picture 1" descr="A red and blue text on a black background&#10;&#10;Description automatically generated">
            <a:extLst>
              <a:ext uri="{FF2B5EF4-FFF2-40B4-BE49-F238E27FC236}">
                <a16:creationId xmlns:a16="http://schemas.microsoft.com/office/drawing/2014/main" id="{9FE87B60-519B-0A00-6C73-2602E0EC4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3" name="Title 1">
            <a:extLst>
              <a:ext uri="{FF2B5EF4-FFF2-40B4-BE49-F238E27FC236}">
                <a16:creationId xmlns:a16="http://schemas.microsoft.com/office/drawing/2014/main" id="{5CDA0635-E295-A415-DE78-8AFF731DDD5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2060"/>
                </a:solidFill>
                <a:latin typeface="Montserrat Alternates regular" panose="00000500000000000000" pitchFamily="2" charset="0"/>
              </a:rPr>
              <a:t>Who was Alan Turing? Information Cards</a:t>
            </a:r>
          </a:p>
        </p:txBody>
      </p:sp>
      <p:sp>
        <p:nvSpPr>
          <p:cNvPr id="4" name="Title 1">
            <a:extLst>
              <a:ext uri="{FF2B5EF4-FFF2-40B4-BE49-F238E27FC236}">
                <a16:creationId xmlns:a16="http://schemas.microsoft.com/office/drawing/2014/main" id="{C27E4D4F-8E00-BD5D-EFEE-AC6B49B058BB}"/>
              </a:ext>
            </a:extLst>
          </p:cNvPr>
          <p:cNvSpPr txBox="1">
            <a:spLocks/>
          </p:cNvSpPr>
          <p:nvPr/>
        </p:nvSpPr>
        <p:spPr>
          <a:xfrm>
            <a:off x="838200" y="1994029"/>
            <a:ext cx="10278500"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R="0" lvl="0" algn="l" defTabSz="914400" rtl="0" eaLnBrk="1" fontAlgn="auto" latinLnBrk="0" hangingPunct="1">
              <a:lnSpc>
                <a:spcPct val="100000"/>
              </a:lnSpc>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23 June 1912 - 7 June 1954 </a:t>
            </a:r>
          </a:p>
          <a:p>
            <a:pPr marR="0" lvl="0" algn="l" defTabSz="914400" rtl="0" eaLnBrk="1" fontAlgn="auto" latinLnBrk="0" hangingPunct="1">
              <a:lnSpc>
                <a:spcPct val="100000"/>
              </a:lnSpc>
              <a:spcBef>
                <a:spcPct val="0"/>
              </a:spcBef>
              <a:spcAft>
                <a:spcPts val="0"/>
              </a:spcAft>
              <a:buClrTx/>
              <a:buSzTx/>
              <a:tabLst/>
              <a:defRPr/>
            </a:pPr>
            <a:endPar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R="0" lvl="0" algn="l" defTabSz="914400" rtl="0" eaLnBrk="1" fontAlgn="auto" latinLnBrk="0" hangingPunct="1">
              <a:lnSpc>
                <a:spcPct val="100000"/>
              </a:lnSpc>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Alan Turing was very interested in science and mathematics and was far ahead of other children in these subjects. </a:t>
            </a:r>
          </a:p>
          <a:p>
            <a:pPr marR="0" lvl="0" algn="l" defTabSz="914400" rtl="0" eaLnBrk="1" fontAlgn="auto" latinLnBrk="0" hangingPunct="1">
              <a:lnSpc>
                <a:spcPct val="100000"/>
              </a:lnSpc>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After boarding at Sherborne School, he went to King's College, Cambridge where he studied mathematics. He got his degree in 1934 and was made a Fellow of the college in recognition of the brilliant research into probability theory.</a:t>
            </a:r>
          </a:p>
          <a:p>
            <a:pPr marR="0" lvl="0" algn="l" defTabSz="914400" rtl="0" eaLnBrk="1" fontAlgn="auto" latinLnBrk="0" hangingPunct="1">
              <a:lnSpc>
                <a:spcPct val="100000"/>
              </a:lnSpc>
              <a:spcBef>
                <a:spcPct val="0"/>
              </a:spcBef>
              <a:spcAft>
                <a:spcPts val="0"/>
              </a:spcAft>
              <a:buClrTx/>
              <a:buSzTx/>
              <a:tabLst/>
              <a:defRPr/>
            </a:pPr>
            <a:endParaRPr kumimoji="0" lang="en-US" sz="20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endParaRPr kumimoji="0" lang="en-US" sz="20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spTree>
    <p:extLst>
      <p:ext uri="{BB962C8B-B14F-4D97-AF65-F5344CB8AC3E}">
        <p14:creationId xmlns:p14="http://schemas.microsoft.com/office/powerpoint/2010/main" val="151766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2E6E-2DD7-9ED0-1319-765ECAA0099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2060"/>
                </a:solidFill>
                <a:latin typeface="Montserrat Alternates regular" panose="00000500000000000000" pitchFamily="2" charset="0"/>
              </a:rPr>
              <a:t>Who was Alan Turing? Information Cards</a:t>
            </a:r>
          </a:p>
        </p:txBody>
      </p:sp>
      <p:sp>
        <p:nvSpPr>
          <p:cNvPr id="3" name="TextBox 2">
            <a:extLst>
              <a:ext uri="{FF2B5EF4-FFF2-40B4-BE49-F238E27FC236}">
                <a16:creationId xmlns:a16="http://schemas.microsoft.com/office/drawing/2014/main" id="{F6A392BE-282B-DF8B-F6CF-D076F31A9446}"/>
              </a:ext>
            </a:extLst>
          </p:cNvPr>
          <p:cNvSpPr txBox="1"/>
          <p:nvPr/>
        </p:nvSpPr>
        <p:spPr>
          <a:xfrm>
            <a:off x="1209989" y="2228516"/>
            <a:ext cx="10278500" cy="2677656"/>
          </a:xfrm>
          <a:prstGeom prst="rect">
            <a:avLst/>
          </a:prstGeom>
          <a:noFill/>
        </p:spPr>
        <p:txBody>
          <a:bodyPr wrap="square" lIns="91440" tIns="45720" rIns="91440" bIns="45720" anchor="t">
            <a:spAutoFit/>
          </a:bodyPr>
          <a:lstStyle/>
          <a:p>
            <a:pPr marR="0" lvl="0" algn="l" defTabSz="914400" rtl="0" eaLnBrk="1" fontAlgn="auto" latinLnBrk="0" hangingPunct="1">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a:ea typeface="+mj-lt"/>
                <a:cs typeface="+mj-lt"/>
              </a:rPr>
              <a:t>Turing made many important contributions to mathematics. In 1936, he published a paper called </a:t>
            </a:r>
            <a:r>
              <a:rPr kumimoji="0" lang="en-US" sz="2400" b="1" i="0" u="none" strike="noStrike" kern="1200" cap="none" spc="0" normalizeH="0" baseline="0" noProof="0" dirty="0">
                <a:ln>
                  <a:noFill/>
                </a:ln>
                <a:solidFill>
                  <a:srgbClr val="002060"/>
                </a:solidFill>
                <a:effectLst/>
                <a:uLnTx/>
                <a:uFillTx/>
                <a:latin typeface="Montserrat Alternates regular"/>
                <a:ea typeface="+mj-lt"/>
                <a:cs typeface="+mj-lt"/>
              </a:rPr>
              <a:t>On Computable Numbers</a:t>
            </a:r>
            <a:r>
              <a:rPr kumimoji="0" lang="en-US" sz="2400" b="0" i="0" u="none" strike="noStrike" kern="1200" cap="none" spc="0" normalizeH="0" baseline="0" noProof="0" dirty="0">
                <a:ln>
                  <a:noFill/>
                </a:ln>
                <a:solidFill>
                  <a:srgbClr val="002060"/>
                </a:solidFill>
                <a:effectLst/>
                <a:uLnTx/>
                <a:uFillTx/>
                <a:latin typeface="Montserrat Alternates regular"/>
                <a:ea typeface="+mj-lt"/>
                <a:cs typeface="+mj-lt"/>
              </a:rPr>
              <a:t>, which put forward the idea of a machine that could solve mathematical problems using a set of rules. This idea is the basis of today's computer science. The idea was called the Turing machine. He also worked on several other important areas of mathematics, including work which later became a big influence on artificial intelligence and on the way computers process information today.</a:t>
            </a:r>
            <a:endParaRPr kumimoji="0" lang="en-GB" sz="2400" b="0" i="0" u="none" strike="noStrike" kern="1200" cap="none" spc="0" normalizeH="0" baseline="0" noProof="0" dirty="0">
              <a:ln>
                <a:noFill/>
              </a:ln>
              <a:solidFill>
                <a:srgbClr val="002060"/>
              </a:solidFill>
              <a:effectLst/>
              <a:uLnTx/>
              <a:uFillTx/>
              <a:latin typeface="Montserrat Alternates regular"/>
              <a:ea typeface="+mj-lt"/>
              <a:cs typeface="+mj-lt"/>
            </a:endParaRPr>
          </a:p>
        </p:txBody>
      </p:sp>
    </p:spTree>
    <p:extLst>
      <p:ext uri="{BB962C8B-B14F-4D97-AF65-F5344CB8AC3E}">
        <p14:creationId xmlns:p14="http://schemas.microsoft.com/office/powerpoint/2010/main" val="284391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1622415-03AC-B9A4-1C2E-DA1D20AB34F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2060"/>
                </a:solidFill>
                <a:latin typeface="Montserrat Alternates regular" panose="00000500000000000000" pitchFamily="2" charset="0"/>
              </a:rPr>
              <a:t>Who was Alan Turing? Information Cards</a:t>
            </a:r>
          </a:p>
        </p:txBody>
      </p:sp>
      <p:sp>
        <p:nvSpPr>
          <p:cNvPr id="16" name="TextBox 15">
            <a:extLst>
              <a:ext uri="{FF2B5EF4-FFF2-40B4-BE49-F238E27FC236}">
                <a16:creationId xmlns:a16="http://schemas.microsoft.com/office/drawing/2014/main" id="{001AA734-3795-4B8D-E8EF-CB094EDE7CCB}"/>
              </a:ext>
            </a:extLst>
          </p:cNvPr>
          <p:cNvSpPr txBox="1"/>
          <p:nvPr/>
        </p:nvSpPr>
        <p:spPr>
          <a:xfrm>
            <a:off x="664866" y="1690688"/>
            <a:ext cx="10862268" cy="5050613"/>
          </a:xfrm>
          <a:prstGeom prst="rect">
            <a:avLst/>
          </a:prstGeom>
          <a:noFill/>
        </p:spPr>
        <p:txBody>
          <a:bodyPr wrap="square">
            <a:spAutoFit/>
          </a:bodyPr>
          <a:lstStyle/>
          <a:p>
            <a:pPr marR="0" lvl="0" algn="l" defTabSz="914400" rtl="0" eaLnBrk="1" fontAlgn="auto" latinLnBrk="0" hangingPunct="1">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During World War II, Turing worked at the top-secret codebreaking centre at Bletchley Park in Milton Keynes. He was part of a team whose task it was to crack the German's Enigma code. This complex code changed every day, but was cracked with the use of a machine called the Bombe, which Turing helped to design. Now the Allies could understand the German military's secret messages, were able to know the German plans and won important battles, such as the Battle of the Atlantic. </a:t>
            </a:r>
          </a:p>
          <a:p>
            <a:pPr marR="0" lvl="0" algn="l" defTabSz="914400" rtl="0" eaLnBrk="1" fontAlgn="auto" latinLnBrk="0" hangingPunct="1">
              <a:spcBef>
                <a:spcPct val="0"/>
              </a:spcBef>
              <a:spcAft>
                <a:spcPts val="0"/>
              </a:spcAft>
              <a:buClrTx/>
              <a:buSzTx/>
              <a:tabLst/>
              <a:defRPr/>
            </a:pPr>
            <a:endPar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R="0" lvl="0" algn="l" defTabSz="914400" rtl="0" eaLnBrk="1" fontAlgn="auto" latinLnBrk="0" hangingPunct="1">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Historians estimate that Turing’s codebreaking shortened the war by two years, saving millions of lives. He is one of the most important figures in the history of British military intelligence.</a:t>
            </a:r>
          </a:p>
          <a:p>
            <a:pPr marR="0" lvl="0" algn="l" defTabSz="914400" rtl="0" eaLnBrk="1" fontAlgn="auto" latinLnBrk="0" hangingPunct="1">
              <a:lnSpc>
                <a:spcPct val="90000"/>
              </a:lnSpc>
              <a:spcBef>
                <a:spcPct val="0"/>
              </a:spcBef>
              <a:spcAft>
                <a:spcPts val="0"/>
              </a:spcAft>
              <a:buClrTx/>
              <a:buSzTx/>
              <a:tabLst/>
              <a:defRPr/>
            </a:pPr>
            <a:endParaRPr lang="en-US" dirty="0">
              <a:solidFill>
                <a:srgbClr val="002060"/>
              </a:solidFill>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endParaRPr kumimoji="0" lang="en-US" sz="20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spTree>
    <p:extLst>
      <p:ext uri="{BB962C8B-B14F-4D97-AF65-F5344CB8AC3E}">
        <p14:creationId xmlns:p14="http://schemas.microsoft.com/office/powerpoint/2010/main" val="398983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B69332-024D-F517-13F7-B8B8DE34BAD3}"/>
              </a:ext>
            </a:extLst>
          </p:cNvPr>
          <p:cNvSpPr txBox="1"/>
          <p:nvPr/>
        </p:nvSpPr>
        <p:spPr>
          <a:xfrm>
            <a:off x="838200" y="1778668"/>
            <a:ext cx="10460334" cy="4413516"/>
          </a:xfrm>
          <a:prstGeom prst="rect">
            <a:avLst/>
          </a:prstGeom>
          <a:noFill/>
        </p:spPr>
        <p:txBody>
          <a:bodyPr wrap="square">
            <a:spAutoFit/>
          </a:bodyPr>
          <a:lstStyle/>
          <a:p>
            <a:pPr lvl="0">
              <a:lnSpc>
                <a:spcPct val="90000"/>
              </a:lnSpc>
              <a:spcBef>
                <a:spcPct val="0"/>
              </a:spcBef>
              <a:defRPr/>
            </a:pPr>
            <a:r>
              <a:rPr lang="en-US" sz="2400" dirty="0">
                <a:solidFill>
                  <a:srgbClr val="002060"/>
                </a:solidFill>
                <a:latin typeface="Montserrat Alternates regular" panose="00000500000000000000" pitchFamily="2" charset="0"/>
                <a:ea typeface="+mj-lt"/>
                <a:cs typeface="+mj-lt"/>
              </a:rPr>
              <a:t>Other people were also involved in the work at Bletchley Park: </a:t>
            </a:r>
          </a:p>
          <a:p>
            <a:pPr lvl="0">
              <a:lnSpc>
                <a:spcPct val="90000"/>
              </a:lnSpc>
              <a:spcBef>
                <a:spcPct val="0"/>
              </a:spcBef>
              <a:defRPr/>
            </a:pPr>
            <a:endParaRPr lang="en-US" sz="2400" dirty="0">
              <a:solidFill>
                <a:srgbClr val="002060"/>
              </a:solidFill>
              <a:latin typeface="Montserrat Alternates regular" panose="00000500000000000000" pitchFamily="2" charset="0"/>
              <a:ea typeface="+mj-lt"/>
              <a:cs typeface="+mj-lt"/>
            </a:endParaRPr>
          </a:p>
          <a:p>
            <a:pPr marL="285750" lvl="0" indent="-285750">
              <a:lnSpc>
                <a:spcPct val="90000"/>
              </a:lnSpc>
              <a:spcBef>
                <a:spcPct val="0"/>
              </a:spcBef>
              <a:buFont typeface="Arial" panose="020B0604020202020204" pitchFamily="34" charset="0"/>
              <a:buChar char="•"/>
              <a:defRPr/>
            </a:pPr>
            <a:r>
              <a:rPr lang="en-US" sz="2400" dirty="0">
                <a:solidFill>
                  <a:srgbClr val="002060"/>
                </a:solidFill>
                <a:latin typeface="Montserrat Alternates regular" panose="00000500000000000000" pitchFamily="2" charset="0"/>
                <a:ea typeface="+mj-lt"/>
                <a:cs typeface="+mj-lt"/>
              </a:rPr>
              <a:t>Joan Clarke – a cryptanalyst and close friend of Turing, known for her work on breaking German naval codes. </a:t>
            </a:r>
          </a:p>
          <a:p>
            <a:pPr marL="285750" lvl="0" indent="-285750">
              <a:lnSpc>
                <a:spcPct val="90000"/>
              </a:lnSpc>
              <a:spcBef>
                <a:spcPct val="0"/>
              </a:spcBef>
              <a:buFont typeface="Arial" panose="020B0604020202020204" pitchFamily="34" charset="0"/>
              <a:buChar char="•"/>
              <a:defRPr/>
            </a:pPr>
            <a:endParaRPr lang="en-US" sz="2400" dirty="0">
              <a:solidFill>
                <a:srgbClr val="002060"/>
              </a:solidFill>
              <a:latin typeface="Montserrat Alternates regular" panose="00000500000000000000" pitchFamily="2" charset="0"/>
              <a:ea typeface="+mj-lt"/>
              <a:cs typeface="+mj-lt"/>
            </a:endParaRPr>
          </a:p>
          <a:p>
            <a:pPr marL="285750" lvl="0" indent="-285750">
              <a:lnSpc>
                <a:spcPct val="90000"/>
              </a:lnSpc>
              <a:spcBef>
                <a:spcPct val="0"/>
              </a:spcBef>
              <a:buFont typeface="Arial" panose="020B0604020202020204" pitchFamily="34" charset="0"/>
              <a:buChar char="•"/>
              <a:defRPr/>
            </a:pPr>
            <a:r>
              <a:rPr lang="en-US" sz="2400" dirty="0">
                <a:solidFill>
                  <a:srgbClr val="002060"/>
                </a:solidFill>
                <a:latin typeface="Montserrat Alternates regular" panose="00000500000000000000" pitchFamily="2" charset="0"/>
                <a:ea typeface="+mj-lt"/>
                <a:cs typeface="+mj-lt"/>
              </a:rPr>
              <a:t>Hugh Alexander – a chess champion and cryptanalyst who led the team working on Enigma decryption. Gordon Welchman – a mathematician who helped improve the Bombe machine used to crack the Enigma code. </a:t>
            </a:r>
          </a:p>
          <a:p>
            <a:pPr marL="285750" lvl="0" indent="-285750">
              <a:lnSpc>
                <a:spcPct val="90000"/>
              </a:lnSpc>
              <a:spcBef>
                <a:spcPct val="0"/>
              </a:spcBef>
              <a:buFont typeface="Arial" panose="020B0604020202020204" pitchFamily="34" charset="0"/>
              <a:buChar char="•"/>
              <a:defRPr/>
            </a:pPr>
            <a:endParaRPr lang="en-US" sz="2400" dirty="0">
              <a:solidFill>
                <a:srgbClr val="002060"/>
              </a:solidFill>
              <a:latin typeface="Montserrat Alternates regular" panose="00000500000000000000" pitchFamily="2" charset="0"/>
              <a:ea typeface="+mj-lt"/>
              <a:cs typeface="+mj-lt"/>
            </a:endParaRPr>
          </a:p>
          <a:p>
            <a:pPr marL="285750" lvl="0" indent="-285750">
              <a:lnSpc>
                <a:spcPct val="90000"/>
              </a:lnSpc>
              <a:spcBef>
                <a:spcPct val="0"/>
              </a:spcBef>
              <a:buFont typeface="Arial" panose="020B0604020202020204" pitchFamily="34" charset="0"/>
              <a:buChar char="•"/>
              <a:defRPr/>
            </a:pPr>
            <a:r>
              <a:rPr lang="en-US" sz="2400" dirty="0">
                <a:solidFill>
                  <a:srgbClr val="002060"/>
                </a:solidFill>
                <a:latin typeface="Montserrat Alternates regular" panose="00000500000000000000" pitchFamily="2" charset="0"/>
                <a:ea typeface="+mj-lt"/>
                <a:cs typeface="+mj-lt"/>
              </a:rPr>
              <a:t>Tommy Flowers – an engineer who designed the world’s first programmable electronic computer, which was named Colossus.</a:t>
            </a:r>
          </a:p>
        </p:txBody>
      </p:sp>
      <p:sp>
        <p:nvSpPr>
          <p:cNvPr id="4" name="Title 1">
            <a:extLst>
              <a:ext uri="{FF2B5EF4-FFF2-40B4-BE49-F238E27FC236}">
                <a16:creationId xmlns:a16="http://schemas.microsoft.com/office/drawing/2014/main" id="{378B4136-741C-4D99-82A0-42A654333C6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2060"/>
                </a:solidFill>
                <a:latin typeface="Montserrat Alternates regular" panose="00000500000000000000" pitchFamily="2" charset="0"/>
              </a:rPr>
              <a:t>Who was Alan Turing? Information Cards</a:t>
            </a:r>
          </a:p>
        </p:txBody>
      </p:sp>
    </p:spTree>
    <p:extLst>
      <p:ext uri="{BB962C8B-B14F-4D97-AF65-F5344CB8AC3E}">
        <p14:creationId xmlns:p14="http://schemas.microsoft.com/office/powerpoint/2010/main" val="329107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90A4-9562-02C4-2098-64560F71236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2060"/>
                </a:solidFill>
                <a:latin typeface="Montserrat Alternates regular" panose="00000500000000000000" pitchFamily="2" charset="0"/>
              </a:rPr>
              <a:t>Who was Alan Turing? Information Cards</a:t>
            </a:r>
          </a:p>
        </p:txBody>
      </p:sp>
      <p:sp>
        <p:nvSpPr>
          <p:cNvPr id="4" name="TextBox 3">
            <a:extLst>
              <a:ext uri="{FF2B5EF4-FFF2-40B4-BE49-F238E27FC236}">
                <a16:creationId xmlns:a16="http://schemas.microsoft.com/office/drawing/2014/main" id="{9B253C1B-53D5-5AE9-E74E-B6E9C4BA773A}"/>
              </a:ext>
            </a:extLst>
          </p:cNvPr>
          <p:cNvSpPr txBox="1"/>
          <p:nvPr/>
        </p:nvSpPr>
        <p:spPr>
          <a:xfrm>
            <a:off x="921098" y="1797784"/>
            <a:ext cx="9971315" cy="3046988"/>
          </a:xfrm>
          <a:prstGeom prst="rect">
            <a:avLst/>
          </a:prstGeom>
          <a:noFill/>
        </p:spPr>
        <p:txBody>
          <a:bodyPr wrap="square">
            <a:spAutoFit/>
          </a:bodyPr>
          <a:lstStyle/>
          <a:p>
            <a:pPr marR="0" lvl="0" algn="l" defTabSz="914400" rtl="0" eaLnBrk="1" fontAlgn="auto" latinLnBrk="0" hangingPunct="1">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Turing worked in the field of abstract mathematics and something called 'morphogenesis', which is a type of mathematical biology. Turing developed new ideas about the mathematics of pattern formation. </a:t>
            </a:r>
          </a:p>
          <a:p>
            <a:pPr marR="0" lvl="0" algn="l" defTabSz="914400" rtl="0" eaLnBrk="1" fontAlgn="auto" latinLnBrk="0" hangingPunct="1">
              <a:spcBef>
                <a:spcPct val="0"/>
              </a:spcBef>
              <a:spcAft>
                <a:spcPts val="0"/>
              </a:spcAft>
              <a:buClrTx/>
              <a:buSzTx/>
              <a:tabLst/>
              <a:defRPr/>
            </a:pPr>
            <a:endParaRPr lang="en-US" sz="2400" dirty="0">
              <a:solidFill>
                <a:srgbClr val="002060"/>
              </a:solidFill>
              <a:latin typeface="Montserrat Alternates regular" panose="00000500000000000000" pitchFamily="2" charset="0"/>
              <a:ea typeface="+mj-lt"/>
              <a:cs typeface="+mj-lt"/>
            </a:endParaRPr>
          </a:p>
          <a:p>
            <a:pPr marR="0" lvl="0" algn="l" defTabSz="914400" rtl="0" eaLnBrk="1" fontAlgn="auto" latinLnBrk="0" hangingPunct="1">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This meant he was able to show, that animals with stripes and spots - such as leopards - will only ever have striped tails and spots on the body, not the other way around.</a:t>
            </a:r>
          </a:p>
        </p:txBody>
      </p:sp>
    </p:spTree>
    <p:extLst>
      <p:ext uri="{BB962C8B-B14F-4D97-AF65-F5344CB8AC3E}">
        <p14:creationId xmlns:p14="http://schemas.microsoft.com/office/powerpoint/2010/main" val="73958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FC36-2FDD-CEAE-3CEC-98105E4632E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2060"/>
                </a:solidFill>
                <a:latin typeface="Montserrat Alternates regular" panose="00000500000000000000" pitchFamily="2" charset="0"/>
              </a:rPr>
              <a:t>Who was Alan Turing? Information Cards</a:t>
            </a:r>
          </a:p>
        </p:txBody>
      </p:sp>
      <p:sp>
        <p:nvSpPr>
          <p:cNvPr id="4" name="TextBox 3">
            <a:extLst>
              <a:ext uri="{FF2B5EF4-FFF2-40B4-BE49-F238E27FC236}">
                <a16:creationId xmlns:a16="http://schemas.microsoft.com/office/drawing/2014/main" id="{204DCF05-76D9-A346-D902-36D15B8B54DB}"/>
              </a:ext>
            </a:extLst>
          </p:cNvPr>
          <p:cNvSpPr txBox="1"/>
          <p:nvPr/>
        </p:nvSpPr>
        <p:spPr>
          <a:xfrm>
            <a:off x="854639" y="1702026"/>
            <a:ext cx="10699357" cy="3748719"/>
          </a:xfrm>
          <a:prstGeom prst="rect">
            <a:avLst/>
          </a:prstGeom>
          <a:noFill/>
        </p:spPr>
        <p:txBody>
          <a:bodyPr wrap="square" lIns="91440" tIns="45720" rIns="91440" bIns="45720" anchor="t">
            <a:spAutoFit/>
          </a:bodyPr>
          <a:lstStyle/>
          <a:p>
            <a:pPr>
              <a:lnSpc>
                <a:spcPct val="90000"/>
              </a:lnSpc>
              <a:spcBef>
                <a:spcPct val="0"/>
              </a:spcBef>
              <a:defRPr/>
            </a:pPr>
            <a:r>
              <a:rPr lang="en-US" sz="2400" dirty="0">
                <a:solidFill>
                  <a:srgbClr val="002060"/>
                </a:solidFill>
                <a:latin typeface="Montserrat Alternates regular"/>
                <a:ea typeface="+mj-lt"/>
                <a:cs typeface="+mj-lt"/>
              </a:rPr>
              <a:t>Turing was a keen runner (he was very close to being on the 1948 Olympic Games running team) and cyclist. He used to avoid hay fever in the summer by cycling to Bletchley wearing his gas mask!</a:t>
            </a:r>
            <a:endParaRPr lang="en-US" dirty="0"/>
          </a:p>
          <a:p>
            <a:pPr>
              <a:lnSpc>
                <a:spcPct val="90000"/>
              </a:lnSpc>
              <a:spcBef>
                <a:spcPct val="0"/>
              </a:spcBef>
              <a:defRPr/>
            </a:pPr>
            <a:endParaRPr lang="en-US" sz="2400" dirty="0">
              <a:solidFill>
                <a:srgbClr val="002060"/>
              </a:solidFill>
              <a:latin typeface="Montserrat Alternates regular"/>
              <a:ea typeface="+mj-lt"/>
              <a:cs typeface="+mj-lt"/>
            </a:endParaRPr>
          </a:p>
          <a:p>
            <a:pPr marR="0" lvl="0" algn="l" defTabSz="914400">
              <a:lnSpc>
                <a:spcPct val="90000"/>
              </a:lnSpc>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a:ea typeface="+mj-lt"/>
                <a:cs typeface="+mj-lt"/>
              </a:rPr>
              <a:t>His mathematical ability made him so good at playing Monopoly that William, the son of codebreaker Max Newman, designed a board that had some squares diagonally across the board. This was meant to make Turing’s mathematical tactics ineffective. William and Turing only played this version once – Turing lost! There is now a modern version of William’s game. </a:t>
            </a:r>
            <a:endParaRPr lang="en-US">
              <a:latin typeface="Montserrat Alternates regular"/>
            </a:endParaRPr>
          </a:p>
          <a:p>
            <a:pPr>
              <a:lnSpc>
                <a:spcPct val="90000"/>
              </a:lnSpc>
              <a:spcBef>
                <a:spcPct val="0"/>
              </a:spcBef>
              <a:defRPr/>
            </a:pPr>
            <a:endParaRPr lang="en-US" sz="2400" dirty="0">
              <a:solidFill>
                <a:srgbClr val="002060"/>
              </a:solidFill>
              <a:latin typeface="Montserrat Alternates regular"/>
              <a:ea typeface="+mj-lt"/>
              <a:cs typeface="+mj-lt"/>
            </a:endParaRPr>
          </a:p>
          <a:p>
            <a:pPr marR="0" lvl="0" algn="l" defTabSz="914400" rtl="0" eaLnBrk="1" fontAlgn="auto" latinLnBrk="0" hangingPunct="1">
              <a:lnSpc>
                <a:spcPct val="90000"/>
              </a:lnSpc>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a:ea typeface="+mj-lt"/>
                <a:cs typeface="+mj-lt"/>
              </a:rPr>
              <a:t>One of Turing's </a:t>
            </a:r>
            <a:r>
              <a:rPr kumimoji="0" lang="en-GB" sz="2400" b="0" i="0" u="none" strike="noStrike" kern="1200" cap="none" spc="0" normalizeH="0" baseline="0" noProof="0" dirty="0">
                <a:ln>
                  <a:noFill/>
                </a:ln>
                <a:solidFill>
                  <a:srgbClr val="002060"/>
                </a:solidFill>
                <a:effectLst/>
                <a:uLnTx/>
                <a:uFillTx/>
                <a:latin typeface="Montserrat Alternates regular"/>
                <a:ea typeface="+mj-lt"/>
                <a:cs typeface="+mj-lt"/>
              </a:rPr>
              <a:t>favourite</a:t>
            </a:r>
            <a:r>
              <a:rPr kumimoji="0" lang="en-US" sz="2400" b="0" i="0" u="none" strike="noStrike" kern="1200" cap="none" spc="0" normalizeH="0" baseline="0" noProof="0" dirty="0">
                <a:ln>
                  <a:noFill/>
                </a:ln>
                <a:solidFill>
                  <a:srgbClr val="002060"/>
                </a:solidFill>
                <a:effectLst/>
                <a:uLnTx/>
                <a:uFillTx/>
                <a:latin typeface="Montserrat Alternates regular"/>
                <a:ea typeface="+mj-lt"/>
                <a:cs typeface="+mj-lt"/>
              </a:rPr>
              <a:t> stories was 'Snow White'.</a:t>
            </a:r>
            <a:endParaRPr lang="en-US" sz="2400" b="0" i="0" u="none" strike="noStrike" kern="1200" cap="none" spc="0" normalizeH="0" baseline="0" noProof="0" dirty="0">
              <a:ln>
                <a:noFill/>
              </a:ln>
              <a:solidFill>
                <a:srgbClr val="002060"/>
              </a:solidFill>
              <a:effectLst/>
              <a:uLnTx/>
              <a:uFillTx/>
              <a:latin typeface="Montserrat Alternates regular"/>
              <a:ea typeface="+mj-lt"/>
              <a:cs typeface="+mj-lt"/>
            </a:endParaRPr>
          </a:p>
        </p:txBody>
      </p:sp>
    </p:spTree>
    <p:extLst>
      <p:ext uri="{BB962C8B-B14F-4D97-AF65-F5344CB8AC3E}">
        <p14:creationId xmlns:p14="http://schemas.microsoft.com/office/powerpoint/2010/main" val="121036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840A8-DBC9-6DA9-0526-08804D70061B}"/>
            </a:ext>
          </a:extLst>
        </p:cNvPr>
        <p:cNvGrpSpPr/>
        <p:nvPr/>
      </p:nvGrpSpPr>
      <p:grpSpPr>
        <a:xfrm>
          <a:off x="0" y="0"/>
          <a:ext cx="0" cy="0"/>
          <a:chOff x="0" y="0"/>
          <a:chExt cx="0" cy="0"/>
        </a:xfrm>
      </p:grpSpPr>
      <p:pic>
        <p:nvPicPr>
          <p:cNvPr id="2" name="Picture 1" descr="A red and blue text on a black background&#10;&#10;Description automatically generated">
            <a:extLst>
              <a:ext uri="{FF2B5EF4-FFF2-40B4-BE49-F238E27FC236}">
                <a16:creationId xmlns:a16="http://schemas.microsoft.com/office/drawing/2014/main" id="{C85FB255-DFA3-AF6B-782C-4A72904A7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3" name="Title 1">
            <a:extLst>
              <a:ext uri="{FF2B5EF4-FFF2-40B4-BE49-F238E27FC236}">
                <a16:creationId xmlns:a16="http://schemas.microsoft.com/office/drawing/2014/main" id="{51C7021A-F731-8BB8-EC94-A4C7FF63FE2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2060"/>
                </a:solidFill>
                <a:latin typeface="Montserrat Alternates regular" panose="00000500000000000000" pitchFamily="2" charset="0"/>
              </a:rPr>
              <a:t>Who was Alan Turing? Information Cards</a:t>
            </a:r>
          </a:p>
        </p:txBody>
      </p:sp>
      <p:sp>
        <p:nvSpPr>
          <p:cNvPr id="4" name="Title 1">
            <a:extLst>
              <a:ext uri="{FF2B5EF4-FFF2-40B4-BE49-F238E27FC236}">
                <a16:creationId xmlns:a16="http://schemas.microsoft.com/office/drawing/2014/main" id="{CC76D503-8EE3-3F5C-35CB-E151C171F921}"/>
              </a:ext>
            </a:extLst>
          </p:cNvPr>
          <p:cNvSpPr txBox="1">
            <a:spLocks/>
          </p:cNvSpPr>
          <p:nvPr/>
        </p:nvSpPr>
        <p:spPr>
          <a:xfrm>
            <a:off x="845025" y="1531805"/>
            <a:ext cx="10508775"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Turing was gay, which was then illegal in Britain. In 1952, he reported a burglary at his home, but whilst investigating the burglary, the police discovered Turing was in a relationship with a man. He was charged with gross indecency and given a choice, but rather than be sent to prison he agreed to be chemically castrated, a brutal treatment which made him ill. </a:t>
            </a:r>
          </a:p>
          <a:p>
            <a:pPr marR="0" lvl="0" algn="l" defTabSz="914400" rtl="0" eaLnBrk="1" fontAlgn="auto" latinLnBrk="0" hangingPunct="1">
              <a:lnSpc>
                <a:spcPct val="90000"/>
              </a:lnSpc>
              <a:spcBef>
                <a:spcPct val="0"/>
              </a:spcBef>
              <a:spcAft>
                <a:spcPts val="0"/>
              </a:spcAft>
              <a:buClrTx/>
              <a:buSzTx/>
              <a:tabLst/>
              <a:defRPr/>
            </a:pPr>
            <a:endParaRPr lang="en-US" sz="2400" dirty="0">
              <a:solidFill>
                <a:srgbClr val="002060"/>
              </a:solidFill>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The criminal record meant he could no longer work for the government because of the Official Secrets Act, so he lost the job he loved. </a:t>
            </a:r>
          </a:p>
          <a:p>
            <a:pPr marR="0" lvl="0" algn="l" defTabSz="914400" rtl="0" eaLnBrk="1" fontAlgn="auto" latinLnBrk="0" hangingPunct="1">
              <a:lnSpc>
                <a:spcPct val="90000"/>
              </a:lnSpc>
              <a:spcBef>
                <a:spcPct val="0"/>
              </a:spcBef>
              <a:spcAft>
                <a:spcPts val="0"/>
              </a:spcAft>
              <a:buClrTx/>
              <a:buSzTx/>
              <a:tabLst/>
              <a:defRPr/>
            </a:pPr>
            <a:endParaRPr lang="en-US" sz="2400" dirty="0">
              <a:solidFill>
                <a:srgbClr val="002060"/>
              </a:solidFill>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In 1954, he died from cyanide poisoning, possibly by eating a poisoned apple.	</a:t>
            </a:r>
          </a:p>
          <a:p>
            <a:pPr marR="0" lvl="0" algn="l" defTabSz="914400" rtl="0" eaLnBrk="1" fontAlgn="auto" latinLnBrk="0" hangingPunct="1">
              <a:lnSpc>
                <a:spcPct val="90000"/>
              </a:lnSpc>
              <a:spcBef>
                <a:spcPct val="0"/>
              </a:spcBef>
              <a:spcAft>
                <a:spcPts val="0"/>
              </a:spcAft>
              <a:buClrTx/>
              <a:buSzTx/>
              <a:tabLst/>
              <a:defRPr/>
            </a:pPr>
            <a:endParaRPr lang="en-US" sz="1600" dirty="0">
              <a:solidFill>
                <a:srgbClr val="002060"/>
              </a:solidFill>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endParaRPr lang="en-US" sz="1600" dirty="0">
              <a:solidFill>
                <a:srgbClr val="002060"/>
              </a:solidFill>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endParaRPr lang="en-US" sz="1600" dirty="0">
              <a:solidFill>
                <a:srgbClr val="002060"/>
              </a:solidFill>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spTree>
    <p:extLst>
      <p:ext uri="{BB962C8B-B14F-4D97-AF65-F5344CB8AC3E}">
        <p14:creationId xmlns:p14="http://schemas.microsoft.com/office/powerpoint/2010/main" val="380647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E1BA-51C7-1ECA-0136-037074F7110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2060"/>
                </a:solidFill>
                <a:latin typeface="Montserrat Alternates regular" panose="00000500000000000000" pitchFamily="2" charset="0"/>
              </a:rPr>
              <a:t>Who was Alan Turing? Information Cards</a:t>
            </a:r>
          </a:p>
        </p:txBody>
      </p:sp>
      <p:sp>
        <p:nvSpPr>
          <p:cNvPr id="4" name="TextBox 3">
            <a:extLst>
              <a:ext uri="{FF2B5EF4-FFF2-40B4-BE49-F238E27FC236}">
                <a16:creationId xmlns:a16="http://schemas.microsoft.com/office/drawing/2014/main" id="{2B6737B2-2720-00F4-C570-6199BCE256CE}"/>
              </a:ext>
            </a:extLst>
          </p:cNvPr>
          <p:cNvSpPr txBox="1"/>
          <p:nvPr/>
        </p:nvSpPr>
        <p:spPr>
          <a:xfrm>
            <a:off x="1195754" y="2512799"/>
            <a:ext cx="9947868" cy="2086725"/>
          </a:xfrm>
          <a:prstGeom prst="rect">
            <a:avLst/>
          </a:prstGeom>
          <a:noFill/>
        </p:spPr>
        <p:txBody>
          <a:bodyPr wrap="square" lIns="91440" tIns="45720" rIns="91440" bIns="45720" anchor="t">
            <a:spAutoFit/>
          </a:bodyPr>
          <a:lstStyle/>
          <a:p>
            <a:pPr>
              <a:lnSpc>
                <a:spcPct val="90000"/>
              </a:lnSpc>
              <a:spcBef>
                <a:spcPct val="0"/>
              </a:spcBef>
              <a:defRPr/>
            </a:pPr>
            <a:r>
              <a:rPr kumimoji="0" lang="en-US" sz="2400" b="0" i="0" u="none" strike="noStrike" kern="1200" cap="none" spc="0" normalizeH="0" baseline="0" noProof="0" dirty="0">
                <a:ln>
                  <a:noFill/>
                </a:ln>
                <a:solidFill>
                  <a:srgbClr val="002060"/>
                </a:solidFill>
                <a:effectLst/>
                <a:uLnTx/>
                <a:uFillTx/>
                <a:latin typeface="Montserrat Alternates regular"/>
                <a:ea typeface="+mj-lt"/>
                <a:cs typeface="+mj-lt"/>
              </a:rPr>
              <a:t>Turing was persecuted – as well as legally prosecuted – during his lifetime</a:t>
            </a:r>
            <a:r>
              <a:rPr lang="en-US" sz="2400" dirty="0">
                <a:solidFill>
                  <a:srgbClr val="002060"/>
                </a:solidFill>
                <a:latin typeface="Montserrat Alternates regular"/>
                <a:ea typeface="+mj-lt"/>
                <a:cs typeface="+mj-lt"/>
              </a:rPr>
              <a:t> for being gay</a:t>
            </a:r>
            <a:r>
              <a:rPr kumimoji="0" lang="en-US" sz="2400" b="0" i="0" u="none" strike="noStrike" kern="1200" cap="none" spc="0" normalizeH="0" baseline="0" noProof="0" dirty="0">
                <a:ln>
                  <a:noFill/>
                </a:ln>
                <a:solidFill>
                  <a:srgbClr val="002060"/>
                </a:solidFill>
                <a:effectLst/>
                <a:uLnTx/>
                <a:uFillTx/>
                <a:latin typeface="Montserrat Alternates regular"/>
                <a:ea typeface="+mj-lt"/>
                <a:cs typeface="+mj-lt"/>
              </a:rPr>
              <a:t>. Britain officially pardoned him in 2013, and his face now appears on the £50 banknote. </a:t>
            </a:r>
          </a:p>
          <a:p>
            <a:pPr marR="0" lvl="0" algn="l" defTabSz="914400" rtl="0" eaLnBrk="1" fontAlgn="auto" latinLnBrk="0" hangingPunct="1">
              <a:lnSpc>
                <a:spcPct val="90000"/>
              </a:lnSpc>
              <a:spcBef>
                <a:spcPct val="0"/>
              </a:spcBef>
              <a:spcAft>
                <a:spcPts val="0"/>
              </a:spcAft>
              <a:buClrTx/>
              <a:buSzTx/>
              <a:tabLst/>
              <a:defRPr/>
            </a:pPr>
            <a:endParaRPr lang="en-US" sz="2400" dirty="0">
              <a:solidFill>
                <a:srgbClr val="002060"/>
              </a:solidFill>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His legacy is honoured through statues, academic awards, and institutions such as the Alan Turing Institute, ensuring his impact is never forgotten.</a:t>
            </a:r>
          </a:p>
        </p:txBody>
      </p:sp>
    </p:spTree>
    <p:extLst>
      <p:ext uri="{BB962C8B-B14F-4D97-AF65-F5344CB8AC3E}">
        <p14:creationId xmlns:p14="http://schemas.microsoft.com/office/powerpoint/2010/main" val="2761947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12332-1A23-C2CD-E9AA-683CA8F0DF4B}"/>
            </a:ext>
          </a:extLst>
        </p:cNvPr>
        <p:cNvGrpSpPr/>
        <p:nvPr/>
      </p:nvGrpSpPr>
      <p:grpSpPr>
        <a:xfrm>
          <a:off x="0" y="0"/>
          <a:ext cx="0" cy="0"/>
          <a:chOff x="0" y="0"/>
          <a:chExt cx="0" cy="0"/>
        </a:xfrm>
      </p:grpSpPr>
      <p:pic>
        <p:nvPicPr>
          <p:cNvPr id="11" name="Picture 10" descr="A display of objects in a room&#10;&#10;AI-generated content may be incorrect.">
            <a:extLst>
              <a:ext uri="{FF2B5EF4-FFF2-40B4-BE49-F238E27FC236}">
                <a16:creationId xmlns:a16="http://schemas.microsoft.com/office/drawing/2014/main" id="{F6727EBD-E36E-232A-2966-8B933BED5C67}"/>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3063" y="3348614"/>
            <a:ext cx="4515752" cy="3231921"/>
          </a:xfrm>
          <a:prstGeom prst="rect">
            <a:avLst/>
          </a:prstGeom>
          <a:noFill/>
          <a:effectLst/>
        </p:spPr>
      </p:pic>
      <p:pic>
        <p:nvPicPr>
          <p:cNvPr id="2" name="Picture 1" descr="A red and blue text on a black background&#10;&#10;Description automatically generated">
            <a:extLst>
              <a:ext uri="{FF2B5EF4-FFF2-40B4-BE49-F238E27FC236}">
                <a16:creationId xmlns:a16="http://schemas.microsoft.com/office/drawing/2014/main" id="{2146D01D-4928-7579-1C6C-1A594DE84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3" name="Title 1">
            <a:extLst>
              <a:ext uri="{FF2B5EF4-FFF2-40B4-BE49-F238E27FC236}">
                <a16:creationId xmlns:a16="http://schemas.microsoft.com/office/drawing/2014/main" id="{E4F5B9D4-8EE1-CAFC-DEF6-F1878446B40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2060"/>
                </a:solidFill>
                <a:latin typeface="Montserrat Alternates regular" panose="00000500000000000000" pitchFamily="2" charset="0"/>
              </a:rPr>
              <a:t>Who was Alan Turing? Information Cards</a:t>
            </a:r>
          </a:p>
        </p:txBody>
      </p:sp>
      <p:sp>
        <p:nvSpPr>
          <p:cNvPr id="4" name="Title 1">
            <a:extLst>
              <a:ext uri="{FF2B5EF4-FFF2-40B4-BE49-F238E27FC236}">
                <a16:creationId xmlns:a16="http://schemas.microsoft.com/office/drawing/2014/main" id="{A23AE626-A475-DC0B-26C2-B2399EE4D654}"/>
              </a:ext>
            </a:extLst>
          </p:cNvPr>
          <p:cNvSpPr txBox="1">
            <a:spLocks/>
          </p:cNvSpPr>
          <p:nvPr/>
        </p:nvSpPr>
        <p:spPr>
          <a:xfrm>
            <a:off x="1970441" y="3239968"/>
            <a:ext cx="10508775"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sp>
        <p:nvSpPr>
          <p:cNvPr id="8" name="Callout: Bent Line 7">
            <a:extLst>
              <a:ext uri="{FF2B5EF4-FFF2-40B4-BE49-F238E27FC236}">
                <a16:creationId xmlns:a16="http://schemas.microsoft.com/office/drawing/2014/main" id="{3D9D6F9E-F5FB-C29F-CD00-F38609BD1135}"/>
              </a:ext>
            </a:extLst>
          </p:cNvPr>
          <p:cNvSpPr/>
          <p:nvPr/>
        </p:nvSpPr>
        <p:spPr>
          <a:xfrm>
            <a:off x="8652420" y="2096324"/>
            <a:ext cx="2969000" cy="2535966"/>
          </a:xfrm>
          <a:prstGeom prst="borderCallout2">
            <a:avLst>
              <a:gd name="adj1" fmla="val 18280"/>
              <a:gd name="adj2" fmla="val -23"/>
              <a:gd name="adj3" fmla="val 18750"/>
              <a:gd name="adj4" fmla="val -16667"/>
              <a:gd name="adj5" fmla="val 102481"/>
              <a:gd name="adj6" fmla="val -107726"/>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kern="100">
                <a:effectLst/>
                <a:ea typeface="Aptos" panose="020B0004020202020204" pitchFamily="34" charset="0"/>
                <a:cs typeface="Times New Roman" panose="02020603050405020304" pitchFamily="18" charset="0"/>
              </a:rPr>
              <a:t> </a:t>
            </a:r>
          </a:p>
        </p:txBody>
      </p:sp>
      <p:pic>
        <p:nvPicPr>
          <p:cNvPr id="10" name="Picture 9" descr="A group of round colored wheels&#10;&#10;AI-generated content may be incorrect.">
            <a:extLst>
              <a:ext uri="{FF2B5EF4-FFF2-40B4-BE49-F238E27FC236}">
                <a16:creationId xmlns:a16="http://schemas.microsoft.com/office/drawing/2014/main" id="{ABDEDA36-5580-8EF7-F1B3-8D18E3539FFF}"/>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24585" y="2254170"/>
            <a:ext cx="2628640" cy="2191811"/>
          </a:xfrm>
          <a:prstGeom prst="rect">
            <a:avLst/>
          </a:prstGeom>
          <a:noFill/>
          <a:effectLst/>
        </p:spPr>
      </p:pic>
      <p:pic>
        <p:nvPicPr>
          <p:cNvPr id="12" name="Picture 11" descr="A close-up of a typewriter&#10;&#10;AI-generated content may be incorrect.">
            <a:extLst>
              <a:ext uri="{FF2B5EF4-FFF2-40B4-BE49-F238E27FC236}">
                <a16:creationId xmlns:a16="http://schemas.microsoft.com/office/drawing/2014/main" id="{973E10C1-A5D0-6155-78FC-5741F08E8D11}"/>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0581" y="2096324"/>
            <a:ext cx="2969000" cy="2226750"/>
          </a:xfrm>
          <a:prstGeom prst="rect">
            <a:avLst/>
          </a:prstGeom>
          <a:noFill/>
          <a:effectLst/>
        </p:spPr>
      </p:pic>
    </p:spTree>
    <p:extLst>
      <p:ext uri="{BB962C8B-B14F-4D97-AF65-F5344CB8AC3E}">
        <p14:creationId xmlns:p14="http://schemas.microsoft.com/office/powerpoint/2010/main" val="127024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658682-2CAC-F81D-FF8C-28DB77D4B486}"/>
              </a:ext>
            </a:extLst>
          </p:cNvPr>
          <p:cNvSpPr txBox="1">
            <a:spLocks/>
          </p:cNvSpPr>
          <p:nvPr/>
        </p:nvSpPr>
        <p:spPr>
          <a:xfrm>
            <a:off x="832087" y="1923690"/>
            <a:ext cx="10508775"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To make the class respectful, fair, </a:t>
            </a:r>
            <a: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Calibri"/>
                <a:cs typeface="Calibri"/>
              </a:rPr>
              <a:t>inclusive, </a:t>
            </a:r>
            <a: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kind and supportive, we will:</a:t>
            </a: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Listen to one another without interrupting</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Ensure that everyone in the class has a chance to have their say</a:t>
            </a:r>
            <a:endParaRPr kumimoji="0" lang="en-GB" sz="2800" b="0" i="0" u="none" strike="noStrike" kern="1200" cap="none" spc="0" normalizeH="0" baseline="0" noProof="0" dirty="0">
              <a:ln>
                <a:noFill/>
              </a:ln>
              <a:solidFill>
                <a:srgbClr val="002060"/>
              </a:solidFill>
              <a:effectLst/>
              <a:highlight>
                <a:srgbClr val="FFFF00"/>
              </a:highlight>
              <a:uLnTx/>
              <a:uFillTx/>
              <a:latin typeface="Montserrat Alternates regular" panose="00000500000000000000" pitchFamily="2" charset="0"/>
              <a:ea typeface="+mj-lt"/>
              <a:cs typeface="+mj-lt"/>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Avoid using language which might hurt other people</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Ask questions and give our views, knowing that others won’t judge</a:t>
            </a: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sp>
        <p:nvSpPr>
          <p:cNvPr id="5" name="Title 1">
            <a:extLst>
              <a:ext uri="{FF2B5EF4-FFF2-40B4-BE49-F238E27FC236}">
                <a16:creationId xmlns:a16="http://schemas.microsoft.com/office/drawing/2014/main" id="{4DAA4B60-0EB6-48E2-310B-4EA93366A539}"/>
              </a:ext>
            </a:extLst>
          </p:cNvPr>
          <p:cNvSpPr txBox="1">
            <a:spLocks/>
          </p:cNvSpPr>
          <p:nvPr/>
        </p:nvSpPr>
        <p:spPr>
          <a:xfrm>
            <a:off x="838200" y="365125"/>
            <a:ext cx="10515600" cy="1135871"/>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ea"/>
                <a:cs typeface="+mj-cs"/>
              </a:rPr>
              <a:t>A shared space for learning</a:t>
            </a:r>
          </a:p>
        </p:txBody>
      </p:sp>
      <p:pic>
        <p:nvPicPr>
          <p:cNvPr id="6" name="Picture 5" descr="A red and blue text on a black background&#10;&#10;Description automatically generated">
            <a:extLst>
              <a:ext uri="{FF2B5EF4-FFF2-40B4-BE49-F238E27FC236}">
                <a16:creationId xmlns:a16="http://schemas.microsoft.com/office/drawing/2014/main" id="{3A4B2AFF-7B60-81D2-8EE8-067D57B6B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Tree>
    <p:extLst>
      <p:ext uri="{BB962C8B-B14F-4D97-AF65-F5344CB8AC3E}">
        <p14:creationId xmlns:p14="http://schemas.microsoft.com/office/powerpoint/2010/main" val="3666457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F5EE7-458C-9FCB-9016-4FB5C8A314A8}"/>
            </a:ext>
          </a:extLst>
        </p:cNvPr>
        <p:cNvGrpSpPr/>
        <p:nvPr/>
      </p:nvGrpSpPr>
      <p:grpSpPr>
        <a:xfrm>
          <a:off x="0" y="0"/>
          <a:ext cx="0" cy="0"/>
          <a:chOff x="0" y="0"/>
          <a:chExt cx="0" cy="0"/>
        </a:xfrm>
      </p:grpSpPr>
      <p:pic>
        <p:nvPicPr>
          <p:cNvPr id="2" name="Picture 1" descr="A red and blue text on a black background&#10;&#10;Description automatically generated">
            <a:extLst>
              <a:ext uri="{FF2B5EF4-FFF2-40B4-BE49-F238E27FC236}">
                <a16:creationId xmlns:a16="http://schemas.microsoft.com/office/drawing/2014/main" id="{E4F24D48-A15A-9D93-5B1A-6E926557A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3" name="Title 1">
            <a:extLst>
              <a:ext uri="{FF2B5EF4-FFF2-40B4-BE49-F238E27FC236}">
                <a16:creationId xmlns:a16="http://schemas.microsoft.com/office/drawing/2014/main" id="{A4194B56-4DFF-C43F-EDA8-553786E8756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2060"/>
                </a:solidFill>
                <a:latin typeface="Montserrat Alternates regular" panose="00000500000000000000" pitchFamily="2" charset="0"/>
              </a:rPr>
              <a:t>Who was Alan Turing? Information Cards</a:t>
            </a:r>
          </a:p>
        </p:txBody>
      </p:sp>
      <p:sp>
        <p:nvSpPr>
          <p:cNvPr id="4" name="Title 1">
            <a:extLst>
              <a:ext uri="{FF2B5EF4-FFF2-40B4-BE49-F238E27FC236}">
                <a16:creationId xmlns:a16="http://schemas.microsoft.com/office/drawing/2014/main" id="{1DF5A15A-C747-E8AD-B8CF-F6114BE1340F}"/>
              </a:ext>
            </a:extLst>
          </p:cNvPr>
          <p:cNvSpPr txBox="1">
            <a:spLocks/>
          </p:cNvSpPr>
          <p:nvPr/>
        </p:nvSpPr>
        <p:spPr>
          <a:xfrm>
            <a:off x="1970441" y="3239968"/>
            <a:ext cx="10508775"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pic>
        <p:nvPicPr>
          <p:cNvPr id="2050" name="Picture 4" descr="undefined">
            <a:extLst>
              <a:ext uri="{FF2B5EF4-FFF2-40B4-BE49-F238E27FC236}">
                <a16:creationId xmlns:a16="http://schemas.microsoft.com/office/drawing/2014/main" id="{379D1914-45A4-C965-F4AA-3D2CABACABB9}"/>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8578" y="2279469"/>
            <a:ext cx="4340873" cy="325620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descr="A statue of a person sitting on a bench&#10;&#10;AI-generated content may be incorrect.">
            <a:extLst>
              <a:ext uri="{FF2B5EF4-FFF2-40B4-BE49-F238E27FC236}">
                <a16:creationId xmlns:a16="http://schemas.microsoft.com/office/drawing/2014/main" id="{D107B9D4-C73E-4574-8854-6B2A074EA38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99590" y="2199081"/>
            <a:ext cx="4557357" cy="341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746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71CA0-08A2-1832-0FAF-2A2AFEDB6A9F}"/>
            </a:ext>
          </a:extLst>
        </p:cNvPr>
        <p:cNvGrpSpPr/>
        <p:nvPr/>
      </p:nvGrpSpPr>
      <p:grpSpPr>
        <a:xfrm>
          <a:off x="0" y="0"/>
          <a:ext cx="0" cy="0"/>
          <a:chOff x="0" y="0"/>
          <a:chExt cx="0" cy="0"/>
        </a:xfrm>
      </p:grpSpPr>
      <p:pic>
        <p:nvPicPr>
          <p:cNvPr id="2" name="Picture 1" descr="A red and blue text on a black background&#10;&#10;Description automatically generated">
            <a:extLst>
              <a:ext uri="{FF2B5EF4-FFF2-40B4-BE49-F238E27FC236}">
                <a16:creationId xmlns:a16="http://schemas.microsoft.com/office/drawing/2014/main" id="{3C3DD550-6C73-F33A-D7FD-EDF2DAC52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3" name="Title 1">
            <a:extLst>
              <a:ext uri="{FF2B5EF4-FFF2-40B4-BE49-F238E27FC236}">
                <a16:creationId xmlns:a16="http://schemas.microsoft.com/office/drawing/2014/main" id="{248F8555-1852-FB4D-DC77-E3432047595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2060"/>
                </a:solidFill>
                <a:latin typeface="Montserrat Alternates regular" panose="00000500000000000000" pitchFamily="2" charset="0"/>
              </a:rPr>
              <a:t>Who was Alan Turing? Information Cards</a:t>
            </a:r>
          </a:p>
        </p:txBody>
      </p:sp>
      <p:sp>
        <p:nvSpPr>
          <p:cNvPr id="4" name="Title 1">
            <a:extLst>
              <a:ext uri="{FF2B5EF4-FFF2-40B4-BE49-F238E27FC236}">
                <a16:creationId xmlns:a16="http://schemas.microsoft.com/office/drawing/2014/main" id="{70FA987D-1D8E-E6C6-7A43-FF5323BE263E}"/>
              </a:ext>
            </a:extLst>
          </p:cNvPr>
          <p:cNvSpPr txBox="1">
            <a:spLocks/>
          </p:cNvSpPr>
          <p:nvPr/>
        </p:nvSpPr>
        <p:spPr>
          <a:xfrm>
            <a:off x="1970441" y="3239968"/>
            <a:ext cx="10508775"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pic>
        <p:nvPicPr>
          <p:cNvPr id="5" name="Picture 4" descr="A board game with writing on it&#10;&#10;AI-generated content may be incorrect.">
            <a:extLst>
              <a:ext uri="{FF2B5EF4-FFF2-40B4-BE49-F238E27FC236}">
                <a16:creationId xmlns:a16="http://schemas.microsoft.com/office/drawing/2014/main" id="{730DFC11-BDA4-3865-584D-7C2143E79E83}"/>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t="8343" r="-2" b="5737"/>
          <a:stretch>
            <a:fillRect/>
          </a:stretch>
        </p:blipFill>
        <p:spPr bwMode="auto">
          <a:xfrm>
            <a:off x="880580" y="2218441"/>
            <a:ext cx="4612005" cy="3952240"/>
          </a:xfrm>
          <a:prstGeom prst="rect">
            <a:avLst/>
          </a:prstGeom>
          <a:noFill/>
          <a:effectLst>
            <a:outerShdw blurRad="50800" dist="38100" dir="5400000" algn="t" rotWithShape="0">
              <a:prstClr val="black">
                <a:alpha val="40000"/>
              </a:prstClr>
            </a:outerShdw>
          </a:effectLst>
        </p:spPr>
      </p:pic>
      <p:pic>
        <p:nvPicPr>
          <p:cNvPr id="6" name="Picture 5" descr="A board game with pictures and text&#10;&#10;AI-generated content may be incorrect.">
            <a:extLst>
              <a:ext uri="{FF2B5EF4-FFF2-40B4-BE49-F238E27FC236}">
                <a16:creationId xmlns:a16="http://schemas.microsoft.com/office/drawing/2014/main" id="{38529891-CB39-B1F0-6F94-DD0F1AB77DF0}"/>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20054">
            <a:off x="8871808" y="3576530"/>
            <a:ext cx="2764974" cy="2764974"/>
          </a:xfrm>
          <a:prstGeom prst="rect">
            <a:avLst/>
          </a:prstGeom>
          <a:noFill/>
          <a:effectLst/>
        </p:spPr>
      </p:pic>
      <p:pic>
        <p:nvPicPr>
          <p:cNvPr id="7" name="Picture 6" descr="A close-up of a board game&#10;&#10;AI-generated content may be incorrect.">
            <a:extLst>
              <a:ext uri="{FF2B5EF4-FFF2-40B4-BE49-F238E27FC236}">
                <a16:creationId xmlns:a16="http://schemas.microsoft.com/office/drawing/2014/main" id="{7B69BCBA-AB9D-1DB1-48D8-00557A0BE0B8}"/>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1522" y="1278398"/>
            <a:ext cx="3158628" cy="2105042"/>
          </a:xfrm>
          <a:prstGeom prst="rect">
            <a:avLst/>
          </a:prstGeom>
          <a:noFill/>
          <a:effectLst/>
        </p:spPr>
      </p:pic>
      <p:pic>
        <p:nvPicPr>
          <p:cNvPr id="8" name="Picture 7" descr="A close-up of a card&#10;&#10;AI-generated content may be incorrect.">
            <a:extLst>
              <a:ext uri="{FF2B5EF4-FFF2-40B4-BE49-F238E27FC236}">
                <a16:creationId xmlns:a16="http://schemas.microsoft.com/office/drawing/2014/main" id="{67137EBA-BDE5-FC22-A508-EBF76D3AEEE8}"/>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30641"/>
          <a:stretch>
            <a:fillRect/>
          </a:stretch>
        </p:blipFill>
        <p:spPr bwMode="auto">
          <a:xfrm rot="21331530">
            <a:off x="6252570" y="4385047"/>
            <a:ext cx="2340727" cy="1950457"/>
          </a:xfrm>
          <a:prstGeom prst="rect">
            <a:avLst/>
          </a:prstGeom>
          <a:noFill/>
          <a:effectLst/>
        </p:spPr>
      </p:pic>
    </p:spTree>
    <p:extLst>
      <p:ext uri="{BB962C8B-B14F-4D97-AF65-F5344CB8AC3E}">
        <p14:creationId xmlns:p14="http://schemas.microsoft.com/office/powerpoint/2010/main" val="4111030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E7EE9-5141-FF4C-B216-9824F6A78200}"/>
            </a:ext>
          </a:extLst>
        </p:cNvPr>
        <p:cNvGrpSpPr/>
        <p:nvPr/>
      </p:nvGrpSpPr>
      <p:grpSpPr>
        <a:xfrm>
          <a:off x="0" y="0"/>
          <a:ext cx="0" cy="0"/>
          <a:chOff x="0" y="0"/>
          <a:chExt cx="0" cy="0"/>
        </a:xfrm>
      </p:grpSpPr>
      <p:pic>
        <p:nvPicPr>
          <p:cNvPr id="2" name="Picture 1" descr="A red and blue text on a black background&#10;&#10;Description automatically generated">
            <a:extLst>
              <a:ext uri="{FF2B5EF4-FFF2-40B4-BE49-F238E27FC236}">
                <a16:creationId xmlns:a16="http://schemas.microsoft.com/office/drawing/2014/main" id="{6AC3F501-4EA6-527F-ADC1-31C032889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3" name="Title 1">
            <a:extLst>
              <a:ext uri="{FF2B5EF4-FFF2-40B4-BE49-F238E27FC236}">
                <a16:creationId xmlns:a16="http://schemas.microsoft.com/office/drawing/2014/main" id="{6D21E50C-B329-71FA-65D1-6F01737AA26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rgbClr val="002060"/>
                </a:solidFill>
                <a:latin typeface="Montserrat Alternates regular" panose="00000500000000000000" pitchFamily="2" charset="0"/>
              </a:rPr>
              <a:t>Who was Alan Turing? Information Cards</a:t>
            </a:r>
          </a:p>
        </p:txBody>
      </p:sp>
      <p:sp>
        <p:nvSpPr>
          <p:cNvPr id="4" name="Title 1">
            <a:extLst>
              <a:ext uri="{FF2B5EF4-FFF2-40B4-BE49-F238E27FC236}">
                <a16:creationId xmlns:a16="http://schemas.microsoft.com/office/drawing/2014/main" id="{6A564641-1DD7-A65E-3234-CDD91AC30DCE}"/>
              </a:ext>
            </a:extLst>
          </p:cNvPr>
          <p:cNvSpPr txBox="1">
            <a:spLocks/>
          </p:cNvSpPr>
          <p:nvPr/>
        </p:nvSpPr>
        <p:spPr>
          <a:xfrm>
            <a:off x="1970441" y="3239968"/>
            <a:ext cx="10508775"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R="0" lvl="0" algn="l" defTabSz="914400" rtl="0" eaLnBrk="1" fontAlgn="auto" latinLnBrk="0" hangingPunct="1">
              <a:lnSpc>
                <a:spcPct val="90000"/>
              </a:lnSpc>
              <a:spcBef>
                <a:spcPct val="0"/>
              </a:spcBef>
              <a:spcAft>
                <a:spcPts val="0"/>
              </a:spcAft>
              <a:buClrTx/>
              <a:buSzTx/>
              <a:tabLst/>
              <a:defRPr/>
            </a:pP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16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pic>
        <p:nvPicPr>
          <p:cNvPr id="9" name="Picture 8" descr="A drawing of people playing hockey&#10;&#10;AI-generated content may be incorrect.">
            <a:extLst>
              <a:ext uri="{FF2B5EF4-FFF2-40B4-BE49-F238E27FC236}">
                <a16:creationId xmlns:a16="http://schemas.microsoft.com/office/drawing/2014/main" id="{146AEDD3-9E63-5A97-A8A8-C7BA6CDED0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3466" y="1811030"/>
            <a:ext cx="3331702" cy="4591409"/>
          </a:xfrm>
          <a:prstGeom prst="rect">
            <a:avLst/>
          </a:prstGeom>
          <a:effectLst/>
        </p:spPr>
      </p:pic>
      <p:pic>
        <p:nvPicPr>
          <p:cNvPr id="10" name="Picture 9" descr="Turing banknote">
            <a:extLst>
              <a:ext uri="{FF2B5EF4-FFF2-40B4-BE49-F238E27FC236}">
                <a16:creationId xmlns:a16="http://schemas.microsoft.com/office/drawing/2014/main" id="{549515CA-5535-C1F8-5E9A-EC830A6D9EB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6239" y="2354629"/>
            <a:ext cx="5695186" cy="3202109"/>
          </a:xfrm>
          <a:prstGeom prst="rect">
            <a:avLst/>
          </a:prstGeom>
          <a:noFill/>
        </p:spPr>
      </p:pic>
    </p:spTree>
    <p:extLst>
      <p:ext uri="{BB962C8B-B14F-4D97-AF65-F5344CB8AC3E}">
        <p14:creationId xmlns:p14="http://schemas.microsoft.com/office/powerpoint/2010/main" val="1256209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44D01-785B-0BA4-AF71-6C57C3AC4388}"/>
            </a:ext>
          </a:extLst>
        </p:cNvPr>
        <p:cNvGrpSpPr/>
        <p:nvPr/>
      </p:nvGrpSpPr>
      <p:grpSpPr>
        <a:xfrm>
          <a:off x="0" y="0"/>
          <a:ext cx="0" cy="0"/>
          <a:chOff x="0" y="0"/>
          <a:chExt cx="0" cy="0"/>
        </a:xfrm>
      </p:grpSpPr>
      <p:pic>
        <p:nvPicPr>
          <p:cNvPr id="2" name="Picture 1" descr="A red and blue text on a black background&#10;&#10;Description automatically generated">
            <a:extLst>
              <a:ext uri="{FF2B5EF4-FFF2-40B4-BE49-F238E27FC236}">
                <a16:creationId xmlns:a16="http://schemas.microsoft.com/office/drawing/2014/main" id="{C69CD298-9D72-3911-3C00-0CDC2B35E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3" name="Title 1">
            <a:extLst>
              <a:ext uri="{FF2B5EF4-FFF2-40B4-BE49-F238E27FC236}">
                <a16:creationId xmlns:a16="http://schemas.microsoft.com/office/drawing/2014/main" id="{76E395D4-EA49-3C63-55E5-A253C36A79A3}"/>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noProof="0" dirty="0">
                <a:solidFill>
                  <a:srgbClr val="002060"/>
                </a:solidFill>
                <a:latin typeface="Montserrat Alternates regular" panose="00000500000000000000" pitchFamily="2" charset="0"/>
              </a:rPr>
              <a:t>What have we learnt about Alan Turing?</a:t>
            </a:r>
          </a:p>
        </p:txBody>
      </p:sp>
      <p:sp>
        <p:nvSpPr>
          <p:cNvPr id="4" name="Title 1">
            <a:extLst>
              <a:ext uri="{FF2B5EF4-FFF2-40B4-BE49-F238E27FC236}">
                <a16:creationId xmlns:a16="http://schemas.microsoft.com/office/drawing/2014/main" id="{1AD8E376-EB23-DCDD-53A0-2E9A5575DB66}"/>
              </a:ext>
            </a:extLst>
          </p:cNvPr>
          <p:cNvSpPr txBox="1">
            <a:spLocks/>
          </p:cNvSpPr>
          <p:nvPr/>
        </p:nvSpPr>
        <p:spPr>
          <a:xfrm>
            <a:off x="838200" y="1708163"/>
            <a:ext cx="10508775"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L="457200" marR="0" lvl="0" indent="-4572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What contributions did Turing make to Britain?</a:t>
            </a:r>
          </a:p>
          <a:p>
            <a:pPr marL="457200" marR="0" lvl="0" indent="-4572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What significant contributions did Turing make to science; mathematics; computing?</a:t>
            </a:r>
          </a:p>
          <a:p>
            <a:pPr marL="457200" marR="0" lvl="0" indent="-4572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Did Turing make any other contributions?</a:t>
            </a:r>
          </a:p>
          <a:p>
            <a:pPr marL="457200" marR="0" lvl="0" indent="-4572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How and why was Turing persecuted? What does it mean to be persecuted?</a:t>
            </a:r>
          </a:p>
          <a:p>
            <a:pPr marL="457200" marR="0" lvl="0" indent="-4572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How has Turing been recognised by the country?</a:t>
            </a:r>
          </a:p>
          <a:p>
            <a:pPr marL="457200" marR="0" lvl="0" indent="-457200" algn="l" defTabSz="914400"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Is Turing a hero? Why/why not?</a:t>
            </a: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spTree>
    <p:extLst>
      <p:ext uri="{BB962C8B-B14F-4D97-AF65-F5344CB8AC3E}">
        <p14:creationId xmlns:p14="http://schemas.microsoft.com/office/powerpoint/2010/main" val="392710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4CD37-FC4D-2DFF-43C0-13546861081A}"/>
            </a:ext>
          </a:extLst>
        </p:cNvPr>
        <p:cNvGrpSpPr/>
        <p:nvPr/>
      </p:nvGrpSpPr>
      <p:grpSpPr>
        <a:xfrm>
          <a:off x="0" y="0"/>
          <a:ext cx="0" cy="0"/>
          <a:chOff x="0" y="0"/>
          <a:chExt cx="0" cy="0"/>
        </a:xfrm>
      </p:grpSpPr>
      <p:pic>
        <p:nvPicPr>
          <p:cNvPr id="2" name="Picture 1" descr="A red and blue text on a black background&#10;&#10;Description automatically generated">
            <a:extLst>
              <a:ext uri="{FF2B5EF4-FFF2-40B4-BE49-F238E27FC236}">
                <a16:creationId xmlns:a16="http://schemas.microsoft.com/office/drawing/2014/main" id="{5A6E97D5-7D5E-E2E3-9737-7ADB38462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3" name="Title 1">
            <a:extLst>
              <a:ext uri="{FF2B5EF4-FFF2-40B4-BE49-F238E27FC236}">
                <a16:creationId xmlns:a16="http://schemas.microsoft.com/office/drawing/2014/main" id="{9F4DA31E-6FAC-7C11-66CE-E96B1F881E8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noProof="0" dirty="0">
                <a:solidFill>
                  <a:srgbClr val="002060"/>
                </a:solidFill>
                <a:latin typeface="Montserrat Alternates regular" panose="00000500000000000000" pitchFamily="2" charset="0"/>
              </a:rPr>
              <a:t>Timeline</a:t>
            </a:r>
          </a:p>
        </p:txBody>
      </p:sp>
      <p:sp>
        <p:nvSpPr>
          <p:cNvPr id="4" name="Title 1">
            <a:extLst>
              <a:ext uri="{FF2B5EF4-FFF2-40B4-BE49-F238E27FC236}">
                <a16:creationId xmlns:a16="http://schemas.microsoft.com/office/drawing/2014/main" id="{40680612-E892-2EAB-84CE-FE6279EBADA3}"/>
              </a:ext>
            </a:extLst>
          </p:cNvPr>
          <p:cNvSpPr txBox="1">
            <a:spLocks/>
          </p:cNvSpPr>
          <p:nvPr/>
        </p:nvSpPr>
        <p:spPr>
          <a:xfrm>
            <a:off x="950281" y="1708163"/>
            <a:ext cx="10291438"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Each group has been given a card with a date and event on it.</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GB" sz="2800" dirty="0">
                <a:solidFill>
                  <a:srgbClr val="002060"/>
                </a:solidFill>
                <a:latin typeface="Montserrat Alternates regular" panose="00000500000000000000" pitchFamily="2" charset="0"/>
                <a:ea typeface="+mj-lt"/>
                <a:cs typeface="+mj-lt"/>
              </a:rPr>
              <a:t>When called by the teacher, one of your group should read the card out loud and then place it in the appropriate place on the washing line.</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n-GB" sz="2800" dirty="0">
                <a:solidFill>
                  <a:srgbClr val="002060"/>
                </a:solidFill>
                <a:latin typeface="Montserrat Alternates regular" panose="00000500000000000000" pitchFamily="2" charset="0"/>
                <a:ea typeface="+mj-lt"/>
                <a:cs typeface="+mj-lt"/>
              </a:rPr>
              <a:t>The washing line will be left up for the remainder of our study of Alan Turing.</a:t>
            </a: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spTree>
    <p:extLst>
      <p:ext uri="{BB962C8B-B14F-4D97-AF65-F5344CB8AC3E}">
        <p14:creationId xmlns:p14="http://schemas.microsoft.com/office/powerpoint/2010/main" val="3280909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ue text on a black background&#10;&#10;Description automatically generated">
            <a:extLst>
              <a:ext uri="{FF2B5EF4-FFF2-40B4-BE49-F238E27FC236}">
                <a16:creationId xmlns:a16="http://schemas.microsoft.com/office/drawing/2014/main" id="{7C88A1A1-5CBE-3601-7B2F-602B93AF2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5" name="Title 1">
            <a:extLst>
              <a:ext uri="{FF2B5EF4-FFF2-40B4-BE49-F238E27FC236}">
                <a16:creationId xmlns:a16="http://schemas.microsoft.com/office/drawing/2014/main" id="{6C70EB24-ABC8-FC56-FFDC-F3EB867277DB}"/>
              </a:ext>
            </a:extLst>
          </p:cNvPr>
          <p:cNvSpPr>
            <a:spLocks noGrp="1"/>
          </p:cNvSpPr>
          <p:nvPr>
            <p:ph type="title"/>
          </p:nvPr>
        </p:nvSpPr>
        <p:spPr>
          <a:xfrm>
            <a:off x="838200" y="365125"/>
            <a:ext cx="10515600" cy="1325563"/>
          </a:xfrm>
        </p:spPr>
        <p:txBody>
          <a:bodyPr>
            <a:normAutofit/>
          </a:bodyPr>
          <a:lstStyle/>
          <a:p>
            <a:r>
              <a:rPr lang="en-GB" sz="4000" noProof="0" dirty="0">
                <a:solidFill>
                  <a:srgbClr val="002060"/>
                </a:solidFill>
                <a:latin typeface="Montserrat Alternates regular" panose="00000500000000000000" pitchFamily="2" charset="0"/>
              </a:rPr>
              <a:t>Summary: What have we learned and why does it matter?</a:t>
            </a:r>
          </a:p>
        </p:txBody>
      </p:sp>
      <p:sp>
        <p:nvSpPr>
          <p:cNvPr id="6" name="Content Placeholder 2">
            <a:extLst>
              <a:ext uri="{FF2B5EF4-FFF2-40B4-BE49-F238E27FC236}">
                <a16:creationId xmlns:a16="http://schemas.microsoft.com/office/drawing/2014/main" id="{16DF35CC-4B68-F91B-C8D5-A2E61EC1F4EB}"/>
              </a:ext>
            </a:extLst>
          </p:cNvPr>
          <p:cNvSpPr>
            <a:spLocks noGrp="1"/>
          </p:cNvSpPr>
          <p:nvPr>
            <p:ph idx="1"/>
          </p:nvPr>
        </p:nvSpPr>
        <p:spPr>
          <a:xfrm>
            <a:off x="838200" y="1825625"/>
            <a:ext cx="7173433" cy="4351338"/>
          </a:xfrm>
        </p:spPr>
        <p:txBody>
          <a:bodyPr>
            <a:normAutofit fontScale="92500"/>
          </a:bodyPr>
          <a:lstStyle/>
          <a:p>
            <a:pPr marL="0" indent="0">
              <a:lnSpc>
                <a:spcPct val="107000"/>
              </a:lnSpc>
              <a:buNone/>
            </a:pPr>
            <a:r>
              <a:rPr lang="en-GB" sz="2400" kern="100" noProof="0" dirty="0">
                <a:solidFill>
                  <a:srgbClr val="002060"/>
                </a:solidFill>
                <a:effectLst/>
                <a:latin typeface="Montserrat Alternates regular" panose="00000500000000000000" pitchFamily="2" charset="0"/>
                <a:ea typeface="Calibri" panose="020F0502020204030204" pitchFamily="34" charset="0"/>
                <a:cs typeface="Arial" panose="020B0604020202020204" pitchFamily="34" charset="0"/>
              </a:rPr>
              <a:t>Discuss the following questions with your partner and be ready to share your thoughts (use evidence to support your answers):</a:t>
            </a:r>
          </a:p>
          <a:p>
            <a:pPr lvl="1">
              <a:lnSpc>
                <a:spcPct val="107000"/>
              </a:lnSpc>
            </a:pPr>
            <a:r>
              <a:rPr lang="en-GB" sz="2000" kern="100" noProof="0" dirty="0">
                <a:solidFill>
                  <a:srgbClr val="002060"/>
                </a:solidFill>
                <a:latin typeface="Montserrat Alternates regular" panose="00000500000000000000" pitchFamily="2" charset="0"/>
                <a:ea typeface="Calibri" panose="020F0502020204030204" pitchFamily="34" charset="0"/>
                <a:cs typeface="Arial" panose="020B0604020202020204" pitchFamily="34" charset="0"/>
              </a:rPr>
              <a:t>In what ways did Turing contribute to Britain?</a:t>
            </a:r>
          </a:p>
          <a:p>
            <a:pPr lvl="1">
              <a:lnSpc>
                <a:spcPct val="107000"/>
              </a:lnSpc>
            </a:pPr>
            <a:r>
              <a:rPr lang="en-GB" sz="2000" kern="100" noProof="0" dirty="0">
                <a:solidFill>
                  <a:srgbClr val="002060"/>
                </a:solidFill>
                <a:latin typeface="Montserrat Alternates regular" panose="00000500000000000000" pitchFamily="2" charset="0"/>
                <a:ea typeface="Calibri" panose="020F0502020204030204" pitchFamily="34" charset="0"/>
                <a:cs typeface="Arial" panose="020B0604020202020204" pitchFamily="34" charset="0"/>
              </a:rPr>
              <a:t>How did he contribute to maths and science?</a:t>
            </a:r>
          </a:p>
          <a:p>
            <a:pPr lvl="1">
              <a:lnSpc>
                <a:spcPct val="107000"/>
              </a:lnSpc>
            </a:pPr>
            <a:r>
              <a:rPr lang="en-GB" sz="2000" kern="100" noProof="0" dirty="0">
                <a:solidFill>
                  <a:srgbClr val="002060"/>
                </a:solidFill>
                <a:latin typeface="Montserrat Alternates regular" panose="00000500000000000000" pitchFamily="2" charset="0"/>
                <a:ea typeface="Calibri" panose="020F0502020204030204" pitchFamily="34" charset="0"/>
                <a:cs typeface="Arial" panose="020B0604020202020204" pitchFamily="34" charset="0"/>
              </a:rPr>
              <a:t>Why was he persecuted? </a:t>
            </a:r>
          </a:p>
          <a:p>
            <a:pPr lvl="1">
              <a:lnSpc>
                <a:spcPct val="107000"/>
              </a:lnSpc>
            </a:pPr>
            <a:r>
              <a:rPr lang="en-GB" sz="2000" kern="100" noProof="0" dirty="0">
                <a:solidFill>
                  <a:srgbClr val="002060"/>
                </a:solidFill>
                <a:latin typeface="Montserrat Alternates regular" panose="00000500000000000000" pitchFamily="2" charset="0"/>
                <a:ea typeface="Calibri" panose="020F0502020204030204" pitchFamily="34" charset="0"/>
                <a:cs typeface="Arial" panose="020B0604020202020204" pitchFamily="34" charset="0"/>
              </a:rPr>
              <a:t>How has he been recognised and is that enough?</a:t>
            </a:r>
          </a:p>
          <a:p>
            <a:pPr>
              <a:lnSpc>
                <a:spcPct val="107000"/>
              </a:lnSpc>
            </a:pPr>
            <a:endParaRPr lang="en-GB" sz="2400" kern="100" noProof="0" dirty="0">
              <a:solidFill>
                <a:srgbClr val="002060"/>
              </a:solidFill>
              <a:effectLst/>
              <a:latin typeface="Montserrat Alternates regular" panose="00000500000000000000" pitchFamily="2" charset="0"/>
              <a:ea typeface="Calibri" panose="020F0502020204030204" pitchFamily="34" charset="0"/>
              <a:cs typeface="Arial" panose="020B0604020202020204" pitchFamily="34" charset="0"/>
            </a:endParaRPr>
          </a:p>
          <a:p>
            <a:pPr marL="0" indent="0">
              <a:lnSpc>
                <a:spcPct val="107000"/>
              </a:lnSpc>
              <a:buNone/>
            </a:pPr>
            <a:r>
              <a:rPr lang="en-GB" sz="2400" b="1" kern="100" noProof="0" dirty="0">
                <a:solidFill>
                  <a:srgbClr val="002060"/>
                </a:solidFill>
                <a:latin typeface="Montserrat Alternates regular" panose="00000500000000000000" pitchFamily="2" charset="0"/>
                <a:ea typeface="Calibri" panose="020F0502020204030204" pitchFamily="34" charset="0"/>
                <a:cs typeface="Arial" panose="020B0604020202020204" pitchFamily="34" charset="0"/>
              </a:rPr>
              <a:t>Concluding question: </a:t>
            </a:r>
            <a:r>
              <a:rPr lang="en-GB" sz="2400" kern="100" noProof="0" dirty="0">
                <a:solidFill>
                  <a:srgbClr val="002060"/>
                </a:solidFill>
                <a:latin typeface="Montserrat Alternates regular" panose="00000500000000000000" pitchFamily="2" charset="0"/>
                <a:ea typeface="Calibri" panose="020F0502020204030204" pitchFamily="34" charset="0"/>
                <a:cs typeface="Arial" panose="020B0604020202020204" pitchFamily="34" charset="0"/>
              </a:rPr>
              <a:t>Would you say that Turing is a hero? Be ready to give reasons for your answer.</a:t>
            </a:r>
          </a:p>
          <a:p>
            <a:pPr marL="0" indent="0">
              <a:lnSpc>
                <a:spcPct val="107000"/>
              </a:lnSpc>
              <a:buNone/>
            </a:pPr>
            <a:endParaRPr lang="en-GB" sz="2400" kern="100" noProof="0" dirty="0">
              <a:solidFill>
                <a:srgbClr val="002060"/>
              </a:solidFill>
              <a:effectLst/>
              <a:latin typeface="Montserrat Alternates regular" panose="00000500000000000000" pitchFamily="2" charset="0"/>
              <a:ea typeface="Calibri" panose="020F0502020204030204" pitchFamily="34" charset="0"/>
              <a:cs typeface="Arial" panose="020B0604020202020204" pitchFamily="34" charset="0"/>
            </a:endParaRPr>
          </a:p>
          <a:p>
            <a:pPr marL="0" indent="0">
              <a:lnSpc>
                <a:spcPct val="107000"/>
              </a:lnSpc>
              <a:buNone/>
            </a:pPr>
            <a:endParaRPr lang="en-GB" sz="2400" kern="100" noProof="0" dirty="0">
              <a:solidFill>
                <a:srgbClr val="002060"/>
              </a:solidFill>
              <a:effectLst/>
              <a:latin typeface="Montserrat Alternates regular" panose="00000500000000000000" pitchFamily="2" charset="0"/>
              <a:ea typeface="Calibri" panose="020F0502020204030204" pitchFamily="34" charset="0"/>
              <a:cs typeface="Arial" panose="020B0604020202020204" pitchFamily="34" charset="0"/>
            </a:endParaRPr>
          </a:p>
        </p:txBody>
      </p:sp>
      <p:pic>
        <p:nvPicPr>
          <p:cNvPr id="8" name="Picture 7" descr="A blue rectangular object with red and black stripes&#10;&#10;Description automatically generated">
            <a:extLst>
              <a:ext uri="{FF2B5EF4-FFF2-40B4-BE49-F238E27FC236}">
                <a16:creationId xmlns:a16="http://schemas.microsoft.com/office/drawing/2014/main" id="{CF0DC946-6709-18F2-B5BA-3D27E9349F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2762" y="1504788"/>
            <a:ext cx="3391787" cy="4772415"/>
          </a:xfrm>
          <a:prstGeom prst="rect">
            <a:avLst/>
          </a:prstGeom>
        </p:spPr>
      </p:pic>
      <p:pic>
        <p:nvPicPr>
          <p:cNvPr id="2" name="Picture 1">
            <a:extLst>
              <a:ext uri="{FF2B5EF4-FFF2-40B4-BE49-F238E27FC236}">
                <a16:creationId xmlns:a16="http://schemas.microsoft.com/office/drawing/2014/main" id="{D273B516-33F6-89E8-58C2-00E5D41F4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3578" y="1705731"/>
            <a:ext cx="2945242" cy="4339213"/>
          </a:xfrm>
          <a:prstGeom prst="rect">
            <a:avLst/>
          </a:prstGeom>
        </p:spPr>
      </p:pic>
    </p:spTree>
    <p:extLst>
      <p:ext uri="{BB962C8B-B14F-4D97-AF65-F5344CB8AC3E}">
        <p14:creationId xmlns:p14="http://schemas.microsoft.com/office/powerpoint/2010/main" val="53610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A qr code on a blue rectangular card&#10;&#10;AI-generated content may be incorrect.">
            <a:extLst>
              <a:ext uri="{FF2B5EF4-FFF2-40B4-BE49-F238E27FC236}">
                <a16:creationId xmlns:a16="http://schemas.microsoft.com/office/drawing/2014/main" id="{7AF075CF-4702-043F-B4CA-F73972E07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539" y="3055699"/>
            <a:ext cx="2455254" cy="2496015"/>
          </a:xfrm>
          <a:prstGeom prst="rect">
            <a:avLst/>
          </a:prstGeom>
        </p:spPr>
      </p:pic>
      <p:pic>
        <p:nvPicPr>
          <p:cNvPr id="3" name="Picture 2" descr="A qr code on a red card&#10;&#10;AI-generated content may be incorrect.">
            <a:extLst>
              <a:ext uri="{FF2B5EF4-FFF2-40B4-BE49-F238E27FC236}">
                <a16:creationId xmlns:a16="http://schemas.microsoft.com/office/drawing/2014/main" id="{8AFC8863-7EA3-8470-13DF-07D6AD8D6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733" y="3055699"/>
            <a:ext cx="2455254" cy="2496015"/>
          </a:xfrm>
          <a:prstGeom prst="rect">
            <a:avLst/>
          </a:prstGeom>
        </p:spPr>
      </p:pic>
      <p:sp>
        <p:nvSpPr>
          <p:cNvPr id="4" name="Title 1">
            <a:extLst>
              <a:ext uri="{FF2B5EF4-FFF2-40B4-BE49-F238E27FC236}">
                <a16:creationId xmlns:a16="http://schemas.microsoft.com/office/drawing/2014/main" id="{1DFB669E-ACEF-1F98-516E-DA3725482B20}"/>
              </a:ext>
            </a:extLst>
          </p:cNvPr>
          <p:cNvSpPr>
            <a:spLocks noGrp="1"/>
          </p:cNvSpPr>
          <p:nvPr>
            <p:ph type="title"/>
          </p:nvPr>
        </p:nvSpPr>
        <p:spPr>
          <a:xfrm>
            <a:off x="838200" y="365125"/>
            <a:ext cx="10515600" cy="1325563"/>
          </a:xfrm>
        </p:spPr>
        <p:txBody>
          <a:bodyPr/>
          <a:lstStyle/>
          <a:p>
            <a:r>
              <a:rPr lang="en-GB" dirty="0">
                <a:solidFill>
                  <a:srgbClr val="002060"/>
                </a:solidFill>
                <a:latin typeface="Montserrat Alternates regular" panose="00000500000000000000" pitchFamily="2" charset="0"/>
              </a:rPr>
              <a:t>Starter: The Turing Test</a:t>
            </a:r>
          </a:p>
        </p:txBody>
      </p:sp>
      <p:sp>
        <p:nvSpPr>
          <p:cNvPr id="5" name="Content Placeholder 2">
            <a:extLst>
              <a:ext uri="{FF2B5EF4-FFF2-40B4-BE49-F238E27FC236}">
                <a16:creationId xmlns:a16="http://schemas.microsoft.com/office/drawing/2014/main" id="{FE415053-67B2-4D43-3DAE-F477B669BB67}"/>
              </a:ext>
            </a:extLst>
          </p:cNvPr>
          <p:cNvSpPr>
            <a:spLocks noGrp="1"/>
          </p:cNvSpPr>
          <p:nvPr>
            <p:ph idx="1"/>
          </p:nvPr>
        </p:nvSpPr>
        <p:spPr>
          <a:xfrm>
            <a:off x="838200" y="1825625"/>
            <a:ext cx="10515600" cy="4351338"/>
          </a:xfrm>
        </p:spPr>
        <p:txBody>
          <a:bodyPr/>
          <a:lstStyle/>
          <a:p>
            <a:r>
              <a:rPr lang="en-GB" dirty="0">
                <a:solidFill>
                  <a:srgbClr val="002060"/>
                </a:solidFill>
                <a:latin typeface="Montserrat Alternates regular" panose="00000500000000000000" pitchFamily="2" charset="0"/>
              </a:rPr>
              <a:t>Can YOU tell the difference between a human being and AI?</a:t>
            </a:r>
          </a:p>
          <a:p>
            <a:r>
              <a:rPr lang="en-GB" dirty="0">
                <a:solidFill>
                  <a:srgbClr val="002060"/>
                </a:solidFill>
                <a:latin typeface="Montserrat Alternates regular" panose="00000500000000000000" pitchFamily="2" charset="0"/>
              </a:rPr>
              <a:t>Choose one of these two Turing Tests and have a go!</a:t>
            </a:r>
          </a:p>
          <a:p>
            <a:pPr marL="457200" lvl="1" indent="0">
              <a:buNone/>
            </a:pPr>
            <a:endParaRPr lang="en-GB" dirty="0">
              <a:solidFill>
                <a:srgbClr val="002060"/>
              </a:solidFill>
              <a:latin typeface="Montserrat Alternates regular" panose="00000500000000000000" pitchFamily="2" charset="0"/>
            </a:endParaRPr>
          </a:p>
        </p:txBody>
      </p:sp>
      <p:pic>
        <p:nvPicPr>
          <p:cNvPr id="6" name="Picture 5" descr="A red and blue text on a black background&#10;&#10;Description automatically generated">
            <a:extLst>
              <a:ext uri="{FF2B5EF4-FFF2-40B4-BE49-F238E27FC236}">
                <a16:creationId xmlns:a16="http://schemas.microsoft.com/office/drawing/2014/main" id="{B3AC8589-3101-853A-9EAE-90C7BF76B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7" name="TextBox 6">
            <a:extLst>
              <a:ext uri="{FF2B5EF4-FFF2-40B4-BE49-F238E27FC236}">
                <a16:creationId xmlns:a16="http://schemas.microsoft.com/office/drawing/2014/main" id="{41FF5B81-9FFF-1038-5559-76C59BB4387C}"/>
              </a:ext>
            </a:extLst>
          </p:cNvPr>
          <p:cNvSpPr txBox="1"/>
          <p:nvPr/>
        </p:nvSpPr>
        <p:spPr>
          <a:xfrm>
            <a:off x="8721964" y="5578475"/>
            <a:ext cx="1688122" cy="369332"/>
          </a:xfrm>
          <a:prstGeom prst="rect">
            <a:avLst/>
          </a:prstGeom>
          <a:noFill/>
        </p:spPr>
        <p:txBody>
          <a:bodyPr wrap="square" rtlCol="0">
            <a:spAutoFit/>
          </a:bodyPr>
          <a:lstStyle/>
          <a:p>
            <a:r>
              <a:rPr lang="en-GB" dirty="0">
                <a:solidFill>
                  <a:srgbClr val="002060"/>
                </a:solidFill>
                <a:latin typeface="Montserrat Alternates regular" panose="00000500000000000000"/>
              </a:rPr>
              <a:t>humanornot.ai</a:t>
            </a:r>
          </a:p>
        </p:txBody>
      </p:sp>
      <p:sp>
        <p:nvSpPr>
          <p:cNvPr id="10" name="TextBox 9">
            <a:extLst>
              <a:ext uri="{FF2B5EF4-FFF2-40B4-BE49-F238E27FC236}">
                <a16:creationId xmlns:a16="http://schemas.microsoft.com/office/drawing/2014/main" id="{2862F4E1-A0A9-4478-C62B-3C72D689DE6D}"/>
              </a:ext>
            </a:extLst>
          </p:cNvPr>
          <p:cNvSpPr txBox="1"/>
          <p:nvPr/>
        </p:nvSpPr>
        <p:spPr>
          <a:xfrm>
            <a:off x="1880690" y="5580155"/>
            <a:ext cx="1688122" cy="369332"/>
          </a:xfrm>
          <a:prstGeom prst="rect">
            <a:avLst/>
          </a:prstGeom>
          <a:noFill/>
        </p:spPr>
        <p:txBody>
          <a:bodyPr wrap="square" rtlCol="0">
            <a:spAutoFit/>
          </a:bodyPr>
          <a:lstStyle/>
          <a:p>
            <a:r>
              <a:rPr lang="en-GB" dirty="0">
                <a:solidFill>
                  <a:srgbClr val="002060"/>
                </a:solidFill>
                <a:latin typeface="Montserrat Alternates regular" panose="00000500000000000000"/>
              </a:rPr>
              <a:t>playturing.com</a:t>
            </a:r>
          </a:p>
        </p:txBody>
      </p:sp>
    </p:spTree>
    <p:extLst>
      <p:ext uri="{BB962C8B-B14F-4D97-AF65-F5344CB8AC3E}">
        <p14:creationId xmlns:p14="http://schemas.microsoft.com/office/powerpoint/2010/main" val="2004631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A red and blue text on a black background&#10;&#10;Description automatically generated">
            <a:extLst>
              <a:ext uri="{FF2B5EF4-FFF2-40B4-BE49-F238E27FC236}">
                <a16:creationId xmlns:a16="http://schemas.microsoft.com/office/drawing/2014/main" id="{716652BA-F1F6-D41A-C559-9FEA3469F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3" name="Title 1">
            <a:extLst>
              <a:ext uri="{FF2B5EF4-FFF2-40B4-BE49-F238E27FC236}">
                <a16:creationId xmlns:a16="http://schemas.microsoft.com/office/drawing/2014/main" id="{11DDDB4C-FAE3-DC1E-8182-FB3866DC7A3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2060"/>
                </a:solidFill>
                <a:latin typeface="Montserrat Alternates regular" panose="00000500000000000000" pitchFamily="2" charset="0"/>
              </a:rPr>
              <a:t>Starter: How did you get on?</a:t>
            </a:r>
          </a:p>
        </p:txBody>
      </p:sp>
      <p:sp>
        <p:nvSpPr>
          <p:cNvPr id="4" name="Title 1">
            <a:extLst>
              <a:ext uri="{FF2B5EF4-FFF2-40B4-BE49-F238E27FC236}">
                <a16:creationId xmlns:a16="http://schemas.microsoft.com/office/drawing/2014/main" id="{67DDE154-485D-90AA-C37C-E904FDB89149}"/>
              </a:ext>
            </a:extLst>
          </p:cNvPr>
          <p:cNvSpPr txBox="1">
            <a:spLocks/>
          </p:cNvSpPr>
          <p:nvPr/>
        </p:nvSpPr>
        <p:spPr>
          <a:xfrm>
            <a:off x="832087" y="1923690"/>
            <a:ext cx="10508775"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Were you able to tell the difference between a human and AI?</a:t>
            </a:r>
            <a:endParaRPr kumimoji="0" lang="en-US"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Is it important to be able to distinguish between AI and humans?</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Why? </a:t>
            </a:r>
          </a:p>
          <a:p>
            <a:pPr marL="457200" lvl="0" indent="-457200">
              <a:buFont typeface="Arial" panose="020B0604020202020204" pitchFamily="34" charset="0"/>
              <a:buChar char="•"/>
            </a:pPr>
            <a:r>
              <a:rPr kumimoji="0" lang="en-US"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Does the inventor of the test deserve some sort of recognition, or would that person need to do </a:t>
            </a:r>
            <a:r>
              <a:rPr lang="en-US" sz="2800" dirty="0">
                <a:solidFill>
                  <a:srgbClr val="002060"/>
                </a:solidFill>
                <a:latin typeface="Montserrat Alternates regular" panose="00000500000000000000" pitchFamily="2" charset="0"/>
                <a:ea typeface="+mj-lt"/>
                <a:cs typeface="+mj-lt"/>
              </a:rPr>
              <a:t>more than just devise such a test in order to </a:t>
            </a:r>
            <a:r>
              <a:rPr kumimoji="0" lang="en-US"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gain national recognition? </a:t>
            </a: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spTree>
    <p:extLst>
      <p:ext uri="{BB962C8B-B14F-4D97-AF65-F5344CB8AC3E}">
        <p14:creationId xmlns:p14="http://schemas.microsoft.com/office/powerpoint/2010/main" val="1034067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DAE0D-D9C9-AB94-E274-9ED9608FA7E3}"/>
            </a:ext>
          </a:extLst>
        </p:cNvPr>
        <p:cNvGrpSpPr/>
        <p:nvPr/>
      </p:nvGrpSpPr>
      <p:grpSpPr>
        <a:xfrm>
          <a:off x="0" y="0"/>
          <a:ext cx="0" cy="0"/>
          <a:chOff x="0" y="0"/>
          <a:chExt cx="0" cy="0"/>
        </a:xfrm>
      </p:grpSpPr>
      <p:pic>
        <p:nvPicPr>
          <p:cNvPr id="2" name="Picture 1" descr="A red and blue text on a black background&#10;&#10;Description automatically generated">
            <a:extLst>
              <a:ext uri="{FF2B5EF4-FFF2-40B4-BE49-F238E27FC236}">
                <a16:creationId xmlns:a16="http://schemas.microsoft.com/office/drawing/2014/main" id="{23D452AC-017C-B711-E094-24B167FD7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4" name="Title 1">
            <a:extLst>
              <a:ext uri="{FF2B5EF4-FFF2-40B4-BE49-F238E27FC236}">
                <a16:creationId xmlns:a16="http://schemas.microsoft.com/office/drawing/2014/main" id="{A85C4ECA-6C1F-14AE-440C-43F5F966BDF6}"/>
              </a:ext>
            </a:extLst>
          </p:cNvPr>
          <p:cNvSpPr txBox="1">
            <a:spLocks/>
          </p:cNvSpPr>
          <p:nvPr/>
        </p:nvSpPr>
        <p:spPr>
          <a:xfrm>
            <a:off x="845025" y="1690688"/>
            <a:ext cx="10508775"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We all have heroes. People we look up to in some way and for different reasons. But what makes a hero?</a:t>
            </a:r>
            <a:br>
              <a:rPr kumimoji="0" lang="en-GB"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With the person sitting next to you, spend </a:t>
            </a:r>
            <a:r>
              <a:rPr kumimoji="0" lang="en-GB" sz="2400" b="1"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two minutes</a:t>
            </a:r>
            <a:r>
              <a:rPr kumimoji="0" lang="en-GB" sz="240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 making a list of what you think makes a hero – you do not have to agree!</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2400" b="0" dirty="0">
                <a:solidFill>
                  <a:srgbClr val="002060"/>
                </a:solidFill>
                <a:latin typeface="Montserrat Alternates regular" panose="00000500000000000000" pitchFamily="2" charset="0"/>
                <a:ea typeface="+mj-lt"/>
                <a:cs typeface="+mj-lt"/>
              </a:rPr>
              <a:t>In your list, include the names of </a:t>
            </a:r>
            <a:r>
              <a:rPr lang="en-GB" sz="2400" b="1" dirty="0">
                <a:solidFill>
                  <a:srgbClr val="002060"/>
                </a:solidFill>
                <a:latin typeface="Montserrat Alternates regular" panose="00000500000000000000" pitchFamily="2" charset="0"/>
                <a:ea typeface="+mj-lt"/>
                <a:cs typeface="+mj-lt"/>
              </a:rPr>
              <a:t>two</a:t>
            </a:r>
            <a:r>
              <a:rPr lang="en-GB" sz="2400" dirty="0">
                <a:solidFill>
                  <a:srgbClr val="002060"/>
                </a:solidFill>
                <a:latin typeface="Montserrat Alternates regular" panose="00000500000000000000" pitchFamily="2" charset="0"/>
                <a:ea typeface="+mj-lt"/>
                <a:cs typeface="+mj-lt"/>
              </a:rPr>
              <a:t> of your heroes.</a:t>
            </a:r>
            <a:endParaRPr kumimoji="0" lang="en-GB"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2400" dirty="0">
                <a:solidFill>
                  <a:srgbClr val="002060"/>
                </a:solidFill>
                <a:latin typeface="Montserrat Alternates regular" panose="00000500000000000000" pitchFamily="2" charset="0"/>
                <a:ea typeface="+mj-lt"/>
                <a:cs typeface="+mj-lt"/>
              </a:rPr>
              <a:t>When time is up, join with another pair and share your ideas – you have </a:t>
            </a:r>
            <a:r>
              <a:rPr lang="en-GB" sz="2400" b="1" dirty="0">
                <a:solidFill>
                  <a:srgbClr val="002060"/>
                </a:solidFill>
                <a:latin typeface="Montserrat Alternates regular" panose="00000500000000000000" pitchFamily="2" charset="0"/>
                <a:ea typeface="+mj-lt"/>
                <a:cs typeface="+mj-lt"/>
              </a:rPr>
              <a:t>two minutes</a:t>
            </a:r>
            <a:r>
              <a:rPr lang="en-GB" sz="2400" dirty="0">
                <a:solidFill>
                  <a:srgbClr val="002060"/>
                </a:solidFill>
                <a:latin typeface="Montserrat Alternates regular" panose="00000500000000000000" pitchFamily="2" charset="0"/>
                <a:ea typeface="+mj-lt"/>
                <a:cs typeface="+mj-lt"/>
              </a:rPr>
              <a:t> then we will collect class responses on the board.</a:t>
            </a:r>
            <a:endParaRPr kumimoji="0" lang="en-GB" sz="2400" b="0" i="0" u="none" strike="noStrike" kern="1200" cap="none" spc="0" normalizeH="0" baseline="0" noProof="0" dirty="0">
              <a:ln>
                <a:noFill/>
              </a:ln>
              <a:solidFill>
                <a:srgbClr val="002060"/>
              </a:solidFill>
              <a:effectLst/>
              <a:highlight>
                <a:srgbClr val="FFFF00"/>
              </a:highlight>
              <a:uLnTx/>
              <a:uFillTx/>
              <a:latin typeface="Montserrat Alternates regular" panose="00000500000000000000" pitchFamily="2" charset="0"/>
              <a:ea typeface="+mj-lt"/>
              <a:cs typeface="+mj-lt"/>
            </a:endParaRP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2400" dirty="0">
                <a:solidFill>
                  <a:srgbClr val="002060"/>
                </a:solidFill>
                <a:latin typeface="Montserrat Alternates regular" panose="00000500000000000000" pitchFamily="2" charset="0"/>
                <a:ea typeface="+mj-lt"/>
                <a:cs typeface="+mj-lt"/>
              </a:rPr>
              <a:t>Notice where you have agreed and where you disagree.</a:t>
            </a: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sp>
        <p:nvSpPr>
          <p:cNvPr id="5" name="Title 1">
            <a:extLst>
              <a:ext uri="{FF2B5EF4-FFF2-40B4-BE49-F238E27FC236}">
                <a16:creationId xmlns:a16="http://schemas.microsoft.com/office/drawing/2014/main" id="{93976D97-8BEC-C3EC-C670-594931E7BA48}"/>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2060"/>
                </a:solidFill>
                <a:latin typeface="Montserrat Alternates regular" panose="00000500000000000000" pitchFamily="2" charset="0"/>
              </a:rPr>
              <a:t>Starter: Think | Pair | Share</a:t>
            </a:r>
          </a:p>
        </p:txBody>
      </p:sp>
    </p:spTree>
    <p:extLst>
      <p:ext uri="{BB962C8B-B14F-4D97-AF65-F5344CB8AC3E}">
        <p14:creationId xmlns:p14="http://schemas.microsoft.com/office/powerpoint/2010/main" val="3489021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6B054-B23A-A526-F36C-39DB9C2C907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2060"/>
                </a:solidFill>
                <a:latin typeface="Montserrat Alternates regular" panose="00000500000000000000" pitchFamily="2" charset="0"/>
              </a:rPr>
              <a:t>Starter: Think | Pair | Share</a:t>
            </a:r>
          </a:p>
        </p:txBody>
      </p:sp>
      <p:sp>
        <p:nvSpPr>
          <p:cNvPr id="3" name="Title 1">
            <a:extLst>
              <a:ext uri="{FF2B5EF4-FFF2-40B4-BE49-F238E27FC236}">
                <a16:creationId xmlns:a16="http://schemas.microsoft.com/office/drawing/2014/main" id="{F3CF033C-AFB7-9CB3-C663-E920C0C5FA52}"/>
              </a:ext>
            </a:extLst>
          </p:cNvPr>
          <p:cNvSpPr txBox="1">
            <a:spLocks/>
          </p:cNvSpPr>
          <p:nvPr/>
        </p:nvSpPr>
        <p:spPr>
          <a:xfrm>
            <a:off x="832087" y="1923690"/>
            <a:ext cx="10508775" cy="459140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	</a:t>
            </a: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What (if anything) do these heroes have in common? </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	How many are not men?</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	How many are fictional?</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t>•	Why might people not agree that someone is a hero? </a:t>
            </a: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spTree>
    <p:extLst>
      <p:ext uri="{BB962C8B-B14F-4D97-AF65-F5344CB8AC3E}">
        <p14:creationId xmlns:p14="http://schemas.microsoft.com/office/powerpoint/2010/main" val="22415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and blue text on a black background&#10;&#10;Description automatically generated">
            <a:extLst>
              <a:ext uri="{FF2B5EF4-FFF2-40B4-BE49-F238E27FC236}">
                <a16:creationId xmlns:a16="http://schemas.microsoft.com/office/drawing/2014/main" id="{E712ECA0-5A53-FB2C-1D33-A59C9359C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688" y="470553"/>
            <a:ext cx="1911045" cy="1634118"/>
          </a:xfrm>
          <a:prstGeom prst="rect">
            <a:avLst/>
          </a:prstGeom>
        </p:spPr>
      </p:pic>
      <p:pic>
        <p:nvPicPr>
          <p:cNvPr id="6" name="Picture 5" descr="A blue rectangular object with red border&#10;&#10;Description automatically generated">
            <a:extLst>
              <a:ext uri="{FF2B5EF4-FFF2-40B4-BE49-F238E27FC236}">
                <a16:creationId xmlns:a16="http://schemas.microsoft.com/office/drawing/2014/main" id="{970A6AFF-F7E2-D7A2-FD76-F7DCE37B4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7699" y="470553"/>
            <a:ext cx="4591701" cy="5916893"/>
          </a:xfrm>
          <a:prstGeom prst="rect">
            <a:avLst/>
          </a:prstGeom>
        </p:spPr>
      </p:pic>
      <p:sp>
        <p:nvSpPr>
          <p:cNvPr id="8" name="Title 1">
            <a:extLst>
              <a:ext uri="{FF2B5EF4-FFF2-40B4-BE49-F238E27FC236}">
                <a16:creationId xmlns:a16="http://schemas.microsoft.com/office/drawing/2014/main" id="{4F338DF7-02FD-1C08-5904-C8B80A364C89}"/>
              </a:ext>
            </a:extLst>
          </p:cNvPr>
          <p:cNvSpPr txBox="1">
            <a:spLocks/>
          </p:cNvSpPr>
          <p:nvPr/>
        </p:nvSpPr>
        <p:spPr>
          <a:xfrm>
            <a:off x="685016" y="2352160"/>
            <a:ext cx="6147864" cy="166168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r>
              <a:rPr lang="en-GB" sz="3600" dirty="0">
                <a:solidFill>
                  <a:srgbClr val="002060"/>
                </a:solidFill>
                <a:ea typeface="Cambria"/>
              </a:rPr>
              <a:t>Enquiry Question: </a:t>
            </a:r>
            <a:br>
              <a:rPr lang="en-GB" sz="3600" b="1" dirty="0">
                <a:ea typeface="Cambria" panose="02040503050406030204" pitchFamily="18" charset="0"/>
              </a:rPr>
            </a:br>
            <a:r>
              <a:rPr lang="en-GB" sz="3600" b="1" dirty="0">
                <a:solidFill>
                  <a:srgbClr val="002060"/>
                </a:solidFill>
                <a:ea typeface="Cambria"/>
              </a:rPr>
              <a:t>Who was Alan Turing and why should we care?</a:t>
            </a:r>
            <a:endParaRPr lang="en-GB" sz="3600" dirty="0">
              <a:solidFill>
                <a:srgbClr val="002060"/>
              </a:solidFill>
              <a:ea typeface="Cambria"/>
            </a:endParaRPr>
          </a:p>
        </p:txBody>
      </p:sp>
      <p:sp>
        <p:nvSpPr>
          <p:cNvPr id="9" name="TextBox 8">
            <a:extLst>
              <a:ext uri="{FF2B5EF4-FFF2-40B4-BE49-F238E27FC236}">
                <a16:creationId xmlns:a16="http://schemas.microsoft.com/office/drawing/2014/main" id="{E3736A9B-A609-A0EC-BBEB-8C77FBDAF85D}"/>
              </a:ext>
            </a:extLst>
          </p:cNvPr>
          <p:cNvSpPr txBox="1"/>
          <p:nvPr/>
        </p:nvSpPr>
        <p:spPr>
          <a:xfrm>
            <a:off x="685015" y="4261334"/>
            <a:ext cx="6292392" cy="2062103"/>
          </a:xfrm>
          <a:prstGeom prst="rect">
            <a:avLst/>
          </a:prstGeom>
          <a:noFill/>
        </p:spPr>
        <p:txBody>
          <a:bodyPr wrap="square">
            <a:spAutoFit/>
          </a:bodyPr>
          <a:lstStyle/>
          <a:p>
            <a:r>
              <a:rPr lang="en-GB" sz="3200" dirty="0">
                <a:solidFill>
                  <a:srgbClr val="002060"/>
                </a:solidFill>
                <a:latin typeface="Montserrat Alternates" panose="00000500000000000000" pitchFamily="2" charset="0"/>
              </a:rPr>
              <a:t>Lesson Title: </a:t>
            </a:r>
            <a:br>
              <a:rPr lang="en-GB" sz="3200" dirty="0">
                <a:solidFill>
                  <a:srgbClr val="002060"/>
                </a:solidFill>
                <a:latin typeface="Montserrat Alternates" panose="00000500000000000000" pitchFamily="2" charset="0"/>
              </a:rPr>
            </a:br>
            <a:r>
              <a:rPr lang="en-GB" sz="3200" dirty="0">
                <a:solidFill>
                  <a:srgbClr val="002060"/>
                </a:solidFill>
                <a:latin typeface="Montserrat Alternates" panose="00000500000000000000" pitchFamily="2" charset="0"/>
              </a:rPr>
              <a:t>Who was Alan Turing and why is he important to Britain?</a:t>
            </a:r>
          </a:p>
        </p:txBody>
      </p:sp>
      <p:pic>
        <p:nvPicPr>
          <p:cNvPr id="3" name="Picture 2">
            <a:extLst>
              <a:ext uri="{FF2B5EF4-FFF2-40B4-BE49-F238E27FC236}">
                <a16:creationId xmlns:a16="http://schemas.microsoft.com/office/drawing/2014/main" id="{38775FE9-C4E5-84C8-A21F-55C16C8CDC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6698" y="759251"/>
            <a:ext cx="3601306" cy="5305790"/>
          </a:xfrm>
          <a:prstGeom prst="rect">
            <a:avLst/>
          </a:prstGeom>
        </p:spPr>
      </p:pic>
    </p:spTree>
    <p:extLst>
      <p:ext uri="{BB962C8B-B14F-4D97-AF65-F5344CB8AC3E}">
        <p14:creationId xmlns:p14="http://schemas.microsoft.com/office/powerpoint/2010/main" val="216558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99191-2BB1-8CD8-0BED-7C858893572D}"/>
            </a:ext>
          </a:extLst>
        </p:cNvPr>
        <p:cNvGrpSpPr/>
        <p:nvPr/>
      </p:nvGrpSpPr>
      <p:grpSpPr>
        <a:xfrm>
          <a:off x="0" y="0"/>
          <a:ext cx="0" cy="0"/>
          <a:chOff x="0" y="0"/>
          <a:chExt cx="0" cy="0"/>
        </a:xfrm>
      </p:grpSpPr>
      <p:pic>
        <p:nvPicPr>
          <p:cNvPr id="2" name="Picture 1" descr="A red and blue text on a black background&#10;&#10;Description automatically generated">
            <a:extLst>
              <a:ext uri="{FF2B5EF4-FFF2-40B4-BE49-F238E27FC236}">
                <a16:creationId xmlns:a16="http://schemas.microsoft.com/office/drawing/2014/main" id="{AD809D74-58EB-D9DF-15D8-AFCCAEFF7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
        <p:nvSpPr>
          <p:cNvPr id="3" name="Title 1">
            <a:extLst>
              <a:ext uri="{FF2B5EF4-FFF2-40B4-BE49-F238E27FC236}">
                <a16:creationId xmlns:a16="http://schemas.microsoft.com/office/drawing/2014/main" id="{39659DC4-769F-46D5-BB4C-CECF1D549AAE}"/>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02060"/>
                </a:solidFill>
                <a:latin typeface="Montserrat Alternates regular" panose="00000500000000000000" pitchFamily="2" charset="0"/>
              </a:rPr>
              <a:t>Who was Alan Turing?</a:t>
            </a:r>
          </a:p>
        </p:txBody>
      </p:sp>
      <p:sp>
        <p:nvSpPr>
          <p:cNvPr id="4" name="Title 1">
            <a:extLst>
              <a:ext uri="{FF2B5EF4-FFF2-40B4-BE49-F238E27FC236}">
                <a16:creationId xmlns:a16="http://schemas.microsoft.com/office/drawing/2014/main" id="{1CEF94B4-BA10-C76A-8F10-EA5B12B1B248}"/>
              </a:ext>
            </a:extLst>
          </p:cNvPr>
          <p:cNvSpPr txBox="1">
            <a:spLocks/>
          </p:cNvSpPr>
          <p:nvPr/>
        </p:nvSpPr>
        <p:spPr>
          <a:xfrm>
            <a:off x="838201" y="1133296"/>
            <a:ext cx="6838740" cy="76471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baseline="0">
                <a:solidFill>
                  <a:schemeClr val="tx1"/>
                </a:solidFill>
                <a:latin typeface="Montserrat Alternates" panose="00000500000000000000" pitchFamily="2" charset="0"/>
                <a:ea typeface="+mj-ea"/>
                <a:cs typeface="+mj-cs"/>
              </a:defRPr>
            </a:lvl1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Calibri" panose="020F0502020204030204" pitchFamily="34" charset="0"/>
                <a:cs typeface="+mn-cs"/>
              </a:rPr>
              <a:t>Watch this short video about Turing’s life and work:</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000" b="1"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Alan Turing - Celebrating the life of a genius</a:t>
            </a:r>
            <a:endParaRPr kumimoji="0" lang="en-GB" sz="20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Calibri" panose="020F0502020204030204" pitchFamily="34" charset="0"/>
              <a:cs typeface="+mn-cs"/>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Calibri" panose="020F0502020204030204" pitchFamily="34" charset="0"/>
              <a:cs typeface="+mn-cs"/>
            </a:endParaRPr>
          </a:p>
          <a:p>
            <a:pPr marL="0" marR="0" lvl="0" indent="0" defTabSz="914400" rtl="0" eaLnBrk="1" fontAlgn="auto" latinLnBrk="0" hangingPunct="1">
              <a:lnSpc>
                <a:spcPct val="90000"/>
              </a:lnSpc>
              <a:spcBef>
                <a:spcPct val="0"/>
              </a:spcBef>
              <a:spcAft>
                <a:spcPts val="0"/>
              </a:spcAft>
              <a:buClrTx/>
              <a:buSzTx/>
              <a:buFontTx/>
              <a:buNone/>
              <a:tabLst/>
              <a:defRPr/>
            </a:pP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br>
              <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rPr>
            </a:br>
            <a:endParaRPr kumimoji="0" lang="en-GB" sz="28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j-lt"/>
              <a:cs typeface="+mj-lt"/>
            </a:endParaRPr>
          </a:p>
        </p:txBody>
      </p:sp>
      <p:pic>
        <p:nvPicPr>
          <p:cNvPr id="5" name="Online Media 4" title="Alan Turing - Celebrating the life of a genius">
            <a:hlinkClick r:id="" action="ppaction://media"/>
            <a:extLst>
              <a:ext uri="{FF2B5EF4-FFF2-40B4-BE49-F238E27FC236}">
                <a16:creationId xmlns:a16="http://schemas.microsoft.com/office/drawing/2014/main" id="{9C9B4E32-2DEC-1792-9B52-CC8246145823}"/>
              </a:ext>
            </a:extLst>
          </p:cNvPr>
          <p:cNvPicPr>
            <a:picLocks noRot="1" noChangeAspect="1"/>
          </p:cNvPicPr>
          <p:nvPr>
            <a:videoFile r:link="rId1"/>
          </p:nvPr>
        </p:nvPicPr>
        <p:blipFill>
          <a:blip r:embed="rId5"/>
          <a:stretch>
            <a:fillRect/>
          </a:stretch>
        </p:blipFill>
        <p:spPr>
          <a:xfrm>
            <a:off x="3386295" y="1898013"/>
            <a:ext cx="8778718" cy="4959987"/>
          </a:xfrm>
          <a:prstGeom prst="rect">
            <a:avLst/>
          </a:prstGeom>
        </p:spPr>
      </p:pic>
    </p:spTree>
    <p:extLst>
      <p:ext uri="{BB962C8B-B14F-4D97-AF65-F5344CB8AC3E}">
        <p14:creationId xmlns:p14="http://schemas.microsoft.com/office/powerpoint/2010/main" val="40918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00D30-F65C-6001-9089-0C618F44DDD2}"/>
              </a:ext>
            </a:extLst>
          </p:cNvPr>
          <p:cNvSpPr txBox="1"/>
          <p:nvPr/>
        </p:nvSpPr>
        <p:spPr>
          <a:xfrm>
            <a:off x="1235946" y="2692848"/>
            <a:ext cx="10128739" cy="10515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Calibri" panose="020F0502020204030204" pitchFamily="34" charset="0"/>
                <a:cs typeface="+mn-cs"/>
              </a:rPr>
              <a:t>Now use what you have learnt from the video, and the Information Cards you have been given, to complete the ‘Who was Alan Turing? worksheet.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Calibri" panose="020F0502020204030204" pitchFamily="34" charset="0"/>
                <a:cs typeface="+mn-cs"/>
              </a:rPr>
              <a:t> We will then share our knowledge as a class.</a:t>
            </a:r>
            <a:endParaRPr kumimoji="0" lang="en-GB" sz="2000" b="0" i="0" u="none" strike="noStrike" kern="1200" cap="none" spc="0" normalizeH="0" baseline="0" noProof="0" dirty="0">
              <a:ln>
                <a:noFill/>
              </a:ln>
              <a:solidFill>
                <a:srgbClr val="002060"/>
              </a:solidFill>
              <a:effectLst/>
              <a:uLnTx/>
              <a:uFillTx/>
              <a:latin typeface="Montserrat Alternates regular" panose="00000500000000000000" pitchFamily="2" charset="0"/>
              <a:ea typeface="+mn-ea"/>
              <a:cs typeface="+mn-cs"/>
            </a:endParaRPr>
          </a:p>
        </p:txBody>
      </p:sp>
    </p:spTree>
    <p:extLst>
      <p:ext uri="{BB962C8B-B14F-4D97-AF65-F5344CB8AC3E}">
        <p14:creationId xmlns:p14="http://schemas.microsoft.com/office/powerpoint/2010/main" val="416564473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B Ppt Template" id="{B1014D2B-510F-429C-88F0-C95B9E87CC41}" vid="{C052BF8C-D5EA-4ED4-A09B-5931243412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1834</Words>
  <Application>Microsoft Office PowerPoint</Application>
  <PresentationFormat>Widescreen</PresentationFormat>
  <Paragraphs>141</Paragraphs>
  <Slides>25</Slides>
  <Notes>8</Notes>
  <HiddenSlides>2</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3" baseType="lpstr">
      <vt:lpstr>Aptos</vt:lpstr>
      <vt:lpstr>Aptos Display</vt:lpstr>
      <vt:lpstr>Arial</vt:lpstr>
      <vt:lpstr>Cambria</vt:lpstr>
      <vt:lpstr>Montserrat Alternates</vt:lpstr>
      <vt:lpstr>Montserrat Alternates regular</vt:lpstr>
      <vt:lpstr>1_Office Theme</vt:lpstr>
      <vt:lpstr>Document</vt:lpstr>
      <vt:lpstr>Challenging Histories</vt:lpstr>
      <vt:lpstr>PowerPoint Presentation</vt:lpstr>
      <vt:lpstr>Starter: The Turing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What have we learned and why does it matter?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Jackson</dc:creator>
  <cp:lastModifiedBy>ben fuller</cp:lastModifiedBy>
  <cp:revision>22</cp:revision>
  <dcterms:created xsi:type="dcterms:W3CDTF">2025-06-10T12:10:13Z</dcterms:created>
  <dcterms:modified xsi:type="dcterms:W3CDTF">2025-07-17T10:45:55Z</dcterms:modified>
</cp:coreProperties>
</file>