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diagrams/colors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colors4.xml" ContentType="application/vnd.openxmlformats-officedocument.drawingml.diagramColors+xml"/>
  <Override PartName="/ppt/diagrams/colors5.xml" ContentType="application/vnd.openxmlformats-officedocument.drawingml.diagramColors+xml"/>
  <Override PartName="/ppt/diagrams/colors6.xml" ContentType="application/vnd.openxmlformats-officedocument.drawingml.diagramColors+xml"/>
  <Override PartName="/ppt/diagrams/colors7.xml" ContentType="application/vnd.openxmlformats-officedocument.drawingml.diagramColors+xml"/>
  <Override PartName="/ppt/diagrams/colors8.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6.xml" ContentType="application/vnd.openxmlformats-officedocument.drawingml.diagramData+xml"/>
  <Override PartName="/ppt/diagrams/data7.xml" ContentType="application/vnd.openxmlformats-officedocument.drawingml.diagramData+xml"/>
  <Override PartName="/ppt/diagrams/data8.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drawing4.xml" ContentType="application/vnd.ms-office.drawingml.diagramDrawing+xml"/>
  <Override PartName="/ppt/diagrams/drawing5.xml" ContentType="application/vnd.ms-office.drawingml.diagramDrawing+xml"/>
  <Override PartName="/ppt/diagrams/drawing6.xml" ContentType="application/vnd.ms-office.drawingml.diagramDrawing+xml"/>
  <Override PartName="/ppt/diagrams/drawing7.xml" ContentType="application/vnd.ms-office.drawingml.diagramDrawing+xml"/>
  <Override PartName="/ppt/diagrams/drawing8.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4.xml" ContentType="application/vnd.openxmlformats-officedocument.drawingml.diagramLayout+xml"/>
  <Override PartName="/ppt/diagrams/layout5.xml" ContentType="application/vnd.openxmlformats-officedocument.drawingml.diagramLayout+xml"/>
  <Override PartName="/ppt/diagrams/layout6.xml" ContentType="application/vnd.openxmlformats-officedocument.drawingml.diagramLayout+xml"/>
  <Override PartName="/ppt/diagrams/layout7.xml" ContentType="application/vnd.openxmlformats-officedocument.drawingml.diagramLayout+xml"/>
  <Override PartName="/ppt/diagrams/layout8.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diagrams/quickStyle4.xml" ContentType="application/vnd.openxmlformats-officedocument.drawingml.diagramStyle+xml"/>
  <Override PartName="/ppt/diagrams/quickStyle5.xml" ContentType="application/vnd.openxmlformats-officedocument.drawingml.diagramStyle+xml"/>
  <Override PartName="/ppt/diagrams/quickStyle6.xml" ContentType="application/vnd.openxmlformats-officedocument.drawingml.diagramStyle+xml"/>
  <Override PartName="/ppt/diagrams/quickStyle7.xml" ContentType="application/vnd.openxmlformats-officedocument.drawingml.diagramStyle+xml"/>
  <Override PartName="/ppt/diagrams/quickStyle8.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A226B4B-F364-4C3E-99C7-ECCA7BB04182}" v="37" dt="2026-07-06T14:59:26.1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93658" autoAdjust="0"/>
  </p:normalViewPr>
  <p:slideViewPr>
    <p:cSldViewPr snapToGrid="0">
      <p:cViewPr varScale="1">
        <p:scale>
          <a:sx n="98" d="100"/>
          <a:sy n="98" d="100"/>
        </p:scale>
        <p:origin x="84" y="54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undu, Haja" userId="d054b1d2-8728-40bd-bfd6-1d1ccb338688" providerId="ADAL" clId="{344CE8C5-7C17-4CFE-A696-ED3743BC115C}"/>
    <pc:docChg chg="undo custSel modSld">
      <pc:chgData name="Bundu, Haja" userId="d054b1d2-8728-40bd-bfd6-1d1ccb338688" providerId="ADAL" clId="{344CE8C5-7C17-4CFE-A696-ED3743BC115C}" dt="2026-07-06T15:02:23.696" v="197" actId="14100"/>
      <pc:docMkLst>
        <pc:docMk/>
      </pc:docMkLst>
      <pc:sldChg chg="addSp delSp modSp mod">
        <pc:chgData name="Bundu, Haja" userId="d054b1d2-8728-40bd-bfd6-1d1ccb338688" providerId="ADAL" clId="{344CE8C5-7C17-4CFE-A696-ED3743BC115C}" dt="2026-07-06T15:02:23.696" v="197" actId="14100"/>
        <pc:sldMkLst>
          <pc:docMk/>
          <pc:sldMk cId="1876342721" sldId="260"/>
        </pc:sldMkLst>
        <pc:picChg chg="del">
          <ac:chgData name="Bundu, Haja" userId="d054b1d2-8728-40bd-bfd6-1d1ccb338688" providerId="ADAL" clId="{344CE8C5-7C17-4CFE-A696-ED3743BC115C}" dt="2026-07-06T15:02:11.021" v="191" actId="478"/>
          <ac:picMkLst>
            <pc:docMk/>
            <pc:sldMk cId="1876342721" sldId="260"/>
            <ac:picMk id="5" creationId="{4219A7E4-1F5E-18A7-3547-DB8A324EC144}"/>
          </ac:picMkLst>
        </pc:picChg>
        <pc:picChg chg="add mod">
          <ac:chgData name="Bundu, Haja" userId="d054b1d2-8728-40bd-bfd6-1d1ccb338688" providerId="ADAL" clId="{344CE8C5-7C17-4CFE-A696-ED3743BC115C}" dt="2026-07-06T15:02:23.696" v="197" actId="14100"/>
          <ac:picMkLst>
            <pc:docMk/>
            <pc:sldMk cId="1876342721" sldId="260"/>
            <ac:picMk id="6" creationId="{052AA6A8-7AB5-9E61-9D48-E4938833BF95}"/>
          </ac:picMkLst>
        </pc:picChg>
      </pc:sldChg>
      <pc:sldChg chg="addSp delSp modSp mod">
        <pc:chgData name="Bundu, Haja" userId="d054b1d2-8728-40bd-bfd6-1d1ccb338688" providerId="ADAL" clId="{344CE8C5-7C17-4CFE-A696-ED3743BC115C}" dt="2026-07-06T14:59:47.610" v="189" actId="11529"/>
        <pc:sldMkLst>
          <pc:docMk/>
          <pc:sldMk cId="3164513990" sldId="261"/>
        </pc:sldMkLst>
        <pc:spChg chg="add del mod">
          <ac:chgData name="Bundu, Haja" userId="d054b1d2-8728-40bd-bfd6-1d1ccb338688" providerId="ADAL" clId="{344CE8C5-7C17-4CFE-A696-ED3743BC115C}" dt="2026-07-06T14:58:09.020" v="171" actId="478"/>
          <ac:spMkLst>
            <pc:docMk/>
            <pc:sldMk cId="3164513990" sldId="261"/>
            <ac:spMk id="7" creationId="{06985A30-1F6A-BDB7-790D-B25FDB050341}"/>
          </ac:spMkLst>
        </pc:spChg>
        <pc:spChg chg="add mod">
          <ac:chgData name="Bundu, Haja" userId="d054b1d2-8728-40bd-bfd6-1d1ccb338688" providerId="ADAL" clId="{344CE8C5-7C17-4CFE-A696-ED3743BC115C}" dt="2026-07-06T14:59:38.471" v="188" actId="1076"/>
          <ac:spMkLst>
            <pc:docMk/>
            <pc:sldMk cId="3164513990" sldId="261"/>
            <ac:spMk id="8" creationId="{EB8BEE38-0647-8668-E5D4-C9E281697991}"/>
          </ac:spMkLst>
        </pc:spChg>
        <pc:graphicFrameChg chg="mod modGraphic">
          <ac:chgData name="Bundu, Haja" userId="d054b1d2-8728-40bd-bfd6-1d1ccb338688" providerId="ADAL" clId="{344CE8C5-7C17-4CFE-A696-ED3743BC115C}" dt="2026-07-06T14:59:23.419" v="186"/>
          <ac:graphicFrameMkLst>
            <pc:docMk/>
            <pc:sldMk cId="3164513990" sldId="261"/>
            <ac:graphicFrameMk id="6" creationId="{A6127429-204B-B5D0-DF87-9476977F1BA3}"/>
          </ac:graphicFrameMkLst>
        </pc:graphicFrameChg>
        <pc:cxnChg chg="add">
          <ac:chgData name="Bundu, Haja" userId="d054b1d2-8728-40bd-bfd6-1d1ccb338688" providerId="ADAL" clId="{344CE8C5-7C17-4CFE-A696-ED3743BC115C}" dt="2026-07-06T14:59:47.610" v="189" actId="11529"/>
          <ac:cxnSpMkLst>
            <pc:docMk/>
            <pc:sldMk cId="3164513990" sldId="261"/>
            <ac:cxnSpMk id="10" creationId="{6A7618C0-CEE8-29D2-6847-AA64718E215F}"/>
          </ac:cxnSpMkLst>
        </pc:cxnChg>
      </pc:sldChg>
      <pc:sldChg chg="modSp mod">
        <pc:chgData name="Bundu, Haja" userId="d054b1d2-8728-40bd-bfd6-1d1ccb338688" providerId="ADAL" clId="{344CE8C5-7C17-4CFE-A696-ED3743BC115C}" dt="2026-07-06T14:56:49.930" v="153" actId="20577"/>
        <pc:sldMkLst>
          <pc:docMk/>
          <pc:sldMk cId="4162356320" sldId="263"/>
        </pc:sldMkLst>
        <pc:graphicFrameChg chg="modGraphic">
          <ac:chgData name="Bundu, Haja" userId="d054b1d2-8728-40bd-bfd6-1d1ccb338688" providerId="ADAL" clId="{344CE8C5-7C17-4CFE-A696-ED3743BC115C}" dt="2026-07-06T14:56:49.930" v="153" actId="20577"/>
          <ac:graphicFrameMkLst>
            <pc:docMk/>
            <pc:sldMk cId="4162356320" sldId="263"/>
            <ac:graphicFrameMk id="6" creationId="{C6C5FB11-43A4-5E7E-5C5F-692F915A6574}"/>
          </ac:graphicFrameMkLst>
        </pc:graphicFrameChg>
      </pc:sldChg>
    </pc:docChg>
  </pc:docChgLst>
</pc:chgInfo>
</file>

<file path=ppt/diagrams/_rels/data6.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7.svg"/><Relationship Id="rId1" Type="http://schemas.openxmlformats.org/officeDocument/2006/relationships/image" Target="../media/image6.svg"/><Relationship Id="rId6" Type="http://schemas.openxmlformats.org/officeDocument/2006/relationships/image" Target="../media/image11.svg"/><Relationship Id="rId5" Type="http://schemas.openxmlformats.org/officeDocument/2006/relationships/image" Target="../media/image10.svg"/><Relationship Id="rId4" Type="http://schemas.openxmlformats.org/officeDocument/2006/relationships/image" Target="../media/image9.svg"/></Relationships>
</file>

<file path=ppt/diagrams/_rels/drawing6.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7.svg"/><Relationship Id="rId1" Type="http://schemas.openxmlformats.org/officeDocument/2006/relationships/image" Target="../media/image6.svg"/><Relationship Id="rId6" Type="http://schemas.openxmlformats.org/officeDocument/2006/relationships/image" Target="../media/image11.svg"/><Relationship Id="rId5" Type="http://schemas.openxmlformats.org/officeDocument/2006/relationships/image" Target="../media/image10.svg"/><Relationship Id="rId4" Type="http://schemas.openxmlformats.org/officeDocument/2006/relationships/image" Target="../media/image9.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C366A4-7C15-4844-BCB1-6A7AD7A3274D}" type="doc">
      <dgm:prSet loTypeId="urn:microsoft.com/office/officeart/2016/7/layout/BasicProcessNew" loCatId="process" qsTypeId="urn:microsoft.com/office/officeart/2005/8/quickstyle/simple1" qsCatId="simple" csTypeId="urn:microsoft.com/office/officeart/2005/8/colors/colorful1" csCatId="colorful" phldr="1"/>
      <dgm:spPr/>
      <dgm:t>
        <a:bodyPr/>
        <a:lstStyle/>
        <a:p>
          <a:endParaRPr lang="en-US"/>
        </a:p>
      </dgm:t>
    </dgm:pt>
    <dgm:pt modelId="{053530B0-1F29-4FD9-BC82-2E68A7E09735}">
      <dgm:prSet custT="1"/>
      <dgm:spPr/>
      <dgm:t>
        <a:bodyPr/>
        <a:lstStyle/>
        <a:p>
          <a:r>
            <a:rPr lang="en-GB" sz="1400" b="0" i="0" dirty="0">
              <a:latin typeface="Arial Nova" panose="020B0504020202020204" pitchFamily="34" charset="0"/>
            </a:rPr>
            <a:t>Good afternoon, everyone. </a:t>
          </a:r>
          <a:endParaRPr lang="en-US" sz="1100" b="0" dirty="0">
            <a:latin typeface="Arial Nova" panose="020B0504020202020204" pitchFamily="34" charset="0"/>
          </a:endParaRPr>
        </a:p>
      </dgm:t>
    </dgm:pt>
    <dgm:pt modelId="{54F4A118-67D9-41FA-99E7-094F6DF95E90}" type="parTrans" cxnId="{1E065D02-0BB4-4205-8B32-89978844CD20}">
      <dgm:prSet/>
      <dgm:spPr/>
      <dgm:t>
        <a:bodyPr/>
        <a:lstStyle/>
        <a:p>
          <a:endParaRPr lang="en-US"/>
        </a:p>
      </dgm:t>
    </dgm:pt>
    <dgm:pt modelId="{9E62F40C-90E9-4849-91F8-A2B0E43E87E5}" type="sibTrans" cxnId="{1E065D02-0BB4-4205-8B32-89978844CD20}">
      <dgm:prSet/>
      <dgm:spPr/>
      <dgm:t>
        <a:bodyPr/>
        <a:lstStyle/>
        <a:p>
          <a:endParaRPr lang="en-US"/>
        </a:p>
      </dgm:t>
    </dgm:pt>
    <dgm:pt modelId="{CABCBF2B-7A11-477F-A330-D78ABFCF745C}">
      <dgm:prSet custT="1"/>
      <dgm:spPr/>
      <dgm:t>
        <a:bodyPr/>
        <a:lstStyle/>
        <a:p>
          <a:endParaRPr lang="en-GB" sz="1100" b="1" i="0" dirty="0"/>
        </a:p>
        <a:p>
          <a:r>
            <a:rPr lang="en-GB" sz="1200" b="0" i="0" dirty="0">
              <a:latin typeface="Arial Nova" panose="020B0504020202020204" pitchFamily="34" charset="0"/>
            </a:rPr>
            <a:t>My name is Haja Bundu, and I am one of the Resettlement Housing Officers at Brent Council. Our role is to support individuals and families who have recently been granted refugee status in the UK and are approaching the Council for housing assistance.</a:t>
          </a:r>
        </a:p>
        <a:p>
          <a:pPr>
            <a:buNone/>
          </a:pPr>
          <a:endParaRPr lang="en-GB" sz="1100" dirty="0"/>
        </a:p>
        <a:p>
          <a:endParaRPr lang="en-US" sz="1100" dirty="0"/>
        </a:p>
      </dgm:t>
    </dgm:pt>
    <dgm:pt modelId="{D642D6E3-DB80-44A2-92F9-0CC7020F8AC0}" type="parTrans" cxnId="{B9DF4C0E-FC95-4F76-AFC9-BCB799A347EC}">
      <dgm:prSet/>
      <dgm:spPr/>
      <dgm:t>
        <a:bodyPr/>
        <a:lstStyle/>
        <a:p>
          <a:endParaRPr lang="en-US"/>
        </a:p>
      </dgm:t>
    </dgm:pt>
    <dgm:pt modelId="{BC7AB924-F110-4C2D-BF3A-0739DAA9891F}" type="sibTrans" cxnId="{B9DF4C0E-FC95-4F76-AFC9-BCB799A347EC}">
      <dgm:prSet/>
      <dgm:spPr/>
      <dgm:t>
        <a:bodyPr/>
        <a:lstStyle/>
        <a:p>
          <a:endParaRPr lang="en-US"/>
        </a:p>
      </dgm:t>
    </dgm:pt>
    <dgm:pt modelId="{C1499DCE-FAA6-4FBC-B1F3-90258899BFDB}">
      <dgm:prSet/>
      <dgm:spPr/>
      <dgm:t>
        <a:bodyPr/>
        <a:lstStyle/>
        <a:p>
          <a:r>
            <a:rPr lang="en-GB" b="0" i="0" dirty="0">
              <a:effectLst/>
              <a:latin typeface="Arial Nova" panose="020B0504020202020204" pitchFamily="34" charset="0"/>
            </a:rPr>
            <a:t>I will be explaining the housing support available to you, including homelessness applications under Part 7 of the Housing Act 1996, housing assessments, medical assessments, priority need considerations, private rented sector options, financial assistance, and support with benefits such as Universal Credit.</a:t>
          </a:r>
          <a:endParaRPr lang="en-US" b="0" dirty="0">
            <a:effectLst/>
            <a:latin typeface="Arial Nova" panose="020B0504020202020204" pitchFamily="34" charset="0"/>
          </a:endParaRPr>
        </a:p>
      </dgm:t>
    </dgm:pt>
    <dgm:pt modelId="{54BF2155-FCFE-42B0-92CC-476FBA770208}" type="parTrans" cxnId="{8DE7460C-F5D0-45FD-AA50-804914F5C5DB}">
      <dgm:prSet/>
      <dgm:spPr/>
      <dgm:t>
        <a:bodyPr/>
        <a:lstStyle/>
        <a:p>
          <a:endParaRPr lang="en-US"/>
        </a:p>
      </dgm:t>
    </dgm:pt>
    <dgm:pt modelId="{BB40AB99-183D-4088-B5B5-2DF9788A822C}" type="sibTrans" cxnId="{8DE7460C-F5D0-45FD-AA50-804914F5C5DB}">
      <dgm:prSet/>
      <dgm:spPr/>
      <dgm:t>
        <a:bodyPr/>
        <a:lstStyle/>
        <a:p>
          <a:endParaRPr lang="en-US"/>
        </a:p>
      </dgm:t>
    </dgm:pt>
    <dgm:pt modelId="{91D31BB2-4B07-464B-B430-EB3F88CC943A}">
      <dgm:prSet/>
      <dgm:spPr/>
      <dgm:t>
        <a:bodyPr/>
        <a:lstStyle/>
        <a:p>
          <a:r>
            <a:rPr lang="en-GB" dirty="0">
              <a:latin typeface="Arial Nova" panose="020B0504020202020204" pitchFamily="34" charset="0"/>
            </a:rPr>
            <a:t>Our aim is to help you understand your options and support you in securing sustainable accommodation.</a:t>
          </a:r>
          <a:endParaRPr lang="en-US" dirty="0">
            <a:latin typeface="Arial Nova" panose="020B0504020202020204" pitchFamily="34" charset="0"/>
          </a:endParaRPr>
        </a:p>
      </dgm:t>
    </dgm:pt>
    <dgm:pt modelId="{05500A7B-6B83-4D24-B642-208D2B8E9053}" type="parTrans" cxnId="{EF09593A-9E46-4634-9029-9C8B72C40913}">
      <dgm:prSet/>
      <dgm:spPr/>
      <dgm:t>
        <a:bodyPr/>
        <a:lstStyle/>
        <a:p>
          <a:endParaRPr lang="en-US"/>
        </a:p>
      </dgm:t>
    </dgm:pt>
    <dgm:pt modelId="{B51F8DFE-1449-436A-850E-BE86720D22E7}" type="sibTrans" cxnId="{EF09593A-9E46-4634-9029-9C8B72C40913}">
      <dgm:prSet/>
      <dgm:spPr/>
      <dgm:t>
        <a:bodyPr/>
        <a:lstStyle/>
        <a:p>
          <a:endParaRPr lang="en-US"/>
        </a:p>
      </dgm:t>
    </dgm:pt>
    <dgm:pt modelId="{1DB48959-14AD-40EE-8EC3-D7326736EA94}" type="pres">
      <dgm:prSet presAssocID="{0DC366A4-7C15-4844-BCB1-6A7AD7A3274D}" presName="Name0" presStyleCnt="0">
        <dgm:presLayoutVars>
          <dgm:dir/>
          <dgm:resizeHandles val="exact"/>
        </dgm:presLayoutVars>
      </dgm:prSet>
      <dgm:spPr/>
    </dgm:pt>
    <dgm:pt modelId="{888BBFED-ADAF-4C3F-A334-2633BE173B2D}" type="pres">
      <dgm:prSet presAssocID="{053530B0-1F29-4FD9-BC82-2E68A7E09735}" presName="node" presStyleLbl="node1" presStyleIdx="0" presStyleCnt="7" custLinFactNeighborX="-13002" custLinFactNeighborY="-285">
        <dgm:presLayoutVars>
          <dgm:bulletEnabled val="1"/>
        </dgm:presLayoutVars>
      </dgm:prSet>
      <dgm:spPr/>
    </dgm:pt>
    <dgm:pt modelId="{7D1FC7BF-EF26-4842-A97B-E8664564373A}" type="pres">
      <dgm:prSet presAssocID="{9E62F40C-90E9-4849-91F8-A2B0E43E87E5}" presName="sibTransSpacerBeforeConnector" presStyleCnt="0"/>
      <dgm:spPr/>
    </dgm:pt>
    <dgm:pt modelId="{1F443545-2D92-42A6-BA1B-E1B1C4B46A3C}" type="pres">
      <dgm:prSet presAssocID="{9E62F40C-90E9-4849-91F8-A2B0E43E87E5}" presName="sibTrans" presStyleLbl="node1" presStyleIdx="1" presStyleCnt="7"/>
      <dgm:spPr/>
    </dgm:pt>
    <dgm:pt modelId="{2FE235DF-5CAB-4B95-B70E-75335B5CCB41}" type="pres">
      <dgm:prSet presAssocID="{9E62F40C-90E9-4849-91F8-A2B0E43E87E5}" presName="sibTransSpacerAfterConnector" presStyleCnt="0"/>
      <dgm:spPr/>
    </dgm:pt>
    <dgm:pt modelId="{AC2A325A-D749-4BF9-8188-674EBB33C6DC}" type="pres">
      <dgm:prSet presAssocID="{CABCBF2B-7A11-477F-A330-D78ABFCF745C}" presName="node" presStyleLbl="node1" presStyleIdx="2" presStyleCnt="7">
        <dgm:presLayoutVars>
          <dgm:bulletEnabled val="1"/>
        </dgm:presLayoutVars>
      </dgm:prSet>
      <dgm:spPr/>
    </dgm:pt>
    <dgm:pt modelId="{00F3D86F-0F64-4186-B2EF-08D657C15577}" type="pres">
      <dgm:prSet presAssocID="{BC7AB924-F110-4C2D-BF3A-0739DAA9891F}" presName="sibTransSpacerBeforeConnector" presStyleCnt="0"/>
      <dgm:spPr/>
    </dgm:pt>
    <dgm:pt modelId="{F7929AEA-18AF-4D75-9338-EC116CFE9EBE}" type="pres">
      <dgm:prSet presAssocID="{BC7AB924-F110-4C2D-BF3A-0739DAA9891F}" presName="sibTrans" presStyleLbl="node1" presStyleIdx="3" presStyleCnt="7"/>
      <dgm:spPr/>
    </dgm:pt>
    <dgm:pt modelId="{C9B03CC1-D7DC-4492-B804-BBBE07392B96}" type="pres">
      <dgm:prSet presAssocID="{BC7AB924-F110-4C2D-BF3A-0739DAA9891F}" presName="sibTransSpacerAfterConnector" presStyleCnt="0"/>
      <dgm:spPr/>
    </dgm:pt>
    <dgm:pt modelId="{6C21AE64-7068-4F68-8B7D-69181536E89C}" type="pres">
      <dgm:prSet presAssocID="{C1499DCE-FAA6-4FBC-B1F3-90258899BFDB}" presName="node" presStyleLbl="node1" presStyleIdx="4" presStyleCnt="7">
        <dgm:presLayoutVars>
          <dgm:bulletEnabled val="1"/>
        </dgm:presLayoutVars>
      </dgm:prSet>
      <dgm:spPr/>
    </dgm:pt>
    <dgm:pt modelId="{85194DAE-0E4A-4E9C-96A3-7FEA5BFD97CC}" type="pres">
      <dgm:prSet presAssocID="{BB40AB99-183D-4088-B5B5-2DF9788A822C}" presName="sibTransSpacerBeforeConnector" presStyleCnt="0"/>
      <dgm:spPr/>
    </dgm:pt>
    <dgm:pt modelId="{3331DA6D-25CD-41F4-82CF-A0099E2F1F91}" type="pres">
      <dgm:prSet presAssocID="{BB40AB99-183D-4088-B5B5-2DF9788A822C}" presName="sibTrans" presStyleLbl="node1" presStyleIdx="5" presStyleCnt="7"/>
      <dgm:spPr/>
    </dgm:pt>
    <dgm:pt modelId="{EB28D420-BACE-470B-A107-1B04491AE201}" type="pres">
      <dgm:prSet presAssocID="{BB40AB99-183D-4088-B5B5-2DF9788A822C}" presName="sibTransSpacerAfterConnector" presStyleCnt="0"/>
      <dgm:spPr/>
    </dgm:pt>
    <dgm:pt modelId="{A713A6E8-2C9A-4853-A8D9-C1804153C58C}" type="pres">
      <dgm:prSet presAssocID="{91D31BB2-4B07-464B-B430-EB3F88CC943A}" presName="node" presStyleLbl="node1" presStyleIdx="6" presStyleCnt="7">
        <dgm:presLayoutVars>
          <dgm:bulletEnabled val="1"/>
        </dgm:presLayoutVars>
      </dgm:prSet>
      <dgm:spPr/>
    </dgm:pt>
  </dgm:ptLst>
  <dgm:cxnLst>
    <dgm:cxn modelId="{1E065D02-0BB4-4205-8B32-89978844CD20}" srcId="{0DC366A4-7C15-4844-BCB1-6A7AD7A3274D}" destId="{053530B0-1F29-4FD9-BC82-2E68A7E09735}" srcOrd="0" destOrd="0" parTransId="{54F4A118-67D9-41FA-99E7-094F6DF95E90}" sibTransId="{9E62F40C-90E9-4849-91F8-A2B0E43E87E5}"/>
    <dgm:cxn modelId="{E006F105-D488-42EF-8487-0C5502F4A491}" type="presOf" srcId="{BB40AB99-183D-4088-B5B5-2DF9788A822C}" destId="{3331DA6D-25CD-41F4-82CF-A0099E2F1F91}" srcOrd="0" destOrd="0" presId="urn:microsoft.com/office/officeart/2016/7/layout/BasicProcessNew"/>
    <dgm:cxn modelId="{8DE7460C-F5D0-45FD-AA50-804914F5C5DB}" srcId="{0DC366A4-7C15-4844-BCB1-6A7AD7A3274D}" destId="{C1499DCE-FAA6-4FBC-B1F3-90258899BFDB}" srcOrd="2" destOrd="0" parTransId="{54BF2155-FCFE-42B0-92CC-476FBA770208}" sibTransId="{BB40AB99-183D-4088-B5B5-2DF9788A822C}"/>
    <dgm:cxn modelId="{B9DF4C0E-FC95-4F76-AFC9-BCB799A347EC}" srcId="{0DC366A4-7C15-4844-BCB1-6A7AD7A3274D}" destId="{CABCBF2B-7A11-477F-A330-D78ABFCF745C}" srcOrd="1" destOrd="0" parTransId="{D642D6E3-DB80-44A2-92F9-0CC7020F8AC0}" sibTransId="{BC7AB924-F110-4C2D-BF3A-0739DAA9891F}"/>
    <dgm:cxn modelId="{548E060F-7DB6-4C3E-84AB-84F3DA212839}" type="presOf" srcId="{9E62F40C-90E9-4849-91F8-A2B0E43E87E5}" destId="{1F443545-2D92-42A6-BA1B-E1B1C4B46A3C}" srcOrd="0" destOrd="0" presId="urn:microsoft.com/office/officeart/2016/7/layout/BasicProcessNew"/>
    <dgm:cxn modelId="{EF09593A-9E46-4634-9029-9C8B72C40913}" srcId="{0DC366A4-7C15-4844-BCB1-6A7AD7A3274D}" destId="{91D31BB2-4B07-464B-B430-EB3F88CC943A}" srcOrd="3" destOrd="0" parTransId="{05500A7B-6B83-4D24-B642-208D2B8E9053}" sibTransId="{B51F8DFE-1449-436A-850E-BE86720D22E7}"/>
    <dgm:cxn modelId="{2F1B835B-B2CD-41E1-90EA-F008F5DA8205}" type="presOf" srcId="{91D31BB2-4B07-464B-B430-EB3F88CC943A}" destId="{A713A6E8-2C9A-4853-A8D9-C1804153C58C}" srcOrd="0" destOrd="0" presId="urn:microsoft.com/office/officeart/2016/7/layout/BasicProcessNew"/>
    <dgm:cxn modelId="{70C7F960-127B-477A-BC9B-7C45E03301FB}" type="presOf" srcId="{BC7AB924-F110-4C2D-BF3A-0739DAA9891F}" destId="{F7929AEA-18AF-4D75-9338-EC116CFE9EBE}" srcOrd="0" destOrd="0" presId="urn:microsoft.com/office/officeart/2016/7/layout/BasicProcessNew"/>
    <dgm:cxn modelId="{6B8BC08A-7126-4318-AA10-27CECD6FB7F0}" type="presOf" srcId="{0DC366A4-7C15-4844-BCB1-6A7AD7A3274D}" destId="{1DB48959-14AD-40EE-8EC3-D7326736EA94}" srcOrd="0" destOrd="0" presId="urn:microsoft.com/office/officeart/2016/7/layout/BasicProcessNew"/>
    <dgm:cxn modelId="{64A25F9C-52FE-4B4F-B20A-362738D445E8}" type="presOf" srcId="{053530B0-1F29-4FD9-BC82-2E68A7E09735}" destId="{888BBFED-ADAF-4C3F-A334-2633BE173B2D}" srcOrd="0" destOrd="0" presId="urn:microsoft.com/office/officeart/2016/7/layout/BasicProcessNew"/>
    <dgm:cxn modelId="{6C62D1D2-44F9-4E49-A7DF-13671CFA6410}" type="presOf" srcId="{CABCBF2B-7A11-477F-A330-D78ABFCF745C}" destId="{AC2A325A-D749-4BF9-8188-674EBB33C6DC}" srcOrd="0" destOrd="0" presId="urn:microsoft.com/office/officeart/2016/7/layout/BasicProcessNew"/>
    <dgm:cxn modelId="{45A208D9-A9DE-49BA-A821-15502A5E3B67}" type="presOf" srcId="{C1499DCE-FAA6-4FBC-B1F3-90258899BFDB}" destId="{6C21AE64-7068-4F68-8B7D-69181536E89C}" srcOrd="0" destOrd="0" presId="urn:microsoft.com/office/officeart/2016/7/layout/BasicProcessNew"/>
    <dgm:cxn modelId="{362D8B6C-67FF-4A7F-829B-CB67FEEA5AEA}" type="presParOf" srcId="{1DB48959-14AD-40EE-8EC3-D7326736EA94}" destId="{888BBFED-ADAF-4C3F-A334-2633BE173B2D}" srcOrd="0" destOrd="0" presId="urn:microsoft.com/office/officeart/2016/7/layout/BasicProcessNew"/>
    <dgm:cxn modelId="{D8489852-8BF4-49CF-80B7-D7FBB6D7E385}" type="presParOf" srcId="{1DB48959-14AD-40EE-8EC3-D7326736EA94}" destId="{7D1FC7BF-EF26-4842-A97B-E8664564373A}" srcOrd="1" destOrd="0" presId="urn:microsoft.com/office/officeart/2016/7/layout/BasicProcessNew"/>
    <dgm:cxn modelId="{AB428869-E45D-49CA-8CA9-2C87D4AEE82C}" type="presParOf" srcId="{1DB48959-14AD-40EE-8EC3-D7326736EA94}" destId="{1F443545-2D92-42A6-BA1B-E1B1C4B46A3C}" srcOrd="2" destOrd="0" presId="urn:microsoft.com/office/officeart/2016/7/layout/BasicProcessNew"/>
    <dgm:cxn modelId="{16BE7B4A-3243-44C0-8725-2DC0B0C8437F}" type="presParOf" srcId="{1DB48959-14AD-40EE-8EC3-D7326736EA94}" destId="{2FE235DF-5CAB-4B95-B70E-75335B5CCB41}" srcOrd="3" destOrd="0" presId="urn:microsoft.com/office/officeart/2016/7/layout/BasicProcessNew"/>
    <dgm:cxn modelId="{B5696497-025A-4B15-8672-144A0F008FF7}" type="presParOf" srcId="{1DB48959-14AD-40EE-8EC3-D7326736EA94}" destId="{AC2A325A-D749-4BF9-8188-674EBB33C6DC}" srcOrd="4" destOrd="0" presId="urn:microsoft.com/office/officeart/2016/7/layout/BasicProcessNew"/>
    <dgm:cxn modelId="{0969B882-BC71-4882-9F90-AB652AB6EF58}" type="presParOf" srcId="{1DB48959-14AD-40EE-8EC3-D7326736EA94}" destId="{00F3D86F-0F64-4186-B2EF-08D657C15577}" srcOrd="5" destOrd="0" presId="urn:microsoft.com/office/officeart/2016/7/layout/BasicProcessNew"/>
    <dgm:cxn modelId="{86FE7096-826F-4D4A-98B1-DE91B4549663}" type="presParOf" srcId="{1DB48959-14AD-40EE-8EC3-D7326736EA94}" destId="{F7929AEA-18AF-4D75-9338-EC116CFE9EBE}" srcOrd="6" destOrd="0" presId="urn:microsoft.com/office/officeart/2016/7/layout/BasicProcessNew"/>
    <dgm:cxn modelId="{071854F2-D9F2-4951-B7D0-09744CA55FE0}" type="presParOf" srcId="{1DB48959-14AD-40EE-8EC3-D7326736EA94}" destId="{C9B03CC1-D7DC-4492-B804-BBBE07392B96}" srcOrd="7" destOrd="0" presId="urn:microsoft.com/office/officeart/2016/7/layout/BasicProcessNew"/>
    <dgm:cxn modelId="{6807DEBF-9F29-4465-A42B-3EE34FA1F71A}" type="presParOf" srcId="{1DB48959-14AD-40EE-8EC3-D7326736EA94}" destId="{6C21AE64-7068-4F68-8B7D-69181536E89C}" srcOrd="8" destOrd="0" presId="urn:microsoft.com/office/officeart/2016/7/layout/BasicProcessNew"/>
    <dgm:cxn modelId="{17F702C2-E5D2-4241-A167-7130822D628D}" type="presParOf" srcId="{1DB48959-14AD-40EE-8EC3-D7326736EA94}" destId="{85194DAE-0E4A-4E9C-96A3-7FEA5BFD97CC}" srcOrd="9" destOrd="0" presId="urn:microsoft.com/office/officeart/2016/7/layout/BasicProcessNew"/>
    <dgm:cxn modelId="{14F1DC69-C0D9-4B3D-90AD-18D5A10A1419}" type="presParOf" srcId="{1DB48959-14AD-40EE-8EC3-D7326736EA94}" destId="{3331DA6D-25CD-41F4-82CF-A0099E2F1F91}" srcOrd="10" destOrd="0" presId="urn:microsoft.com/office/officeart/2016/7/layout/BasicProcessNew"/>
    <dgm:cxn modelId="{EA969860-B230-4AFA-B356-F3C2EAD934AA}" type="presParOf" srcId="{1DB48959-14AD-40EE-8EC3-D7326736EA94}" destId="{EB28D420-BACE-470B-A107-1B04491AE201}" srcOrd="11" destOrd="0" presId="urn:microsoft.com/office/officeart/2016/7/layout/BasicProcessNew"/>
    <dgm:cxn modelId="{0F5B442D-F17E-469B-AF40-8664C674CFB8}" type="presParOf" srcId="{1DB48959-14AD-40EE-8EC3-D7326736EA94}" destId="{A713A6E8-2C9A-4853-A8D9-C1804153C58C}" srcOrd="12" destOrd="0" presId="urn:microsoft.com/office/officeart/2016/7/layout/Basic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A03E782-5D7F-4644-BE74-D142E53B5691}"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990E2C37-05F6-490E-9DF4-3DC9058622F6}">
      <dgm:prSet/>
      <dgm:spPr/>
      <dgm:t>
        <a:bodyPr/>
        <a:lstStyle/>
        <a:p>
          <a:r>
            <a:rPr lang="en-GB" b="1" dirty="0"/>
            <a:t>Transition to Local Housing Services</a:t>
          </a:r>
          <a:endParaRPr lang="en-US" dirty="0"/>
        </a:p>
      </dgm:t>
    </dgm:pt>
    <dgm:pt modelId="{F8402030-A6CB-4C65-B2D4-EA182EC682ED}" type="parTrans" cxnId="{F2F34852-7F93-4A52-84E2-05612BC6E30C}">
      <dgm:prSet/>
      <dgm:spPr/>
      <dgm:t>
        <a:bodyPr/>
        <a:lstStyle/>
        <a:p>
          <a:endParaRPr lang="en-US"/>
        </a:p>
      </dgm:t>
    </dgm:pt>
    <dgm:pt modelId="{40ADCA4F-CFE5-4888-B56F-CDA152905892}" type="sibTrans" cxnId="{F2F34852-7F93-4A52-84E2-05612BC6E30C}">
      <dgm:prSet/>
      <dgm:spPr/>
      <dgm:t>
        <a:bodyPr/>
        <a:lstStyle/>
        <a:p>
          <a:endParaRPr lang="en-US"/>
        </a:p>
      </dgm:t>
    </dgm:pt>
    <dgm:pt modelId="{15FB7AF2-2E97-421D-895A-D0D3A41712CC}">
      <dgm:prSet/>
      <dgm:spPr/>
      <dgm:t>
        <a:bodyPr/>
        <a:lstStyle/>
        <a:p>
          <a:r>
            <a:rPr lang="en-GB" dirty="0"/>
            <a:t>After refugee status is granted, individuals move from Home Office asylum support to local authority housing services for assistance.</a:t>
          </a:r>
          <a:endParaRPr lang="en-US" dirty="0"/>
        </a:p>
      </dgm:t>
    </dgm:pt>
    <dgm:pt modelId="{AC2DC58D-6189-4C78-8593-A23A25963F8B}" type="parTrans" cxnId="{87DFBAAA-C94B-4319-B54D-AA5AE322B219}">
      <dgm:prSet/>
      <dgm:spPr/>
      <dgm:t>
        <a:bodyPr/>
        <a:lstStyle/>
        <a:p>
          <a:endParaRPr lang="en-US"/>
        </a:p>
      </dgm:t>
    </dgm:pt>
    <dgm:pt modelId="{90E9AA1F-53B6-4661-AF33-C424FBB4889E}" type="sibTrans" cxnId="{87DFBAAA-C94B-4319-B54D-AA5AE322B219}">
      <dgm:prSet/>
      <dgm:spPr/>
      <dgm:t>
        <a:bodyPr/>
        <a:lstStyle/>
        <a:p>
          <a:endParaRPr lang="en-US"/>
        </a:p>
      </dgm:t>
    </dgm:pt>
    <dgm:pt modelId="{7ED6ECD4-18B1-438A-8724-CA11FD1D259B}">
      <dgm:prSet/>
      <dgm:spPr/>
      <dgm:t>
        <a:bodyPr/>
        <a:lstStyle/>
        <a:p>
          <a:r>
            <a:rPr lang="en-GB" b="1" dirty="0"/>
            <a:t>Fair Assessment and Support</a:t>
          </a:r>
          <a:endParaRPr lang="en-US" dirty="0"/>
        </a:p>
      </dgm:t>
    </dgm:pt>
    <dgm:pt modelId="{5CB5137B-E8B9-4BA0-9AB2-A6955186817A}" type="parTrans" cxnId="{AA88751B-2AC1-4F21-A420-9DBDCBCCA110}">
      <dgm:prSet/>
      <dgm:spPr/>
      <dgm:t>
        <a:bodyPr/>
        <a:lstStyle/>
        <a:p>
          <a:endParaRPr lang="en-US"/>
        </a:p>
      </dgm:t>
    </dgm:pt>
    <dgm:pt modelId="{74116084-727C-46F6-8CD7-6FE184B71376}" type="sibTrans" cxnId="{AA88751B-2AC1-4F21-A420-9DBDCBCCA110}">
      <dgm:prSet/>
      <dgm:spPr/>
      <dgm:t>
        <a:bodyPr/>
        <a:lstStyle/>
        <a:p>
          <a:endParaRPr lang="en-US"/>
        </a:p>
      </dgm:t>
    </dgm:pt>
    <dgm:pt modelId="{6795DF7B-80E1-4191-AE6B-F4BD39AEB97B}">
      <dgm:prSet/>
      <dgm:spPr/>
      <dgm:t>
        <a:bodyPr/>
        <a:lstStyle/>
        <a:p>
          <a:r>
            <a:rPr lang="en-GB" dirty="0"/>
            <a:t>The council assesses housing needs fairly, considering immigration status, medical needs, priority need, Local connection, and financial circumstances.</a:t>
          </a:r>
          <a:endParaRPr lang="en-US" dirty="0"/>
        </a:p>
      </dgm:t>
    </dgm:pt>
    <dgm:pt modelId="{3EBB1542-7F36-495C-972A-267D615461D8}" type="parTrans" cxnId="{5F98EA36-C669-4845-81C5-16C995AFE33C}">
      <dgm:prSet/>
      <dgm:spPr/>
      <dgm:t>
        <a:bodyPr/>
        <a:lstStyle/>
        <a:p>
          <a:endParaRPr lang="en-US"/>
        </a:p>
      </dgm:t>
    </dgm:pt>
    <dgm:pt modelId="{B22FBB05-300E-488A-BAA6-95E23FE25601}" type="sibTrans" cxnId="{5F98EA36-C669-4845-81C5-16C995AFE33C}">
      <dgm:prSet/>
      <dgm:spPr/>
      <dgm:t>
        <a:bodyPr/>
        <a:lstStyle/>
        <a:p>
          <a:endParaRPr lang="en-US"/>
        </a:p>
      </dgm:t>
    </dgm:pt>
    <dgm:pt modelId="{ACC64B60-9CC0-4FBA-9832-4036F3DD7AC0}">
      <dgm:prSet/>
      <dgm:spPr/>
      <dgm:t>
        <a:bodyPr/>
        <a:lstStyle/>
        <a:p>
          <a:r>
            <a:rPr lang="en-GB" b="1"/>
            <a:t>Private Rented Sector Accommodation</a:t>
          </a:r>
          <a:endParaRPr lang="en-US"/>
        </a:p>
      </dgm:t>
    </dgm:pt>
    <dgm:pt modelId="{3A1B60A8-6DDB-432A-9804-E52DBD199D84}" type="parTrans" cxnId="{0997D7B9-2683-453F-9B21-071D4F5D799B}">
      <dgm:prSet/>
      <dgm:spPr/>
      <dgm:t>
        <a:bodyPr/>
        <a:lstStyle/>
        <a:p>
          <a:endParaRPr lang="en-US"/>
        </a:p>
      </dgm:t>
    </dgm:pt>
    <dgm:pt modelId="{E3E99F5D-DB99-48C6-892A-4032D739F1E8}" type="sibTrans" cxnId="{0997D7B9-2683-453F-9B21-071D4F5D799B}">
      <dgm:prSet/>
      <dgm:spPr/>
      <dgm:t>
        <a:bodyPr/>
        <a:lstStyle/>
        <a:p>
          <a:endParaRPr lang="en-US"/>
        </a:p>
      </dgm:t>
    </dgm:pt>
    <dgm:pt modelId="{6C485F20-EC6B-485E-A642-3AA92A7B3C6E}">
      <dgm:prSet/>
      <dgm:spPr/>
      <dgm:t>
        <a:bodyPr/>
        <a:lstStyle/>
        <a:p>
          <a:r>
            <a:rPr lang="en-GB" dirty="0"/>
            <a:t>Most newly recognised refugees secure housing through the private rented sector rather than automatic social housing allocation.</a:t>
          </a:r>
          <a:endParaRPr lang="en-US" dirty="0"/>
        </a:p>
      </dgm:t>
    </dgm:pt>
    <dgm:pt modelId="{7C1905AD-AB5A-4D25-AC6F-DD5A27AF13C2}" type="parTrans" cxnId="{D933E0AC-A882-4F85-A505-1DE2076BDB12}">
      <dgm:prSet/>
      <dgm:spPr/>
      <dgm:t>
        <a:bodyPr/>
        <a:lstStyle/>
        <a:p>
          <a:endParaRPr lang="en-US"/>
        </a:p>
      </dgm:t>
    </dgm:pt>
    <dgm:pt modelId="{01C170CF-1C22-43DA-A9C3-CB5A2C36ADEC}" type="sibTrans" cxnId="{D933E0AC-A882-4F85-A505-1DE2076BDB12}">
      <dgm:prSet/>
      <dgm:spPr/>
      <dgm:t>
        <a:bodyPr/>
        <a:lstStyle/>
        <a:p>
          <a:endParaRPr lang="en-US"/>
        </a:p>
      </dgm:t>
    </dgm:pt>
    <dgm:pt modelId="{98A7F669-DF8B-4C32-B077-DA38BAF44B0C}">
      <dgm:prSet/>
      <dgm:spPr/>
      <dgm:t>
        <a:bodyPr/>
        <a:lstStyle/>
        <a:p>
          <a:r>
            <a:rPr lang="en-GB" b="1" dirty="0"/>
            <a:t>Applicant Responsibilities</a:t>
          </a:r>
          <a:endParaRPr lang="en-US" dirty="0"/>
        </a:p>
      </dgm:t>
    </dgm:pt>
    <dgm:pt modelId="{B8130FA7-5AC8-4C89-BCA0-85E3ACD9F2D7}" type="parTrans" cxnId="{A4E01E6E-24AC-444C-91D5-902E47A679AF}">
      <dgm:prSet/>
      <dgm:spPr/>
      <dgm:t>
        <a:bodyPr/>
        <a:lstStyle/>
        <a:p>
          <a:endParaRPr lang="en-US"/>
        </a:p>
      </dgm:t>
    </dgm:pt>
    <dgm:pt modelId="{F48D9BAF-3149-4BA3-A188-8AD57B1F27F9}" type="sibTrans" cxnId="{A4E01E6E-24AC-444C-91D5-902E47A679AF}">
      <dgm:prSet/>
      <dgm:spPr/>
      <dgm:t>
        <a:bodyPr/>
        <a:lstStyle/>
        <a:p>
          <a:endParaRPr lang="en-US"/>
        </a:p>
      </dgm:t>
    </dgm:pt>
    <dgm:pt modelId="{0C6486BE-3611-48A5-90C9-956A4C639541}">
      <dgm:prSet/>
      <dgm:spPr/>
      <dgm:t>
        <a:bodyPr/>
        <a:lstStyle/>
        <a:p>
          <a:r>
            <a:rPr lang="en-GB" dirty="0"/>
            <a:t>Applicants must engage fully, provide documents promptly, and consider various housing options for sustainable outcomes.</a:t>
          </a:r>
          <a:endParaRPr lang="en-US" dirty="0"/>
        </a:p>
      </dgm:t>
    </dgm:pt>
    <dgm:pt modelId="{23938E73-2CC5-4A2D-ADCA-2A8714ED8DDB}" type="parTrans" cxnId="{CBB25202-016F-43AE-AB5F-7011C0388A00}">
      <dgm:prSet/>
      <dgm:spPr/>
      <dgm:t>
        <a:bodyPr/>
        <a:lstStyle/>
        <a:p>
          <a:endParaRPr lang="en-US"/>
        </a:p>
      </dgm:t>
    </dgm:pt>
    <dgm:pt modelId="{4FBE899F-794B-4EFF-8769-3B43FFAD490B}" type="sibTrans" cxnId="{CBB25202-016F-43AE-AB5F-7011C0388A00}">
      <dgm:prSet/>
      <dgm:spPr/>
      <dgm:t>
        <a:bodyPr/>
        <a:lstStyle/>
        <a:p>
          <a:endParaRPr lang="en-US"/>
        </a:p>
      </dgm:t>
    </dgm:pt>
    <dgm:pt modelId="{C647EDCC-CC87-44A6-9DA9-F21B70BC3F37}" type="pres">
      <dgm:prSet presAssocID="{9A03E782-5D7F-4644-BE74-D142E53B5691}" presName="diagram" presStyleCnt="0">
        <dgm:presLayoutVars>
          <dgm:dir/>
          <dgm:resizeHandles val="exact"/>
        </dgm:presLayoutVars>
      </dgm:prSet>
      <dgm:spPr/>
    </dgm:pt>
    <dgm:pt modelId="{36CE2A52-DEB8-4F13-95B4-891D43C3B3CF}" type="pres">
      <dgm:prSet presAssocID="{990E2C37-05F6-490E-9DF4-3DC9058622F6}" presName="node" presStyleLbl="node1" presStyleIdx="0" presStyleCnt="8">
        <dgm:presLayoutVars>
          <dgm:bulletEnabled val="1"/>
        </dgm:presLayoutVars>
      </dgm:prSet>
      <dgm:spPr/>
    </dgm:pt>
    <dgm:pt modelId="{D85CB616-D171-4E61-84FC-96E2BB141C82}" type="pres">
      <dgm:prSet presAssocID="{40ADCA4F-CFE5-4888-B56F-CDA152905892}" presName="sibTrans" presStyleCnt="0"/>
      <dgm:spPr/>
    </dgm:pt>
    <dgm:pt modelId="{778B07AC-6418-4AE7-A936-15CED0495002}" type="pres">
      <dgm:prSet presAssocID="{15FB7AF2-2E97-421D-895A-D0D3A41712CC}" presName="node" presStyleLbl="node1" presStyleIdx="1" presStyleCnt="8">
        <dgm:presLayoutVars>
          <dgm:bulletEnabled val="1"/>
        </dgm:presLayoutVars>
      </dgm:prSet>
      <dgm:spPr/>
    </dgm:pt>
    <dgm:pt modelId="{F383EADA-1CA0-4E06-9161-1AA397CE39E9}" type="pres">
      <dgm:prSet presAssocID="{90E9AA1F-53B6-4661-AF33-C424FBB4889E}" presName="sibTrans" presStyleCnt="0"/>
      <dgm:spPr/>
    </dgm:pt>
    <dgm:pt modelId="{0C47C1D0-6E85-4DCE-BAD0-97BA727A4A5A}" type="pres">
      <dgm:prSet presAssocID="{7ED6ECD4-18B1-438A-8724-CA11FD1D259B}" presName="node" presStyleLbl="node1" presStyleIdx="2" presStyleCnt="8">
        <dgm:presLayoutVars>
          <dgm:bulletEnabled val="1"/>
        </dgm:presLayoutVars>
      </dgm:prSet>
      <dgm:spPr/>
    </dgm:pt>
    <dgm:pt modelId="{DE83A15F-7D85-4FB4-AA68-E4734F9089F3}" type="pres">
      <dgm:prSet presAssocID="{74116084-727C-46F6-8CD7-6FE184B71376}" presName="sibTrans" presStyleCnt="0"/>
      <dgm:spPr/>
    </dgm:pt>
    <dgm:pt modelId="{2E633EA0-CE70-4289-AAFA-664FA60F318E}" type="pres">
      <dgm:prSet presAssocID="{6795DF7B-80E1-4191-AE6B-F4BD39AEB97B}" presName="node" presStyleLbl="node1" presStyleIdx="3" presStyleCnt="8">
        <dgm:presLayoutVars>
          <dgm:bulletEnabled val="1"/>
        </dgm:presLayoutVars>
      </dgm:prSet>
      <dgm:spPr/>
    </dgm:pt>
    <dgm:pt modelId="{2F94EA7A-12CD-45EF-A4B6-F603E2B79104}" type="pres">
      <dgm:prSet presAssocID="{B22FBB05-300E-488A-BAA6-95E23FE25601}" presName="sibTrans" presStyleCnt="0"/>
      <dgm:spPr/>
    </dgm:pt>
    <dgm:pt modelId="{D01DA0D1-AC38-4322-9E9A-E0412B41849A}" type="pres">
      <dgm:prSet presAssocID="{ACC64B60-9CC0-4FBA-9832-4036F3DD7AC0}" presName="node" presStyleLbl="node1" presStyleIdx="4" presStyleCnt="8">
        <dgm:presLayoutVars>
          <dgm:bulletEnabled val="1"/>
        </dgm:presLayoutVars>
      </dgm:prSet>
      <dgm:spPr/>
    </dgm:pt>
    <dgm:pt modelId="{C350D1F1-324D-477C-9270-F592464779B4}" type="pres">
      <dgm:prSet presAssocID="{E3E99F5D-DB99-48C6-892A-4032D739F1E8}" presName="sibTrans" presStyleCnt="0"/>
      <dgm:spPr/>
    </dgm:pt>
    <dgm:pt modelId="{6AA0DDA8-A02E-4EC2-B593-C67AD4E6E0C5}" type="pres">
      <dgm:prSet presAssocID="{6C485F20-EC6B-485E-A642-3AA92A7B3C6E}" presName="node" presStyleLbl="node1" presStyleIdx="5" presStyleCnt="8">
        <dgm:presLayoutVars>
          <dgm:bulletEnabled val="1"/>
        </dgm:presLayoutVars>
      </dgm:prSet>
      <dgm:spPr/>
    </dgm:pt>
    <dgm:pt modelId="{B52FD11F-BB95-4B57-AF7E-1A6E3F037E24}" type="pres">
      <dgm:prSet presAssocID="{01C170CF-1C22-43DA-A9C3-CB5A2C36ADEC}" presName="sibTrans" presStyleCnt="0"/>
      <dgm:spPr/>
    </dgm:pt>
    <dgm:pt modelId="{073FA204-B028-4254-AEE6-7B6819C92069}" type="pres">
      <dgm:prSet presAssocID="{98A7F669-DF8B-4C32-B077-DA38BAF44B0C}" presName="node" presStyleLbl="node1" presStyleIdx="6" presStyleCnt="8">
        <dgm:presLayoutVars>
          <dgm:bulletEnabled val="1"/>
        </dgm:presLayoutVars>
      </dgm:prSet>
      <dgm:spPr/>
    </dgm:pt>
    <dgm:pt modelId="{2522C56B-60E6-4084-B039-BB2E91D227F2}" type="pres">
      <dgm:prSet presAssocID="{F48D9BAF-3149-4BA3-A188-8AD57B1F27F9}" presName="sibTrans" presStyleCnt="0"/>
      <dgm:spPr/>
    </dgm:pt>
    <dgm:pt modelId="{FFB70436-DCC3-44EB-A544-31FF2E1344F1}" type="pres">
      <dgm:prSet presAssocID="{0C6486BE-3611-48A5-90C9-956A4C639541}" presName="node" presStyleLbl="node1" presStyleIdx="7" presStyleCnt="8">
        <dgm:presLayoutVars>
          <dgm:bulletEnabled val="1"/>
        </dgm:presLayoutVars>
      </dgm:prSet>
      <dgm:spPr/>
    </dgm:pt>
  </dgm:ptLst>
  <dgm:cxnLst>
    <dgm:cxn modelId="{CBB25202-016F-43AE-AB5F-7011C0388A00}" srcId="{9A03E782-5D7F-4644-BE74-D142E53B5691}" destId="{0C6486BE-3611-48A5-90C9-956A4C639541}" srcOrd="7" destOrd="0" parTransId="{23938E73-2CC5-4A2D-ADCA-2A8714ED8DDB}" sibTransId="{4FBE899F-794B-4EFF-8769-3B43FFAD490B}"/>
    <dgm:cxn modelId="{AA88751B-2AC1-4F21-A420-9DBDCBCCA110}" srcId="{9A03E782-5D7F-4644-BE74-D142E53B5691}" destId="{7ED6ECD4-18B1-438A-8724-CA11FD1D259B}" srcOrd="2" destOrd="0" parTransId="{5CB5137B-E8B9-4BA0-9AB2-A6955186817A}" sibTransId="{74116084-727C-46F6-8CD7-6FE184B71376}"/>
    <dgm:cxn modelId="{5F98EA36-C669-4845-81C5-16C995AFE33C}" srcId="{9A03E782-5D7F-4644-BE74-D142E53B5691}" destId="{6795DF7B-80E1-4191-AE6B-F4BD39AEB97B}" srcOrd="3" destOrd="0" parTransId="{3EBB1542-7F36-495C-972A-267D615461D8}" sibTransId="{B22FBB05-300E-488A-BAA6-95E23FE25601}"/>
    <dgm:cxn modelId="{CB21876C-CC2E-4CCC-9EB4-9BAE001574B0}" type="presOf" srcId="{15FB7AF2-2E97-421D-895A-D0D3A41712CC}" destId="{778B07AC-6418-4AE7-A936-15CED0495002}" srcOrd="0" destOrd="0" presId="urn:microsoft.com/office/officeart/2005/8/layout/default"/>
    <dgm:cxn modelId="{A4E01E6E-24AC-444C-91D5-902E47A679AF}" srcId="{9A03E782-5D7F-4644-BE74-D142E53B5691}" destId="{98A7F669-DF8B-4C32-B077-DA38BAF44B0C}" srcOrd="6" destOrd="0" parTransId="{B8130FA7-5AC8-4C89-BCA0-85E3ACD9F2D7}" sibTransId="{F48D9BAF-3149-4BA3-A188-8AD57B1F27F9}"/>
    <dgm:cxn modelId="{F2F34852-7F93-4A52-84E2-05612BC6E30C}" srcId="{9A03E782-5D7F-4644-BE74-D142E53B5691}" destId="{990E2C37-05F6-490E-9DF4-3DC9058622F6}" srcOrd="0" destOrd="0" parTransId="{F8402030-A6CB-4C65-B2D4-EA182EC682ED}" sibTransId="{40ADCA4F-CFE5-4888-B56F-CDA152905892}"/>
    <dgm:cxn modelId="{D007A572-BE38-408E-92DD-67C9D7D9C573}" type="presOf" srcId="{9A03E782-5D7F-4644-BE74-D142E53B5691}" destId="{C647EDCC-CC87-44A6-9DA9-F21B70BC3F37}" srcOrd="0" destOrd="0" presId="urn:microsoft.com/office/officeart/2005/8/layout/default"/>
    <dgm:cxn modelId="{6AEB7E84-EAD3-4794-8D8F-DDF86447CD6F}" type="presOf" srcId="{990E2C37-05F6-490E-9DF4-3DC9058622F6}" destId="{36CE2A52-DEB8-4F13-95B4-891D43C3B3CF}" srcOrd="0" destOrd="0" presId="urn:microsoft.com/office/officeart/2005/8/layout/default"/>
    <dgm:cxn modelId="{87671287-349A-4E1E-BA80-B711F51E2DB4}" type="presOf" srcId="{6795DF7B-80E1-4191-AE6B-F4BD39AEB97B}" destId="{2E633EA0-CE70-4289-AAFA-664FA60F318E}" srcOrd="0" destOrd="0" presId="urn:microsoft.com/office/officeart/2005/8/layout/default"/>
    <dgm:cxn modelId="{AD4CE788-495E-4065-B724-3C6D6A76D8E7}" type="presOf" srcId="{98A7F669-DF8B-4C32-B077-DA38BAF44B0C}" destId="{073FA204-B028-4254-AEE6-7B6819C92069}" srcOrd="0" destOrd="0" presId="urn:microsoft.com/office/officeart/2005/8/layout/default"/>
    <dgm:cxn modelId="{402616A2-C2D3-44A9-A6A1-0FCF2486A23A}" type="presOf" srcId="{7ED6ECD4-18B1-438A-8724-CA11FD1D259B}" destId="{0C47C1D0-6E85-4DCE-BAD0-97BA727A4A5A}" srcOrd="0" destOrd="0" presId="urn:microsoft.com/office/officeart/2005/8/layout/default"/>
    <dgm:cxn modelId="{87DFBAAA-C94B-4319-B54D-AA5AE322B219}" srcId="{9A03E782-5D7F-4644-BE74-D142E53B5691}" destId="{15FB7AF2-2E97-421D-895A-D0D3A41712CC}" srcOrd="1" destOrd="0" parTransId="{AC2DC58D-6189-4C78-8593-A23A25963F8B}" sibTransId="{90E9AA1F-53B6-4661-AF33-C424FBB4889E}"/>
    <dgm:cxn modelId="{D933E0AC-A882-4F85-A505-1DE2076BDB12}" srcId="{9A03E782-5D7F-4644-BE74-D142E53B5691}" destId="{6C485F20-EC6B-485E-A642-3AA92A7B3C6E}" srcOrd="5" destOrd="0" parTransId="{7C1905AD-AB5A-4D25-AC6F-DD5A27AF13C2}" sibTransId="{01C170CF-1C22-43DA-A9C3-CB5A2C36ADEC}"/>
    <dgm:cxn modelId="{0997D7B9-2683-453F-9B21-071D4F5D799B}" srcId="{9A03E782-5D7F-4644-BE74-D142E53B5691}" destId="{ACC64B60-9CC0-4FBA-9832-4036F3DD7AC0}" srcOrd="4" destOrd="0" parTransId="{3A1B60A8-6DDB-432A-9804-E52DBD199D84}" sibTransId="{E3E99F5D-DB99-48C6-892A-4032D739F1E8}"/>
    <dgm:cxn modelId="{F092A0BE-1E29-47A3-AB9F-43BB331D5958}" type="presOf" srcId="{0C6486BE-3611-48A5-90C9-956A4C639541}" destId="{FFB70436-DCC3-44EB-A544-31FF2E1344F1}" srcOrd="0" destOrd="0" presId="urn:microsoft.com/office/officeart/2005/8/layout/default"/>
    <dgm:cxn modelId="{A5DAAADF-80FD-4CE6-8207-4F0E55B2CF7A}" type="presOf" srcId="{ACC64B60-9CC0-4FBA-9832-4036F3DD7AC0}" destId="{D01DA0D1-AC38-4322-9E9A-E0412B41849A}" srcOrd="0" destOrd="0" presId="urn:microsoft.com/office/officeart/2005/8/layout/default"/>
    <dgm:cxn modelId="{C3BF94FD-2034-4619-978C-A6095A5EF710}" type="presOf" srcId="{6C485F20-EC6B-485E-A642-3AA92A7B3C6E}" destId="{6AA0DDA8-A02E-4EC2-B593-C67AD4E6E0C5}" srcOrd="0" destOrd="0" presId="urn:microsoft.com/office/officeart/2005/8/layout/default"/>
    <dgm:cxn modelId="{7CD8A50D-D5C5-476E-B71D-451ED4E27796}" type="presParOf" srcId="{C647EDCC-CC87-44A6-9DA9-F21B70BC3F37}" destId="{36CE2A52-DEB8-4F13-95B4-891D43C3B3CF}" srcOrd="0" destOrd="0" presId="urn:microsoft.com/office/officeart/2005/8/layout/default"/>
    <dgm:cxn modelId="{BBBC6E28-6CC4-4DC4-BBA0-AE40FD8B6EB5}" type="presParOf" srcId="{C647EDCC-CC87-44A6-9DA9-F21B70BC3F37}" destId="{D85CB616-D171-4E61-84FC-96E2BB141C82}" srcOrd="1" destOrd="0" presId="urn:microsoft.com/office/officeart/2005/8/layout/default"/>
    <dgm:cxn modelId="{F9A92CD8-6E0F-43A7-AC45-D53BDB5CBBAB}" type="presParOf" srcId="{C647EDCC-CC87-44A6-9DA9-F21B70BC3F37}" destId="{778B07AC-6418-4AE7-A936-15CED0495002}" srcOrd="2" destOrd="0" presId="urn:microsoft.com/office/officeart/2005/8/layout/default"/>
    <dgm:cxn modelId="{FE768ADF-EEA3-4538-8D5A-B796368E02C4}" type="presParOf" srcId="{C647EDCC-CC87-44A6-9DA9-F21B70BC3F37}" destId="{F383EADA-1CA0-4E06-9161-1AA397CE39E9}" srcOrd="3" destOrd="0" presId="urn:microsoft.com/office/officeart/2005/8/layout/default"/>
    <dgm:cxn modelId="{0044C213-03BF-4B80-B511-034730182D9B}" type="presParOf" srcId="{C647EDCC-CC87-44A6-9DA9-F21B70BC3F37}" destId="{0C47C1D0-6E85-4DCE-BAD0-97BA727A4A5A}" srcOrd="4" destOrd="0" presId="urn:microsoft.com/office/officeart/2005/8/layout/default"/>
    <dgm:cxn modelId="{D9055B7E-9F11-447D-B8BE-A9974CB43106}" type="presParOf" srcId="{C647EDCC-CC87-44A6-9DA9-F21B70BC3F37}" destId="{DE83A15F-7D85-4FB4-AA68-E4734F9089F3}" srcOrd="5" destOrd="0" presId="urn:microsoft.com/office/officeart/2005/8/layout/default"/>
    <dgm:cxn modelId="{83C93598-A6C9-49C9-ABA7-26B8868B2F7F}" type="presParOf" srcId="{C647EDCC-CC87-44A6-9DA9-F21B70BC3F37}" destId="{2E633EA0-CE70-4289-AAFA-664FA60F318E}" srcOrd="6" destOrd="0" presId="urn:microsoft.com/office/officeart/2005/8/layout/default"/>
    <dgm:cxn modelId="{9D7DBDC4-477B-4EB2-B0C7-75F09FCFEF00}" type="presParOf" srcId="{C647EDCC-CC87-44A6-9DA9-F21B70BC3F37}" destId="{2F94EA7A-12CD-45EF-A4B6-F603E2B79104}" srcOrd="7" destOrd="0" presId="urn:microsoft.com/office/officeart/2005/8/layout/default"/>
    <dgm:cxn modelId="{62DD645B-DD43-41AF-8A01-0493B2E266D7}" type="presParOf" srcId="{C647EDCC-CC87-44A6-9DA9-F21B70BC3F37}" destId="{D01DA0D1-AC38-4322-9E9A-E0412B41849A}" srcOrd="8" destOrd="0" presId="urn:microsoft.com/office/officeart/2005/8/layout/default"/>
    <dgm:cxn modelId="{347AF147-DB92-47C2-8989-CDEFD059C345}" type="presParOf" srcId="{C647EDCC-CC87-44A6-9DA9-F21B70BC3F37}" destId="{C350D1F1-324D-477C-9270-F592464779B4}" srcOrd="9" destOrd="0" presId="urn:microsoft.com/office/officeart/2005/8/layout/default"/>
    <dgm:cxn modelId="{9A5A37A6-E0C8-4964-A876-476E93C4A83B}" type="presParOf" srcId="{C647EDCC-CC87-44A6-9DA9-F21B70BC3F37}" destId="{6AA0DDA8-A02E-4EC2-B593-C67AD4E6E0C5}" srcOrd="10" destOrd="0" presId="urn:microsoft.com/office/officeart/2005/8/layout/default"/>
    <dgm:cxn modelId="{DAC7A63F-3FD9-452E-937A-8A589573EEEC}" type="presParOf" srcId="{C647EDCC-CC87-44A6-9DA9-F21B70BC3F37}" destId="{B52FD11F-BB95-4B57-AF7E-1A6E3F037E24}" srcOrd="11" destOrd="0" presId="urn:microsoft.com/office/officeart/2005/8/layout/default"/>
    <dgm:cxn modelId="{46E82D05-CF88-49B4-A5EA-7D4B69F07726}" type="presParOf" srcId="{C647EDCC-CC87-44A6-9DA9-F21B70BC3F37}" destId="{073FA204-B028-4254-AEE6-7B6819C92069}" srcOrd="12" destOrd="0" presId="urn:microsoft.com/office/officeart/2005/8/layout/default"/>
    <dgm:cxn modelId="{560FFAED-A37D-4A44-A500-F55E01143ABB}" type="presParOf" srcId="{C647EDCC-CC87-44A6-9DA9-F21B70BC3F37}" destId="{2522C56B-60E6-4084-B039-BB2E91D227F2}" srcOrd="13" destOrd="0" presId="urn:microsoft.com/office/officeart/2005/8/layout/default"/>
    <dgm:cxn modelId="{904051C9-25E4-4A6F-864F-BBCD74C8D1B4}" type="presParOf" srcId="{C647EDCC-CC87-44A6-9DA9-F21B70BC3F37}" destId="{FFB70436-DCC3-44EB-A544-31FF2E1344F1}"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849F0DA-6BAB-49D3-BE02-CB27CB7A0603}" type="doc">
      <dgm:prSet loTypeId="urn:microsoft.com/office/officeart/2005/8/layout/orgChart1" loCatId="hierarchy" qsTypeId="urn:microsoft.com/office/officeart/2005/8/quickstyle/simple1" qsCatId="simple" csTypeId="urn:microsoft.com/office/officeart/2005/8/colors/colorful2" csCatId="colorful" phldr="1"/>
      <dgm:spPr/>
      <dgm:t>
        <a:bodyPr/>
        <a:lstStyle/>
        <a:p>
          <a:endParaRPr lang="en-US"/>
        </a:p>
      </dgm:t>
    </dgm:pt>
    <dgm:pt modelId="{84B466A4-6877-4B2F-A56B-8DA17B358970}">
      <dgm:prSet custT="1"/>
      <dgm:spPr/>
      <dgm:t>
        <a:bodyPr/>
        <a:lstStyle/>
        <a:p>
          <a:r>
            <a:rPr lang="en-GB" sz="1050" b="1"/>
            <a:t>Detailed Housing Assessment</a:t>
          </a:r>
          <a:endParaRPr lang="en-US" sz="1050"/>
        </a:p>
      </dgm:t>
    </dgm:pt>
    <dgm:pt modelId="{CD27F506-643B-457C-AB21-0311D5EDB7A8}" type="parTrans" cxnId="{AA90C623-344D-4C5C-B23D-FD487E10CBAE}">
      <dgm:prSet/>
      <dgm:spPr/>
      <dgm:t>
        <a:bodyPr/>
        <a:lstStyle/>
        <a:p>
          <a:endParaRPr lang="en-US" sz="2400"/>
        </a:p>
      </dgm:t>
    </dgm:pt>
    <dgm:pt modelId="{A2A8413F-AFA8-4C42-81A1-BAF9098DD07B}" type="sibTrans" cxnId="{AA90C623-344D-4C5C-B23D-FD487E10CBAE}">
      <dgm:prSet/>
      <dgm:spPr/>
      <dgm:t>
        <a:bodyPr/>
        <a:lstStyle/>
        <a:p>
          <a:endParaRPr lang="en-US" sz="2400"/>
        </a:p>
      </dgm:t>
    </dgm:pt>
    <dgm:pt modelId="{32FBA633-CAAB-4CC9-8EBB-1ADC5D44B77E}">
      <dgm:prSet custT="1"/>
      <dgm:spPr/>
      <dgm:t>
        <a:bodyPr/>
        <a:lstStyle/>
        <a:p>
          <a:r>
            <a:rPr lang="en-GB" sz="1050" dirty="0"/>
            <a:t>Officers collect comprehensive data on housing history, household, income, and support needs for accurate assessment.</a:t>
          </a:r>
          <a:endParaRPr lang="en-US" sz="1050" dirty="0"/>
        </a:p>
      </dgm:t>
    </dgm:pt>
    <dgm:pt modelId="{00860B38-BDBC-4728-9378-72741D89C9E7}" type="parTrans" cxnId="{E8C80355-85C2-4426-B5A3-0561170101C5}">
      <dgm:prSet/>
      <dgm:spPr/>
      <dgm:t>
        <a:bodyPr/>
        <a:lstStyle/>
        <a:p>
          <a:endParaRPr lang="en-US" sz="2400"/>
        </a:p>
      </dgm:t>
    </dgm:pt>
    <dgm:pt modelId="{4C447954-AF5D-4916-B65B-901635A031CA}" type="sibTrans" cxnId="{E8C80355-85C2-4426-B5A3-0561170101C5}">
      <dgm:prSet/>
      <dgm:spPr/>
      <dgm:t>
        <a:bodyPr/>
        <a:lstStyle/>
        <a:p>
          <a:endParaRPr lang="en-US" sz="2400"/>
        </a:p>
      </dgm:t>
    </dgm:pt>
    <dgm:pt modelId="{59325344-83CC-4315-8DE1-884A01B9F02C}">
      <dgm:prSet custT="1"/>
      <dgm:spPr/>
      <dgm:t>
        <a:bodyPr/>
        <a:lstStyle/>
        <a:p>
          <a:r>
            <a:rPr lang="en-GB" sz="1050" b="1"/>
            <a:t>Eligibility Verification</a:t>
          </a:r>
          <a:endParaRPr lang="en-US" sz="1050"/>
        </a:p>
      </dgm:t>
    </dgm:pt>
    <dgm:pt modelId="{583E9989-9177-4C3E-9520-5AF17B45AB3D}" type="parTrans" cxnId="{0A2131B2-208F-4CE3-A82B-34A6578CCADD}">
      <dgm:prSet/>
      <dgm:spPr/>
      <dgm:t>
        <a:bodyPr/>
        <a:lstStyle/>
        <a:p>
          <a:endParaRPr lang="en-US" sz="2400"/>
        </a:p>
      </dgm:t>
    </dgm:pt>
    <dgm:pt modelId="{7392DD63-42A6-4524-8559-475B9BC6AE90}" type="sibTrans" cxnId="{0A2131B2-208F-4CE3-A82B-34A6578CCADD}">
      <dgm:prSet/>
      <dgm:spPr/>
      <dgm:t>
        <a:bodyPr/>
        <a:lstStyle/>
        <a:p>
          <a:endParaRPr lang="en-US" sz="2400"/>
        </a:p>
      </dgm:t>
    </dgm:pt>
    <dgm:pt modelId="{46C54746-D3E8-4389-97F4-18A2D9C30F59}">
      <dgm:prSet custT="1"/>
      <dgm:spPr/>
      <dgm:t>
        <a:bodyPr/>
        <a:lstStyle/>
        <a:p>
          <a:r>
            <a:rPr lang="en-GB" sz="1050" dirty="0"/>
            <a:t>Checks confirm legal rights including refugee status and access to public funds during housing assessment interview. </a:t>
          </a:r>
          <a:endParaRPr lang="en-US" sz="1050" dirty="0"/>
        </a:p>
      </dgm:t>
    </dgm:pt>
    <dgm:pt modelId="{32300D7D-5713-424B-99D7-63F7314DA2C2}" type="parTrans" cxnId="{F6515AF5-3EFF-48E8-81CB-9DC7246A44A9}">
      <dgm:prSet/>
      <dgm:spPr/>
      <dgm:t>
        <a:bodyPr/>
        <a:lstStyle/>
        <a:p>
          <a:endParaRPr lang="en-US" sz="2400"/>
        </a:p>
      </dgm:t>
    </dgm:pt>
    <dgm:pt modelId="{2A037759-AE38-4E1D-A58D-37C62D8BB5B8}" type="sibTrans" cxnId="{F6515AF5-3EFF-48E8-81CB-9DC7246A44A9}">
      <dgm:prSet/>
      <dgm:spPr/>
      <dgm:t>
        <a:bodyPr/>
        <a:lstStyle/>
        <a:p>
          <a:endParaRPr lang="en-US" sz="2400"/>
        </a:p>
      </dgm:t>
    </dgm:pt>
    <dgm:pt modelId="{FF8BFA34-7962-4CF5-8F2F-CDA1CC9166D0}">
      <dgm:prSet custT="1"/>
      <dgm:spPr/>
      <dgm:t>
        <a:bodyPr/>
        <a:lstStyle/>
        <a:p>
          <a:r>
            <a:rPr lang="en-GB" sz="1050" b="1" dirty="0"/>
            <a:t>Homelessness Risk Evaluation</a:t>
          </a:r>
          <a:endParaRPr lang="en-US" sz="1050" dirty="0"/>
        </a:p>
      </dgm:t>
    </dgm:pt>
    <dgm:pt modelId="{1424EDFE-8700-4B45-940A-07AF330C00C6}" type="parTrans" cxnId="{8C0AA4FE-D384-418F-8042-814EDBE4F1D3}">
      <dgm:prSet/>
      <dgm:spPr/>
      <dgm:t>
        <a:bodyPr/>
        <a:lstStyle/>
        <a:p>
          <a:endParaRPr lang="en-US" sz="2400"/>
        </a:p>
      </dgm:t>
    </dgm:pt>
    <dgm:pt modelId="{BFA0F262-EAA5-41F4-93A1-DF23642C8191}" type="sibTrans" cxnId="{8C0AA4FE-D384-418F-8042-814EDBE4F1D3}">
      <dgm:prSet/>
      <dgm:spPr/>
      <dgm:t>
        <a:bodyPr/>
        <a:lstStyle/>
        <a:p>
          <a:endParaRPr lang="en-US" sz="2400"/>
        </a:p>
      </dgm:t>
    </dgm:pt>
    <dgm:pt modelId="{53DF3846-F397-4219-9FD6-2CF42E7E46DA}">
      <dgm:prSet custT="1"/>
      <dgm:spPr/>
      <dgm:t>
        <a:bodyPr/>
        <a:lstStyle/>
        <a:p>
          <a:r>
            <a:rPr lang="en-GB" sz="1050" dirty="0"/>
            <a:t>Assessment determines if the applicant is homeless or at risk, considering accommodation availability and legislation.</a:t>
          </a:r>
          <a:endParaRPr lang="en-US" sz="1050" dirty="0"/>
        </a:p>
      </dgm:t>
    </dgm:pt>
    <dgm:pt modelId="{317CEBA7-5E58-474B-90D1-A34FD4C76327}" type="parTrans" cxnId="{50C4624C-0867-4AEA-A4E6-EA2E4905AF38}">
      <dgm:prSet/>
      <dgm:spPr/>
      <dgm:t>
        <a:bodyPr/>
        <a:lstStyle/>
        <a:p>
          <a:endParaRPr lang="en-US" sz="2400"/>
        </a:p>
      </dgm:t>
    </dgm:pt>
    <dgm:pt modelId="{C4959B51-7B18-479E-BB07-A97315B86E19}" type="sibTrans" cxnId="{50C4624C-0867-4AEA-A4E6-EA2E4905AF38}">
      <dgm:prSet/>
      <dgm:spPr/>
      <dgm:t>
        <a:bodyPr/>
        <a:lstStyle/>
        <a:p>
          <a:endParaRPr lang="en-US" sz="2400"/>
        </a:p>
      </dgm:t>
    </dgm:pt>
    <dgm:pt modelId="{A5ED06B4-1739-4D35-8CA1-7C63824803B2}">
      <dgm:prSet custT="1"/>
      <dgm:spPr/>
      <dgm:t>
        <a:bodyPr/>
        <a:lstStyle/>
        <a:p>
          <a:endParaRPr lang="en-US" sz="1050" dirty="0"/>
        </a:p>
      </dgm:t>
    </dgm:pt>
    <dgm:pt modelId="{D141E04A-F0C7-4248-83BD-4751FEF62B24}" type="parTrans" cxnId="{4C9E498D-D57C-454E-8F22-E6D311C81151}">
      <dgm:prSet/>
      <dgm:spPr/>
      <dgm:t>
        <a:bodyPr/>
        <a:lstStyle/>
        <a:p>
          <a:endParaRPr lang="en-US" sz="2400"/>
        </a:p>
      </dgm:t>
    </dgm:pt>
    <dgm:pt modelId="{B10DF3DF-5BA4-4A48-8D63-0F8EB73E7A9F}" type="sibTrans" cxnId="{4C9E498D-D57C-454E-8F22-E6D311C81151}">
      <dgm:prSet/>
      <dgm:spPr/>
      <dgm:t>
        <a:bodyPr/>
        <a:lstStyle/>
        <a:p>
          <a:endParaRPr lang="en-US" sz="2400"/>
        </a:p>
      </dgm:t>
    </dgm:pt>
    <dgm:pt modelId="{333EFDFE-7394-4F8F-BD79-CAFBBF1934B2}">
      <dgm:prSet custT="1"/>
      <dgm:spPr/>
      <dgm:t>
        <a:bodyPr/>
        <a:lstStyle/>
        <a:p>
          <a:r>
            <a:rPr lang="en-GB" sz="1050" dirty="0"/>
            <a:t>Council and applicant collaborate on a housing plan (PHP) with steps to prevent or relieve homelessness.</a:t>
          </a:r>
          <a:endParaRPr lang="en-US" sz="1050" dirty="0"/>
        </a:p>
      </dgm:t>
    </dgm:pt>
    <dgm:pt modelId="{3CBE3EB6-3E91-4320-AF1E-4E23D02B8ECB}" type="parTrans" cxnId="{2F05E78E-B4AA-4142-9A06-74222E99DB6F}">
      <dgm:prSet/>
      <dgm:spPr/>
      <dgm:t>
        <a:bodyPr/>
        <a:lstStyle/>
        <a:p>
          <a:endParaRPr lang="en-US" sz="2400"/>
        </a:p>
      </dgm:t>
    </dgm:pt>
    <dgm:pt modelId="{4A2E3D0A-BE8B-4780-BF53-885D61586F89}" type="sibTrans" cxnId="{2F05E78E-B4AA-4142-9A06-74222E99DB6F}">
      <dgm:prSet/>
      <dgm:spPr/>
      <dgm:t>
        <a:bodyPr/>
        <a:lstStyle/>
        <a:p>
          <a:endParaRPr lang="en-US" sz="2400"/>
        </a:p>
      </dgm:t>
    </dgm:pt>
    <dgm:pt modelId="{A5DCA3B5-4D04-4E25-8B40-87CBE171BEBD}">
      <dgm:prSet/>
      <dgm:spPr/>
      <dgm:t>
        <a:bodyPr/>
        <a:lstStyle/>
        <a:p>
          <a:r>
            <a:rPr lang="en-GB" b="1" dirty="0"/>
            <a:t>Personalised Housing Plan</a:t>
          </a:r>
          <a:endParaRPr lang="en-US" dirty="0"/>
        </a:p>
      </dgm:t>
    </dgm:pt>
    <dgm:pt modelId="{52DF9AC5-78D4-41A6-8B1D-486B29230144}" type="parTrans" cxnId="{223F7E40-6195-4D89-AF89-A8C688EDBCFB}">
      <dgm:prSet/>
      <dgm:spPr/>
      <dgm:t>
        <a:bodyPr/>
        <a:lstStyle/>
        <a:p>
          <a:endParaRPr lang="en-GB"/>
        </a:p>
      </dgm:t>
    </dgm:pt>
    <dgm:pt modelId="{2AE16DC5-6D66-481A-AF62-9B41695F6AF8}" type="sibTrans" cxnId="{223F7E40-6195-4D89-AF89-A8C688EDBCFB}">
      <dgm:prSet/>
      <dgm:spPr/>
      <dgm:t>
        <a:bodyPr/>
        <a:lstStyle/>
        <a:p>
          <a:endParaRPr lang="en-GB"/>
        </a:p>
      </dgm:t>
    </dgm:pt>
    <dgm:pt modelId="{5477ED0D-E6E7-460F-B00F-BBFEBA6C60E1}" type="pres">
      <dgm:prSet presAssocID="{5849F0DA-6BAB-49D3-BE02-CB27CB7A0603}" presName="hierChild1" presStyleCnt="0">
        <dgm:presLayoutVars>
          <dgm:orgChart val="1"/>
          <dgm:chPref val="1"/>
          <dgm:dir/>
          <dgm:animOne val="branch"/>
          <dgm:animLvl val="lvl"/>
          <dgm:resizeHandles/>
        </dgm:presLayoutVars>
      </dgm:prSet>
      <dgm:spPr/>
    </dgm:pt>
    <dgm:pt modelId="{DF10416F-B70D-4552-B368-3C071EB8EF4C}" type="pres">
      <dgm:prSet presAssocID="{84B466A4-6877-4B2F-A56B-8DA17B358970}" presName="hierRoot1" presStyleCnt="0">
        <dgm:presLayoutVars>
          <dgm:hierBranch val="init"/>
        </dgm:presLayoutVars>
      </dgm:prSet>
      <dgm:spPr/>
    </dgm:pt>
    <dgm:pt modelId="{7136870A-6B01-446E-98F4-6399E5354B17}" type="pres">
      <dgm:prSet presAssocID="{84B466A4-6877-4B2F-A56B-8DA17B358970}" presName="rootComposite1" presStyleCnt="0"/>
      <dgm:spPr/>
    </dgm:pt>
    <dgm:pt modelId="{A9677E5C-39C2-4B9F-A8B1-867DEB661B3C}" type="pres">
      <dgm:prSet presAssocID="{84B466A4-6877-4B2F-A56B-8DA17B358970}" presName="rootText1" presStyleLbl="node0" presStyleIdx="0" presStyleCnt="5" custScaleY="206129">
        <dgm:presLayoutVars>
          <dgm:chPref val="3"/>
        </dgm:presLayoutVars>
      </dgm:prSet>
      <dgm:spPr/>
    </dgm:pt>
    <dgm:pt modelId="{C71F4A14-AB37-4FC2-AD4D-7ABDFD29D032}" type="pres">
      <dgm:prSet presAssocID="{84B466A4-6877-4B2F-A56B-8DA17B358970}" presName="rootConnector1" presStyleLbl="node1" presStyleIdx="0" presStyleCnt="0"/>
      <dgm:spPr/>
    </dgm:pt>
    <dgm:pt modelId="{C076CB3D-0776-42C8-BE58-AF7627B41292}" type="pres">
      <dgm:prSet presAssocID="{84B466A4-6877-4B2F-A56B-8DA17B358970}" presName="hierChild2" presStyleCnt="0"/>
      <dgm:spPr/>
    </dgm:pt>
    <dgm:pt modelId="{1546C10E-C147-420E-926B-D6C9F291331D}" type="pres">
      <dgm:prSet presAssocID="{84B466A4-6877-4B2F-A56B-8DA17B358970}" presName="hierChild3" presStyleCnt="0"/>
      <dgm:spPr/>
    </dgm:pt>
    <dgm:pt modelId="{AC520270-56BF-4E58-8C6E-CD16D04D6685}" type="pres">
      <dgm:prSet presAssocID="{32FBA633-CAAB-4CC9-8EBB-1ADC5D44B77E}" presName="hierRoot1" presStyleCnt="0">
        <dgm:presLayoutVars>
          <dgm:hierBranch val="init"/>
        </dgm:presLayoutVars>
      </dgm:prSet>
      <dgm:spPr/>
    </dgm:pt>
    <dgm:pt modelId="{E1CE35B1-3BA8-4E2A-AA16-6A93DD590DC7}" type="pres">
      <dgm:prSet presAssocID="{32FBA633-CAAB-4CC9-8EBB-1ADC5D44B77E}" presName="rootComposite1" presStyleCnt="0"/>
      <dgm:spPr/>
    </dgm:pt>
    <dgm:pt modelId="{4CC70D3D-25CD-4B8A-B103-2714D3C3C485}" type="pres">
      <dgm:prSet presAssocID="{32FBA633-CAAB-4CC9-8EBB-1ADC5D44B77E}" presName="rootText1" presStyleLbl="node0" presStyleIdx="1" presStyleCnt="5" custScaleX="192703" custScaleY="384023">
        <dgm:presLayoutVars>
          <dgm:chPref val="3"/>
        </dgm:presLayoutVars>
      </dgm:prSet>
      <dgm:spPr/>
    </dgm:pt>
    <dgm:pt modelId="{97C188AA-A899-44A5-810D-6A27D8EE9C6C}" type="pres">
      <dgm:prSet presAssocID="{32FBA633-CAAB-4CC9-8EBB-1ADC5D44B77E}" presName="rootConnector1" presStyleLbl="node1" presStyleIdx="0" presStyleCnt="0"/>
      <dgm:spPr/>
    </dgm:pt>
    <dgm:pt modelId="{7B8F3543-5C75-47C9-AC66-F0CEEB9846E8}" type="pres">
      <dgm:prSet presAssocID="{32FBA633-CAAB-4CC9-8EBB-1ADC5D44B77E}" presName="hierChild2" presStyleCnt="0"/>
      <dgm:spPr/>
    </dgm:pt>
    <dgm:pt modelId="{C2A6E8EC-016A-44CD-BE07-F4ABF9D9F94E}" type="pres">
      <dgm:prSet presAssocID="{32FBA633-CAAB-4CC9-8EBB-1ADC5D44B77E}" presName="hierChild3" presStyleCnt="0"/>
      <dgm:spPr/>
    </dgm:pt>
    <dgm:pt modelId="{9D9AFFE6-DC02-43CC-B201-8EBF4F1910B1}" type="pres">
      <dgm:prSet presAssocID="{59325344-83CC-4315-8DE1-884A01B9F02C}" presName="hierRoot1" presStyleCnt="0">
        <dgm:presLayoutVars>
          <dgm:hierBranch val="init"/>
        </dgm:presLayoutVars>
      </dgm:prSet>
      <dgm:spPr/>
    </dgm:pt>
    <dgm:pt modelId="{F55750D3-D2DC-48F1-B347-0E834465C263}" type="pres">
      <dgm:prSet presAssocID="{59325344-83CC-4315-8DE1-884A01B9F02C}" presName="rootComposite1" presStyleCnt="0"/>
      <dgm:spPr/>
    </dgm:pt>
    <dgm:pt modelId="{469FB80D-0926-4222-AB26-AAE34CB73A85}" type="pres">
      <dgm:prSet presAssocID="{59325344-83CC-4315-8DE1-884A01B9F02C}" presName="rootText1" presStyleLbl="node0" presStyleIdx="2" presStyleCnt="5" custScaleY="190965">
        <dgm:presLayoutVars>
          <dgm:chPref val="3"/>
        </dgm:presLayoutVars>
      </dgm:prSet>
      <dgm:spPr/>
    </dgm:pt>
    <dgm:pt modelId="{AE3A1F56-4BC6-4A24-8F46-BE28C9662EE5}" type="pres">
      <dgm:prSet presAssocID="{59325344-83CC-4315-8DE1-884A01B9F02C}" presName="rootConnector1" presStyleLbl="node1" presStyleIdx="0" presStyleCnt="0"/>
      <dgm:spPr/>
    </dgm:pt>
    <dgm:pt modelId="{5109A715-3EEA-4B06-947A-0E9627537C5B}" type="pres">
      <dgm:prSet presAssocID="{59325344-83CC-4315-8DE1-884A01B9F02C}" presName="hierChild2" presStyleCnt="0"/>
      <dgm:spPr/>
    </dgm:pt>
    <dgm:pt modelId="{F1602F1E-3885-42CE-91A4-7844BCB6EA3F}" type="pres">
      <dgm:prSet presAssocID="{59325344-83CC-4315-8DE1-884A01B9F02C}" presName="hierChild3" presStyleCnt="0"/>
      <dgm:spPr/>
    </dgm:pt>
    <dgm:pt modelId="{43A133B9-1700-40AC-A43B-ACB5B6C3E769}" type="pres">
      <dgm:prSet presAssocID="{46C54746-D3E8-4389-97F4-18A2D9C30F59}" presName="hierRoot1" presStyleCnt="0">
        <dgm:presLayoutVars>
          <dgm:hierBranch val="init"/>
        </dgm:presLayoutVars>
      </dgm:prSet>
      <dgm:spPr/>
    </dgm:pt>
    <dgm:pt modelId="{8C13367D-83A9-49B3-AFE8-E48DEDFA086B}" type="pres">
      <dgm:prSet presAssocID="{46C54746-D3E8-4389-97F4-18A2D9C30F59}" presName="rootComposite1" presStyleCnt="0"/>
      <dgm:spPr/>
    </dgm:pt>
    <dgm:pt modelId="{C1E581B9-5CA3-486A-AEB3-B0B9556C97E3}" type="pres">
      <dgm:prSet presAssocID="{46C54746-D3E8-4389-97F4-18A2D9C30F59}" presName="rootText1" presStyleLbl="node0" presStyleIdx="3" presStyleCnt="5" custScaleX="137423" custScaleY="300471">
        <dgm:presLayoutVars>
          <dgm:chPref val="3"/>
        </dgm:presLayoutVars>
      </dgm:prSet>
      <dgm:spPr/>
    </dgm:pt>
    <dgm:pt modelId="{A4B451F4-56C5-4A19-9887-7BBF7D279CCB}" type="pres">
      <dgm:prSet presAssocID="{46C54746-D3E8-4389-97F4-18A2D9C30F59}" presName="rootConnector1" presStyleLbl="node1" presStyleIdx="0" presStyleCnt="0"/>
      <dgm:spPr/>
    </dgm:pt>
    <dgm:pt modelId="{A4FCC776-9ECE-44CF-99B6-ECD82F5E67A7}" type="pres">
      <dgm:prSet presAssocID="{46C54746-D3E8-4389-97F4-18A2D9C30F59}" presName="hierChild2" presStyleCnt="0"/>
      <dgm:spPr/>
    </dgm:pt>
    <dgm:pt modelId="{FF9E5C65-F0DD-4BF4-9A00-3D66F5FC4B87}" type="pres">
      <dgm:prSet presAssocID="{46C54746-D3E8-4389-97F4-18A2D9C30F59}" presName="hierChild3" presStyleCnt="0"/>
      <dgm:spPr/>
    </dgm:pt>
    <dgm:pt modelId="{6FF838E4-ECCE-46FA-8340-C5D180666FC2}" type="pres">
      <dgm:prSet presAssocID="{FF8BFA34-7962-4CF5-8F2F-CDA1CC9166D0}" presName="hierRoot1" presStyleCnt="0">
        <dgm:presLayoutVars>
          <dgm:hierBranch val="init"/>
        </dgm:presLayoutVars>
      </dgm:prSet>
      <dgm:spPr/>
    </dgm:pt>
    <dgm:pt modelId="{05C7B35B-02D6-4891-AA44-1922F02141E2}" type="pres">
      <dgm:prSet presAssocID="{FF8BFA34-7962-4CF5-8F2F-CDA1CC9166D0}" presName="rootComposite1" presStyleCnt="0"/>
      <dgm:spPr/>
    </dgm:pt>
    <dgm:pt modelId="{24A04F86-0C2B-45AF-A4E1-9343F3694C19}" type="pres">
      <dgm:prSet presAssocID="{FF8BFA34-7962-4CF5-8F2F-CDA1CC9166D0}" presName="rootText1" presStyleLbl="node0" presStyleIdx="4" presStyleCnt="5" custScaleY="269776">
        <dgm:presLayoutVars>
          <dgm:chPref val="3"/>
        </dgm:presLayoutVars>
      </dgm:prSet>
      <dgm:spPr/>
    </dgm:pt>
    <dgm:pt modelId="{7C36FE8E-4C21-4497-A166-29C620A2556E}" type="pres">
      <dgm:prSet presAssocID="{FF8BFA34-7962-4CF5-8F2F-CDA1CC9166D0}" presName="rootConnector1" presStyleLbl="node1" presStyleIdx="0" presStyleCnt="0"/>
      <dgm:spPr/>
    </dgm:pt>
    <dgm:pt modelId="{DA500357-B75D-403B-A4E0-FE25A318AD37}" type="pres">
      <dgm:prSet presAssocID="{FF8BFA34-7962-4CF5-8F2F-CDA1CC9166D0}" presName="hierChild2" presStyleCnt="0"/>
      <dgm:spPr/>
    </dgm:pt>
    <dgm:pt modelId="{649527F1-0130-4F52-B963-5A119279130B}" type="pres">
      <dgm:prSet presAssocID="{317CEBA7-5E58-474B-90D1-A34FD4C76327}" presName="Name37" presStyleLbl="parChTrans1D2" presStyleIdx="0" presStyleCnt="4"/>
      <dgm:spPr/>
    </dgm:pt>
    <dgm:pt modelId="{3AB197B3-6278-4427-99C0-58DCA63B64A4}" type="pres">
      <dgm:prSet presAssocID="{53DF3846-F397-4219-9FD6-2CF42E7E46DA}" presName="hierRoot2" presStyleCnt="0">
        <dgm:presLayoutVars>
          <dgm:hierBranch val="init"/>
        </dgm:presLayoutVars>
      </dgm:prSet>
      <dgm:spPr/>
    </dgm:pt>
    <dgm:pt modelId="{68B7C505-FB42-4CB2-BBDE-5F5BB07DDC0A}" type="pres">
      <dgm:prSet presAssocID="{53DF3846-F397-4219-9FD6-2CF42E7E46DA}" presName="rootComposite" presStyleCnt="0"/>
      <dgm:spPr/>
    </dgm:pt>
    <dgm:pt modelId="{1A028C45-AD66-4CD7-A333-9BAABE538DF6}" type="pres">
      <dgm:prSet presAssocID="{53DF3846-F397-4219-9FD6-2CF42E7E46DA}" presName="rootText" presStyleLbl="node2" presStyleIdx="0" presStyleCnt="4" custScaleX="155027" custScaleY="374267">
        <dgm:presLayoutVars>
          <dgm:chPref val="3"/>
        </dgm:presLayoutVars>
      </dgm:prSet>
      <dgm:spPr/>
    </dgm:pt>
    <dgm:pt modelId="{54734DA9-B301-4FE2-A8AE-EC15EF7F7C75}" type="pres">
      <dgm:prSet presAssocID="{53DF3846-F397-4219-9FD6-2CF42E7E46DA}" presName="rootConnector" presStyleLbl="node2" presStyleIdx="0" presStyleCnt="4"/>
      <dgm:spPr/>
    </dgm:pt>
    <dgm:pt modelId="{FF121BA8-CFBE-47A4-A1A1-258E0FA12328}" type="pres">
      <dgm:prSet presAssocID="{53DF3846-F397-4219-9FD6-2CF42E7E46DA}" presName="hierChild4" presStyleCnt="0"/>
      <dgm:spPr/>
    </dgm:pt>
    <dgm:pt modelId="{394F968A-F4C4-4DDB-8AC0-2C4CB08F007A}" type="pres">
      <dgm:prSet presAssocID="{53DF3846-F397-4219-9FD6-2CF42E7E46DA}" presName="hierChild5" presStyleCnt="0"/>
      <dgm:spPr/>
    </dgm:pt>
    <dgm:pt modelId="{7B3C08B4-13A6-4464-9F19-2CE23EC2BCE9}" type="pres">
      <dgm:prSet presAssocID="{D141E04A-F0C7-4248-83BD-4751FEF62B24}" presName="Name37" presStyleLbl="parChTrans1D2" presStyleIdx="1" presStyleCnt="4"/>
      <dgm:spPr/>
    </dgm:pt>
    <dgm:pt modelId="{563E68E8-4115-4C2D-8CF8-BAE5E11969C8}" type="pres">
      <dgm:prSet presAssocID="{A5ED06B4-1739-4D35-8CA1-7C63824803B2}" presName="hierRoot2" presStyleCnt="0">
        <dgm:presLayoutVars>
          <dgm:hierBranch val="init"/>
        </dgm:presLayoutVars>
      </dgm:prSet>
      <dgm:spPr/>
    </dgm:pt>
    <dgm:pt modelId="{A162D59D-BCE0-42AE-8444-E34FE3199BAC}" type="pres">
      <dgm:prSet presAssocID="{A5ED06B4-1739-4D35-8CA1-7C63824803B2}" presName="rootComposite" presStyleCnt="0"/>
      <dgm:spPr/>
    </dgm:pt>
    <dgm:pt modelId="{3930792D-B3D4-4516-9845-4E6478245773}" type="pres">
      <dgm:prSet presAssocID="{A5ED06B4-1739-4D35-8CA1-7C63824803B2}" presName="rootText" presStyleLbl="node2" presStyleIdx="1" presStyleCnt="4" custScaleX="185777" custScaleY="381956">
        <dgm:presLayoutVars>
          <dgm:chPref val="3"/>
        </dgm:presLayoutVars>
      </dgm:prSet>
      <dgm:spPr/>
    </dgm:pt>
    <dgm:pt modelId="{5626A103-398B-4359-A0C7-B616E0BA9111}" type="pres">
      <dgm:prSet presAssocID="{A5ED06B4-1739-4D35-8CA1-7C63824803B2}" presName="rootConnector" presStyleLbl="node2" presStyleIdx="1" presStyleCnt="4"/>
      <dgm:spPr/>
    </dgm:pt>
    <dgm:pt modelId="{547CFA3A-1566-4A54-86DE-6CE1BE317E8A}" type="pres">
      <dgm:prSet presAssocID="{A5ED06B4-1739-4D35-8CA1-7C63824803B2}" presName="hierChild4" presStyleCnt="0"/>
      <dgm:spPr/>
    </dgm:pt>
    <dgm:pt modelId="{85962139-ADB0-420B-91C8-9F663FA4EC43}" type="pres">
      <dgm:prSet presAssocID="{A5ED06B4-1739-4D35-8CA1-7C63824803B2}" presName="hierChild5" presStyleCnt="0"/>
      <dgm:spPr/>
    </dgm:pt>
    <dgm:pt modelId="{76DD80F1-CC7A-4B3E-AF43-59BAE8A1FAF1}" type="pres">
      <dgm:prSet presAssocID="{52DF9AC5-78D4-41A6-8B1D-486B29230144}" presName="Name37" presStyleLbl="parChTrans1D2" presStyleIdx="2" presStyleCnt="4"/>
      <dgm:spPr/>
    </dgm:pt>
    <dgm:pt modelId="{7230B2BB-BDE4-4AD1-8502-EA85E84DAF7A}" type="pres">
      <dgm:prSet presAssocID="{A5DCA3B5-4D04-4E25-8B40-87CBE171BEBD}" presName="hierRoot2" presStyleCnt="0">
        <dgm:presLayoutVars>
          <dgm:hierBranch val="init"/>
        </dgm:presLayoutVars>
      </dgm:prSet>
      <dgm:spPr/>
    </dgm:pt>
    <dgm:pt modelId="{E042AAB7-5E83-4E17-BAE9-F3037CF8054F}" type="pres">
      <dgm:prSet presAssocID="{A5DCA3B5-4D04-4E25-8B40-87CBE171BEBD}" presName="rootComposite" presStyleCnt="0"/>
      <dgm:spPr/>
    </dgm:pt>
    <dgm:pt modelId="{5A4908A0-B4F4-43E4-9611-2829A865978A}" type="pres">
      <dgm:prSet presAssocID="{A5DCA3B5-4D04-4E25-8B40-87CBE171BEBD}" presName="rootText" presStyleLbl="node2" presStyleIdx="2" presStyleCnt="4" custScaleX="170785" custLinFactX="-92437" custLinFactY="15609" custLinFactNeighborX="-100000" custLinFactNeighborY="100000">
        <dgm:presLayoutVars>
          <dgm:chPref val="3"/>
        </dgm:presLayoutVars>
      </dgm:prSet>
      <dgm:spPr/>
    </dgm:pt>
    <dgm:pt modelId="{70EE6BB4-230E-468D-8B18-6BD9051251FF}" type="pres">
      <dgm:prSet presAssocID="{A5DCA3B5-4D04-4E25-8B40-87CBE171BEBD}" presName="rootConnector" presStyleLbl="node2" presStyleIdx="2" presStyleCnt="4"/>
      <dgm:spPr/>
    </dgm:pt>
    <dgm:pt modelId="{DC9E6B67-6E34-4A19-ACFD-A342676B2DFE}" type="pres">
      <dgm:prSet presAssocID="{A5DCA3B5-4D04-4E25-8B40-87CBE171BEBD}" presName="hierChild4" presStyleCnt="0"/>
      <dgm:spPr/>
    </dgm:pt>
    <dgm:pt modelId="{D670479E-F42C-4744-B3B5-9AAAB4F95050}" type="pres">
      <dgm:prSet presAssocID="{A5DCA3B5-4D04-4E25-8B40-87CBE171BEBD}" presName="hierChild5" presStyleCnt="0"/>
      <dgm:spPr/>
    </dgm:pt>
    <dgm:pt modelId="{598431A3-ADA6-4611-A64E-2FBC254FF24D}" type="pres">
      <dgm:prSet presAssocID="{3CBE3EB6-3E91-4320-AF1E-4E23D02B8ECB}" presName="Name37" presStyleLbl="parChTrans1D2" presStyleIdx="3" presStyleCnt="4"/>
      <dgm:spPr/>
    </dgm:pt>
    <dgm:pt modelId="{0B5987F4-55A1-48CD-AE35-75D6CD0914DB}" type="pres">
      <dgm:prSet presAssocID="{333EFDFE-7394-4F8F-BD79-CAFBBF1934B2}" presName="hierRoot2" presStyleCnt="0">
        <dgm:presLayoutVars>
          <dgm:hierBranch val="init"/>
        </dgm:presLayoutVars>
      </dgm:prSet>
      <dgm:spPr/>
    </dgm:pt>
    <dgm:pt modelId="{C127C7D3-2C1A-41C6-931F-CA2B389D6C5F}" type="pres">
      <dgm:prSet presAssocID="{333EFDFE-7394-4F8F-BD79-CAFBBF1934B2}" presName="rootComposite" presStyleCnt="0"/>
      <dgm:spPr/>
    </dgm:pt>
    <dgm:pt modelId="{B3609843-F238-421C-8590-DF62482C7798}" type="pres">
      <dgm:prSet presAssocID="{333EFDFE-7394-4F8F-BD79-CAFBBF1934B2}" presName="rootText" presStyleLbl="node2" presStyleIdx="3" presStyleCnt="4" custScaleX="180217" custScaleY="447186">
        <dgm:presLayoutVars>
          <dgm:chPref val="3"/>
        </dgm:presLayoutVars>
      </dgm:prSet>
      <dgm:spPr/>
    </dgm:pt>
    <dgm:pt modelId="{A9BEDE95-F65E-4E1B-82DC-7A32202A17BA}" type="pres">
      <dgm:prSet presAssocID="{333EFDFE-7394-4F8F-BD79-CAFBBF1934B2}" presName="rootConnector" presStyleLbl="node2" presStyleIdx="3" presStyleCnt="4"/>
      <dgm:spPr/>
    </dgm:pt>
    <dgm:pt modelId="{EE1CB89E-1A95-4850-B36B-7EB4F77A7194}" type="pres">
      <dgm:prSet presAssocID="{333EFDFE-7394-4F8F-BD79-CAFBBF1934B2}" presName="hierChild4" presStyleCnt="0"/>
      <dgm:spPr/>
    </dgm:pt>
    <dgm:pt modelId="{579127EE-1D90-46E3-BE70-70B6D2B3DAD3}" type="pres">
      <dgm:prSet presAssocID="{333EFDFE-7394-4F8F-BD79-CAFBBF1934B2}" presName="hierChild5" presStyleCnt="0"/>
      <dgm:spPr/>
    </dgm:pt>
    <dgm:pt modelId="{B49B84D3-3600-48E2-BB0A-B323B8A28493}" type="pres">
      <dgm:prSet presAssocID="{FF8BFA34-7962-4CF5-8F2F-CDA1CC9166D0}" presName="hierChild3" presStyleCnt="0"/>
      <dgm:spPr/>
    </dgm:pt>
  </dgm:ptLst>
  <dgm:cxnLst>
    <dgm:cxn modelId="{34439C05-CBEF-45D1-A071-272C5F73312E}" type="presOf" srcId="{84B466A4-6877-4B2F-A56B-8DA17B358970}" destId="{A9677E5C-39C2-4B9F-A8B1-867DEB661B3C}" srcOrd="0" destOrd="0" presId="urn:microsoft.com/office/officeart/2005/8/layout/orgChart1"/>
    <dgm:cxn modelId="{F580C00C-E2B2-4FBB-8B9F-86D085968782}" type="presOf" srcId="{317CEBA7-5E58-474B-90D1-A34FD4C76327}" destId="{649527F1-0130-4F52-B963-5A119279130B}" srcOrd="0" destOrd="0" presId="urn:microsoft.com/office/officeart/2005/8/layout/orgChart1"/>
    <dgm:cxn modelId="{BF174211-E422-445A-8721-7E15E79EBD17}" type="presOf" srcId="{3CBE3EB6-3E91-4320-AF1E-4E23D02B8ECB}" destId="{598431A3-ADA6-4611-A64E-2FBC254FF24D}" srcOrd="0" destOrd="0" presId="urn:microsoft.com/office/officeart/2005/8/layout/orgChart1"/>
    <dgm:cxn modelId="{7CAEF316-7486-443C-A43A-6AB62A27D4E6}" type="presOf" srcId="{A5ED06B4-1739-4D35-8CA1-7C63824803B2}" destId="{5626A103-398B-4359-A0C7-B616E0BA9111}" srcOrd="1" destOrd="0" presId="urn:microsoft.com/office/officeart/2005/8/layout/orgChart1"/>
    <dgm:cxn modelId="{E0E27218-82F0-4DA7-9D29-89998F47E0F6}" type="presOf" srcId="{A5ED06B4-1739-4D35-8CA1-7C63824803B2}" destId="{3930792D-B3D4-4516-9845-4E6478245773}" srcOrd="0" destOrd="0" presId="urn:microsoft.com/office/officeart/2005/8/layout/orgChart1"/>
    <dgm:cxn modelId="{AA90C623-344D-4C5C-B23D-FD487E10CBAE}" srcId="{5849F0DA-6BAB-49D3-BE02-CB27CB7A0603}" destId="{84B466A4-6877-4B2F-A56B-8DA17B358970}" srcOrd="0" destOrd="0" parTransId="{CD27F506-643B-457C-AB21-0311D5EDB7A8}" sibTransId="{A2A8413F-AFA8-4C42-81A1-BAF9098DD07B}"/>
    <dgm:cxn modelId="{61A01C2A-AA66-488D-9FC1-4DB34BAB62B0}" type="presOf" srcId="{84B466A4-6877-4B2F-A56B-8DA17B358970}" destId="{C71F4A14-AB37-4FC2-AD4D-7ABDFD29D032}" srcOrd="1" destOrd="0" presId="urn:microsoft.com/office/officeart/2005/8/layout/orgChart1"/>
    <dgm:cxn modelId="{223F7E40-6195-4D89-AF89-A8C688EDBCFB}" srcId="{FF8BFA34-7962-4CF5-8F2F-CDA1CC9166D0}" destId="{A5DCA3B5-4D04-4E25-8B40-87CBE171BEBD}" srcOrd="2" destOrd="0" parTransId="{52DF9AC5-78D4-41A6-8B1D-486B29230144}" sibTransId="{2AE16DC5-6D66-481A-AF62-9B41695F6AF8}"/>
    <dgm:cxn modelId="{0E91315C-8704-46B0-83EC-709406882D59}" type="presOf" srcId="{46C54746-D3E8-4389-97F4-18A2D9C30F59}" destId="{A4B451F4-56C5-4A19-9887-7BBF7D279CCB}" srcOrd="1" destOrd="0" presId="urn:microsoft.com/office/officeart/2005/8/layout/orgChart1"/>
    <dgm:cxn modelId="{3D558E49-7991-4761-BCF3-FC88190B6A92}" type="presOf" srcId="{333EFDFE-7394-4F8F-BD79-CAFBBF1934B2}" destId="{B3609843-F238-421C-8590-DF62482C7798}" srcOrd="0" destOrd="0" presId="urn:microsoft.com/office/officeart/2005/8/layout/orgChart1"/>
    <dgm:cxn modelId="{50C4624C-0867-4AEA-A4E6-EA2E4905AF38}" srcId="{FF8BFA34-7962-4CF5-8F2F-CDA1CC9166D0}" destId="{53DF3846-F397-4219-9FD6-2CF42E7E46DA}" srcOrd="0" destOrd="0" parTransId="{317CEBA7-5E58-474B-90D1-A34FD4C76327}" sibTransId="{C4959B51-7B18-479E-BB07-A97315B86E19}"/>
    <dgm:cxn modelId="{9BF82D6D-D31A-4BA9-A4A9-358C74549059}" type="presOf" srcId="{52DF9AC5-78D4-41A6-8B1D-486B29230144}" destId="{76DD80F1-CC7A-4B3E-AF43-59BAE8A1FAF1}" srcOrd="0" destOrd="0" presId="urn:microsoft.com/office/officeart/2005/8/layout/orgChart1"/>
    <dgm:cxn modelId="{0611F06E-CA13-49C9-8015-827DA5E42A1A}" type="presOf" srcId="{53DF3846-F397-4219-9FD6-2CF42E7E46DA}" destId="{54734DA9-B301-4FE2-A8AE-EC15EF7F7C75}" srcOrd="1" destOrd="0" presId="urn:microsoft.com/office/officeart/2005/8/layout/orgChart1"/>
    <dgm:cxn modelId="{84456852-01C5-471B-AC62-B5CB221BE905}" type="presOf" srcId="{A5DCA3B5-4D04-4E25-8B40-87CBE171BEBD}" destId="{5A4908A0-B4F4-43E4-9611-2829A865978A}" srcOrd="0" destOrd="0" presId="urn:microsoft.com/office/officeart/2005/8/layout/orgChart1"/>
    <dgm:cxn modelId="{E8C80355-85C2-4426-B5A3-0561170101C5}" srcId="{5849F0DA-6BAB-49D3-BE02-CB27CB7A0603}" destId="{32FBA633-CAAB-4CC9-8EBB-1ADC5D44B77E}" srcOrd="1" destOrd="0" parTransId="{00860B38-BDBC-4728-9378-72741D89C9E7}" sibTransId="{4C447954-AF5D-4916-B65B-901635A031CA}"/>
    <dgm:cxn modelId="{FAE82D88-0504-4E65-870A-8C1FE496E556}" type="presOf" srcId="{32FBA633-CAAB-4CC9-8EBB-1ADC5D44B77E}" destId="{97C188AA-A899-44A5-810D-6A27D8EE9C6C}" srcOrd="1" destOrd="0" presId="urn:microsoft.com/office/officeart/2005/8/layout/orgChart1"/>
    <dgm:cxn modelId="{6B89B488-9417-413B-BA8E-75398DF8564E}" type="presOf" srcId="{FF8BFA34-7962-4CF5-8F2F-CDA1CC9166D0}" destId="{7C36FE8E-4C21-4497-A166-29C620A2556E}" srcOrd="1" destOrd="0" presId="urn:microsoft.com/office/officeart/2005/8/layout/orgChart1"/>
    <dgm:cxn modelId="{EE8DB589-85AB-4DF3-9AE4-B3E90862B634}" type="presOf" srcId="{FF8BFA34-7962-4CF5-8F2F-CDA1CC9166D0}" destId="{24A04F86-0C2B-45AF-A4E1-9343F3694C19}" srcOrd="0" destOrd="0" presId="urn:microsoft.com/office/officeart/2005/8/layout/orgChart1"/>
    <dgm:cxn modelId="{4C9E498D-D57C-454E-8F22-E6D311C81151}" srcId="{FF8BFA34-7962-4CF5-8F2F-CDA1CC9166D0}" destId="{A5ED06B4-1739-4D35-8CA1-7C63824803B2}" srcOrd="1" destOrd="0" parTransId="{D141E04A-F0C7-4248-83BD-4751FEF62B24}" sibTransId="{B10DF3DF-5BA4-4A48-8D63-0F8EB73E7A9F}"/>
    <dgm:cxn modelId="{2F05E78E-B4AA-4142-9A06-74222E99DB6F}" srcId="{FF8BFA34-7962-4CF5-8F2F-CDA1CC9166D0}" destId="{333EFDFE-7394-4F8F-BD79-CAFBBF1934B2}" srcOrd="3" destOrd="0" parTransId="{3CBE3EB6-3E91-4320-AF1E-4E23D02B8ECB}" sibTransId="{4A2E3D0A-BE8B-4780-BF53-885D61586F89}"/>
    <dgm:cxn modelId="{6DFD9595-A2B2-484A-9AF1-46D1360FAA63}" type="presOf" srcId="{46C54746-D3E8-4389-97F4-18A2D9C30F59}" destId="{C1E581B9-5CA3-486A-AEB3-B0B9556C97E3}" srcOrd="0" destOrd="0" presId="urn:microsoft.com/office/officeart/2005/8/layout/orgChart1"/>
    <dgm:cxn modelId="{CB1AC09E-0539-4CF9-9EE9-DA34F1A76B39}" type="presOf" srcId="{53DF3846-F397-4219-9FD6-2CF42E7E46DA}" destId="{1A028C45-AD66-4CD7-A333-9BAABE538DF6}" srcOrd="0" destOrd="0" presId="urn:microsoft.com/office/officeart/2005/8/layout/orgChart1"/>
    <dgm:cxn modelId="{318039A3-9452-41F9-8A3D-257F7696D453}" type="presOf" srcId="{333EFDFE-7394-4F8F-BD79-CAFBBF1934B2}" destId="{A9BEDE95-F65E-4E1B-82DC-7A32202A17BA}" srcOrd="1" destOrd="0" presId="urn:microsoft.com/office/officeart/2005/8/layout/orgChart1"/>
    <dgm:cxn modelId="{66DC2CA6-9898-494E-ADBE-6804B9449C5C}" type="presOf" srcId="{32FBA633-CAAB-4CC9-8EBB-1ADC5D44B77E}" destId="{4CC70D3D-25CD-4B8A-B103-2714D3C3C485}" srcOrd="0" destOrd="0" presId="urn:microsoft.com/office/officeart/2005/8/layout/orgChart1"/>
    <dgm:cxn modelId="{622791AC-8F20-4A68-B318-AB5138696897}" type="presOf" srcId="{A5DCA3B5-4D04-4E25-8B40-87CBE171BEBD}" destId="{70EE6BB4-230E-468D-8B18-6BD9051251FF}" srcOrd="1" destOrd="0" presId="urn:microsoft.com/office/officeart/2005/8/layout/orgChart1"/>
    <dgm:cxn modelId="{35ED58AF-C1DA-4C71-9C56-1EC708C74B93}" type="presOf" srcId="{59325344-83CC-4315-8DE1-884A01B9F02C}" destId="{AE3A1F56-4BC6-4A24-8F46-BE28C9662EE5}" srcOrd="1" destOrd="0" presId="urn:microsoft.com/office/officeart/2005/8/layout/orgChart1"/>
    <dgm:cxn modelId="{0A2131B2-208F-4CE3-A82B-34A6578CCADD}" srcId="{5849F0DA-6BAB-49D3-BE02-CB27CB7A0603}" destId="{59325344-83CC-4315-8DE1-884A01B9F02C}" srcOrd="2" destOrd="0" parTransId="{583E9989-9177-4C3E-9520-5AF17B45AB3D}" sibTransId="{7392DD63-42A6-4524-8559-475B9BC6AE90}"/>
    <dgm:cxn modelId="{5A2FB6B4-1D13-4C27-9D5E-666C5BDBCDB0}" type="presOf" srcId="{D141E04A-F0C7-4248-83BD-4751FEF62B24}" destId="{7B3C08B4-13A6-4464-9F19-2CE23EC2BCE9}" srcOrd="0" destOrd="0" presId="urn:microsoft.com/office/officeart/2005/8/layout/orgChart1"/>
    <dgm:cxn modelId="{646169C6-F1C7-4A8C-9F03-41980175616B}" type="presOf" srcId="{59325344-83CC-4315-8DE1-884A01B9F02C}" destId="{469FB80D-0926-4222-AB26-AAE34CB73A85}" srcOrd="0" destOrd="0" presId="urn:microsoft.com/office/officeart/2005/8/layout/orgChart1"/>
    <dgm:cxn modelId="{BBE03CF1-087E-43B9-86C5-1EB027DBA2AF}" type="presOf" srcId="{5849F0DA-6BAB-49D3-BE02-CB27CB7A0603}" destId="{5477ED0D-E6E7-460F-B00F-BBFEBA6C60E1}" srcOrd="0" destOrd="0" presId="urn:microsoft.com/office/officeart/2005/8/layout/orgChart1"/>
    <dgm:cxn modelId="{F6515AF5-3EFF-48E8-81CB-9DC7246A44A9}" srcId="{5849F0DA-6BAB-49D3-BE02-CB27CB7A0603}" destId="{46C54746-D3E8-4389-97F4-18A2D9C30F59}" srcOrd="3" destOrd="0" parTransId="{32300D7D-5713-424B-99D7-63F7314DA2C2}" sibTransId="{2A037759-AE38-4E1D-A58D-37C62D8BB5B8}"/>
    <dgm:cxn modelId="{8C0AA4FE-D384-418F-8042-814EDBE4F1D3}" srcId="{5849F0DA-6BAB-49D3-BE02-CB27CB7A0603}" destId="{FF8BFA34-7962-4CF5-8F2F-CDA1CC9166D0}" srcOrd="4" destOrd="0" parTransId="{1424EDFE-8700-4B45-940A-07AF330C00C6}" sibTransId="{BFA0F262-EAA5-41F4-93A1-DF23642C8191}"/>
    <dgm:cxn modelId="{11FF0645-5199-47CE-978D-ECEC10908560}" type="presParOf" srcId="{5477ED0D-E6E7-460F-B00F-BBFEBA6C60E1}" destId="{DF10416F-B70D-4552-B368-3C071EB8EF4C}" srcOrd="0" destOrd="0" presId="urn:microsoft.com/office/officeart/2005/8/layout/orgChart1"/>
    <dgm:cxn modelId="{150892A2-61A3-450F-AF58-1C0EA4B85CD2}" type="presParOf" srcId="{DF10416F-B70D-4552-B368-3C071EB8EF4C}" destId="{7136870A-6B01-446E-98F4-6399E5354B17}" srcOrd="0" destOrd="0" presId="urn:microsoft.com/office/officeart/2005/8/layout/orgChart1"/>
    <dgm:cxn modelId="{F2AF864B-E7C7-47FB-BF2C-77C3DE1CAA03}" type="presParOf" srcId="{7136870A-6B01-446E-98F4-6399E5354B17}" destId="{A9677E5C-39C2-4B9F-A8B1-867DEB661B3C}" srcOrd="0" destOrd="0" presId="urn:microsoft.com/office/officeart/2005/8/layout/orgChart1"/>
    <dgm:cxn modelId="{5438E651-EF4A-4AEC-B160-F55AC81B847A}" type="presParOf" srcId="{7136870A-6B01-446E-98F4-6399E5354B17}" destId="{C71F4A14-AB37-4FC2-AD4D-7ABDFD29D032}" srcOrd="1" destOrd="0" presId="urn:microsoft.com/office/officeart/2005/8/layout/orgChart1"/>
    <dgm:cxn modelId="{A98321F3-ACE4-4A5F-9057-683352A7B7E1}" type="presParOf" srcId="{DF10416F-B70D-4552-B368-3C071EB8EF4C}" destId="{C076CB3D-0776-42C8-BE58-AF7627B41292}" srcOrd="1" destOrd="0" presId="urn:microsoft.com/office/officeart/2005/8/layout/orgChart1"/>
    <dgm:cxn modelId="{CB696169-1E16-4A25-98FF-F7318125FD69}" type="presParOf" srcId="{DF10416F-B70D-4552-B368-3C071EB8EF4C}" destId="{1546C10E-C147-420E-926B-D6C9F291331D}" srcOrd="2" destOrd="0" presId="urn:microsoft.com/office/officeart/2005/8/layout/orgChart1"/>
    <dgm:cxn modelId="{AFD3E263-3C3F-4CF9-BE2A-8ADAF0C9AE19}" type="presParOf" srcId="{5477ED0D-E6E7-460F-B00F-BBFEBA6C60E1}" destId="{AC520270-56BF-4E58-8C6E-CD16D04D6685}" srcOrd="1" destOrd="0" presId="urn:microsoft.com/office/officeart/2005/8/layout/orgChart1"/>
    <dgm:cxn modelId="{69820B38-C673-4534-909D-11DE79456B62}" type="presParOf" srcId="{AC520270-56BF-4E58-8C6E-CD16D04D6685}" destId="{E1CE35B1-3BA8-4E2A-AA16-6A93DD590DC7}" srcOrd="0" destOrd="0" presId="urn:microsoft.com/office/officeart/2005/8/layout/orgChart1"/>
    <dgm:cxn modelId="{657C4040-19DC-457C-8777-6D33C78CB4B0}" type="presParOf" srcId="{E1CE35B1-3BA8-4E2A-AA16-6A93DD590DC7}" destId="{4CC70D3D-25CD-4B8A-B103-2714D3C3C485}" srcOrd="0" destOrd="0" presId="urn:microsoft.com/office/officeart/2005/8/layout/orgChart1"/>
    <dgm:cxn modelId="{49E38D94-DFCB-4BD3-BEEC-27E55AE6EF9A}" type="presParOf" srcId="{E1CE35B1-3BA8-4E2A-AA16-6A93DD590DC7}" destId="{97C188AA-A899-44A5-810D-6A27D8EE9C6C}" srcOrd="1" destOrd="0" presId="urn:microsoft.com/office/officeart/2005/8/layout/orgChart1"/>
    <dgm:cxn modelId="{D38BDB9B-0704-492F-A163-23E76B1703C3}" type="presParOf" srcId="{AC520270-56BF-4E58-8C6E-CD16D04D6685}" destId="{7B8F3543-5C75-47C9-AC66-F0CEEB9846E8}" srcOrd="1" destOrd="0" presId="urn:microsoft.com/office/officeart/2005/8/layout/orgChart1"/>
    <dgm:cxn modelId="{A37633ED-748D-4C09-A84D-2F2EB0AEE950}" type="presParOf" srcId="{AC520270-56BF-4E58-8C6E-CD16D04D6685}" destId="{C2A6E8EC-016A-44CD-BE07-F4ABF9D9F94E}" srcOrd="2" destOrd="0" presId="urn:microsoft.com/office/officeart/2005/8/layout/orgChart1"/>
    <dgm:cxn modelId="{F2AF74A7-E00E-4819-ABE5-315730A0BE8A}" type="presParOf" srcId="{5477ED0D-E6E7-460F-B00F-BBFEBA6C60E1}" destId="{9D9AFFE6-DC02-43CC-B201-8EBF4F1910B1}" srcOrd="2" destOrd="0" presId="urn:microsoft.com/office/officeart/2005/8/layout/orgChart1"/>
    <dgm:cxn modelId="{2B5FC3C6-56D6-4636-AC03-4C5512D6198D}" type="presParOf" srcId="{9D9AFFE6-DC02-43CC-B201-8EBF4F1910B1}" destId="{F55750D3-D2DC-48F1-B347-0E834465C263}" srcOrd="0" destOrd="0" presId="urn:microsoft.com/office/officeart/2005/8/layout/orgChart1"/>
    <dgm:cxn modelId="{168864B8-B4C2-41D0-A639-C1E924D3C5F6}" type="presParOf" srcId="{F55750D3-D2DC-48F1-B347-0E834465C263}" destId="{469FB80D-0926-4222-AB26-AAE34CB73A85}" srcOrd="0" destOrd="0" presId="urn:microsoft.com/office/officeart/2005/8/layout/orgChart1"/>
    <dgm:cxn modelId="{3F2341B4-6C82-428E-B2FB-936BE17563F5}" type="presParOf" srcId="{F55750D3-D2DC-48F1-B347-0E834465C263}" destId="{AE3A1F56-4BC6-4A24-8F46-BE28C9662EE5}" srcOrd="1" destOrd="0" presId="urn:microsoft.com/office/officeart/2005/8/layout/orgChart1"/>
    <dgm:cxn modelId="{6E4CA18B-75D5-4C76-9805-9B1F9BFB2137}" type="presParOf" srcId="{9D9AFFE6-DC02-43CC-B201-8EBF4F1910B1}" destId="{5109A715-3EEA-4B06-947A-0E9627537C5B}" srcOrd="1" destOrd="0" presId="urn:microsoft.com/office/officeart/2005/8/layout/orgChart1"/>
    <dgm:cxn modelId="{7EB3901D-1F67-40F9-A558-D6DF56F7D9FD}" type="presParOf" srcId="{9D9AFFE6-DC02-43CC-B201-8EBF4F1910B1}" destId="{F1602F1E-3885-42CE-91A4-7844BCB6EA3F}" srcOrd="2" destOrd="0" presId="urn:microsoft.com/office/officeart/2005/8/layout/orgChart1"/>
    <dgm:cxn modelId="{A5DB5743-08D6-4DF5-8131-3FB48E0CEF8D}" type="presParOf" srcId="{5477ED0D-E6E7-460F-B00F-BBFEBA6C60E1}" destId="{43A133B9-1700-40AC-A43B-ACB5B6C3E769}" srcOrd="3" destOrd="0" presId="urn:microsoft.com/office/officeart/2005/8/layout/orgChart1"/>
    <dgm:cxn modelId="{5662FCF6-CF51-4543-8FE0-81F8F944F1A2}" type="presParOf" srcId="{43A133B9-1700-40AC-A43B-ACB5B6C3E769}" destId="{8C13367D-83A9-49B3-AFE8-E48DEDFA086B}" srcOrd="0" destOrd="0" presId="urn:microsoft.com/office/officeart/2005/8/layout/orgChart1"/>
    <dgm:cxn modelId="{AB9791D0-719D-479F-BD7A-6C27A726CD3B}" type="presParOf" srcId="{8C13367D-83A9-49B3-AFE8-E48DEDFA086B}" destId="{C1E581B9-5CA3-486A-AEB3-B0B9556C97E3}" srcOrd="0" destOrd="0" presId="urn:microsoft.com/office/officeart/2005/8/layout/orgChart1"/>
    <dgm:cxn modelId="{585A9578-C5EE-449A-88AB-0ABDA74A714B}" type="presParOf" srcId="{8C13367D-83A9-49B3-AFE8-E48DEDFA086B}" destId="{A4B451F4-56C5-4A19-9887-7BBF7D279CCB}" srcOrd="1" destOrd="0" presId="urn:microsoft.com/office/officeart/2005/8/layout/orgChart1"/>
    <dgm:cxn modelId="{C4C4B435-6C18-4396-86E7-852C830CB8E4}" type="presParOf" srcId="{43A133B9-1700-40AC-A43B-ACB5B6C3E769}" destId="{A4FCC776-9ECE-44CF-99B6-ECD82F5E67A7}" srcOrd="1" destOrd="0" presId="urn:microsoft.com/office/officeart/2005/8/layout/orgChart1"/>
    <dgm:cxn modelId="{6D1DD57B-7CD7-4B9F-BB12-2B499E18CC0B}" type="presParOf" srcId="{43A133B9-1700-40AC-A43B-ACB5B6C3E769}" destId="{FF9E5C65-F0DD-4BF4-9A00-3D66F5FC4B87}" srcOrd="2" destOrd="0" presId="urn:microsoft.com/office/officeart/2005/8/layout/orgChart1"/>
    <dgm:cxn modelId="{7FB4C1C7-A844-4CB7-9E97-0FB5E9750B6F}" type="presParOf" srcId="{5477ED0D-E6E7-460F-B00F-BBFEBA6C60E1}" destId="{6FF838E4-ECCE-46FA-8340-C5D180666FC2}" srcOrd="4" destOrd="0" presId="urn:microsoft.com/office/officeart/2005/8/layout/orgChart1"/>
    <dgm:cxn modelId="{6A4FA62B-0064-4DBC-BC2C-8669978F01C5}" type="presParOf" srcId="{6FF838E4-ECCE-46FA-8340-C5D180666FC2}" destId="{05C7B35B-02D6-4891-AA44-1922F02141E2}" srcOrd="0" destOrd="0" presId="urn:microsoft.com/office/officeart/2005/8/layout/orgChart1"/>
    <dgm:cxn modelId="{F17750A9-E9FE-48BD-A2A6-AD525387416F}" type="presParOf" srcId="{05C7B35B-02D6-4891-AA44-1922F02141E2}" destId="{24A04F86-0C2B-45AF-A4E1-9343F3694C19}" srcOrd="0" destOrd="0" presId="urn:microsoft.com/office/officeart/2005/8/layout/orgChart1"/>
    <dgm:cxn modelId="{4487AF18-A177-43B6-92EE-AF3D1BB8F2C2}" type="presParOf" srcId="{05C7B35B-02D6-4891-AA44-1922F02141E2}" destId="{7C36FE8E-4C21-4497-A166-29C620A2556E}" srcOrd="1" destOrd="0" presId="urn:microsoft.com/office/officeart/2005/8/layout/orgChart1"/>
    <dgm:cxn modelId="{6D1BF1C1-9E8D-46D8-AF8F-211107A57039}" type="presParOf" srcId="{6FF838E4-ECCE-46FA-8340-C5D180666FC2}" destId="{DA500357-B75D-403B-A4E0-FE25A318AD37}" srcOrd="1" destOrd="0" presId="urn:microsoft.com/office/officeart/2005/8/layout/orgChart1"/>
    <dgm:cxn modelId="{B55693DA-9FB8-4A5D-9F7E-A8566DD36382}" type="presParOf" srcId="{DA500357-B75D-403B-A4E0-FE25A318AD37}" destId="{649527F1-0130-4F52-B963-5A119279130B}" srcOrd="0" destOrd="0" presId="urn:microsoft.com/office/officeart/2005/8/layout/orgChart1"/>
    <dgm:cxn modelId="{94F04B0E-5562-4B37-B5FB-BC1F7E266327}" type="presParOf" srcId="{DA500357-B75D-403B-A4E0-FE25A318AD37}" destId="{3AB197B3-6278-4427-99C0-58DCA63B64A4}" srcOrd="1" destOrd="0" presId="urn:microsoft.com/office/officeart/2005/8/layout/orgChart1"/>
    <dgm:cxn modelId="{DFC6EE49-7F28-484E-BE7D-AB381C283963}" type="presParOf" srcId="{3AB197B3-6278-4427-99C0-58DCA63B64A4}" destId="{68B7C505-FB42-4CB2-BBDE-5F5BB07DDC0A}" srcOrd="0" destOrd="0" presId="urn:microsoft.com/office/officeart/2005/8/layout/orgChart1"/>
    <dgm:cxn modelId="{0472BE6A-80AE-4571-B9C5-008CED50BAA0}" type="presParOf" srcId="{68B7C505-FB42-4CB2-BBDE-5F5BB07DDC0A}" destId="{1A028C45-AD66-4CD7-A333-9BAABE538DF6}" srcOrd="0" destOrd="0" presId="urn:microsoft.com/office/officeart/2005/8/layout/orgChart1"/>
    <dgm:cxn modelId="{F7EF6D00-D3A5-4769-9068-4BADB8FB2021}" type="presParOf" srcId="{68B7C505-FB42-4CB2-BBDE-5F5BB07DDC0A}" destId="{54734DA9-B301-4FE2-A8AE-EC15EF7F7C75}" srcOrd="1" destOrd="0" presId="urn:microsoft.com/office/officeart/2005/8/layout/orgChart1"/>
    <dgm:cxn modelId="{80178E52-7504-40FA-9C18-166B98C322EB}" type="presParOf" srcId="{3AB197B3-6278-4427-99C0-58DCA63B64A4}" destId="{FF121BA8-CFBE-47A4-A1A1-258E0FA12328}" srcOrd="1" destOrd="0" presId="urn:microsoft.com/office/officeart/2005/8/layout/orgChart1"/>
    <dgm:cxn modelId="{1E30E7C8-B351-4513-8574-12436EC182E8}" type="presParOf" srcId="{3AB197B3-6278-4427-99C0-58DCA63B64A4}" destId="{394F968A-F4C4-4DDB-8AC0-2C4CB08F007A}" srcOrd="2" destOrd="0" presId="urn:microsoft.com/office/officeart/2005/8/layout/orgChart1"/>
    <dgm:cxn modelId="{6B550289-5609-4D5A-B3F6-BC052ED7C596}" type="presParOf" srcId="{DA500357-B75D-403B-A4E0-FE25A318AD37}" destId="{7B3C08B4-13A6-4464-9F19-2CE23EC2BCE9}" srcOrd="2" destOrd="0" presId="urn:microsoft.com/office/officeart/2005/8/layout/orgChart1"/>
    <dgm:cxn modelId="{532DCBBC-DCF9-4162-A466-12B0E80870B0}" type="presParOf" srcId="{DA500357-B75D-403B-A4E0-FE25A318AD37}" destId="{563E68E8-4115-4C2D-8CF8-BAE5E11969C8}" srcOrd="3" destOrd="0" presId="urn:microsoft.com/office/officeart/2005/8/layout/orgChart1"/>
    <dgm:cxn modelId="{CBFB6DCC-8070-43B0-9416-E1927691DD4A}" type="presParOf" srcId="{563E68E8-4115-4C2D-8CF8-BAE5E11969C8}" destId="{A162D59D-BCE0-42AE-8444-E34FE3199BAC}" srcOrd="0" destOrd="0" presId="urn:microsoft.com/office/officeart/2005/8/layout/orgChart1"/>
    <dgm:cxn modelId="{4F6B13CA-2A0D-44DE-83F9-F30D55A5F2FA}" type="presParOf" srcId="{A162D59D-BCE0-42AE-8444-E34FE3199BAC}" destId="{3930792D-B3D4-4516-9845-4E6478245773}" srcOrd="0" destOrd="0" presId="urn:microsoft.com/office/officeart/2005/8/layout/orgChart1"/>
    <dgm:cxn modelId="{4154D294-88EC-4421-8B03-8E08BA078252}" type="presParOf" srcId="{A162D59D-BCE0-42AE-8444-E34FE3199BAC}" destId="{5626A103-398B-4359-A0C7-B616E0BA9111}" srcOrd="1" destOrd="0" presId="urn:microsoft.com/office/officeart/2005/8/layout/orgChart1"/>
    <dgm:cxn modelId="{21391FA6-3FBC-4D37-BEBD-622C56603099}" type="presParOf" srcId="{563E68E8-4115-4C2D-8CF8-BAE5E11969C8}" destId="{547CFA3A-1566-4A54-86DE-6CE1BE317E8A}" srcOrd="1" destOrd="0" presId="urn:microsoft.com/office/officeart/2005/8/layout/orgChart1"/>
    <dgm:cxn modelId="{C78330A7-EB2D-401F-B1EB-6011F6D98F67}" type="presParOf" srcId="{563E68E8-4115-4C2D-8CF8-BAE5E11969C8}" destId="{85962139-ADB0-420B-91C8-9F663FA4EC43}" srcOrd="2" destOrd="0" presId="urn:microsoft.com/office/officeart/2005/8/layout/orgChart1"/>
    <dgm:cxn modelId="{9A53C28B-F944-4E4A-8585-1060ACFD1DAA}" type="presParOf" srcId="{DA500357-B75D-403B-A4E0-FE25A318AD37}" destId="{76DD80F1-CC7A-4B3E-AF43-59BAE8A1FAF1}" srcOrd="4" destOrd="0" presId="urn:microsoft.com/office/officeart/2005/8/layout/orgChart1"/>
    <dgm:cxn modelId="{98A4F17F-5FAC-4899-844E-B86C31B1B72E}" type="presParOf" srcId="{DA500357-B75D-403B-A4E0-FE25A318AD37}" destId="{7230B2BB-BDE4-4AD1-8502-EA85E84DAF7A}" srcOrd="5" destOrd="0" presId="urn:microsoft.com/office/officeart/2005/8/layout/orgChart1"/>
    <dgm:cxn modelId="{B491F92A-7699-479F-BA79-2A1142A6EFF9}" type="presParOf" srcId="{7230B2BB-BDE4-4AD1-8502-EA85E84DAF7A}" destId="{E042AAB7-5E83-4E17-BAE9-F3037CF8054F}" srcOrd="0" destOrd="0" presId="urn:microsoft.com/office/officeart/2005/8/layout/orgChart1"/>
    <dgm:cxn modelId="{D975FB92-9057-4669-84B4-209106C07B03}" type="presParOf" srcId="{E042AAB7-5E83-4E17-BAE9-F3037CF8054F}" destId="{5A4908A0-B4F4-43E4-9611-2829A865978A}" srcOrd="0" destOrd="0" presId="urn:microsoft.com/office/officeart/2005/8/layout/orgChart1"/>
    <dgm:cxn modelId="{5A14B9FC-7EC8-40CA-B36D-953610D4F8CD}" type="presParOf" srcId="{E042AAB7-5E83-4E17-BAE9-F3037CF8054F}" destId="{70EE6BB4-230E-468D-8B18-6BD9051251FF}" srcOrd="1" destOrd="0" presId="urn:microsoft.com/office/officeart/2005/8/layout/orgChart1"/>
    <dgm:cxn modelId="{AD041DCA-7E13-4C49-B77A-A783C912D206}" type="presParOf" srcId="{7230B2BB-BDE4-4AD1-8502-EA85E84DAF7A}" destId="{DC9E6B67-6E34-4A19-ACFD-A342676B2DFE}" srcOrd="1" destOrd="0" presId="urn:microsoft.com/office/officeart/2005/8/layout/orgChart1"/>
    <dgm:cxn modelId="{A443F6E9-6E3E-4D09-9194-FDAF3C48D523}" type="presParOf" srcId="{7230B2BB-BDE4-4AD1-8502-EA85E84DAF7A}" destId="{D670479E-F42C-4744-B3B5-9AAAB4F95050}" srcOrd="2" destOrd="0" presId="urn:microsoft.com/office/officeart/2005/8/layout/orgChart1"/>
    <dgm:cxn modelId="{595C77CE-0AF6-483F-902B-EA6DDFF822C5}" type="presParOf" srcId="{DA500357-B75D-403B-A4E0-FE25A318AD37}" destId="{598431A3-ADA6-4611-A64E-2FBC254FF24D}" srcOrd="6" destOrd="0" presId="urn:microsoft.com/office/officeart/2005/8/layout/orgChart1"/>
    <dgm:cxn modelId="{A66420D7-7545-451E-860D-7098E438C960}" type="presParOf" srcId="{DA500357-B75D-403B-A4E0-FE25A318AD37}" destId="{0B5987F4-55A1-48CD-AE35-75D6CD0914DB}" srcOrd="7" destOrd="0" presId="urn:microsoft.com/office/officeart/2005/8/layout/orgChart1"/>
    <dgm:cxn modelId="{43DAB520-C0E2-4BCE-82A6-616B9245A087}" type="presParOf" srcId="{0B5987F4-55A1-48CD-AE35-75D6CD0914DB}" destId="{C127C7D3-2C1A-41C6-931F-CA2B389D6C5F}" srcOrd="0" destOrd="0" presId="urn:microsoft.com/office/officeart/2005/8/layout/orgChart1"/>
    <dgm:cxn modelId="{EB7B8F4E-2FDE-4630-90C2-3D5CCA31BE2B}" type="presParOf" srcId="{C127C7D3-2C1A-41C6-931F-CA2B389D6C5F}" destId="{B3609843-F238-421C-8590-DF62482C7798}" srcOrd="0" destOrd="0" presId="urn:microsoft.com/office/officeart/2005/8/layout/orgChart1"/>
    <dgm:cxn modelId="{426AB4D3-0C20-43DE-88F6-C158730232A0}" type="presParOf" srcId="{C127C7D3-2C1A-41C6-931F-CA2B389D6C5F}" destId="{A9BEDE95-F65E-4E1B-82DC-7A32202A17BA}" srcOrd="1" destOrd="0" presId="urn:microsoft.com/office/officeart/2005/8/layout/orgChart1"/>
    <dgm:cxn modelId="{BDF5BFA0-EC0F-4FA8-AA39-15A77D6E6798}" type="presParOf" srcId="{0B5987F4-55A1-48CD-AE35-75D6CD0914DB}" destId="{EE1CB89E-1A95-4850-B36B-7EB4F77A7194}" srcOrd="1" destOrd="0" presId="urn:microsoft.com/office/officeart/2005/8/layout/orgChart1"/>
    <dgm:cxn modelId="{C4A4AA30-90F3-4919-BF91-CF41A7937FF5}" type="presParOf" srcId="{0B5987F4-55A1-48CD-AE35-75D6CD0914DB}" destId="{579127EE-1D90-46E3-BE70-70B6D2B3DAD3}" srcOrd="2" destOrd="0" presId="urn:microsoft.com/office/officeart/2005/8/layout/orgChart1"/>
    <dgm:cxn modelId="{CEE1202A-55A1-4F32-8CE6-98FFC673B126}" type="presParOf" srcId="{6FF838E4-ECCE-46FA-8340-C5D180666FC2}" destId="{B49B84D3-3600-48E2-BB0A-B323B8A28493}"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BC49274-C571-45AE-BBFE-32D30BA5FA11}"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954E2C22-C604-4AB6-A6ED-07EB44E4840A}">
      <dgm:prSet custT="1"/>
      <dgm:spPr/>
      <dgm:t>
        <a:bodyPr/>
        <a:lstStyle/>
        <a:p>
          <a:r>
            <a:rPr lang="en-GB" sz="1800" b="1" dirty="0"/>
            <a:t>Definition of Priority Need</a:t>
          </a:r>
          <a:endParaRPr lang="en-US" sz="1800" dirty="0"/>
        </a:p>
      </dgm:t>
    </dgm:pt>
    <dgm:pt modelId="{AB6AD1C7-EFD8-4309-8503-812E5F5977E4}" type="parTrans" cxnId="{A5ED3802-BDBF-4E29-B2F8-0BA141C5A2BF}">
      <dgm:prSet/>
      <dgm:spPr/>
      <dgm:t>
        <a:bodyPr/>
        <a:lstStyle/>
        <a:p>
          <a:endParaRPr lang="en-US"/>
        </a:p>
      </dgm:t>
    </dgm:pt>
    <dgm:pt modelId="{A3091FE3-57AC-4AAA-97D4-3A76F07810D5}" type="sibTrans" cxnId="{A5ED3802-BDBF-4E29-B2F8-0BA141C5A2BF}">
      <dgm:prSet/>
      <dgm:spPr/>
      <dgm:t>
        <a:bodyPr/>
        <a:lstStyle/>
        <a:p>
          <a:endParaRPr lang="en-US"/>
        </a:p>
      </dgm:t>
    </dgm:pt>
    <dgm:pt modelId="{3F08CA81-0AA4-45E4-90DB-FFE65F07FD9A}">
      <dgm:prSet custT="1"/>
      <dgm:spPr/>
      <dgm:t>
        <a:bodyPr/>
        <a:lstStyle/>
        <a:p>
          <a:r>
            <a:rPr lang="en-GB" sz="1500" dirty="0"/>
            <a:t>Priority need includes households </a:t>
          </a:r>
          <a:r>
            <a:rPr lang="en-GB" sz="1800" dirty="0"/>
            <a:t>with</a:t>
          </a:r>
          <a:r>
            <a:rPr lang="en-GB" sz="1500" dirty="0"/>
            <a:t> children, pregnant women, and vulnerable individuals with serious health or special circumstances.</a:t>
          </a:r>
          <a:endParaRPr lang="en-US" sz="1500" dirty="0"/>
        </a:p>
      </dgm:t>
    </dgm:pt>
    <dgm:pt modelId="{A6F45A5C-7814-4943-AF5A-31872DBC1648}" type="parTrans" cxnId="{6D8A3265-84AB-4391-B32E-885B3A3144E6}">
      <dgm:prSet/>
      <dgm:spPr/>
      <dgm:t>
        <a:bodyPr/>
        <a:lstStyle/>
        <a:p>
          <a:endParaRPr lang="en-US"/>
        </a:p>
      </dgm:t>
    </dgm:pt>
    <dgm:pt modelId="{FAE6F0E5-C43B-4F87-9CC4-D4159D9D8ADC}" type="sibTrans" cxnId="{6D8A3265-84AB-4391-B32E-885B3A3144E6}">
      <dgm:prSet/>
      <dgm:spPr/>
      <dgm:t>
        <a:bodyPr/>
        <a:lstStyle/>
        <a:p>
          <a:endParaRPr lang="en-US"/>
        </a:p>
      </dgm:t>
    </dgm:pt>
    <dgm:pt modelId="{9977BE65-0724-46D7-BF3E-0896263C3F9A}">
      <dgm:prSet custT="1"/>
      <dgm:spPr/>
      <dgm:t>
        <a:bodyPr/>
        <a:lstStyle/>
        <a:p>
          <a:r>
            <a:rPr lang="en-GB" sz="1800" b="1" dirty="0"/>
            <a:t>Support for Priority Need </a:t>
          </a:r>
          <a:r>
            <a:rPr lang="en-GB" sz="2000" b="1" dirty="0"/>
            <a:t>Applicants</a:t>
          </a:r>
          <a:endParaRPr lang="en-US" sz="1800" dirty="0"/>
        </a:p>
      </dgm:t>
    </dgm:pt>
    <dgm:pt modelId="{D622B16C-72CA-4C75-8AC4-4FE25EA7A904}" type="parTrans" cxnId="{457601D0-6535-4C74-AA63-61C58FF56285}">
      <dgm:prSet/>
      <dgm:spPr/>
      <dgm:t>
        <a:bodyPr/>
        <a:lstStyle/>
        <a:p>
          <a:endParaRPr lang="en-US"/>
        </a:p>
      </dgm:t>
    </dgm:pt>
    <dgm:pt modelId="{682042DC-3C3C-468D-8B18-CDC66B524856}" type="sibTrans" cxnId="{457601D0-6535-4C74-AA63-61C58FF56285}">
      <dgm:prSet/>
      <dgm:spPr/>
      <dgm:t>
        <a:bodyPr/>
        <a:lstStyle/>
        <a:p>
          <a:endParaRPr lang="en-US"/>
        </a:p>
      </dgm:t>
    </dgm:pt>
    <dgm:pt modelId="{CAF76E41-1D19-423A-AB23-9FE6A45DD8A1}">
      <dgm:prSet/>
      <dgm:spPr/>
      <dgm:t>
        <a:bodyPr/>
        <a:lstStyle/>
        <a:p>
          <a:r>
            <a:rPr lang="en-GB" dirty="0"/>
            <a:t>Applicants in priority need may receive temporary accommodation while longer-term housing solutions are arranged.</a:t>
          </a:r>
          <a:endParaRPr lang="en-US" dirty="0"/>
        </a:p>
      </dgm:t>
    </dgm:pt>
    <dgm:pt modelId="{645769CF-051E-42CE-838D-DD71CF963F9F}" type="parTrans" cxnId="{1684CC7F-B84D-454A-8AC2-E42F12853084}">
      <dgm:prSet/>
      <dgm:spPr/>
      <dgm:t>
        <a:bodyPr/>
        <a:lstStyle/>
        <a:p>
          <a:endParaRPr lang="en-US"/>
        </a:p>
      </dgm:t>
    </dgm:pt>
    <dgm:pt modelId="{893236C9-B81D-4931-B059-637ECA7821D0}" type="sibTrans" cxnId="{1684CC7F-B84D-454A-8AC2-E42F12853084}">
      <dgm:prSet/>
      <dgm:spPr/>
      <dgm:t>
        <a:bodyPr/>
        <a:lstStyle/>
        <a:p>
          <a:endParaRPr lang="en-US"/>
        </a:p>
      </dgm:t>
    </dgm:pt>
    <dgm:pt modelId="{70A66591-E335-42A8-B387-2DD948A4C972}">
      <dgm:prSet/>
      <dgm:spPr/>
      <dgm:t>
        <a:bodyPr/>
        <a:lstStyle/>
        <a:p>
          <a:r>
            <a:rPr lang="en-GB" b="1"/>
            <a:t>Assistance for Non-Priority Applicants</a:t>
          </a:r>
          <a:endParaRPr lang="en-US"/>
        </a:p>
      </dgm:t>
    </dgm:pt>
    <dgm:pt modelId="{EC7825E4-5AC3-4570-801D-31465C04C60F}" type="parTrans" cxnId="{01ABCBB0-3BB7-4AC7-A6F9-5B843B418DB5}">
      <dgm:prSet/>
      <dgm:spPr/>
      <dgm:t>
        <a:bodyPr/>
        <a:lstStyle/>
        <a:p>
          <a:endParaRPr lang="en-US"/>
        </a:p>
      </dgm:t>
    </dgm:pt>
    <dgm:pt modelId="{94F14D4A-E27A-4CD2-90E8-B9F3F38715BD}" type="sibTrans" cxnId="{01ABCBB0-3BB7-4AC7-A6F9-5B843B418DB5}">
      <dgm:prSet/>
      <dgm:spPr/>
      <dgm:t>
        <a:bodyPr/>
        <a:lstStyle/>
        <a:p>
          <a:endParaRPr lang="en-US"/>
        </a:p>
      </dgm:t>
    </dgm:pt>
    <dgm:pt modelId="{5C82B90C-B20F-4053-9BAB-43D5B5C94C74}">
      <dgm:prSet/>
      <dgm:spPr/>
      <dgm:t>
        <a:bodyPr/>
        <a:lstStyle/>
        <a:p>
          <a:r>
            <a:rPr lang="en-GB"/>
            <a:t>Non-priority applicants get housing advice and help with private rental options and affordability guidance.</a:t>
          </a:r>
          <a:endParaRPr lang="en-US"/>
        </a:p>
      </dgm:t>
    </dgm:pt>
    <dgm:pt modelId="{477988E7-9E5D-4E0B-8C88-5DA9BCF00353}" type="parTrans" cxnId="{35984B14-111B-44B3-94B0-C14A804D2A8C}">
      <dgm:prSet/>
      <dgm:spPr/>
      <dgm:t>
        <a:bodyPr/>
        <a:lstStyle/>
        <a:p>
          <a:endParaRPr lang="en-US"/>
        </a:p>
      </dgm:t>
    </dgm:pt>
    <dgm:pt modelId="{DA718E75-817D-4376-8331-3F9131EDE4F0}" type="sibTrans" cxnId="{35984B14-111B-44B3-94B0-C14A804D2A8C}">
      <dgm:prSet/>
      <dgm:spPr/>
      <dgm:t>
        <a:bodyPr/>
        <a:lstStyle/>
        <a:p>
          <a:endParaRPr lang="en-US"/>
        </a:p>
      </dgm:t>
    </dgm:pt>
    <dgm:pt modelId="{097E83CF-00E7-4F78-BD04-23B3872D7C83}">
      <dgm:prSet/>
      <dgm:spPr/>
      <dgm:t>
        <a:bodyPr/>
        <a:lstStyle/>
        <a:p>
          <a:r>
            <a:rPr lang="en-GB" b="1"/>
            <a:t>Clear Communication and Engagement</a:t>
          </a:r>
          <a:endParaRPr lang="en-US"/>
        </a:p>
      </dgm:t>
    </dgm:pt>
    <dgm:pt modelId="{4D3C89AF-BFCD-4622-8984-9C684FB5046F}" type="parTrans" cxnId="{EDDECC01-22B2-46CE-82F9-F11BAB92EB58}">
      <dgm:prSet/>
      <dgm:spPr/>
      <dgm:t>
        <a:bodyPr/>
        <a:lstStyle/>
        <a:p>
          <a:endParaRPr lang="en-US"/>
        </a:p>
      </dgm:t>
    </dgm:pt>
    <dgm:pt modelId="{1F57AC1A-CE1D-4440-A416-83DB81B90558}" type="sibTrans" cxnId="{EDDECC01-22B2-46CE-82F9-F11BAB92EB58}">
      <dgm:prSet/>
      <dgm:spPr/>
      <dgm:t>
        <a:bodyPr/>
        <a:lstStyle/>
        <a:p>
          <a:endParaRPr lang="en-US"/>
        </a:p>
      </dgm:t>
    </dgm:pt>
    <dgm:pt modelId="{96A70A70-58C6-42F5-AA87-C784ACCD02D4}">
      <dgm:prSet/>
      <dgm:spPr/>
      <dgm:t>
        <a:bodyPr/>
        <a:lstStyle/>
        <a:p>
          <a:r>
            <a:rPr lang="en-GB"/>
            <a:t>Housing officers explain assessments clearly to manage expectations and encourage active applicant engagement.</a:t>
          </a:r>
          <a:endParaRPr lang="en-US"/>
        </a:p>
      </dgm:t>
    </dgm:pt>
    <dgm:pt modelId="{53950679-E401-42DE-8EB4-35C8EBC12B1D}" type="parTrans" cxnId="{98B68B0A-22A0-40B7-A508-BF7401F25236}">
      <dgm:prSet/>
      <dgm:spPr/>
      <dgm:t>
        <a:bodyPr/>
        <a:lstStyle/>
        <a:p>
          <a:endParaRPr lang="en-US"/>
        </a:p>
      </dgm:t>
    </dgm:pt>
    <dgm:pt modelId="{52429201-1445-4E19-ACAE-D75C70C7CF3A}" type="sibTrans" cxnId="{98B68B0A-22A0-40B7-A508-BF7401F25236}">
      <dgm:prSet/>
      <dgm:spPr/>
      <dgm:t>
        <a:bodyPr/>
        <a:lstStyle/>
        <a:p>
          <a:endParaRPr lang="en-US"/>
        </a:p>
      </dgm:t>
    </dgm:pt>
    <dgm:pt modelId="{57583E21-8D2D-4354-8F0B-06B6C5E6EF5D}" type="pres">
      <dgm:prSet presAssocID="{2BC49274-C571-45AE-BBFE-32D30BA5FA11}" presName="diagram" presStyleCnt="0">
        <dgm:presLayoutVars>
          <dgm:dir/>
          <dgm:resizeHandles val="exact"/>
        </dgm:presLayoutVars>
      </dgm:prSet>
      <dgm:spPr/>
    </dgm:pt>
    <dgm:pt modelId="{74668705-0C27-4540-B052-573F42DAE8D4}" type="pres">
      <dgm:prSet presAssocID="{954E2C22-C604-4AB6-A6ED-07EB44E4840A}" presName="node" presStyleLbl="node1" presStyleIdx="0" presStyleCnt="8">
        <dgm:presLayoutVars>
          <dgm:bulletEnabled val="1"/>
        </dgm:presLayoutVars>
      </dgm:prSet>
      <dgm:spPr/>
    </dgm:pt>
    <dgm:pt modelId="{686530BA-B694-47AC-B318-F61B67BE70D7}" type="pres">
      <dgm:prSet presAssocID="{A3091FE3-57AC-4AAA-97D4-3A76F07810D5}" presName="sibTrans" presStyleCnt="0"/>
      <dgm:spPr/>
    </dgm:pt>
    <dgm:pt modelId="{11FB6C44-DFEA-4ABD-AE44-2A8EA2F7BF8F}" type="pres">
      <dgm:prSet presAssocID="{3F08CA81-0AA4-45E4-90DB-FFE65F07FD9A}" presName="node" presStyleLbl="node1" presStyleIdx="1" presStyleCnt="8">
        <dgm:presLayoutVars>
          <dgm:bulletEnabled val="1"/>
        </dgm:presLayoutVars>
      </dgm:prSet>
      <dgm:spPr/>
    </dgm:pt>
    <dgm:pt modelId="{04251593-9A8F-40B6-BC5D-2D96EDAAE374}" type="pres">
      <dgm:prSet presAssocID="{FAE6F0E5-C43B-4F87-9CC4-D4159D9D8ADC}" presName="sibTrans" presStyleCnt="0"/>
      <dgm:spPr/>
    </dgm:pt>
    <dgm:pt modelId="{B09FAC82-AB6C-47D0-B840-9372C567A925}" type="pres">
      <dgm:prSet presAssocID="{9977BE65-0724-46D7-BF3E-0896263C3F9A}" presName="node" presStyleLbl="node1" presStyleIdx="2" presStyleCnt="8">
        <dgm:presLayoutVars>
          <dgm:bulletEnabled val="1"/>
        </dgm:presLayoutVars>
      </dgm:prSet>
      <dgm:spPr/>
    </dgm:pt>
    <dgm:pt modelId="{622B66A3-6E55-4AB4-849E-91A58F96D3D8}" type="pres">
      <dgm:prSet presAssocID="{682042DC-3C3C-468D-8B18-CDC66B524856}" presName="sibTrans" presStyleCnt="0"/>
      <dgm:spPr/>
    </dgm:pt>
    <dgm:pt modelId="{AED5D31B-2381-4A2F-B9D7-DBF5DEF0A5BC}" type="pres">
      <dgm:prSet presAssocID="{CAF76E41-1D19-423A-AB23-9FE6A45DD8A1}" presName="node" presStyleLbl="node1" presStyleIdx="3" presStyleCnt="8">
        <dgm:presLayoutVars>
          <dgm:bulletEnabled val="1"/>
        </dgm:presLayoutVars>
      </dgm:prSet>
      <dgm:spPr/>
    </dgm:pt>
    <dgm:pt modelId="{521198A9-0B92-490F-8CE6-81D1B841A8A1}" type="pres">
      <dgm:prSet presAssocID="{893236C9-B81D-4931-B059-637ECA7821D0}" presName="sibTrans" presStyleCnt="0"/>
      <dgm:spPr/>
    </dgm:pt>
    <dgm:pt modelId="{A715A5AD-C6CD-4659-A720-16C3139F6995}" type="pres">
      <dgm:prSet presAssocID="{70A66591-E335-42A8-B387-2DD948A4C972}" presName="node" presStyleLbl="node1" presStyleIdx="4" presStyleCnt="8">
        <dgm:presLayoutVars>
          <dgm:bulletEnabled val="1"/>
        </dgm:presLayoutVars>
      </dgm:prSet>
      <dgm:spPr/>
    </dgm:pt>
    <dgm:pt modelId="{761EB8E6-E63B-4061-8403-A9852AE44DFE}" type="pres">
      <dgm:prSet presAssocID="{94F14D4A-E27A-4CD2-90E8-B9F3F38715BD}" presName="sibTrans" presStyleCnt="0"/>
      <dgm:spPr/>
    </dgm:pt>
    <dgm:pt modelId="{33151A26-A0D6-4E86-A023-729A9950130C}" type="pres">
      <dgm:prSet presAssocID="{5C82B90C-B20F-4053-9BAB-43D5B5C94C74}" presName="node" presStyleLbl="node1" presStyleIdx="5" presStyleCnt="8">
        <dgm:presLayoutVars>
          <dgm:bulletEnabled val="1"/>
        </dgm:presLayoutVars>
      </dgm:prSet>
      <dgm:spPr/>
    </dgm:pt>
    <dgm:pt modelId="{1D3C23C7-7269-47A2-82E4-C00AFA7D0F30}" type="pres">
      <dgm:prSet presAssocID="{DA718E75-817D-4376-8331-3F9131EDE4F0}" presName="sibTrans" presStyleCnt="0"/>
      <dgm:spPr/>
    </dgm:pt>
    <dgm:pt modelId="{530BC2A7-CF2D-4E8C-8E66-B88EDD1A6262}" type="pres">
      <dgm:prSet presAssocID="{097E83CF-00E7-4F78-BD04-23B3872D7C83}" presName="node" presStyleLbl="node1" presStyleIdx="6" presStyleCnt="8">
        <dgm:presLayoutVars>
          <dgm:bulletEnabled val="1"/>
        </dgm:presLayoutVars>
      </dgm:prSet>
      <dgm:spPr/>
    </dgm:pt>
    <dgm:pt modelId="{54E34476-4937-41D8-A218-6DFE754F47F5}" type="pres">
      <dgm:prSet presAssocID="{1F57AC1A-CE1D-4440-A416-83DB81B90558}" presName="sibTrans" presStyleCnt="0"/>
      <dgm:spPr/>
    </dgm:pt>
    <dgm:pt modelId="{E3EF75B6-C98C-45CC-A21B-BEDE857995C2}" type="pres">
      <dgm:prSet presAssocID="{96A70A70-58C6-42F5-AA87-C784ACCD02D4}" presName="node" presStyleLbl="node1" presStyleIdx="7" presStyleCnt="8">
        <dgm:presLayoutVars>
          <dgm:bulletEnabled val="1"/>
        </dgm:presLayoutVars>
      </dgm:prSet>
      <dgm:spPr/>
    </dgm:pt>
  </dgm:ptLst>
  <dgm:cxnLst>
    <dgm:cxn modelId="{EDDECC01-22B2-46CE-82F9-F11BAB92EB58}" srcId="{2BC49274-C571-45AE-BBFE-32D30BA5FA11}" destId="{097E83CF-00E7-4F78-BD04-23B3872D7C83}" srcOrd="6" destOrd="0" parTransId="{4D3C89AF-BFCD-4622-8984-9C684FB5046F}" sibTransId="{1F57AC1A-CE1D-4440-A416-83DB81B90558}"/>
    <dgm:cxn modelId="{A5ED3802-BDBF-4E29-B2F8-0BA141C5A2BF}" srcId="{2BC49274-C571-45AE-BBFE-32D30BA5FA11}" destId="{954E2C22-C604-4AB6-A6ED-07EB44E4840A}" srcOrd="0" destOrd="0" parTransId="{AB6AD1C7-EFD8-4309-8503-812E5F5977E4}" sibTransId="{A3091FE3-57AC-4AAA-97D4-3A76F07810D5}"/>
    <dgm:cxn modelId="{98B68B0A-22A0-40B7-A508-BF7401F25236}" srcId="{2BC49274-C571-45AE-BBFE-32D30BA5FA11}" destId="{96A70A70-58C6-42F5-AA87-C784ACCD02D4}" srcOrd="7" destOrd="0" parTransId="{53950679-E401-42DE-8EB4-35C8EBC12B1D}" sibTransId="{52429201-1445-4E19-ACAE-D75C70C7CF3A}"/>
    <dgm:cxn modelId="{35984B14-111B-44B3-94B0-C14A804D2A8C}" srcId="{2BC49274-C571-45AE-BBFE-32D30BA5FA11}" destId="{5C82B90C-B20F-4053-9BAB-43D5B5C94C74}" srcOrd="5" destOrd="0" parTransId="{477988E7-9E5D-4E0B-8C88-5DA9BCF00353}" sibTransId="{DA718E75-817D-4376-8331-3F9131EDE4F0}"/>
    <dgm:cxn modelId="{9D0D2C3F-1C11-499D-AA5B-0BA2650438E3}" type="presOf" srcId="{2BC49274-C571-45AE-BBFE-32D30BA5FA11}" destId="{57583E21-8D2D-4354-8F0B-06B6C5E6EF5D}" srcOrd="0" destOrd="0" presId="urn:microsoft.com/office/officeart/2005/8/layout/default"/>
    <dgm:cxn modelId="{EFABFF42-D43F-47F5-A9EE-5BAE3D9BDE73}" type="presOf" srcId="{3F08CA81-0AA4-45E4-90DB-FFE65F07FD9A}" destId="{11FB6C44-DFEA-4ABD-AE44-2A8EA2F7BF8F}" srcOrd="0" destOrd="0" presId="urn:microsoft.com/office/officeart/2005/8/layout/default"/>
    <dgm:cxn modelId="{6D8A3265-84AB-4391-B32E-885B3A3144E6}" srcId="{2BC49274-C571-45AE-BBFE-32D30BA5FA11}" destId="{3F08CA81-0AA4-45E4-90DB-FFE65F07FD9A}" srcOrd="1" destOrd="0" parTransId="{A6F45A5C-7814-4943-AF5A-31872DBC1648}" sibTransId="{FAE6F0E5-C43B-4F87-9CC4-D4159D9D8ADC}"/>
    <dgm:cxn modelId="{0D663872-2651-431F-8D87-3C3521C623A0}" type="presOf" srcId="{96A70A70-58C6-42F5-AA87-C784ACCD02D4}" destId="{E3EF75B6-C98C-45CC-A21B-BEDE857995C2}" srcOrd="0" destOrd="0" presId="urn:microsoft.com/office/officeart/2005/8/layout/default"/>
    <dgm:cxn modelId="{D4947674-0BE4-4028-8BF3-64485F6EF7F9}" type="presOf" srcId="{5C82B90C-B20F-4053-9BAB-43D5B5C94C74}" destId="{33151A26-A0D6-4E86-A023-729A9950130C}" srcOrd="0" destOrd="0" presId="urn:microsoft.com/office/officeart/2005/8/layout/default"/>
    <dgm:cxn modelId="{8F709974-4E33-480B-B1A7-1793479C05BF}" type="presOf" srcId="{70A66591-E335-42A8-B387-2DD948A4C972}" destId="{A715A5AD-C6CD-4659-A720-16C3139F6995}" srcOrd="0" destOrd="0" presId="urn:microsoft.com/office/officeart/2005/8/layout/default"/>
    <dgm:cxn modelId="{7A1FAC79-B004-430E-855D-89710F353C9E}" type="presOf" srcId="{097E83CF-00E7-4F78-BD04-23B3872D7C83}" destId="{530BC2A7-CF2D-4E8C-8E66-B88EDD1A6262}" srcOrd="0" destOrd="0" presId="urn:microsoft.com/office/officeart/2005/8/layout/default"/>
    <dgm:cxn modelId="{1684CC7F-B84D-454A-8AC2-E42F12853084}" srcId="{2BC49274-C571-45AE-BBFE-32D30BA5FA11}" destId="{CAF76E41-1D19-423A-AB23-9FE6A45DD8A1}" srcOrd="3" destOrd="0" parTransId="{645769CF-051E-42CE-838D-DD71CF963F9F}" sibTransId="{893236C9-B81D-4931-B059-637ECA7821D0}"/>
    <dgm:cxn modelId="{D1BB7EAB-B69A-462E-878C-A72A541E2283}" type="presOf" srcId="{9977BE65-0724-46D7-BF3E-0896263C3F9A}" destId="{B09FAC82-AB6C-47D0-B840-9372C567A925}" srcOrd="0" destOrd="0" presId="urn:microsoft.com/office/officeart/2005/8/layout/default"/>
    <dgm:cxn modelId="{01ABCBB0-3BB7-4AC7-A6F9-5B843B418DB5}" srcId="{2BC49274-C571-45AE-BBFE-32D30BA5FA11}" destId="{70A66591-E335-42A8-B387-2DD948A4C972}" srcOrd="4" destOrd="0" parTransId="{EC7825E4-5AC3-4570-801D-31465C04C60F}" sibTransId="{94F14D4A-E27A-4CD2-90E8-B9F3F38715BD}"/>
    <dgm:cxn modelId="{2A3CAFBC-ABB2-4F8E-8118-E1718C8B8E49}" type="presOf" srcId="{954E2C22-C604-4AB6-A6ED-07EB44E4840A}" destId="{74668705-0C27-4540-B052-573F42DAE8D4}" srcOrd="0" destOrd="0" presId="urn:microsoft.com/office/officeart/2005/8/layout/default"/>
    <dgm:cxn modelId="{CA7001C5-2BC2-4DB9-949A-3A2C20957DB5}" type="presOf" srcId="{CAF76E41-1D19-423A-AB23-9FE6A45DD8A1}" destId="{AED5D31B-2381-4A2F-B9D7-DBF5DEF0A5BC}" srcOrd="0" destOrd="0" presId="urn:microsoft.com/office/officeart/2005/8/layout/default"/>
    <dgm:cxn modelId="{457601D0-6535-4C74-AA63-61C58FF56285}" srcId="{2BC49274-C571-45AE-BBFE-32D30BA5FA11}" destId="{9977BE65-0724-46D7-BF3E-0896263C3F9A}" srcOrd="2" destOrd="0" parTransId="{D622B16C-72CA-4C75-8AC4-4FE25EA7A904}" sibTransId="{682042DC-3C3C-468D-8B18-CDC66B524856}"/>
    <dgm:cxn modelId="{207AB4E7-D523-40EF-997E-1952D9B76908}" type="presParOf" srcId="{57583E21-8D2D-4354-8F0B-06B6C5E6EF5D}" destId="{74668705-0C27-4540-B052-573F42DAE8D4}" srcOrd="0" destOrd="0" presId="urn:microsoft.com/office/officeart/2005/8/layout/default"/>
    <dgm:cxn modelId="{CD7E9CC0-E19D-438F-A797-FB404D14B4F4}" type="presParOf" srcId="{57583E21-8D2D-4354-8F0B-06B6C5E6EF5D}" destId="{686530BA-B694-47AC-B318-F61B67BE70D7}" srcOrd="1" destOrd="0" presId="urn:microsoft.com/office/officeart/2005/8/layout/default"/>
    <dgm:cxn modelId="{F3C051F6-7EE2-4262-A50E-8EB25006B949}" type="presParOf" srcId="{57583E21-8D2D-4354-8F0B-06B6C5E6EF5D}" destId="{11FB6C44-DFEA-4ABD-AE44-2A8EA2F7BF8F}" srcOrd="2" destOrd="0" presId="urn:microsoft.com/office/officeart/2005/8/layout/default"/>
    <dgm:cxn modelId="{EC28DD05-7EE8-4163-BC49-724BC008359C}" type="presParOf" srcId="{57583E21-8D2D-4354-8F0B-06B6C5E6EF5D}" destId="{04251593-9A8F-40B6-BC5D-2D96EDAAE374}" srcOrd="3" destOrd="0" presId="urn:microsoft.com/office/officeart/2005/8/layout/default"/>
    <dgm:cxn modelId="{70C442FB-DC7B-47EA-92BA-7F5FB81238CA}" type="presParOf" srcId="{57583E21-8D2D-4354-8F0B-06B6C5E6EF5D}" destId="{B09FAC82-AB6C-47D0-B840-9372C567A925}" srcOrd="4" destOrd="0" presId="urn:microsoft.com/office/officeart/2005/8/layout/default"/>
    <dgm:cxn modelId="{5E822934-992A-4684-8D9B-A45E41C46AE0}" type="presParOf" srcId="{57583E21-8D2D-4354-8F0B-06B6C5E6EF5D}" destId="{622B66A3-6E55-4AB4-849E-91A58F96D3D8}" srcOrd="5" destOrd="0" presId="urn:microsoft.com/office/officeart/2005/8/layout/default"/>
    <dgm:cxn modelId="{8917E5DA-5942-453E-8579-DDE2AEFCF4DB}" type="presParOf" srcId="{57583E21-8D2D-4354-8F0B-06B6C5E6EF5D}" destId="{AED5D31B-2381-4A2F-B9D7-DBF5DEF0A5BC}" srcOrd="6" destOrd="0" presId="urn:microsoft.com/office/officeart/2005/8/layout/default"/>
    <dgm:cxn modelId="{7F9AC5CC-5C3A-48F9-B3B8-B39251056CAE}" type="presParOf" srcId="{57583E21-8D2D-4354-8F0B-06B6C5E6EF5D}" destId="{521198A9-0B92-490F-8CE6-81D1B841A8A1}" srcOrd="7" destOrd="0" presId="urn:microsoft.com/office/officeart/2005/8/layout/default"/>
    <dgm:cxn modelId="{B8BAEE5E-0D9D-4B34-9E1D-C49A790B2BE9}" type="presParOf" srcId="{57583E21-8D2D-4354-8F0B-06B6C5E6EF5D}" destId="{A715A5AD-C6CD-4659-A720-16C3139F6995}" srcOrd="8" destOrd="0" presId="urn:microsoft.com/office/officeart/2005/8/layout/default"/>
    <dgm:cxn modelId="{DB323A51-52F8-4497-B7F4-CC50700944CD}" type="presParOf" srcId="{57583E21-8D2D-4354-8F0B-06B6C5E6EF5D}" destId="{761EB8E6-E63B-4061-8403-A9852AE44DFE}" srcOrd="9" destOrd="0" presId="urn:microsoft.com/office/officeart/2005/8/layout/default"/>
    <dgm:cxn modelId="{C0A6AA9D-E355-4FC8-B472-B501A3B3A0F7}" type="presParOf" srcId="{57583E21-8D2D-4354-8F0B-06B6C5E6EF5D}" destId="{33151A26-A0D6-4E86-A023-729A9950130C}" srcOrd="10" destOrd="0" presId="urn:microsoft.com/office/officeart/2005/8/layout/default"/>
    <dgm:cxn modelId="{B8C0BD43-74E3-48CC-9216-85D2077BD602}" type="presParOf" srcId="{57583E21-8D2D-4354-8F0B-06B6C5E6EF5D}" destId="{1D3C23C7-7269-47A2-82E4-C00AFA7D0F30}" srcOrd="11" destOrd="0" presId="urn:microsoft.com/office/officeart/2005/8/layout/default"/>
    <dgm:cxn modelId="{A5C59B12-FD98-48E1-89F2-D0CA7A39765D}" type="presParOf" srcId="{57583E21-8D2D-4354-8F0B-06B6C5E6EF5D}" destId="{530BC2A7-CF2D-4E8C-8E66-B88EDD1A6262}" srcOrd="12" destOrd="0" presId="urn:microsoft.com/office/officeart/2005/8/layout/default"/>
    <dgm:cxn modelId="{15959240-496E-4B44-BDDC-2C7839071930}" type="presParOf" srcId="{57583E21-8D2D-4354-8F0B-06B6C5E6EF5D}" destId="{54E34476-4937-41D8-A218-6DFE754F47F5}" srcOrd="13" destOrd="0" presId="urn:microsoft.com/office/officeart/2005/8/layout/default"/>
    <dgm:cxn modelId="{F97D43FA-673F-477E-B7A7-DCBFF41FCD17}" type="presParOf" srcId="{57583E21-8D2D-4354-8F0B-06B6C5E6EF5D}" destId="{E3EF75B6-C98C-45CC-A21B-BEDE857995C2}"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3AF1AF5-1FBD-4229-9FB7-12145BCF21BC}" type="doc">
      <dgm:prSet loTypeId="urn:microsoft.com/office/officeart/2016/7/layout/RepeatingBendingProcessNew" loCatId="process" qsTypeId="urn:microsoft.com/office/officeart/2005/8/quickstyle/simple1" qsCatId="simple" csTypeId="urn:microsoft.com/office/officeart/2005/8/colors/colorful5" csCatId="colorful"/>
      <dgm:spPr/>
      <dgm:t>
        <a:bodyPr/>
        <a:lstStyle/>
        <a:p>
          <a:endParaRPr lang="en-US"/>
        </a:p>
      </dgm:t>
    </dgm:pt>
    <dgm:pt modelId="{6E31F948-5040-449A-8296-CDB5BEECE1A2}">
      <dgm:prSet/>
      <dgm:spPr/>
      <dgm:t>
        <a:bodyPr/>
        <a:lstStyle/>
        <a:p>
          <a:r>
            <a:rPr lang="en-GB" b="1"/>
            <a:t>Purpose of Medical Assessment</a:t>
          </a:r>
          <a:endParaRPr lang="en-US"/>
        </a:p>
      </dgm:t>
    </dgm:pt>
    <dgm:pt modelId="{2E454E61-D304-457C-B6D7-C13E79296002}" type="parTrans" cxnId="{7B41DFE5-01FF-48FD-BADA-00FD0534E23E}">
      <dgm:prSet/>
      <dgm:spPr/>
      <dgm:t>
        <a:bodyPr/>
        <a:lstStyle/>
        <a:p>
          <a:endParaRPr lang="en-US"/>
        </a:p>
      </dgm:t>
    </dgm:pt>
    <dgm:pt modelId="{DB353EC7-A306-4F07-BFBC-B159428B6880}" type="sibTrans" cxnId="{7B41DFE5-01FF-48FD-BADA-00FD0534E23E}">
      <dgm:prSet/>
      <dgm:spPr/>
      <dgm:t>
        <a:bodyPr/>
        <a:lstStyle/>
        <a:p>
          <a:endParaRPr lang="en-US"/>
        </a:p>
      </dgm:t>
    </dgm:pt>
    <dgm:pt modelId="{A147E509-B3CE-49D5-947C-85D5BF0718B1}">
      <dgm:prSet/>
      <dgm:spPr/>
      <dgm:t>
        <a:bodyPr/>
        <a:lstStyle/>
        <a:p>
          <a:r>
            <a:rPr lang="en-GB"/>
            <a:t>Medical assessments evaluate how health impacts independent living and suitable accommodation needs.</a:t>
          </a:r>
          <a:endParaRPr lang="en-US"/>
        </a:p>
      </dgm:t>
    </dgm:pt>
    <dgm:pt modelId="{927EB490-9D5A-45E3-BF68-AFE142F88185}" type="parTrans" cxnId="{31DC8ACD-05C6-4D50-918C-2FDFB6121FFA}">
      <dgm:prSet/>
      <dgm:spPr/>
      <dgm:t>
        <a:bodyPr/>
        <a:lstStyle/>
        <a:p>
          <a:endParaRPr lang="en-US"/>
        </a:p>
      </dgm:t>
    </dgm:pt>
    <dgm:pt modelId="{E1D8A0CA-A33C-49C4-AE10-8570F474DA3C}" type="sibTrans" cxnId="{31DC8ACD-05C6-4D50-918C-2FDFB6121FFA}">
      <dgm:prSet/>
      <dgm:spPr/>
      <dgm:t>
        <a:bodyPr/>
        <a:lstStyle/>
        <a:p>
          <a:endParaRPr lang="en-US"/>
        </a:p>
      </dgm:t>
    </dgm:pt>
    <dgm:pt modelId="{DF397BB9-82FD-4F4C-B4BE-803D54E9CF55}">
      <dgm:prSet/>
      <dgm:spPr/>
      <dgm:t>
        <a:bodyPr/>
        <a:lstStyle/>
        <a:p>
          <a:r>
            <a:rPr lang="en-GB" b="1"/>
            <a:t>Considered Health Issues</a:t>
          </a:r>
          <a:endParaRPr lang="en-US"/>
        </a:p>
      </dgm:t>
    </dgm:pt>
    <dgm:pt modelId="{9ADB82C0-EC89-4B86-AFA1-8BE5D968707B}" type="parTrans" cxnId="{3B4F8BED-1E2A-4AF4-A471-9DFD50B0B7A7}">
      <dgm:prSet/>
      <dgm:spPr/>
      <dgm:t>
        <a:bodyPr/>
        <a:lstStyle/>
        <a:p>
          <a:endParaRPr lang="en-US"/>
        </a:p>
      </dgm:t>
    </dgm:pt>
    <dgm:pt modelId="{ED4DD38F-96E8-4BB4-ABA8-735A7037383F}" type="sibTrans" cxnId="{3B4F8BED-1E2A-4AF4-A471-9DFD50B0B7A7}">
      <dgm:prSet/>
      <dgm:spPr/>
      <dgm:t>
        <a:bodyPr/>
        <a:lstStyle/>
        <a:p>
          <a:endParaRPr lang="en-US"/>
        </a:p>
      </dgm:t>
    </dgm:pt>
    <dgm:pt modelId="{5F202DA2-E4AD-41A3-A684-12A3A68AC283}">
      <dgm:prSet/>
      <dgm:spPr/>
      <dgm:t>
        <a:bodyPr/>
        <a:lstStyle/>
        <a:p>
          <a:r>
            <a:rPr lang="en-GB"/>
            <a:t>Assessments cover mobility, mental health, chronic pain, and need for home adaptations.</a:t>
          </a:r>
          <a:endParaRPr lang="en-US"/>
        </a:p>
      </dgm:t>
    </dgm:pt>
    <dgm:pt modelId="{D782F818-F66B-4417-B4E2-A38764D5BCAB}" type="parTrans" cxnId="{A2729DDE-4D3E-4BF9-A7BE-9DE4696EDAF5}">
      <dgm:prSet/>
      <dgm:spPr/>
      <dgm:t>
        <a:bodyPr/>
        <a:lstStyle/>
        <a:p>
          <a:endParaRPr lang="en-US"/>
        </a:p>
      </dgm:t>
    </dgm:pt>
    <dgm:pt modelId="{8931E4E8-1427-4226-956D-2A19FEA31D6A}" type="sibTrans" cxnId="{A2729DDE-4D3E-4BF9-A7BE-9DE4696EDAF5}">
      <dgm:prSet/>
      <dgm:spPr/>
      <dgm:t>
        <a:bodyPr/>
        <a:lstStyle/>
        <a:p>
          <a:endParaRPr lang="en-US"/>
        </a:p>
      </dgm:t>
    </dgm:pt>
    <dgm:pt modelId="{3CCC9F68-DCA7-4878-A8F9-4A826F306A71}">
      <dgm:prSet/>
      <dgm:spPr/>
      <dgm:t>
        <a:bodyPr/>
        <a:lstStyle/>
        <a:p>
          <a:r>
            <a:rPr lang="en-GB" b="1"/>
            <a:t>Assessment Outcomes</a:t>
          </a:r>
          <a:endParaRPr lang="en-US"/>
        </a:p>
      </dgm:t>
    </dgm:pt>
    <dgm:pt modelId="{CA1AE1DF-7E0B-4FA9-9EA7-5FD1F0B2C8B3}" type="parTrans" cxnId="{44AE9B08-1CF4-45C0-853F-F680D56E9C60}">
      <dgm:prSet/>
      <dgm:spPr/>
      <dgm:t>
        <a:bodyPr/>
        <a:lstStyle/>
        <a:p>
          <a:endParaRPr lang="en-US"/>
        </a:p>
      </dgm:t>
    </dgm:pt>
    <dgm:pt modelId="{7CBDA79D-4D0F-47D7-B850-76C7DB0D6655}" type="sibTrans" cxnId="{44AE9B08-1CF4-45C0-853F-F680D56E9C60}">
      <dgm:prSet/>
      <dgm:spPr/>
      <dgm:t>
        <a:bodyPr/>
        <a:lstStyle/>
        <a:p>
          <a:endParaRPr lang="en-US"/>
        </a:p>
      </dgm:t>
    </dgm:pt>
    <dgm:pt modelId="{8812C233-8C0F-4E82-B50E-79530A5AED1C}">
      <dgm:prSet/>
      <dgm:spPr/>
      <dgm:t>
        <a:bodyPr/>
        <a:lstStyle/>
        <a:p>
          <a:r>
            <a:rPr lang="en-GB"/>
            <a:t>Recommendations may include accessible features like lifts, level access showers, or adapted housing types.</a:t>
          </a:r>
          <a:endParaRPr lang="en-US"/>
        </a:p>
      </dgm:t>
    </dgm:pt>
    <dgm:pt modelId="{0A32DEB0-E140-46D3-835A-A893CFCDD6B5}" type="parTrans" cxnId="{F2C10193-3CD8-4050-8955-A49A2D050D5E}">
      <dgm:prSet/>
      <dgm:spPr/>
      <dgm:t>
        <a:bodyPr/>
        <a:lstStyle/>
        <a:p>
          <a:endParaRPr lang="en-US"/>
        </a:p>
      </dgm:t>
    </dgm:pt>
    <dgm:pt modelId="{2F432316-1663-4728-90D1-78223AAA1A4F}" type="sibTrans" cxnId="{F2C10193-3CD8-4050-8955-A49A2D050D5E}">
      <dgm:prSet/>
      <dgm:spPr/>
      <dgm:t>
        <a:bodyPr/>
        <a:lstStyle/>
        <a:p>
          <a:endParaRPr lang="en-US"/>
        </a:p>
      </dgm:t>
    </dgm:pt>
    <dgm:pt modelId="{719F0BD5-E486-4945-B364-3AAD38B456F4}">
      <dgm:prSet/>
      <dgm:spPr/>
      <dgm:t>
        <a:bodyPr/>
        <a:lstStyle/>
        <a:p>
          <a:r>
            <a:rPr lang="en-GB" b="1"/>
            <a:t>Balancing Recommendations and Availability</a:t>
          </a:r>
          <a:endParaRPr lang="en-US"/>
        </a:p>
      </dgm:t>
    </dgm:pt>
    <dgm:pt modelId="{260D13A9-4938-4861-A3FA-9BC1A4B7F6BD}" type="parTrans" cxnId="{8D9A30E3-6C86-4F26-B400-5828C2D131AE}">
      <dgm:prSet/>
      <dgm:spPr/>
      <dgm:t>
        <a:bodyPr/>
        <a:lstStyle/>
        <a:p>
          <a:endParaRPr lang="en-US"/>
        </a:p>
      </dgm:t>
    </dgm:pt>
    <dgm:pt modelId="{7363D896-AF5D-4222-A3A6-D3AF2C3754B9}" type="sibTrans" cxnId="{8D9A30E3-6C86-4F26-B400-5828C2D131AE}">
      <dgm:prSet/>
      <dgm:spPr/>
      <dgm:t>
        <a:bodyPr/>
        <a:lstStyle/>
        <a:p>
          <a:endParaRPr lang="en-US"/>
        </a:p>
      </dgm:t>
    </dgm:pt>
    <dgm:pt modelId="{A84E30AA-1D8C-4BD4-B994-52AC72413B42}">
      <dgm:prSet/>
      <dgm:spPr/>
      <dgm:t>
        <a:bodyPr/>
        <a:lstStyle/>
        <a:p>
          <a:r>
            <a:rPr lang="en-GB"/>
            <a:t>Councils balance medical advice with housing availability, affordability, and priority policies.</a:t>
          </a:r>
          <a:endParaRPr lang="en-US"/>
        </a:p>
      </dgm:t>
    </dgm:pt>
    <dgm:pt modelId="{71B5EF9D-69F9-40EE-9C1C-A6604D36081C}" type="parTrans" cxnId="{3AD68CBD-FF7B-411C-933A-7E4C4CF15A13}">
      <dgm:prSet/>
      <dgm:spPr/>
      <dgm:t>
        <a:bodyPr/>
        <a:lstStyle/>
        <a:p>
          <a:endParaRPr lang="en-US"/>
        </a:p>
      </dgm:t>
    </dgm:pt>
    <dgm:pt modelId="{6135E8C2-74D9-4244-947D-16FFF079EC3F}" type="sibTrans" cxnId="{3AD68CBD-FF7B-411C-933A-7E4C4CF15A13}">
      <dgm:prSet/>
      <dgm:spPr/>
      <dgm:t>
        <a:bodyPr/>
        <a:lstStyle/>
        <a:p>
          <a:endParaRPr lang="en-US"/>
        </a:p>
      </dgm:t>
    </dgm:pt>
    <dgm:pt modelId="{61162091-580C-4250-8DA8-7F4501145C8B}" type="pres">
      <dgm:prSet presAssocID="{D3AF1AF5-1FBD-4229-9FB7-12145BCF21BC}" presName="Name0" presStyleCnt="0">
        <dgm:presLayoutVars>
          <dgm:dir/>
          <dgm:resizeHandles val="exact"/>
        </dgm:presLayoutVars>
      </dgm:prSet>
      <dgm:spPr/>
    </dgm:pt>
    <dgm:pt modelId="{910C9C68-730A-4C18-8DCD-B5CA19C84D15}" type="pres">
      <dgm:prSet presAssocID="{6E31F948-5040-449A-8296-CDB5BEECE1A2}" presName="node" presStyleLbl="node1" presStyleIdx="0" presStyleCnt="8">
        <dgm:presLayoutVars>
          <dgm:bulletEnabled val="1"/>
        </dgm:presLayoutVars>
      </dgm:prSet>
      <dgm:spPr/>
    </dgm:pt>
    <dgm:pt modelId="{F9695F34-0533-45EB-B1EF-0EEEF7A0E647}" type="pres">
      <dgm:prSet presAssocID="{DB353EC7-A306-4F07-BFBC-B159428B6880}" presName="sibTrans" presStyleLbl="sibTrans1D1" presStyleIdx="0" presStyleCnt="7"/>
      <dgm:spPr/>
    </dgm:pt>
    <dgm:pt modelId="{4A9F2D8B-5768-424E-BEC8-0D7AEFCEA6AD}" type="pres">
      <dgm:prSet presAssocID="{DB353EC7-A306-4F07-BFBC-B159428B6880}" presName="connectorText" presStyleLbl="sibTrans1D1" presStyleIdx="0" presStyleCnt="7"/>
      <dgm:spPr/>
    </dgm:pt>
    <dgm:pt modelId="{02C0A86F-EB9F-49BB-889F-F7D85CA48828}" type="pres">
      <dgm:prSet presAssocID="{A147E509-B3CE-49D5-947C-85D5BF0718B1}" presName="node" presStyleLbl="node1" presStyleIdx="1" presStyleCnt="8">
        <dgm:presLayoutVars>
          <dgm:bulletEnabled val="1"/>
        </dgm:presLayoutVars>
      </dgm:prSet>
      <dgm:spPr/>
    </dgm:pt>
    <dgm:pt modelId="{A72DA884-863D-499E-8C32-CBEABAABDF7A}" type="pres">
      <dgm:prSet presAssocID="{E1D8A0CA-A33C-49C4-AE10-8570F474DA3C}" presName="sibTrans" presStyleLbl="sibTrans1D1" presStyleIdx="1" presStyleCnt="7"/>
      <dgm:spPr/>
    </dgm:pt>
    <dgm:pt modelId="{CD74CD46-7764-4F4D-97B3-87DD4CA82EB3}" type="pres">
      <dgm:prSet presAssocID="{E1D8A0CA-A33C-49C4-AE10-8570F474DA3C}" presName="connectorText" presStyleLbl="sibTrans1D1" presStyleIdx="1" presStyleCnt="7"/>
      <dgm:spPr/>
    </dgm:pt>
    <dgm:pt modelId="{686BF897-D988-45B1-BB55-C8B9383504A1}" type="pres">
      <dgm:prSet presAssocID="{DF397BB9-82FD-4F4C-B4BE-803D54E9CF55}" presName="node" presStyleLbl="node1" presStyleIdx="2" presStyleCnt="8">
        <dgm:presLayoutVars>
          <dgm:bulletEnabled val="1"/>
        </dgm:presLayoutVars>
      </dgm:prSet>
      <dgm:spPr/>
    </dgm:pt>
    <dgm:pt modelId="{EAC56C7A-B887-4541-83D4-46F269D0BD91}" type="pres">
      <dgm:prSet presAssocID="{ED4DD38F-96E8-4BB4-ABA8-735A7037383F}" presName="sibTrans" presStyleLbl="sibTrans1D1" presStyleIdx="2" presStyleCnt="7"/>
      <dgm:spPr/>
    </dgm:pt>
    <dgm:pt modelId="{8F8FDE53-D63D-439D-97DE-8C0C3C34962A}" type="pres">
      <dgm:prSet presAssocID="{ED4DD38F-96E8-4BB4-ABA8-735A7037383F}" presName="connectorText" presStyleLbl="sibTrans1D1" presStyleIdx="2" presStyleCnt="7"/>
      <dgm:spPr/>
    </dgm:pt>
    <dgm:pt modelId="{E5EDDD96-3D6C-4C22-8D9E-5686E8456DF9}" type="pres">
      <dgm:prSet presAssocID="{5F202DA2-E4AD-41A3-A684-12A3A68AC283}" presName="node" presStyleLbl="node1" presStyleIdx="3" presStyleCnt="8">
        <dgm:presLayoutVars>
          <dgm:bulletEnabled val="1"/>
        </dgm:presLayoutVars>
      </dgm:prSet>
      <dgm:spPr/>
    </dgm:pt>
    <dgm:pt modelId="{83D64B38-1430-408F-91C6-206521D9B691}" type="pres">
      <dgm:prSet presAssocID="{8931E4E8-1427-4226-956D-2A19FEA31D6A}" presName="sibTrans" presStyleLbl="sibTrans1D1" presStyleIdx="3" presStyleCnt="7"/>
      <dgm:spPr/>
    </dgm:pt>
    <dgm:pt modelId="{220CDAD5-11AB-4FEA-AE7F-6F7C1CBD0CD0}" type="pres">
      <dgm:prSet presAssocID="{8931E4E8-1427-4226-956D-2A19FEA31D6A}" presName="connectorText" presStyleLbl="sibTrans1D1" presStyleIdx="3" presStyleCnt="7"/>
      <dgm:spPr/>
    </dgm:pt>
    <dgm:pt modelId="{F2E848D0-739F-4DD8-918F-3830333B78EB}" type="pres">
      <dgm:prSet presAssocID="{3CCC9F68-DCA7-4878-A8F9-4A826F306A71}" presName="node" presStyleLbl="node1" presStyleIdx="4" presStyleCnt="8">
        <dgm:presLayoutVars>
          <dgm:bulletEnabled val="1"/>
        </dgm:presLayoutVars>
      </dgm:prSet>
      <dgm:spPr/>
    </dgm:pt>
    <dgm:pt modelId="{B9720BEE-3AA8-42E8-9126-F81D4532D669}" type="pres">
      <dgm:prSet presAssocID="{7CBDA79D-4D0F-47D7-B850-76C7DB0D6655}" presName="sibTrans" presStyleLbl="sibTrans1D1" presStyleIdx="4" presStyleCnt="7"/>
      <dgm:spPr/>
    </dgm:pt>
    <dgm:pt modelId="{16C7C1DE-4C4B-4489-BB6A-78E0406DD26A}" type="pres">
      <dgm:prSet presAssocID="{7CBDA79D-4D0F-47D7-B850-76C7DB0D6655}" presName="connectorText" presStyleLbl="sibTrans1D1" presStyleIdx="4" presStyleCnt="7"/>
      <dgm:spPr/>
    </dgm:pt>
    <dgm:pt modelId="{E56F3235-0FC7-4D96-846D-64DBD1ED8DDC}" type="pres">
      <dgm:prSet presAssocID="{8812C233-8C0F-4E82-B50E-79530A5AED1C}" presName="node" presStyleLbl="node1" presStyleIdx="5" presStyleCnt="8">
        <dgm:presLayoutVars>
          <dgm:bulletEnabled val="1"/>
        </dgm:presLayoutVars>
      </dgm:prSet>
      <dgm:spPr/>
    </dgm:pt>
    <dgm:pt modelId="{72492E65-DD0A-4297-AC02-8FDC8A2B4DD0}" type="pres">
      <dgm:prSet presAssocID="{2F432316-1663-4728-90D1-78223AAA1A4F}" presName="sibTrans" presStyleLbl="sibTrans1D1" presStyleIdx="5" presStyleCnt="7"/>
      <dgm:spPr/>
    </dgm:pt>
    <dgm:pt modelId="{3080BB29-FBD1-4ADD-B0BC-4ABE9BB30CE0}" type="pres">
      <dgm:prSet presAssocID="{2F432316-1663-4728-90D1-78223AAA1A4F}" presName="connectorText" presStyleLbl="sibTrans1D1" presStyleIdx="5" presStyleCnt="7"/>
      <dgm:spPr/>
    </dgm:pt>
    <dgm:pt modelId="{DC10B0AE-A2AC-4649-AEA4-B70912F6C266}" type="pres">
      <dgm:prSet presAssocID="{719F0BD5-E486-4945-B364-3AAD38B456F4}" presName="node" presStyleLbl="node1" presStyleIdx="6" presStyleCnt="8">
        <dgm:presLayoutVars>
          <dgm:bulletEnabled val="1"/>
        </dgm:presLayoutVars>
      </dgm:prSet>
      <dgm:spPr/>
    </dgm:pt>
    <dgm:pt modelId="{463D03F9-DB50-495F-9657-AE7C036E9782}" type="pres">
      <dgm:prSet presAssocID="{7363D896-AF5D-4222-A3A6-D3AF2C3754B9}" presName="sibTrans" presStyleLbl="sibTrans1D1" presStyleIdx="6" presStyleCnt="7"/>
      <dgm:spPr/>
    </dgm:pt>
    <dgm:pt modelId="{AE95F80E-AD4E-4D00-A287-CBF04834FAE4}" type="pres">
      <dgm:prSet presAssocID="{7363D896-AF5D-4222-A3A6-D3AF2C3754B9}" presName="connectorText" presStyleLbl="sibTrans1D1" presStyleIdx="6" presStyleCnt="7"/>
      <dgm:spPr/>
    </dgm:pt>
    <dgm:pt modelId="{104106E6-4CD4-4C6B-82B1-25A24F2EC173}" type="pres">
      <dgm:prSet presAssocID="{A84E30AA-1D8C-4BD4-B994-52AC72413B42}" presName="node" presStyleLbl="node1" presStyleIdx="7" presStyleCnt="8">
        <dgm:presLayoutVars>
          <dgm:bulletEnabled val="1"/>
        </dgm:presLayoutVars>
      </dgm:prSet>
      <dgm:spPr/>
    </dgm:pt>
  </dgm:ptLst>
  <dgm:cxnLst>
    <dgm:cxn modelId="{44AE9B08-1CF4-45C0-853F-F680D56E9C60}" srcId="{D3AF1AF5-1FBD-4229-9FB7-12145BCF21BC}" destId="{3CCC9F68-DCA7-4878-A8F9-4A826F306A71}" srcOrd="4" destOrd="0" parTransId="{CA1AE1DF-7E0B-4FA9-9EA7-5FD1F0B2C8B3}" sibTransId="{7CBDA79D-4D0F-47D7-B850-76C7DB0D6655}"/>
    <dgm:cxn modelId="{5E04AA09-0F1F-4DD2-9130-F0DC8D835359}" type="presOf" srcId="{5F202DA2-E4AD-41A3-A684-12A3A68AC283}" destId="{E5EDDD96-3D6C-4C22-8D9E-5686E8456DF9}" srcOrd="0" destOrd="0" presId="urn:microsoft.com/office/officeart/2016/7/layout/RepeatingBendingProcessNew"/>
    <dgm:cxn modelId="{2C8C7028-9867-4683-BFC9-F026F9116168}" type="presOf" srcId="{8931E4E8-1427-4226-956D-2A19FEA31D6A}" destId="{220CDAD5-11AB-4FEA-AE7F-6F7C1CBD0CD0}" srcOrd="1" destOrd="0" presId="urn:microsoft.com/office/officeart/2016/7/layout/RepeatingBendingProcessNew"/>
    <dgm:cxn modelId="{A6231937-C150-49A9-BBC0-F1377D6D7618}" type="presOf" srcId="{D3AF1AF5-1FBD-4229-9FB7-12145BCF21BC}" destId="{61162091-580C-4250-8DA8-7F4501145C8B}" srcOrd="0" destOrd="0" presId="urn:microsoft.com/office/officeart/2016/7/layout/RepeatingBendingProcessNew"/>
    <dgm:cxn modelId="{EBCA963B-7648-48AE-9CC2-0DBAC60B0439}" type="presOf" srcId="{E1D8A0CA-A33C-49C4-AE10-8570F474DA3C}" destId="{A72DA884-863D-499E-8C32-CBEABAABDF7A}" srcOrd="0" destOrd="0" presId="urn:microsoft.com/office/officeart/2016/7/layout/RepeatingBendingProcessNew"/>
    <dgm:cxn modelId="{27C12243-7FD3-4588-888C-0B5AEF0CC8AB}" type="presOf" srcId="{3CCC9F68-DCA7-4878-A8F9-4A826F306A71}" destId="{F2E848D0-739F-4DD8-918F-3830333B78EB}" srcOrd="0" destOrd="0" presId="urn:microsoft.com/office/officeart/2016/7/layout/RepeatingBendingProcessNew"/>
    <dgm:cxn modelId="{9DB0F768-5BC7-403E-8FF9-68077AE768C4}" type="presOf" srcId="{8812C233-8C0F-4E82-B50E-79530A5AED1C}" destId="{E56F3235-0FC7-4D96-846D-64DBD1ED8DDC}" srcOrd="0" destOrd="0" presId="urn:microsoft.com/office/officeart/2016/7/layout/RepeatingBendingProcessNew"/>
    <dgm:cxn modelId="{F89CC34D-D486-400E-B797-A0C5AD0D7555}" type="presOf" srcId="{7CBDA79D-4D0F-47D7-B850-76C7DB0D6655}" destId="{16C7C1DE-4C4B-4489-BB6A-78E0406DD26A}" srcOrd="1" destOrd="0" presId="urn:microsoft.com/office/officeart/2016/7/layout/RepeatingBendingProcessNew"/>
    <dgm:cxn modelId="{3EECB54E-0654-4C74-BE13-B47C2FE94921}" type="presOf" srcId="{ED4DD38F-96E8-4BB4-ABA8-735A7037383F}" destId="{8F8FDE53-D63D-439D-97DE-8C0C3C34962A}" srcOrd="1" destOrd="0" presId="urn:microsoft.com/office/officeart/2016/7/layout/RepeatingBendingProcessNew"/>
    <dgm:cxn modelId="{6A46B051-7456-473E-8EAC-B052E0B0C9FA}" type="presOf" srcId="{2F432316-1663-4728-90D1-78223AAA1A4F}" destId="{72492E65-DD0A-4297-AC02-8FDC8A2B4DD0}" srcOrd="0" destOrd="0" presId="urn:microsoft.com/office/officeart/2016/7/layout/RepeatingBendingProcessNew"/>
    <dgm:cxn modelId="{130D7857-0226-4F6F-94DD-4F8298110B05}" type="presOf" srcId="{6E31F948-5040-449A-8296-CDB5BEECE1A2}" destId="{910C9C68-730A-4C18-8DCD-B5CA19C84D15}" srcOrd="0" destOrd="0" presId="urn:microsoft.com/office/officeart/2016/7/layout/RepeatingBendingProcessNew"/>
    <dgm:cxn modelId="{5101AF7F-ED6D-4773-95A7-8AD234277B41}" type="presOf" srcId="{DB353EC7-A306-4F07-BFBC-B159428B6880}" destId="{F9695F34-0533-45EB-B1EF-0EEEF7A0E647}" srcOrd="0" destOrd="0" presId="urn:microsoft.com/office/officeart/2016/7/layout/RepeatingBendingProcessNew"/>
    <dgm:cxn modelId="{60E24D80-16DC-4520-AF8F-3FDCC804CAF3}" type="presOf" srcId="{A147E509-B3CE-49D5-947C-85D5BF0718B1}" destId="{02C0A86F-EB9F-49BB-889F-F7D85CA48828}" srcOrd="0" destOrd="0" presId="urn:microsoft.com/office/officeart/2016/7/layout/RepeatingBendingProcessNew"/>
    <dgm:cxn modelId="{708DE981-6FDF-4E32-BA8F-192338474523}" type="presOf" srcId="{ED4DD38F-96E8-4BB4-ABA8-735A7037383F}" destId="{EAC56C7A-B887-4541-83D4-46F269D0BD91}" srcOrd="0" destOrd="0" presId="urn:microsoft.com/office/officeart/2016/7/layout/RepeatingBendingProcessNew"/>
    <dgm:cxn modelId="{346EC283-1170-46B4-8DD8-43A541AB3C83}" type="presOf" srcId="{2F432316-1663-4728-90D1-78223AAA1A4F}" destId="{3080BB29-FBD1-4ADD-B0BC-4ABE9BB30CE0}" srcOrd="1" destOrd="0" presId="urn:microsoft.com/office/officeart/2016/7/layout/RepeatingBendingProcessNew"/>
    <dgm:cxn modelId="{A2A93886-9DF5-4FE0-A961-86A6D4955216}" type="presOf" srcId="{7363D896-AF5D-4222-A3A6-D3AF2C3754B9}" destId="{463D03F9-DB50-495F-9657-AE7C036E9782}" srcOrd="0" destOrd="0" presId="urn:microsoft.com/office/officeart/2016/7/layout/RepeatingBendingProcessNew"/>
    <dgm:cxn modelId="{409B6788-865A-45A0-84CD-3957C79EDF86}" type="presOf" srcId="{DB353EC7-A306-4F07-BFBC-B159428B6880}" destId="{4A9F2D8B-5768-424E-BEC8-0D7AEFCEA6AD}" srcOrd="1" destOrd="0" presId="urn:microsoft.com/office/officeart/2016/7/layout/RepeatingBendingProcessNew"/>
    <dgm:cxn modelId="{EB532C8C-A43C-4172-8A14-B800AAF7240A}" type="presOf" srcId="{A84E30AA-1D8C-4BD4-B994-52AC72413B42}" destId="{104106E6-4CD4-4C6B-82B1-25A24F2EC173}" srcOrd="0" destOrd="0" presId="urn:microsoft.com/office/officeart/2016/7/layout/RepeatingBendingProcessNew"/>
    <dgm:cxn modelId="{55169C92-B822-4D6E-A315-B7416FF563E8}" type="presOf" srcId="{7CBDA79D-4D0F-47D7-B850-76C7DB0D6655}" destId="{B9720BEE-3AA8-42E8-9126-F81D4532D669}" srcOrd="0" destOrd="0" presId="urn:microsoft.com/office/officeart/2016/7/layout/RepeatingBendingProcessNew"/>
    <dgm:cxn modelId="{F2C10193-3CD8-4050-8955-A49A2D050D5E}" srcId="{D3AF1AF5-1FBD-4229-9FB7-12145BCF21BC}" destId="{8812C233-8C0F-4E82-B50E-79530A5AED1C}" srcOrd="5" destOrd="0" parTransId="{0A32DEB0-E140-46D3-835A-A893CFCDD6B5}" sibTransId="{2F432316-1663-4728-90D1-78223AAA1A4F}"/>
    <dgm:cxn modelId="{31894E98-EBC4-40E7-B754-A0945F6E946B}" type="presOf" srcId="{7363D896-AF5D-4222-A3A6-D3AF2C3754B9}" destId="{AE95F80E-AD4E-4D00-A287-CBF04834FAE4}" srcOrd="1" destOrd="0" presId="urn:microsoft.com/office/officeart/2016/7/layout/RepeatingBendingProcessNew"/>
    <dgm:cxn modelId="{10D3B1A6-18E4-4047-8FD4-EA85AFA132FE}" type="presOf" srcId="{E1D8A0CA-A33C-49C4-AE10-8570F474DA3C}" destId="{CD74CD46-7764-4F4D-97B3-87DD4CA82EB3}" srcOrd="1" destOrd="0" presId="urn:microsoft.com/office/officeart/2016/7/layout/RepeatingBendingProcessNew"/>
    <dgm:cxn modelId="{3AD68CBD-FF7B-411C-933A-7E4C4CF15A13}" srcId="{D3AF1AF5-1FBD-4229-9FB7-12145BCF21BC}" destId="{A84E30AA-1D8C-4BD4-B994-52AC72413B42}" srcOrd="7" destOrd="0" parTransId="{71B5EF9D-69F9-40EE-9C1C-A6604D36081C}" sibTransId="{6135E8C2-74D9-4244-947D-16FFF079EC3F}"/>
    <dgm:cxn modelId="{31DC8ACD-05C6-4D50-918C-2FDFB6121FFA}" srcId="{D3AF1AF5-1FBD-4229-9FB7-12145BCF21BC}" destId="{A147E509-B3CE-49D5-947C-85D5BF0718B1}" srcOrd="1" destOrd="0" parTransId="{927EB490-9D5A-45E3-BF68-AFE142F88185}" sibTransId="{E1D8A0CA-A33C-49C4-AE10-8570F474DA3C}"/>
    <dgm:cxn modelId="{A8B9F1D7-32FE-4AD2-BE4C-D57D55D97025}" type="presOf" srcId="{DF397BB9-82FD-4F4C-B4BE-803D54E9CF55}" destId="{686BF897-D988-45B1-BB55-C8B9383504A1}" srcOrd="0" destOrd="0" presId="urn:microsoft.com/office/officeart/2016/7/layout/RepeatingBendingProcessNew"/>
    <dgm:cxn modelId="{A2729DDE-4D3E-4BF9-A7BE-9DE4696EDAF5}" srcId="{D3AF1AF5-1FBD-4229-9FB7-12145BCF21BC}" destId="{5F202DA2-E4AD-41A3-A684-12A3A68AC283}" srcOrd="3" destOrd="0" parTransId="{D782F818-F66B-4417-B4E2-A38764D5BCAB}" sibTransId="{8931E4E8-1427-4226-956D-2A19FEA31D6A}"/>
    <dgm:cxn modelId="{8D9A30E3-6C86-4F26-B400-5828C2D131AE}" srcId="{D3AF1AF5-1FBD-4229-9FB7-12145BCF21BC}" destId="{719F0BD5-E486-4945-B364-3AAD38B456F4}" srcOrd="6" destOrd="0" parTransId="{260D13A9-4938-4861-A3FA-9BC1A4B7F6BD}" sibTransId="{7363D896-AF5D-4222-A3A6-D3AF2C3754B9}"/>
    <dgm:cxn modelId="{7B41DFE5-01FF-48FD-BADA-00FD0534E23E}" srcId="{D3AF1AF5-1FBD-4229-9FB7-12145BCF21BC}" destId="{6E31F948-5040-449A-8296-CDB5BEECE1A2}" srcOrd="0" destOrd="0" parTransId="{2E454E61-D304-457C-B6D7-C13E79296002}" sibTransId="{DB353EC7-A306-4F07-BFBC-B159428B6880}"/>
    <dgm:cxn modelId="{3B4F8BED-1E2A-4AF4-A471-9DFD50B0B7A7}" srcId="{D3AF1AF5-1FBD-4229-9FB7-12145BCF21BC}" destId="{DF397BB9-82FD-4F4C-B4BE-803D54E9CF55}" srcOrd="2" destOrd="0" parTransId="{9ADB82C0-EC89-4B86-AFA1-8BE5D968707B}" sibTransId="{ED4DD38F-96E8-4BB4-ABA8-735A7037383F}"/>
    <dgm:cxn modelId="{3B7D96F5-B2F4-46BC-9F9E-EE0467169A0A}" type="presOf" srcId="{8931E4E8-1427-4226-956D-2A19FEA31D6A}" destId="{83D64B38-1430-408F-91C6-206521D9B691}" srcOrd="0" destOrd="0" presId="urn:microsoft.com/office/officeart/2016/7/layout/RepeatingBendingProcessNew"/>
    <dgm:cxn modelId="{4F770DFE-8D09-46DB-970C-AEEC6535211C}" type="presOf" srcId="{719F0BD5-E486-4945-B364-3AAD38B456F4}" destId="{DC10B0AE-A2AC-4649-AEA4-B70912F6C266}" srcOrd="0" destOrd="0" presId="urn:microsoft.com/office/officeart/2016/7/layout/RepeatingBendingProcessNew"/>
    <dgm:cxn modelId="{463C12AF-A919-42B9-8D32-8F45E39B613A}" type="presParOf" srcId="{61162091-580C-4250-8DA8-7F4501145C8B}" destId="{910C9C68-730A-4C18-8DCD-B5CA19C84D15}" srcOrd="0" destOrd="0" presId="urn:microsoft.com/office/officeart/2016/7/layout/RepeatingBendingProcessNew"/>
    <dgm:cxn modelId="{6324B8BB-D350-44CE-98F7-A8AE910CB93D}" type="presParOf" srcId="{61162091-580C-4250-8DA8-7F4501145C8B}" destId="{F9695F34-0533-45EB-B1EF-0EEEF7A0E647}" srcOrd="1" destOrd="0" presId="urn:microsoft.com/office/officeart/2016/7/layout/RepeatingBendingProcessNew"/>
    <dgm:cxn modelId="{16F7C410-C6ED-4EE3-965C-2C984AF72606}" type="presParOf" srcId="{F9695F34-0533-45EB-B1EF-0EEEF7A0E647}" destId="{4A9F2D8B-5768-424E-BEC8-0D7AEFCEA6AD}" srcOrd="0" destOrd="0" presId="urn:microsoft.com/office/officeart/2016/7/layout/RepeatingBendingProcessNew"/>
    <dgm:cxn modelId="{8C6A6D87-22FA-40B1-A2BB-6A936636212A}" type="presParOf" srcId="{61162091-580C-4250-8DA8-7F4501145C8B}" destId="{02C0A86F-EB9F-49BB-889F-F7D85CA48828}" srcOrd="2" destOrd="0" presId="urn:microsoft.com/office/officeart/2016/7/layout/RepeatingBendingProcessNew"/>
    <dgm:cxn modelId="{24689279-7299-4917-9C51-2CA40038839F}" type="presParOf" srcId="{61162091-580C-4250-8DA8-7F4501145C8B}" destId="{A72DA884-863D-499E-8C32-CBEABAABDF7A}" srcOrd="3" destOrd="0" presId="urn:microsoft.com/office/officeart/2016/7/layout/RepeatingBendingProcessNew"/>
    <dgm:cxn modelId="{6D11A962-F45E-4108-85BE-D97966DAA84C}" type="presParOf" srcId="{A72DA884-863D-499E-8C32-CBEABAABDF7A}" destId="{CD74CD46-7764-4F4D-97B3-87DD4CA82EB3}" srcOrd="0" destOrd="0" presId="urn:microsoft.com/office/officeart/2016/7/layout/RepeatingBendingProcessNew"/>
    <dgm:cxn modelId="{EE5303F5-16AC-4901-A9B1-2FA99A613392}" type="presParOf" srcId="{61162091-580C-4250-8DA8-7F4501145C8B}" destId="{686BF897-D988-45B1-BB55-C8B9383504A1}" srcOrd="4" destOrd="0" presId="urn:microsoft.com/office/officeart/2016/7/layout/RepeatingBendingProcessNew"/>
    <dgm:cxn modelId="{34A39E67-108A-4E9C-87EE-E309D2C1C34B}" type="presParOf" srcId="{61162091-580C-4250-8DA8-7F4501145C8B}" destId="{EAC56C7A-B887-4541-83D4-46F269D0BD91}" srcOrd="5" destOrd="0" presId="urn:microsoft.com/office/officeart/2016/7/layout/RepeatingBendingProcessNew"/>
    <dgm:cxn modelId="{1993A932-C64B-46F4-97BF-B71FB77FCE5B}" type="presParOf" srcId="{EAC56C7A-B887-4541-83D4-46F269D0BD91}" destId="{8F8FDE53-D63D-439D-97DE-8C0C3C34962A}" srcOrd="0" destOrd="0" presId="urn:microsoft.com/office/officeart/2016/7/layout/RepeatingBendingProcessNew"/>
    <dgm:cxn modelId="{9034DAF2-0344-4DC1-9AA3-BF585EEF9C77}" type="presParOf" srcId="{61162091-580C-4250-8DA8-7F4501145C8B}" destId="{E5EDDD96-3D6C-4C22-8D9E-5686E8456DF9}" srcOrd="6" destOrd="0" presId="urn:microsoft.com/office/officeart/2016/7/layout/RepeatingBendingProcessNew"/>
    <dgm:cxn modelId="{981DA20B-B154-4AC3-A55A-4711AC70FCE3}" type="presParOf" srcId="{61162091-580C-4250-8DA8-7F4501145C8B}" destId="{83D64B38-1430-408F-91C6-206521D9B691}" srcOrd="7" destOrd="0" presId="urn:microsoft.com/office/officeart/2016/7/layout/RepeatingBendingProcessNew"/>
    <dgm:cxn modelId="{43C50789-709C-4E6D-8B5F-3FBA39E3452A}" type="presParOf" srcId="{83D64B38-1430-408F-91C6-206521D9B691}" destId="{220CDAD5-11AB-4FEA-AE7F-6F7C1CBD0CD0}" srcOrd="0" destOrd="0" presId="urn:microsoft.com/office/officeart/2016/7/layout/RepeatingBendingProcessNew"/>
    <dgm:cxn modelId="{52CC2358-12C5-4696-B63A-6FB5B34E3EEE}" type="presParOf" srcId="{61162091-580C-4250-8DA8-7F4501145C8B}" destId="{F2E848D0-739F-4DD8-918F-3830333B78EB}" srcOrd="8" destOrd="0" presId="urn:microsoft.com/office/officeart/2016/7/layout/RepeatingBendingProcessNew"/>
    <dgm:cxn modelId="{81EC6563-15D9-4C82-9D37-954EB5260C17}" type="presParOf" srcId="{61162091-580C-4250-8DA8-7F4501145C8B}" destId="{B9720BEE-3AA8-42E8-9126-F81D4532D669}" srcOrd="9" destOrd="0" presId="urn:microsoft.com/office/officeart/2016/7/layout/RepeatingBendingProcessNew"/>
    <dgm:cxn modelId="{26D1FD63-BB10-4E91-9BE8-77C8406961FB}" type="presParOf" srcId="{B9720BEE-3AA8-42E8-9126-F81D4532D669}" destId="{16C7C1DE-4C4B-4489-BB6A-78E0406DD26A}" srcOrd="0" destOrd="0" presId="urn:microsoft.com/office/officeart/2016/7/layout/RepeatingBendingProcessNew"/>
    <dgm:cxn modelId="{5B022866-89A1-45AF-BA7D-72EAFA0E4F2D}" type="presParOf" srcId="{61162091-580C-4250-8DA8-7F4501145C8B}" destId="{E56F3235-0FC7-4D96-846D-64DBD1ED8DDC}" srcOrd="10" destOrd="0" presId="urn:microsoft.com/office/officeart/2016/7/layout/RepeatingBendingProcessNew"/>
    <dgm:cxn modelId="{F344B896-A733-46AF-AC55-B891BB706F31}" type="presParOf" srcId="{61162091-580C-4250-8DA8-7F4501145C8B}" destId="{72492E65-DD0A-4297-AC02-8FDC8A2B4DD0}" srcOrd="11" destOrd="0" presId="urn:microsoft.com/office/officeart/2016/7/layout/RepeatingBendingProcessNew"/>
    <dgm:cxn modelId="{F62D671E-50A1-4B8E-9DEB-FCE406589017}" type="presParOf" srcId="{72492E65-DD0A-4297-AC02-8FDC8A2B4DD0}" destId="{3080BB29-FBD1-4ADD-B0BC-4ABE9BB30CE0}" srcOrd="0" destOrd="0" presId="urn:microsoft.com/office/officeart/2016/7/layout/RepeatingBendingProcessNew"/>
    <dgm:cxn modelId="{597BD197-6D89-472C-81F1-0E4C966683FC}" type="presParOf" srcId="{61162091-580C-4250-8DA8-7F4501145C8B}" destId="{DC10B0AE-A2AC-4649-AEA4-B70912F6C266}" srcOrd="12" destOrd="0" presId="urn:microsoft.com/office/officeart/2016/7/layout/RepeatingBendingProcessNew"/>
    <dgm:cxn modelId="{CB1E6D6D-D637-4560-A7E1-12A524580A93}" type="presParOf" srcId="{61162091-580C-4250-8DA8-7F4501145C8B}" destId="{463D03F9-DB50-495F-9657-AE7C036E9782}" srcOrd="13" destOrd="0" presId="urn:microsoft.com/office/officeart/2016/7/layout/RepeatingBendingProcessNew"/>
    <dgm:cxn modelId="{EC1BB198-2056-4430-9E4C-4676CDC306C6}" type="presParOf" srcId="{463D03F9-DB50-495F-9657-AE7C036E9782}" destId="{AE95F80E-AD4E-4D00-A287-CBF04834FAE4}" srcOrd="0" destOrd="0" presId="urn:microsoft.com/office/officeart/2016/7/layout/RepeatingBendingProcessNew"/>
    <dgm:cxn modelId="{C72989C6-1835-483F-9455-F0F6D9379DD8}" type="presParOf" srcId="{61162091-580C-4250-8DA8-7F4501145C8B}" destId="{104106E6-4CD4-4C6B-82B1-25A24F2EC173}" srcOrd="14"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A8E4190-8305-4375-96EB-358CAB227A80}"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B4CC28AF-14AF-43EC-81B1-AD680B53CD8D}">
      <dgm:prSet/>
      <dgm:spPr/>
      <dgm:t>
        <a:bodyPr/>
        <a:lstStyle/>
        <a:p>
          <a:pPr>
            <a:lnSpc>
              <a:spcPct val="100000"/>
            </a:lnSpc>
            <a:defRPr cap="all"/>
          </a:pPr>
          <a:r>
            <a:rPr lang="en-GB" b="1"/>
            <a:t>Financial Assistance Availability</a:t>
          </a:r>
          <a:endParaRPr lang="en-US"/>
        </a:p>
      </dgm:t>
    </dgm:pt>
    <dgm:pt modelId="{A40C133F-140A-467E-9B01-AF9E7B25D1C1}" type="parTrans" cxnId="{B7E0965A-0A6B-4F33-9B2E-2D499A3CF53F}">
      <dgm:prSet/>
      <dgm:spPr/>
      <dgm:t>
        <a:bodyPr/>
        <a:lstStyle/>
        <a:p>
          <a:endParaRPr lang="en-US"/>
        </a:p>
      </dgm:t>
    </dgm:pt>
    <dgm:pt modelId="{52A316FB-EDB8-4C4C-AB63-A58DD0E67D9E}" type="sibTrans" cxnId="{B7E0965A-0A6B-4F33-9B2E-2D499A3CF53F}">
      <dgm:prSet/>
      <dgm:spPr/>
      <dgm:t>
        <a:bodyPr/>
        <a:lstStyle/>
        <a:p>
          <a:endParaRPr lang="en-US"/>
        </a:p>
      </dgm:t>
    </dgm:pt>
    <dgm:pt modelId="{DFA86F6C-AEDC-4D4F-99AD-4432BADCBD75}">
      <dgm:prSet/>
      <dgm:spPr/>
      <dgm:t>
        <a:bodyPr/>
        <a:lstStyle/>
        <a:p>
          <a:pPr>
            <a:lnSpc>
              <a:spcPct val="100000"/>
            </a:lnSpc>
            <a:defRPr cap="all"/>
          </a:pPr>
          <a:r>
            <a:rPr lang="en-GB" dirty="0"/>
            <a:t>Limited financial support is available to help access private rented accommodation based on eligibility and need.</a:t>
          </a:r>
          <a:endParaRPr lang="en-US" dirty="0"/>
        </a:p>
      </dgm:t>
    </dgm:pt>
    <dgm:pt modelId="{B5F00719-F141-4F85-BD6B-1D4565D0DB54}" type="parTrans" cxnId="{F2C7D741-38C6-49D7-BC5E-1BAED903C1BF}">
      <dgm:prSet/>
      <dgm:spPr/>
      <dgm:t>
        <a:bodyPr/>
        <a:lstStyle/>
        <a:p>
          <a:endParaRPr lang="en-US"/>
        </a:p>
      </dgm:t>
    </dgm:pt>
    <dgm:pt modelId="{81F9C477-D14D-41D3-95EF-323CB15C1B31}" type="sibTrans" cxnId="{F2C7D741-38C6-49D7-BC5E-1BAED903C1BF}">
      <dgm:prSet/>
      <dgm:spPr/>
      <dgm:t>
        <a:bodyPr/>
        <a:lstStyle/>
        <a:p>
          <a:endParaRPr lang="en-US"/>
        </a:p>
      </dgm:t>
    </dgm:pt>
    <dgm:pt modelId="{95B6A902-F7D8-44F7-ABAB-9E832C281952}">
      <dgm:prSet/>
      <dgm:spPr/>
      <dgm:t>
        <a:bodyPr/>
        <a:lstStyle/>
        <a:p>
          <a:pPr>
            <a:lnSpc>
              <a:spcPct val="100000"/>
            </a:lnSpc>
            <a:defRPr cap="all"/>
          </a:pPr>
          <a:r>
            <a:rPr lang="en-GB" b="1"/>
            <a:t>Practical Support Options</a:t>
          </a:r>
          <a:endParaRPr lang="en-US"/>
        </a:p>
      </dgm:t>
    </dgm:pt>
    <dgm:pt modelId="{D169FF0B-28A5-44CA-B32B-998C7A48672E}" type="parTrans" cxnId="{855C6C37-FA73-4F84-AECB-228FA53C3D0D}">
      <dgm:prSet/>
      <dgm:spPr/>
      <dgm:t>
        <a:bodyPr/>
        <a:lstStyle/>
        <a:p>
          <a:endParaRPr lang="en-US"/>
        </a:p>
      </dgm:t>
    </dgm:pt>
    <dgm:pt modelId="{512ABF9D-3175-448C-99E8-E0DC0AB7A47C}" type="sibTrans" cxnId="{855C6C37-FA73-4F84-AECB-228FA53C3D0D}">
      <dgm:prSet/>
      <dgm:spPr/>
      <dgm:t>
        <a:bodyPr/>
        <a:lstStyle/>
        <a:p>
          <a:endParaRPr lang="en-US"/>
        </a:p>
      </dgm:t>
    </dgm:pt>
    <dgm:pt modelId="{117FBC08-71A2-4665-B770-98896516C7B9}">
      <dgm:prSet/>
      <dgm:spPr/>
      <dgm:t>
        <a:bodyPr/>
        <a:lstStyle/>
        <a:p>
          <a:pPr>
            <a:lnSpc>
              <a:spcPct val="100000"/>
            </a:lnSpc>
            <a:defRPr cap="all"/>
          </a:pPr>
          <a:r>
            <a:rPr lang="en-GB" dirty="0"/>
            <a:t>Practical help such as providing vouchers to client  assists applicants in setting up essential household items. We work with Charities. </a:t>
          </a:r>
          <a:endParaRPr lang="en-US" dirty="0"/>
        </a:p>
      </dgm:t>
    </dgm:pt>
    <dgm:pt modelId="{5FF16800-49BD-4EA7-8DB7-FC917FE97865}" type="parTrans" cxnId="{B55DCAFE-10E0-463E-8865-2ED5438B4BC6}">
      <dgm:prSet/>
      <dgm:spPr/>
      <dgm:t>
        <a:bodyPr/>
        <a:lstStyle/>
        <a:p>
          <a:endParaRPr lang="en-US"/>
        </a:p>
      </dgm:t>
    </dgm:pt>
    <dgm:pt modelId="{6EDA6393-9F29-417A-AA61-8267CB89E4E2}" type="sibTrans" cxnId="{B55DCAFE-10E0-463E-8865-2ED5438B4BC6}">
      <dgm:prSet/>
      <dgm:spPr/>
      <dgm:t>
        <a:bodyPr/>
        <a:lstStyle/>
        <a:p>
          <a:endParaRPr lang="en-US"/>
        </a:p>
      </dgm:t>
    </dgm:pt>
    <dgm:pt modelId="{4740DCE0-E635-4CA3-9F17-7B386A4FFFA5}">
      <dgm:prSet/>
      <dgm:spPr/>
      <dgm:t>
        <a:bodyPr/>
        <a:lstStyle/>
        <a:p>
          <a:pPr>
            <a:lnSpc>
              <a:spcPct val="100000"/>
            </a:lnSpc>
            <a:defRPr cap="all"/>
          </a:pPr>
          <a:r>
            <a:rPr lang="en-GB" b="1"/>
            <a:t>Budgeting and Tenancy Advice</a:t>
          </a:r>
          <a:endParaRPr lang="en-US"/>
        </a:p>
      </dgm:t>
    </dgm:pt>
    <dgm:pt modelId="{DC0B81A3-047A-47A6-8708-4FF3E4D2B405}" type="parTrans" cxnId="{B92A074D-0FDA-4D0C-AF34-FB36D934B7D9}">
      <dgm:prSet/>
      <dgm:spPr/>
      <dgm:t>
        <a:bodyPr/>
        <a:lstStyle/>
        <a:p>
          <a:endParaRPr lang="en-US"/>
        </a:p>
      </dgm:t>
    </dgm:pt>
    <dgm:pt modelId="{2B039916-DB5E-40A3-9803-B643E6F3C65C}" type="sibTrans" cxnId="{B92A074D-0FDA-4D0C-AF34-FB36D934B7D9}">
      <dgm:prSet/>
      <dgm:spPr/>
      <dgm:t>
        <a:bodyPr/>
        <a:lstStyle/>
        <a:p>
          <a:endParaRPr lang="en-US"/>
        </a:p>
      </dgm:t>
    </dgm:pt>
    <dgm:pt modelId="{A546A07C-AFF0-402E-938B-31BB5D7C851C}">
      <dgm:prSet/>
      <dgm:spPr/>
      <dgm:t>
        <a:bodyPr/>
        <a:lstStyle/>
        <a:p>
          <a:pPr>
            <a:lnSpc>
              <a:spcPct val="100000"/>
            </a:lnSpc>
            <a:defRPr cap="all"/>
          </a:pPr>
          <a:r>
            <a:rPr lang="en-GB"/>
            <a:t>The council offers guidance on budgeting, rent management, and sustaining long-term tenancy success.</a:t>
          </a:r>
          <a:endParaRPr lang="en-US"/>
        </a:p>
      </dgm:t>
    </dgm:pt>
    <dgm:pt modelId="{220C335B-36BB-401B-A57E-B6F4E8569505}" type="parTrans" cxnId="{74C3E048-DE54-4A26-9AC0-0D47DD327802}">
      <dgm:prSet/>
      <dgm:spPr/>
      <dgm:t>
        <a:bodyPr/>
        <a:lstStyle/>
        <a:p>
          <a:endParaRPr lang="en-US"/>
        </a:p>
      </dgm:t>
    </dgm:pt>
    <dgm:pt modelId="{3D8FC1AA-0C73-4676-9A1A-4038081B8E7A}" type="sibTrans" cxnId="{74C3E048-DE54-4A26-9AC0-0D47DD327802}">
      <dgm:prSet/>
      <dgm:spPr/>
      <dgm:t>
        <a:bodyPr/>
        <a:lstStyle/>
        <a:p>
          <a:endParaRPr lang="en-US"/>
        </a:p>
      </dgm:t>
    </dgm:pt>
    <dgm:pt modelId="{EF493C4F-0E63-4915-97CB-95134392138B}">
      <dgm:prSet/>
      <dgm:spPr/>
      <dgm:t>
        <a:bodyPr/>
        <a:lstStyle/>
        <a:p>
          <a:pPr>
            <a:lnSpc>
              <a:spcPct val="100000"/>
            </a:lnSpc>
            <a:defRPr cap="all"/>
          </a:pPr>
          <a:r>
            <a:rPr lang="en-GB" b="1"/>
            <a:t>Assessment and Communication</a:t>
          </a:r>
          <a:endParaRPr lang="en-US"/>
        </a:p>
      </dgm:t>
    </dgm:pt>
    <dgm:pt modelId="{D070E56C-0DB0-4D7B-9568-A8208D7B40A0}" type="parTrans" cxnId="{10E4D8A1-05B5-4559-9EFF-78414007C6AE}">
      <dgm:prSet/>
      <dgm:spPr/>
      <dgm:t>
        <a:bodyPr/>
        <a:lstStyle/>
        <a:p>
          <a:endParaRPr lang="en-US"/>
        </a:p>
      </dgm:t>
    </dgm:pt>
    <dgm:pt modelId="{158FB59D-4303-4FEF-8206-DD312C3CF624}" type="sibTrans" cxnId="{10E4D8A1-05B5-4559-9EFF-78414007C6AE}">
      <dgm:prSet/>
      <dgm:spPr/>
      <dgm:t>
        <a:bodyPr/>
        <a:lstStyle/>
        <a:p>
          <a:endParaRPr lang="en-US"/>
        </a:p>
      </dgm:t>
    </dgm:pt>
    <dgm:pt modelId="{DF3FA704-DF96-429E-8410-19B2D2AEA1C4}">
      <dgm:prSet/>
      <dgm:spPr/>
      <dgm:t>
        <a:bodyPr/>
        <a:lstStyle/>
        <a:p>
          <a:pPr>
            <a:lnSpc>
              <a:spcPct val="100000"/>
            </a:lnSpc>
            <a:defRPr cap="all"/>
          </a:pPr>
          <a:r>
            <a:rPr lang="en-GB"/>
            <a:t>Support is subject to assessment and clear communication ensures realistic planning for applicants. </a:t>
          </a:r>
          <a:endParaRPr lang="en-US"/>
        </a:p>
      </dgm:t>
    </dgm:pt>
    <dgm:pt modelId="{64B53A59-A510-4DD5-B6EB-13E49A87207D}" type="parTrans" cxnId="{3DC766C3-54DE-4669-A522-6DEE0FFFC444}">
      <dgm:prSet/>
      <dgm:spPr/>
      <dgm:t>
        <a:bodyPr/>
        <a:lstStyle/>
        <a:p>
          <a:endParaRPr lang="en-US"/>
        </a:p>
      </dgm:t>
    </dgm:pt>
    <dgm:pt modelId="{10C467EB-04D2-4921-915E-9D2E441B8A38}" type="sibTrans" cxnId="{3DC766C3-54DE-4669-A522-6DEE0FFFC444}">
      <dgm:prSet/>
      <dgm:spPr/>
      <dgm:t>
        <a:bodyPr/>
        <a:lstStyle/>
        <a:p>
          <a:endParaRPr lang="en-US"/>
        </a:p>
      </dgm:t>
    </dgm:pt>
    <dgm:pt modelId="{DC0994D7-9E14-44A3-BE90-A1635E4A60CC}" type="pres">
      <dgm:prSet presAssocID="{5A8E4190-8305-4375-96EB-358CAB227A80}" presName="root" presStyleCnt="0">
        <dgm:presLayoutVars>
          <dgm:dir/>
          <dgm:resizeHandles val="exact"/>
        </dgm:presLayoutVars>
      </dgm:prSet>
      <dgm:spPr/>
    </dgm:pt>
    <dgm:pt modelId="{95B56AC0-2EEB-4302-8F99-852E358243E5}" type="pres">
      <dgm:prSet presAssocID="{B4CC28AF-14AF-43EC-81B1-AD680B53CD8D}" presName="compNode" presStyleCnt="0"/>
      <dgm:spPr/>
    </dgm:pt>
    <dgm:pt modelId="{0C8D0286-0A95-4515-B80E-A56C278A9498}" type="pres">
      <dgm:prSet presAssocID="{B4CC28AF-14AF-43EC-81B1-AD680B53CD8D}" presName="iconBgRect" presStyleLbl="bgShp" presStyleIdx="0" presStyleCnt="8"/>
      <dgm:spPr>
        <a:prstGeom prst="round2DiagRect">
          <a:avLst>
            <a:gd name="adj1" fmla="val 29727"/>
            <a:gd name="adj2" fmla="val 0"/>
          </a:avLst>
        </a:prstGeom>
      </dgm:spPr>
    </dgm:pt>
    <dgm:pt modelId="{F622A67B-23A8-4B12-8F29-BFDCFEDEB751}" type="pres">
      <dgm:prSet presAssocID="{B4CC28AF-14AF-43EC-81B1-AD680B53CD8D}" presName="iconRect" presStyleLbl="node1" presStyleIdx="0" presStyleCnt="8"/>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Money"/>
        </a:ext>
      </dgm:extLst>
    </dgm:pt>
    <dgm:pt modelId="{BE398986-71E5-451E-BD95-3808833CB218}" type="pres">
      <dgm:prSet presAssocID="{B4CC28AF-14AF-43EC-81B1-AD680B53CD8D}" presName="spaceRect" presStyleCnt="0"/>
      <dgm:spPr/>
    </dgm:pt>
    <dgm:pt modelId="{8C333E5C-A9C0-4A22-B96A-6A78B1FF0ED9}" type="pres">
      <dgm:prSet presAssocID="{B4CC28AF-14AF-43EC-81B1-AD680B53CD8D}" presName="textRect" presStyleLbl="revTx" presStyleIdx="0" presStyleCnt="8">
        <dgm:presLayoutVars>
          <dgm:chMax val="1"/>
          <dgm:chPref val="1"/>
        </dgm:presLayoutVars>
      </dgm:prSet>
      <dgm:spPr/>
    </dgm:pt>
    <dgm:pt modelId="{78237BD6-0AFE-400F-B98C-7D3EA8F4361D}" type="pres">
      <dgm:prSet presAssocID="{52A316FB-EDB8-4C4C-AB63-A58DD0E67D9E}" presName="sibTrans" presStyleCnt="0"/>
      <dgm:spPr/>
    </dgm:pt>
    <dgm:pt modelId="{074A1527-09B7-41D7-9DDC-41A3AB12D7A1}" type="pres">
      <dgm:prSet presAssocID="{DFA86F6C-AEDC-4D4F-99AD-4432BADCBD75}" presName="compNode" presStyleCnt="0"/>
      <dgm:spPr/>
    </dgm:pt>
    <dgm:pt modelId="{9A276DDA-1E00-4CC3-888A-4E1790F971D2}" type="pres">
      <dgm:prSet presAssocID="{DFA86F6C-AEDC-4D4F-99AD-4432BADCBD75}" presName="iconBgRect" presStyleLbl="bgShp" presStyleIdx="1" presStyleCnt="8"/>
      <dgm:spPr>
        <a:prstGeom prst="round2DiagRect">
          <a:avLst>
            <a:gd name="adj1" fmla="val 29727"/>
            <a:gd name="adj2" fmla="val 0"/>
          </a:avLst>
        </a:prstGeom>
      </dgm:spPr>
    </dgm:pt>
    <dgm:pt modelId="{C2E7D1A6-3B1F-4370-B16A-0B84B58D0D08}" type="pres">
      <dgm:prSet presAssocID="{DFA86F6C-AEDC-4D4F-99AD-4432BADCBD75}" presName="iconRect" presStyleLbl="node1" presStyleIdx="1" presStyleCnt="8"/>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uburban scene"/>
        </a:ext>
      </dgm:extLst>
    </dgm:pt>
    <dgm:pt modelId="{3CB85F44-A50F-4671-8BF6-02E2EE55EFA5}" type="pres">
      <dgm:prSet presAssocID="{DFA86F6C-AEDC-4D4F-99AD-4432BADCBD75}" presName="spaceRect" presStyleCnt="0"/>
      <dgm:spPr/>
    </dgm:pt>
    <dgm:pt modelId="{4900F430-F15A-4026-99D2-C0AE3F5D8298}" type="pres">
      <dgm:prSet presAssocID="{DFA86F6C-AEDC-4D4F-99AD-4432BADCBD75}" presName="textRect" presStyleLbl="revTx" presStyleIdx="1" presStyleCnt="8">
        <dgm:presLayoutVars>
          <dgm:chMax val="1"/>
          <dgm:chPref val="1"/>
        </dgm:presLayoutVars>
      </dgm:prSet>
      <dgm:spPr/>
    </dgm:pt>
    <dgm:pt modelId="{17CD5CC5-4932-474E-BF92-A2C9DD8F47C2}" type="pres">
      <dgm:prSet presAssocID="{81F9C477-D14D-41D3-95EF-323CB15C1B31}" presName="sibTrans" presStyleCnt="0"/>
      <dgm:spPr/>
    </dgm:pt>
    <dgm:pt modelId="{28B2BBDA-0BA4-4A6F-9788-5BBDF0209A71}" type="pres">
      <dgm:prSet presAssocID="{95B6A902-F7D8-44F7-ABAB-9E832C281952}" presName="compNode" presStyleCnt="0"/>
      <dgm:spPr/>
    </dgm:pt>
    <dgm:pt modelId="{B1A91FB5-7718-4830-8017-0C334068379E}" type="pres">
      <dgm:prSet presAssocID="{95B6A902-F7D8-44F7-ABAB-9E832C281952}" presName="iconBgRect" presStyleLbl="bgShp" presStyleIdx="2" presStyleCnt="8"/>
      <dgm:spPr>
        <a:prstGeom prst="round2DiagRect">
          <a:avLst>
            <a:gd name="adj1" fmla="val 29727"/>
            <a:gd name="adj2" fmla="val 0"/>
          </a:avLst>
        </a:prstGeom>
      </dgm:spPr>
    </dgm:pt>
    <dgm:pt modelId="{E3DE9DC3-9DB9-4A2C-A462-BAFE98A7A688}" type="pres">
      <dgm:prSet presAssocID="{95B6A902-F7D8-44F7-ABAB-9E832C281952}" presName="iconRect" presStyleLbl="node1" presStyleIdx="2" presStyleCnt="8"/>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Tick"/>
        </a:ext>
      </dgm:extLst>
    </dgm:pt>
    <dgm:pt modelId="{76BAE4F2-6950-4652-9D7A-FF6467E51FAB}" type="pres">
      <dgm:prSet presAssocID="{95B6A902-F7D8-44F7-ABAB-9E832C281952}" presName="spaceRect" presStyleCnt="0"/>
      <dgm:spPr/>
    </dgm:pt>
    <dgm:pt modelId="{F3166387-B430-4EA4-89A7-60DC019CE1DB}" type="pres">
      <dgm:prSet presAssocID="{95B6A902-F7D8-44F7-ABAB-9E832C281952}" presName="textRect" presStyleLbl="revTx" presStyleIdx="2" presStyleCnt="8">
        <dgm:presLayoutVars>
          <dgm:chMax val="1"/>
          <dgm:chPref val="1"/>
        </dgm:presLayoutVars>
      </dgm:prSet>
      <dgm:spPr/>
    </dgm:pt>
    <dgm:pt modelId="{235365E4-6106-4D2E-8A28-3F8D006E2E26}" type="pres">
      <dgm:prSet presAssocID="{512ABF9D-3175-448C-99E8-E0DC0AB7A47C}" presName="sibTrans" presStyleCnt="0"/>
      <dgm:spPr/>
    </dgm:pt>
    <dgm:pt modelId="{D08D0DAA-CBEA-498D-846B-6833BC3E01B7}" type="pres">
      <dgm:prSet presAssocID="{117FBC08-71A2-4665-B770-98896516C7B9}" presName="compNode" presStyleCnt="0"/>
      <dgm:spPr/>
    </dgm:pt>
    <dgm:pt modelId="{F822EF37-E84E-40C3-AB55-0D2B4A6C7B98}" type="pres">
      <dgm:prSet presAssocID="{117FBC08-71A2-4665-B770-98896516C7B9}" presName="iconBgRect" presStyleLbl="bgShp" presStyleIdx="3" presStyleCnt="8"/>
      <dgm:spPr>
        <a:prstGeom prst="round2DiagRect">
          <a:avLst>
            <a:gd name="adj1" fmla="val 29727"/>
            <a:gd name="adj2" fmla="val 0"/>
          </a:avLst>
        </a:prstGeom>
      </dgm:spPr>
    </dgm:pt>
    <dgm:pt modelId="{5AE06BA1-B7FF-4E03-BF12-90FC50FAC7E3}" type="pres">
      <dgm:prSet presAssocID="{117FBC08-71A2-4665-B770-98896516C7B9}" presName="iconRect" presStyleLbl="node1" presStyleIdx="3" presStyleCnt="8"/>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iploma Roll"/>
        </a:ext>
      </dgm:extLst>
    </dgm:pt>
    <dgm:pt modelId="{6C935EB1-3B1E-46A5-B8AB-13C65790CE0C}" type="pres">
      <dgm:prSet presAssocID="{117FBC08-71A2-4665-B770-98896516C7B9}" presName="spaceRect" presStyleCnt="0"/>
      <dgm:spPr/>
    </dgm:pt>
    <dgm:pt modelId="{21B05808-A05B-4FD6-9D18-9F9B9644ACA3}" type="pres">
      <dgm:prSet presAssocID="{117FBC08-71A2-4665-B770-98896516C7B9}" presName="textRect" presStyleLbl="revTx" presStyleIdx="3" presStyleCnt="8">
        <dgm:presLayoutVars>
          <dgm:chMax val="1"/>
          <dgm:chPref val="1"/>
        </dgm:presLayoutVars>
      </dgm:prSet>
      <dgm:spPr/>
    </dgm:pt>
    <dgm:pt modelId="{14A3E2AD-BE7C-437F-863B-7E7A8D5A05BA}" type="pres">
      <dgm:prSet presAssocID="{6EDA6393-9F29-417A-AA61-8267CB89E4E2}" presName="sibTrans" presStyleCnt="0"/>
      <dgm:spPr/>
    </dgm:pt>
    <dgm:pt modelId="{1A6D2AF9-F065-4221-9729-923673288CEC}" type="pres">
      <dgm:prSet presAssocID="{4740DCE0-E635-4CA3-9F17-7B386A4FFFA5}" presName="compNode" presStyleCnt="0"/>
      <dgm:spPr/>
    </dgm:pt>
    <dgm:pt modelId="{BDFB72FE-E86F-431F-92F3-D55AC40DE6F7}" type="pres">
      <dgm:prSet presAssocID="{4740DCE0-E635-4CA3-9F17-7B386A4FFFA5}" presName="iconBgRect" presStyleLbl="bgShp" presStyleIdx="4" presStyleCnt="8"/>
      <dgm:spPr>
        <a:prstGeom prst="round2DiagRect">
          <a:avLst>
            <a:gd name="adj1" fmla="val 29727"/>
            <a:gd name="adj2" fmla="val 0"/>
          </a:avLst>
        </a:prstGeom>
      </dgm:spPr>
    </dgm:pt>
    <dgm:pt modelId="{6CACACEC-83DB-4A7F-A83A-C1F9C834B321}" type="pres">
      <dgm:prSet presAssocID="{4740DCE0-E635-4CA3-9F17-7B386A4FFFA5}" presName="iconRect" presStyleLbl="node1" presStyleIdx="4" presStyleCnt="8"/>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Coins"/>
        </a:ext>
      </dgm:extLst>
    </dgm:pt>
    <dgm:pt modelId="{338329C0-3C97-4CD0-BC81-2D3A1B5C1E14}" type="pres">
      <dgm:prSet presAssocID="{4740DCE0-E635-4CA3-9F17-7B386A4FFFA5}" presName="spaceRect" presStyleCnt="0"/>
      <dgm:spPr/>
    </dgm:pt>
    <dgm:pt modelId="{C83F84FA-8775-4787-B066-4CB4BEEB3BAE}" type="pres">
      <dgm:prSet presAssocID="{4740DCE0-E635-4CA3-9F17-7B386A4FFFA5}" presName="textRect" presStyleLbl="revTx" presStyleIdx="4" presStyleCnt="8">
        <dgm:presLayoutVars>
          <dgm:chMax val="1"/>
          <dgm:chPref val="1"/>
        </dgm:presLayoutVars>
      </dgm:prSet>
      <dgm:spPr/>
    </dgm:pt>
    <dgm:pt modelId="{CD0059FB-2E06-42D4-8EBE-0C799FDFF5E8}" type="pres">
      <dgm:prSet presAssocID="{2B039916-DB5E-40A3-9803-B643E6F3C65C}" presName="sibTrans" presStyleCnt="0"/>
      <dgm:spPr/>
    </dgm:pt>
    <dgm:pt modelId="{686D8D86-6CF7-42CA-8A7B-E81457F20F34}" type="pres">
      <dgm:prSet presAssocID="{A546A07C-AFF0-402E-938B-31BB5D7C851C}" presName="compNode" presStyleCnt="0"/>
      <dgm:spPr/>
    </dgm:pt>
    <dgm:pt modelId="{D90E8BB9-888C-4725-8CAE-668D9284E669}" type="pres">
      <dgm:prSet presAssocID="{A546A07C-AFF0-402E-938B-31BB5D7C851C}" presName="iconBgRect" presStyleLbl="bgShp" presStyleIdx="5" presStyleCnt="8"/>
      <dgm:spPr>
        <a:prstGeom prst="round2DiagRect">
          <a:avLst>
            <a:gd name="adj1" fmla="val 29727"/>
            <a:gd name="adj2" fmla="val 0"/>
          </a:avLst>
        </a:prstGeom>
      </dgm:spPr>
    </dgm:pt>
    <dgm:pt modelId="{50B0AAB9-6A71-4065-8B5A-E1856EC94A9C}" type="pres">
      <dgm:prSet presAssocID="{A546A07C-AFF0-402E-938B-31BB5D7C851C}" presName="iconRect" presStyleLbl="node1" presStyleIdx="5" presStyleCnt="8"/>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Euro"/>
        </a:ext>
      </dgm:extLst>
    </dgm:pt>
    <dgm:pt modelId="{9FF037D6-BD22-45F1-8632-B10B92031515}" type="pres">
      <dgm:prSet presAssocID="{A546A07C-AFF0-402E-938B-31BB5D7C851C}" presName="spaceRect" presStyleCnt="0"/>
      <dgm:spPr/>
    </dgm:pt>
    <dgm:pt modelId="{4F7B5344-F24F-4AA0-940E-33BA75BA640F}" type="pres">
      <dgm:prSet presAssocID="{A546A07C-AFF0-402E-938B-31BB5D7C851C}" presName="textRect" presStyleLbl="revTx" presStyleIdx="5" presStyleCnt="8">
        <dgm:presLayoutVars>
          <dgm:chMax val="1"/>
          <dgm:chPref val="1"/>
        </dgm:presLayoutVars>
      </dgm:prSet>
      <dgm:spPr/>
    </dgm:pt>
    <dgm:pt modelId="{B53AC6B2-6F42-4934-9F67-85C528A132B5}" type="pres">
      <dgm:prSet presAssocID="{3D8FC1AA-0C73-4676-9A1A-4038081B8E7A}" presName="sibTrans" presStyleCnt="0"/>
      <dgm:spPr/>
    </dgm:pt>
    <dgm:pt modelId="{2CAADAE8-C544-4444-82B1-0DE8BD3E3A4E}" type="pres">
      <dgm:prSet presAssocID="{EF493C4F-0E63-4915-97CB-95134392138B}" presName="compNode" presStyleCnt="0"/>
      <dgm:spPr/>
    </dgm:pt>
    <dgm:pt modelId="{DEF44F5C-5894-4404-A76F-ED7DE41B70FD}" type="pres">
      <dgm:prSet presAssocID="{EF493C4F-0E63-4915-97CB-95134392138B}" presName="iconBgRect" presStyleLbl="bgShp" presStyleIdx="6" presStyleCnt="8"/>
      <dgm:spPr>
        <a:prstGeom prst="round2DiagRect">
          <a:avLst>
            <a:gd name="adj1" fmla="val 29727"/>
            <a:gd name="adj2" fmla="val 0"/>
          </a:avLst>
        </a:prstGeom>
      </dgm:spPr>
    </dgm:pt>
    <dgm:pt modelId="{19284267-4445-47A6-9193-EB4B4C1AF206}" type="pres">
      <dgm:prSet presAssocID="{EF493C4F-0E63-4915-97CB-95134392138B}" presName="iconRect" presStyleLbl="node1" presStyleIdx="6" presStyleCnt="8"/>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Chat"/>
        </a:ext>
      </dgm:extLst>
    </dgm:pt>
    <dgm:pt modelId="{E92B1094-78E2-4A5D-A4DF-F94FB8023B72}" type="pres">
      <dgm:prSet presAssocID="{EF493C4F-0E63-4915-97CB-95134392138B}" presName="spaceRect" presStyleCnt="0"/>
      <dgm:spPr/>
    </dgm:pt>
    <dgm:pt modelId="{957D0274-F160-402A-BC66-A80C614B69EB}" type="pres">
      <dgm:prSet presAssocID="{EF493C4F-0E63-4915-97CB-95134392138B}" presName="textRect" presStyleLbl="revTx" presStyleIdx="6" presStyleCnt="8">
        <dgm:presLayoutVars>
          <dgm:chMax val="1"/>
          <dgm:chPref val="1"/>
        </dgm:presLayoutVars>
      </dgm:prSet>
      <dgm:spPr/>
    </dgm:pt>
    <dgm:pt modelId="{BDCF7E00-79F2-4DAA-9EAF-75F9078B8E86}" type="pres">
      <dgm:prSet presAssocID="{158FB59D-4303-4FEF-8206-DD312C3CF624}" presName="sibTrans" presStyleCnt="0"/>
      <dgm:spPr/>
    </dgm:pt>
    <dgm:pt modelId="{6DB296CA-FC71-44B9-9FB8-9E3D6DC9242A}" type="pres">
      <dgm:prSet presAssocID="{DF3FA704-DF96-429E-8410-19B2D2AEA1C4}" presName="compNode" presStyleCnt="0"/>
      <dgm:spPr/>
    </dgm:pt>
    <dgm:pt modelId="{58F115E5-4F07-443F-ACBB-44C7D0DE446D}" type="pres">
      <dgm:prSet presAssocID="{DF3FA704-DF96-429E-8410-19B2D2AEA1C4}" presName="iconBgRect" presStyleLbl="bgShp" presStyleIdx="7" presStyleCnt="8"/>
      <dgm:spPr>
        <a:prstGeom prst="round2DiagRect">
          <a:avLst>
            <a:gd name="adj1" fmla="val 29727"/>
            <a:gd name="adj2" fmla="val 0"/>
          </a:avLst>
        </a:prstGeom>
      </dgm:spPr>
    </dgm:pt>
    <dgm:pt modelId="{09A9A8BE-F857-435B-9750-C12D36C96C9D}" type="pres">
      <dgm:prSet presAssocID="{DF3FA704-DF96-429E-8410-19B2D2AEA1C4}" presName="iconRect" presStyleLbl="node1" presStyleIdx="7" presStyleCnt="8"/>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lassroom"/>
        </a:ext>
      </dgm:extLst>
    </dgm:pt>
    <dgm:pt modelId="{270E7375-CBF5-426D-A08C-707F1240B0F8}" type="pres">
      <dgm:prSet presAssocID="{DF3FA704-DF96-429E-8410-19B2D2AEA1C4}" presName="spaceRect" presStyleCnt="0"/>
      <dgm:spPr/>
    </dgm:pt>
    <dgm:pt modelId="{406D5488-F5BF-4356-8D7D-3EF052A70C9D}" type="pres">
      <dgm:prSet presAssocID="{DF3FA704-DF96-429E-8410-19B2D2AEA1C4}" presName="textRect" presStyleLbl="revTx" presStyleIdx="7" presStyleCnt="8">
        <dgm:presLayoutVars>
          <dgm:chMax val="1"/>
          <dgm:chPref val="1"/>
        </dgm:presLayoutVars>
      </dgm:prSet>
      <dgm:spPr/>
    </dgm:pt>
  </dgm:ptLst>
  <dgm:cxnLst>
    <dgm:cxn modelId="{3E7CE113-38CB-4CCC-AE03-0DDEECE6986C}" type="presOf" srcId="{DF3FA704-DF96-429E-8410-19B2D2AEA1C4}" destId="{406D5488-F5BF-4356-8D7D-3EF052A70C9D}" srcOrd="0" destOrd="0" presId="urn:microsoft.com/office/officeart/2018/5/layout/IconLeafLabelList"/>
    <dgm:cxn modelId="{CBB24030-B0E8-4B60-8EDB-4BC5AE373F0B}" type="presOf" srcId="{EF493C4F-0E63-4915-97CB-95134392138B}" destId="{957D0274-F160-402A-BC66-A80C614B69EB}" srcOrd="0" destOrd="0" presId="urn:microsoft.com/office/officeart/2018/5/layout/IconLeafLabelList"/>
    <dgm:cxn modelId="{39CEE432-175D-47F2-B5A9-6F46BA79EE68}" type="presOf" srcId="{5A8E4190-8305-4375-96EB-358CAB227A80}" destId="{DC0994D7-9E14-44A3-BE90-A1635E4A60CC}" srcOrd="0" destOrd="0" presId="urn:microsoft.com/office/officeart/2018/5/layout/IconLeafLabelList"/>
    <dgm:cxn modelId="{04DB9733-B79C-4FB0-8ACE-E77B494EC47D}" type="presOf" srcId="{95B6A902-F7D8-44F7-ABAB-9E832C281952}" destId="{F3166387-B430-4EA4-89A7-60DC019CE1DB}" srcOrd="0" destOrd="0" presId="urn:microsoft.com/office/officeart/2018/5/layout/IconLeafLabelList"/>
    <dgm:cxn modelId="{855C6C37-FA73-4F84-AECB-228FA53C3D0D}" srcId="{5A8E4190-8305-4375-96EB-358CAB227A80}" destId="{95B6A902-F7D8-44F7-ABAB-9E832C281952}" srcOrd="2" destOrd="0" parTransId="{D169FF0B-28A5-44CA-B32B-998C7A48672E}" sibTransId="{512ABF9D-3175-448C-99E8-E0DC0AB7A47C}"/>
    <dgm:cxn modelId="{F2C7D741-38C6-49D7-BC5E-1BAED903C1BF}" srcId="{5A8E4190-8305-4375-96EB-358CAB227A80}" destId="{DFA86F6C-AEDC-4D4F-99AD-4432BADCBD75}" srcOrd="1" destOrd="0" parTransId="{B5F00719-F141-4F85-BD6B-1D4565D0DB54}" sibTransId="{81F9C477-D14D-41D3-95EF-323CB15C1B31}"/>
    <dgm:cxn modelId="{74C3E048-DE54-4A26-9AC0-0D47DD327802}" srcId="{5A8E4190-8305-4375-96EB-358CAB227A80}" destId="{A546A07C-AFF0-402E-938B-31BB5D7C851C}" srcOrd="5" destOrd="0" parTransId="{220C335B-36BB-401B-A57E-B6F4E8569505}" sibTransId="{3D8FC1AA-0C73-4676-9A1A-4038081B8E7A}"/>
    <dgm:cxn modelId="{B92A074D-0FDA-4D0C-AF34-FB36D934B7D9}" srcId="{5A8E4190-8305-4375-96EB-358CAB227A80}" destId="{4740DCE0-E635-4CA3-9F17-7B386A4FFFA5}" srcOrd="4" destOrd="0" parTransId="{DC0B81A3-047A-47A6-8708-4FF3E4D2B405}" sibTransId="{2B039916-DB5E-40A3-9803-B643E6F3C65C}"/>
    <dgm:cxn modelId="{B7E0965A-0A6B-4F33-9B2E-2D499A3CF53F}" srcId="{5A8E4190-8305-4375-96EB-358CAB227A80}" destId="{B4CC28AF-14AF-43EC-81B1-AD680B53CD8D}" srcOrd="0" destOrd="0" parTransId="{A40C133F-140A-467E-9B01-AF9E7B25D1C1}" sibTransId="{52A316FB-EDB8-4C4C-AB63-A58DD0E67D9E}"/>
    <dgm:cxn modelId="{3367FD80-16CF-483A-8E0D-FD04CD3F2DD4}" type="presOf" srcId="{DFA86F6C-AEDC-4D4F-99AD-4432BADCBD75}" destId="{4900F430-F15A-4026-99D2-C0AE3F5D8298}" srcOrd="0" destOrd="0" presId="urn:microsoft.com/office/officeart/2018/5/layout/IconLeafLabelList"/>
    <dgm:cxn modelId="{B247B189-3DB3-44B4-A533-6FA3251396AC}" type="presOf" srcId="{117FBC08-71A2-4665-B770-98896516C7B9}" destId="{21B05808-A05B-4FD6-9D18-9F9B9644ACA3}" srcOrd="0" destOrd="0" presId="urn:microsoft.com/office/officeart/2018/5/layout/IconLeafLabelList"/>
    <dgm:cxn modelId="{C96C2E9A-AED3-4334-A10E-8EF31D56E2D3}" type="presOf" srcId="{A546A07C-AFF0-402E-938B-31BB5D7C851C}" destId="{4F7B5344-F24F-4AA0-940E-33BA75BA640F}" srcOrd="0" destOrd="0" presId="urn:microsoft.com/office/officeart/2018/5/layout/IconLeafLabelList"/>
    <dgm:cxn modelId="{D987139F-66CE-4B8C-A24E-FAA00D463804}" type="presOf" srcId="{4740DCE0-E635-4CA3-9F17-7B386A4FFFA5}" destId="{C83F84FA-8775-4787-B066-4CB4BEEB3BAE}" srcOrd="0" destOrd="0" presId="urn:microsoft.com/office/officeart/2018/5/layout/IconLeafLabelList"/>
    <dgm:cxn modelId="{10E4D8A1-05B5-4559-9EFF-78414007C6AE}" srcId="{5A8E4190-8305-4375-96EB-358CAB227A80}" destId="{EF493C4F-0E63-4915-97CB-95134392138B}" srcOrd="6" destOrd="0" parTransId="{D070E56C-0DB0-4D7B-9568-A8208D7B40A0}" sibTransId="{158FB59D-4303-4FEF-8206-DD312C3CF624}"/>
    <dgm:cxn modelId="{DDC3F7A7-4797-43FB-B170-DB0069F5AB60}" type="presOf" srcId="{B4CC28AF-14AF-43EC-81B1-AD680B53CD8D}" destId="{8C333E5C-A9C0-4A22-B96A-6A78B1FF0ED9}" srcOrd="0" destOrd="0" presId="urn:microsoft.com/office/officeart/2018/5/layout/IconLeafLabelList"/>
    <dgm:cxn modelId="{3DC766C3-54DE-4669-A522-6DEE0FFFC444}" srcId="{5A8E4190-8305-4375-96EB-358CAB227A80}" destId="{DF3FA704-DF96-429E-8410-19B2D2AEA1C4}" srcOrd="7" destOrd="0" parTransId="{64B53A59-A510-4DD5-B6EB-13E49A87207D}" sibTransId="{10C467EB-04D2-4921-915E-9D2E441B8A38}"/>
    <dgm:cxn modelId="{B55DCAFE-10E0-463E-8865-2ED5438B4BC6}" srcId="{5A8E4190-8305-4375-96EB-358CAB227A80}" destId="{117FBC08-71A2-4665-B770-98896516C7B9}" srcOrd="3" destOrd="0" parTransId="{5FF16800-49BD-4EA7-8DB7-FC917FE97865}" sibTransId="{6EDA6393-9F29-417A-AA61-8267CB89E4E2}"/>
    <dgm:cxn modelId="{340DDF85-40FD-45BF-B364-88D89EAD202D}" type="presParOf" srcId="{DC0994D7-9E14-44A3-BE90-A1635E4A60CC}" destId="{95B56AC0-2EEB-4302-8F99-852E358243E5}" srcOrd="0" destOrd="0" presId="urn:microsoft.com/office/officeart/2018/5/layout/IconLeafLabelList"/>
    <dgm:cxn modelId="{66936AD5-989E-4AB2-8443-B65442282AC3}" type="presParOf" srcId="{95B56AC0-2EEB-4302-8F99-852E358243E5}" destId="{0C8D0286-0A95-4515-B80E-A56C278A9498}" srcOrd="0" destOrd="0" presId="urn:microsoft.com/office/officeart/2018/5/layout/IconLeafLabelList"/>
    <dgm:cxn modelId="{E96CE290-6A9D-4A62-8159-B74E6809EF06}" type="presParOf" srcId="{95B56AC0-2EEB-4302-8F99-852E358243E5}" destId="{F622A67B-23A8-4B12-8F29-BFDCFEDEB751}" srcOrd="1" destOrd="0" presId="urn:microsoft.com/office/officeart/2018/5/layout/IconLeafLabelList"/>
    <dgm:cxn modelId="{C64A985E-5D8C-474D-BA31-4FB56F906A67}" type="presParOf" srcId="{95B56AC0-2EEB-4302-8F99-852E358243E5}" destId="{BE398986-71E5-451E-BD95-3808833CB218}" srcOrd="2" destOrd="0" presId="urn:microsoft.com/office/officeart/2018/5/layout/IconLeafLabelList"/>
    <dgm:cxn modelId="{DC7DB14F-7E78-40D4-947E-435EAD0E769B}" type="presParOf" srcId="{95B56AC0-2EEB-4302-8F99-852E358243E5}" destId="{8C333E5C-A9C0-4A22-B96A-6A78B1FF0ED9}" srcOrd="3" destOrd="0" presId="urn:microsoft.com/office/officeart/2018/5/layout/IconLeafLabelList"/>
    <dgm:cxn modelId="{757C6708-E491-4549-86FF-B5915C370E98}" type="presParOf" srcId="{DC0994D7-9E14-44A3-BE90-A1635E4A60CC}" destId="{78237BD6-0AFE-400F-B98C-7D3EA8F4361D}" srcOrd="1" destOrd="0" presId="urn:microsoft.com/office/officeart/2018/5/layout/IconLeafLabelList"/>
    <dgm:cxn modelId="{9E1C3CCB-C108-40D7-8832-D15A7B6AB91D}" type="presParOf" srcId="{DC0994D7-9E14-44A3-BE90-A1635E4A60CC}" destId="{074A1527-09B7-41D7-9DDC-41A3AB12D7A1}" srcOrd="2" destOrd="0" presId="urn:microsoft.com/office/officeart/2018/5/layout/IconLeafLabelList"/>
    <dgm:cxn modelId="{3804CE95-543A-48AF-BA34-6C2579DEC528}" type="presParOf" srcId="{074A1527-09B7-41D7-9DDC-41A3AB12D7A1}" destId="{9A276DDA-1E00-4CC3-888A-4E1790F971D2}" srcOrd="0" destOrd="0" presId="urn:microsoft.com/office/officeart/2018/5/layout/IconLeafLabelList"/>
    <dgm:cxn modelId="{67E24FCB-D055-4CA9-A63F-EAC1285F11E3}" type="presParOf" srcId="{074A1527-09B7-41D7-9DDC-41A3AB12D7A1}" destId="{C2E7D1A6-3B1F-4370-B16A-0B84B58D0D08}" srcOrd="1" destOrd="0" presId="urn:microsoft.com/office/officeart/2018/5/layout/IconLeafLabelList"/>
    <dgm:cxn modelId="{B1FA1555-2CD2-4CF6-A567-776494C5D081}" type="presParOf" srcId="{074A1527-09B7-41D7-9DDC-41A3AB12D7A1}" destId="{3CB85F44-A50F-4671-8BF6-02E2EE55EFA5}" srcOrd="2" destOrd="0" presId="urn:microsoft.com/office/officeart/2018/5/layout/IconLeafLabelList"/>
    <dgm:cxn modelId="{2591EE3F-3B16-4E7B-A372-A606A743EBAC}" type="presParOf" srcId="{074A1527-09B7-41D7-9DDC-41A3AB12D7A1}" destId="{4900F430-F15A-4026-99D2-C0AE3F5D8298}" srcOrd="3" destOrd="0" presId="urn:microsoft.com/office/officeart/2018/5/layout/IconLeafLabelList"/>
    <dgm:cxn modelId="{9D236B94-9C41-495D-83FA-5683824A745B}" type="presParOf" srcId="{DC0994D7-9E14-44A3-BE90-A1635E4A60CC}" destId="{17CD5CC5-4932-474E-BF92-A2C9DD8F47C2}" srcOrd="3" destOrd="0" presId="urn:microsoft.com/office/officeart/2018/5/layout/IconLeafLabelList"/>
    <dgm:cxn modelId="{23FFFE1A-B3C3-47FE-87BE-80F1A3BC1F28}" type="presParOf" srcId="{DC0994D7-9E14-44A3-BE90-A1635E4A60CC}" destId="{28B2BBDA-0BA4-4A6F-9788-5BBDF0209A71}" srcOrd="4" destOrd="0" presId="urn:microsoft.com/office/officeart/2018/5/layout/IconLeafLabelList"/>
    <dgm:cxn modelId="{5F940117-707F-4BC4-A203-8AC5A1667D04}" type="presParOf" srcId="{28B2BBDA-0BA4-4A6F-9788-5BBDF0209A71}" destId="{B1A91FB5-7718-4830-8017-0C334068379E}" srcOrd="0" destOrd="0" presId="urn:microsoft.com/office/officeart/2018/5/layout/IconLeafLabelList"/>
    <dgm:cxn modelId="{0CD3A21C-7677-4B26-B320-C5EB0B753232}" type="presParOf" srcId="{28B2BBDA-0BA4-4A6F-9788-5BBDF0209A71}" destId="{E3DE9DC3-9DB9-4A2C-A462-BAFE98A7A688}" srcOrd="1" destOrd="0" presId="urn:microsoft.com/office/officeart/2018/5/layout/IconLeafLabelList"/>
    <dgm:cxn modelId="{5CC6F8F6-E4E9-447B-AA5E-9D67ADAAF8D0}" type="presParOf" srcId="{28B2BBDA-0BA4-4A6F-9788-5BBDF0209A71}" destId="{76BAE4F2-6950-4652-9D7A-FF6467E51FAB}" srcOrd="2" destOrd="0" presId="urn:microsoft.com/office/officeart/2018/5/layout/IconLeafLabelList"/>
    <dgm:cxn modelId="{3EF2D7C4-6F88-4577-82C9-34AF0E799AA2}" type="presParOf" srcId="{28B2BBDA-0BA4-4A6F-9788-5BBDF0209A71}" destId="{F3166387-B430-4EA4-89A7-60DC019CE1DB}" srcOrd="3" destOrd="0" presId="urn:microsoft.com/office/officeart/2018/5/layout/IconLeafLabelList"/>
    <dgm:cxn modelId="{50B9BA31-1A86-463A-9293-4E8EE008ED58}" type="presParOf" srcId="{DC0994D7-9E14-44A3-BE90-A1635E4A60CC}" destId="{235365E4-6106-4D2E-8A28-3F8D006E2E26}" srcOrd="5" destOrd="0" presId="urn:microsoft.com/office/officeart/2018/5/layout/IconLeafLabelList"/>
    <dgm:cxn modelId="{8E88520D-4A58-4C6E-8EA4-23DFA009B87D}" type="presParOf" srcId="{DC0994D7-9E14-44A3-BE90-A1635E4A60CC}" destId="{D08D0DAA-CBEA-498D-846B-6833BC3E01B7}" srcOrd="6" destOrd="0" presId="urn:microsoft.com/office/officeart/2018/5/layout/IconLeafLabelList"/>
    <dgm:cxn modelId="{6A3C5551-73EA-4730-9263-5BDBD8FAB471}" type="presParOf" srcId="{D08D0DAA-CBEA-498D-846B-6833BC3E01B7}" destId="{F822EF37-E84E-40C3-AB55-0D2B4A6C7B98}" srcOrd="0" destOrd="0" presId="urn:microsoft.com/office/officeart/2018/5/layout/IconLeafLabelList"/>
    <dgm:cxn modelId="{FE398EA8-09EA-42ED-A950-7E726BD0A442}" type="presParOf" srcId="{D08D0DAA-CBEA-498D-846B-6833BC3E01B7}" destId="{5AE06BA1-B7FF-4E03-BF12-90FC50FAC7E3}" srcOrd="1" destOrd="0" presId="urn:microsoft.com/office/officeart/2018/5/layout/IconLeafLabelList"/>
    <dgm:cxn modelId="{A91A94AB-82A6-4EA7-99C1-B8EF1FB38DAB}" type="presParOf" srcId="{D08D0DAA-CBEA-498D-846B-6833BC3E01B7}" destId="{6C935EB1-3B1E-46A5-B8AB-13C65790CE0C}" srcOrd="2" destOrd="0" presId="urn:microsoft.com/office/officeart/2018/5/layout/IconLeafLabelList"/>
    <dgm:cxn modelId="{854E467B-9B06-4596-A324-D4AD56FDC4B0}" type="presParOf" srcId="{D08D0DAA-CBEA-498D-846B-6833BC3E01B7}" destId="{21B05808-A05B-4FD6-9D18-9F9B9644ACA3}" srcOrd="3" destOrd="0" presId="urn:microsoft.com/office/officeart/2018/5/layout/IconLeafLabelList"/>
    <dgm:cxn modelId="{31CDB6B5-51B2-4634-9B49-6D02A656B25F}" type="presParOf" srcId="{DC0994D7-9E14-44A3-BE90-A1635E4A60CC}" destId="{14A3E2AD-BE7C-437F-863B-7E7A8D5A05BA}" srcOrd="7" destOrd="0" presId="urn:microsoft.com/office/officeart/2018/5/layout/IconLeafLabelList"/>
    <dgm:cxn modelId="{E101CB41-078D-491E-A9CC-185F0DA8770D}" type="presParOf" srcId="{DC0994D7-9E14-44A3-BE90-A1635E4A60CC}" destId="{1A6D2AF9-F065-4221-9729-923673288CEC}" srcOrd="8" destOrd="0" presId="urn:microsoft.com/office/officeart/2018/5/layout/IconLeafLabelList"/>
    <dgm:cxn modelId="{1733725B-DD13-49B2-B00E-2305F7C0E69E}" type="presParOf" srcId="{1A6D2AF9-F065-4221-9729-923673288CEC}" destId="{BDFB72FE-E86F-431F-92F3-D55AC40DE6F7}" srcOrd="0" destOrd="0" presId="urn:microsoft.com/office/officeart/2018/5/layout/IconLeafLabelList"/>
    <dgm:cxn modelId="{B07407F3-E1E3-4FEE-822A-9393CBA5EC5E}" type="presParOf" srcId="{1A6D2AF9-F065-4221-9729-923673288CEC}" destId="{6CACACEC-83DB-4A7F-A83A-C1F9C834B321}" srcOrd="1" destOrd="0" presId="urn:microsoft.com/office/officeart/2018/5/layout/IconLeafLabelList"/>
    <dgm:cxn modelId="{B9D07230-9A7A-420A-B8FE-095679E2DB88}" type="presParOf" srcId="{1A6D2AF9-F065-4221-9729-923673288CEC}" destId="{338329C0-3C97-4CD0-BC81-2D3A1B5C1E14}" srcOrd="2" destOrd="0" presId="urn:microsoft.com/office/officeart/2018/5/layout/IconLeafLabelList"/>
    <dgm:cxn modelId="{A791C389-3C79-4771-99B3-25395CF4E25E}" type="presParOf" srcId="{1A6D2AF9-F065-4221-9729-923673288CEC}" destId="{C83F84FA-8775-4787-B066-4CB4BEEB3BAE}" srcOrd="3" destOrd="0" presId="urn:microsoft.com/office/officeart/2018/5/layout/IconLeafLabelList"/>
    <dgm:cxn modelId="{25F1EEDA-478D-4B52-BC2D-D94DB31A36A7}" type="presParOf" srcId="{DC0994D7-9E14-44A3-BE90-A1635E4A60CC}" destId="{CD0059FB-2E06-42D4-8EBE-0C799FDFF5E8}" srcOrd="9" destOrd="0" presId="urn:microsoft.com/office/officeart/2018/5/layout/IconLeafLabelList"/>
    <dgm:cxn modelId="{54BC3FE9-59E9-4293-B29C-E0DE1B7E9005}" type="presParOf" srcId="{DC0994D7-9E14-44A3-BE90-A1635E4A60CC}" destId="{686D8D86-6CF7-42CA-8A7B-E81457F20F34}" srcOrd="10" destOrd="0" presId="urn:microsoft.com/office/officeart/2018/5/layout/IconLeafLabelList"/>
    <dgm:cxn modelId="{BD25E5C6-A0A7-4BAD-8E17-1A693317059C}" type="presParOf" srcId="{686D8D86-6CF7-42CA-8A7B-E81457F20F34}" destId="{D90E8BB9-888C-4725-8CAE-668D9284E669}" srcOrd="0" destOrd="0" presId="urn:microsoft.com/office/officeart/2018/5/layout/IconLeafLabelList"/>
    <dgm:cxn modelId="{F9D1D72C-51FF-4F3C-9D2E-3CA0F8DA0194}" type="presParOf" srcId="{686D8D86-6CF7-42CA-8A7B-E81457F20F34}" destId="{50B0AAB9-6A71-4065-8B5A-E1856EC94A9C}" srcOrd="1" destOrd="0" presId="urn:microsoft.com/office/officeart/2018/5/layout/IconLeafLabelList"/>
    <dgm:cxn modelId="{CCEADBE7-3817-4ECD-B250-7D0003ABACF9}" type="presParOf" srcId="{686D8D86-6CF7-42CA-8A7B-E81457F20F34}" destId="{9FF037D6-BD22-45F1-8632-B10B92031515}" srcOrd="2" destOrd="0" presId="urn:microsoft.com/office/officeart/2018/5/layout/IconLeafLabelList"/>
    <dgm:cxn modelId="{2A8D8D53-1A31-4B69-B736-07A31E089D25}" type="presParOf" srcId="{686D8D86-6CF7-42CA-8A7B-E81457F20F34}" destId="{4F7B5344-F24F-4AA0-940E-33BA75BA640F}" srcOrd="3" destOrd="0" presId="urn:microsoft.com/office/officeart/2018/5/layout/IconLeafLabelList"/>
    <dgm:cxn modelId="{DBE5C075-B105-4119-8836-6E674EEAA649}" type="presParOf" srcId="{DC0994D7-9E14-44A3-BE90-A1635E4A60CC}" destId="{B53AC6B2-6F42-4934-9F67-85C528A132B5}" srcOrd="11" destOrd="0" presId="urn:microsoft.com/office/officeart/2018/5/layout/IconLeafLabelList"/>
    <dgm:cxn modelId="{FD10E89E-828E-418B-90A2-8C245FA80F1E}" type="presParOf" srcId="{DC0994D7-9E14-44A3-BE90-A1635E4A60CC}" destId="{2CAADAE8-C544-4444-82B1-0DE8BD3E3A4E}" srcOrd="12" destOrd="0" presId="urn:microsoft.com/office/officeart/2018/5/layout/IconLeafLabelList"/>
    <dgm:cxn modelId="{0141A913-678C-4D53-99FC-E10C6B209B32}" type="presParOf" srcId="{2CAADAE8-C544-4444-82B1-0DE8BD3E3A4E}" destId="{DEF44F5C-5894-4404-A76F-ED7DE41B70FD}" srcOrd="0" destOrd="0" presId="urn:microsoft.com/office/officeart/2018/5/layout/IconLeafLabelList"/>
    <dgm:cxn modelId="{468266F5-944C-4AA9-9803-D5DBD955E987}" type="presParOf" srcId="{2CAADAE8-C544-4444-82B1-0DE8BD3E3A4E}" destId="{19284267-4445-47A6-9193-EB4B4C1AF206}" srcOrd="1" destOrd="0" presId="urn:microsoft.com/office/officeart/2018/5/layout/IconLeafLabelList"/>
    <dgm:cxn modelId="{2B5F4180-EF9C-4DB3-961C-294F1A23C82E}" type="presParOf" srcId="{2CAADAE8-C544-4444-82B1-0DE8BD3E3A4E}" destId="{E92B1094-78E2-4A5D-A4DF-F94FB8023B72}" srcOrd="2" destOrd="0" presId="urn:microsoft.com/office/officeart/2018/5/layout/IconLeafLabelList"/>
    <dgm:cxn modelId="{239BA5DD-7EAE-48DD-8918-915E5BDEDC2B}" type="presParOf" srcId="{2CAADAE8-C544-4444-82B1-0DE8BD3E3A4E}" destId="{957D0274-F160-402A-BC66-A80C614B69EB}" srcOrd="3" destOrd="0" presId="urn:microsoft.com/office/officeart/2018/5/layout/IconLeafLabelList"/>
    <dgm:cxn modelId="{466B1099-DE9A-407B-B022-2DCC6718F973}" type="presParOf" srcId="{DC0994D7-9E14-44A3-BE90-A1635E4A60CC}" destId="{BDCF7E00-79F2-4DAA-9EAF-75F9078B8E86}" srcOrd="13" destOrd="0" presId="urn:microsoft.com/office/officeart/2018/5/layout/IconLeafLabelList"/>
    <dgm:cxn modelId="{4FFF5A16-B1E2-4223-9231-31689FF09C6C}" type="presParOf" srcId="{DC0994D7-9E14-44A3-BE90-A1635E4A60CC}" destId="{6DB296CA-FC71-44B9-9FB8-9E3D6DC9242A}" srcOrd="14" destOrd="0" presId="urn:microsoft.com/office/officeart/2018/5/layout/IconLeafLabelList"/>
    <dgm:cxn modelId="{D8ABABCD-AECC-4353-A2B7-4BDA34A36570}" type="presParOf" srcId="{6DB296CA-FC71-44B9-9FB8-9E3D6DC9242A}" destId="{58F115E5-4F07-443F-ACBB-44C7D0DE446D}" srcOrd="0" destOrd="0" presId="urn:microsoft.com/office/officeart/2018/5/layout/IconLeafLabelList"/>
    <dgm:cxn modelId="{C2D10FCC-B949-43D3-AF9A-5B202BA9F124}" type="presParOf" srcId="{6DB296CA-FC71-44B9-9FB8-9E3D6DC9242A}" destId="{09A9A8BE-F857-435B-9750-C12D36C96C9D}" srcOrd="1" destOrd="0" presId="urn:microsoft.com/office/officeart/2018/5/layout/IconLeafLabelList"/>
    <dgm:cxn modelId="{39F59F3D-0B5E-4DB9-B1B9-6DCD68F3C600}" type="presParOf" srcId="{6DB296CA-FC71-44B9-9FB8-9E3D6DC9242A}" destId="{270E7375-CBF5-426D-A08C-707F1240B0F8}" srcOrd="2" destOrd="0" presId="urn:microsoft.com/office/officeart/2018/5/layout/IconLeafLabelList"/>
    <dgm:cxn modelId="{2CF7CA3A-C86F-4DBB-99AE-3BBA0226F14A}" type="presParOf" srcId="{6DB296CA-FC71-44B9-9FB8-9E3D6DC9242A}" destId="{406D5488-F5BF-4356-8D7D-3EF052A70C9D}" srcOrd="3" destOrd="0" presId="urn:microsoft.com/office/officeart/2018/5/layout/IconLeaf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55DDA39-7579-4909-9E46-F8945291FF10}" type="doc">
      <dgm:prSet loTypeId="urn:microsoft.com/office/officeart/2016/7/layout/RepeatingBendingProcessNew" loCatId="process" qsTypeId="urn:microsoft.com/office/officeart/2005/8/quickstyle/simple1" qsCatId="simple" csTypeId="urn:microsoft.com/office/officeart/2005/8/colors/colorful1" csCatId="colorful" phldr="1"/>
      <dgm:spPr/>
      <dgm:t>
        <a:bodyPr/>
        <a:lstStyle/>
        <a:p>
          <a:endParaRPr lang="en-US"/>
        </a:p>
      </dgm:t>
    </dgm:pt>
    <dgm:pt modelId="{D840283E-D50C-4421-8932-C361D545C245}">
      <dgm:prSet custT="1"/>
      <dgm:spPr/>
      <dgm:t>
        <a:bodyPr/>
        <a:lstStyle/>
        <a:p>
          <a:r>
            <a:rPr lang="en-GB" sz="1600" b="1" dirty="0"/>
            <a:t>Eligibility and Support</a:t>
          </a:r>
          <a:endParaRPr lang="en-US" sz="1600" dirty="0"/>
        </a:p>
      </dgm:t>
    </dgm:pt>
    <dgm:pt modelId="{6F33E853-9C40-4EB7-BDDA-6D5C525AF650}" type="parTrans" cxnId="{C00E933E-8AA3-4994-AF04-BB7925E19E99}">
      <dgm:prSet/>
      <dgm:spPr/>
      <dgm:t>
        <a:bodyPr/>
        <a:lstStyle/>
        <a:p>
          <a:endParaRPr lang="en-US"/>
        </a:p>
      </dgm:t>
    </dgm:pt>
    <dgm:pt modelId="{4CDC0116-A1CA-4D75-9FF5-41CF8DF940EB}" type="sibTrans" cxnId="{C00E933E-8AA3-4994-AF04-BB7925E19E99}">
      <dgm:prSet/>
      <dgm:spPr/>
      <dgm:t>
        <a:bodyPr/>
        <a:lstStyle/>
        <a:p>
          <a:endParaRPr lang="en-US"/>
        </a:p>
      </dgm:t>
    </dgm:pt>
    <dgm:pt modelId="{2AC318AF-1280-4AD0-815B-1DD93A0DDAA0}">
      <dgm:prSet custT="1"/>
      <dgm:spPr/>
      <dgm:t>
        <a:bodyPr/>
        <a:lstStyle/>
        <a:p>
          <a:r>
            <a:rPr lang="en-GB" sz="1600" dirty="0"/>
            <a:t>Refugees can apply for welfare benefits with support from housing officers and resettlement staff.</a:t>
          </a:r>
          <a:endParaRPr lang="en-US" sz="1600" dirty="0"/>
        </a:p>
      </dgm:t>
    </dgm:pt>
    <dgm:pt modelId="{082219BB-2D23-4C20-BD7B-99831D158342}" type="parTrans" cxnId="{08238336-1606-47B3-9F2E-3E004F7D41D5}">
      <dgm:prSet/>
      <dgm:spPr/>
      <dgm:t>
        <a:bodyPr/>
        <a:lstStyle/>
        <a:p>
          <a:endParaRPr lang="en-US"/>
        </a:p>
      </dgm:t>
    </dgm:pt>
    <dgm:pt modelId="{B142A3BB-1B61-4FE6-8990-CF9F359C53B1}" type="sibTrans" cxnId="{08238336-1606-47B3-9F2E-3E004F7D41D5}">
      <dgm:prSet/>
      <dgm:spPr/>
      <dgm:t>
        <a:bodyPr/>
        <a:lstStyle/>
        <a:p>
          <a:endParaRPr lang="en-US"/>
        </a:p>
      </dgm:t>
    </dgm:pt>
    <dgm:pt modelId="{B461367E-EC05-4E77-9ECD-6ABAF987DFBC}">
      <dgm:prSet custT="1"/>
      <dgm:spPr/>
      <dgm:t>
        <a:bodyPr/>
        <a:lstStyle/>
        <a:p>
          <a:r>
            <a:rPr lang="en-GB" sz="1600" b="1" dirty="0"/>
            <a:t>Impact of Benefit Cap</a:t>
          </a:r>
          <a:endParaRPr lang="en-US" sz="1600" dirty="0"/>
        </a:p>
      </dgm:t>
    </dgm:pt>
    <dgm:pt modelId="{CCC70C75-EB71-4BFB-ACC7-330812F70919}" type="parTrans" cxnId="{DA4719EC-977B-4909-A9D9-AFBA7C4BFB5E}">
      <dgm:prSet/>
      <dgm:spPr/>
      <dgm:t>
        <a:bodyPr/>
        <a:lstStyle/>
        <a:p>
          <a:endParaRPr lang="en-US"/>
        </a:p>
      </dgm:t>
    </dgm:pt>
    <dgm:pt modelId="{E97F5427-4371-4126-94D7-8E259CD034E3}" type="sibTrans" cxnId="{DA4719EC-977B-4909-A9D9-AFBA7C4BFB5E}">
      <dgm:prSet/>
      <dgm:spPr/>
      <dgm:t>
        <a:bodyPr/>
        <a:lstStyle/>
        <a:p>
          <a:endParaRPr lang="en-US"/>
        </a:p>
      </dgm:t>
    </dgm:pt>
    <dgm:pt modelId="{2070ADE3-E419-4158-A05F-7C43BF0B36F5}">
      <dgm:prSet custT="1"/>
      <dgm:spPr/>
      <dgm:t>
        <a:bodyPr/>
        <a:lstStyle/>
        <a:p>
          <a:r>
            <a:rPr lang="en-GB" sz="1200" dirty="0"/>
            <a:t>The benefit cap limits total benefits, affecting housing affordability especially in high-rent areas like London. We support  / encourage client to be in employment. </a:t>
          </a:r>
          <a:endParaRPr lang="en-US" sz="1200" dirty="0"/>
        </a:p>
      </dgm:t>
    </dgm:pt>
    <dgm:pt modelId="{CB24C05F-27AD-4410-A690-D0CE12DD99EF}" type="parTrans" cxnId="{AF430A65-105A-4B5E-B578-4644FDB3259A}">
      <dgm:prSet/>
      <dgm:spPr/>
      <dgm:t>
        <a:bodyPr/>
        <a:lstStyle/>
        <a:p>
          <a:endParaRPr lang="en-US"/>
        </a:p>
      </dgm:t>
    </dgm:pt>
    <dgm:pt modelId="{1C6CA1A9-8308-4BCA-B2AC-6EB8C476F2F6}" type="sibTrans" cxnId="{AF430A65-105A-4B5E-B578-4644FDB3259A}">
      <dgm:prSet/>
      <dgm:spPr/>
      <dgm:t>
        <a:bodyPr/>
        <a:lstStyle/>
        <a:p>
          <a:endParaRPr lang="en-US"/>
        </a:p>
      </dgm:t>
    </dgm:pt>
    <dgm:pt modelId="{71B277D6-CD15-434F-B290-816B9081DCC0}">
      <dgm:prSet custT="1"/>
      <dgm:spPr/>
      <dgm:t>
        <a:bodyPr/>
        <a:lstStyle/>
        <a:p>
          <a:r>
            <a:rPr lang="en-GB" sz="1600" b="1" dirty="0"/>
            <a:t>Affordability Checks</a:t>
          </a:r>
        </a:p>
        <a:p>
          <a:endParaRPr lang="en-US" sz="1200" dirty="0"/>
        </a:p>
      </dgm:t>
    </dgm:pt>
    <dgm:pt modelId="{33F99067-9111-465A-A1F5-729EE0C03D6C}" type="parTrans" cxnId="{15CAC23B-91B8-4AF2-9E7C-62BC787F1D2E}">
      <dgm:prSet/>
      <dgm:spPr/>
      <dgm:t>
        <a:bodyPr/>
        <a:lstStyle/>
        <a:p>
          <a:endParaRPr lang="en-US"/>
        </a:p>
      </dgm:t>
    </dgm:pt>
    <dgm:pt modelId="{9D785C61-4A6F-43CC-AC6E-7D508851CD92}" type="sibTrans" cxnId="{15CAC23B-91B8-4AF2-9E7C-62BC787F1D2E}">
      <dgm:prSet/>
      <dgm:spPr/>
      <dgm:t>
        <a:bodyPr/>
        <a:lstStyle/>
        <a:p>
          <a:endParaRPr lang="en-US"/>
        </a:p>
      </dgm:t>
    </dgm:pt>
    <dgm:pt modelId="{C63730CF-07AC-424E-8348-9407338AA3F0}">
      <dgm:prSet/>
      <dgm:spPr/>
      <dgm:t>
        <a:bodyPr/>
        <a:lstStyle/>
        <a:p>
          <a:r>
            <a:rPr lang="en-GB" dirty="0"/>
            <a:t>Councils conduct affordability checks to reduce tenancy failure risks before property acceptance.</a:t>
          </a:r>
          <a:endParaRPr lang="en-US" dirty="0"/>
        </a:p>
      </dgm:t>
    </dgm:pt>
    <dgm:pt modelId="{365E1B5B-7949-494B-ADD1-7804205FBAB5}" type="parTrans" cxnId="{5E2B9573-3444-4F5B-86EE-19AEA984429F}">
      <dgm:prSet/>
      <dgm:spPr/>
      <dgm:t>
        <a:bodyPr/>
        <a:lstStyle/>
        <a:p>
          <a:endParaRPr lang="en-US"/>
        </a:p>
      </dgm:t>
    </dgm:pt>
    <dgm:pt modelId="{5C438684-35F5-4EBB-98F3-A3E80CEEB06F}" type="sibTrans" cxnId="{5E2B9573-3444-4F5B-86EE-19AEA984429F}">
      <dgm:prSet/>
      <dgm:spPr/>
      <dgm:t>
        <a:bodyPr/>
        <a:lstStyle/>
        <a:p>
          <a:endParaRPr lang="en-US"/>
        </a:p>
      </dgm:t>
    </dgm:pt>
    <dgm:pt modelId="{61A059C6-4461-47B1-96EC-43684E20C19C}">
      <dgm:prSet custT="1"/>
      <dgm:spPr/>
      <dgm:t>
        <a:bodyPr/>
        <a:lstStyle/>
        <a:p>
          <a:r>
            <a:rPr lang="en-GB" sz="1800" b="1" dirty="0"/>
            <a:t>Applicant Responsibilities</a:t>
          </a:r>
          <a:endParaRPr lang="en-US" sz="1800" dirty="0"/>
        </a:p>
      </dgm:t>
    </dgm:pt>
    <dgm:pt modelId="{4DBFD523-4312-4D1C-A4AE-5954458059BA}" type="parTrans" cxnId="{BDA18453-65B8-4549-879D-6F6CE95679C2}">
      <dgm:prSet/>
      <dgm:spPr/>
      <dgm:t>
        <a:bodyPr/>
        <a:lstStyle/>
        <a:p>
          <a:endParaRPr lang="en-US"/>
        </a:p>
      </dgm:t>
    </dgm:pt>
    <dgm:pt modelId="{02D8466C-C60A-4780-AC59-307FC3C70421}" type="sibTrans" cxnId="{BDA18453-65B8-4549-879D-6F6CE95679C2}">
      <dgm:prSet/>
      <dgm:spPr/>
      <dgm:t>
        <a:bodyPr/>
        <a:lstStyle/>
        <a:p>
          <a:endParaRPr lang="en-US"/>
        </a:p>
      </dgm:t>
    </dgm:pt>
    <dgm:pt modelId="{4E5A4459-8F9B-4A59-A71C-00F0B98DBEAF}">
      <dgm:prSet/>
      <dgm:spPr/>
      <dgm:t>
        <a:bodyPr/>
        <a:lstStyle/>
        <a:p>
          <a:r>
            <a:rPr lang="en-GB" dirty="0"/>
            <a:t>Applicants must engage with benefit applications and report any changes in their circumstances promptly.</a:t>
          </a:r>
          <a:endParaRPr lang="en-US" dirty="0"/>
        </a:p>
      </dgm:t>
    </dgm:pt>
    <dgm:pt modelId="{3EFAF9C7-B7E5-4BF2-927B-FC897AC91EBD}" type="parTrans" cxnId="{5CE81089-7BE0-4409-8241-C378DE10E036}">
      <dgm:prSet/>
      <dgm:spPr/>
      <dgm:t>
        <a:bodyPr/>
        <a:lstStyle/>
        <a:p>
          <a:endParaRPr lang="en-US"/>
        </a:p>
      </dgm:t>
    </dgm:pt>
    <dgm:pt modelId="{E70BE764-F762-4D23-89FD-07224737504B}" type="sibTrans" cxnId="{5CE81089-7BE0-4409-8241-C378DE10E036}">
      <dgm:prSet/>
      <dgm:spPr/>
      <dgm:t>
        <a:bodyPr/>
        <a:lstStyle/>
        <a:p>
          <a:endParaRPr lang="en-US"/>
        </a:p>
      </dgm:t>
    </dgm:pt>
    <dgm:pt modelId="{13A37BBC-B1B2-490A-AE7B-97CB97AB8FBF}" type="pres">
      <dgm:prSet presAssocID="{555DDA39-7579-4909-9E46-F8945291FF10}" presName="Name0" presStyleCnt="0">
        <dgm:presLayoutVars>
          <dgm:dir/>
          <dgm:resizeHandles val="exact"/>
        </dgm:presLayoutVars>
      </dgm:prSet>
      <dgm:spPr/>
    </dgm:pt>
    <dgm:pt modelId="{49FCBCDB-6ED6-43ED-A160-D7816335D74F}" type="pres">
      <dgm:prSet presAssocID="{D840283E-D50C-4421-8932-C361D545C245}" presName="node" presStyleLbl="node1" presStyleIdx="0" presStyleCnt="8">
        <dgm:presLayoutVars>
          <dgm:bulletEnabled val="1"/>
        </dgm:presLayoutVars>
      </dgm:prSet>
      <dgm:spPr/>
    </dgm:pt>
    <dgm:pt modelId="{D8C547D1-23EE-45C8-AB90-AE2220BAF10C}" type="pres">
      <dgm:prSet presAssocID="{4CDC0116-A1CA-4D75-9FF5-41CF8DF940EB}" presName="sibTrans" presStyleLbl="sibTrans1D1" presStyleIdx="0" presStyleCnt="7"/>
      <dgm:spPr/>
    </dgm:pt>
    <dgm:pt modelId="{A5A39D99-A6FF-4109-B64B-81C809E6442B}" type="pres">
      <dgm:prSet presAssocID="{4CDC0116-A1CA-4D75-9FF5-41CF8DF940EB}" presName="connectorText" presStyleLbl="sibTrans1D1" presStyleIdx="0" presStyleCnt="7"/>
      <dgm:spPr/>
    </dgm:pt>
    <dgm:pt modelId="{16780E98-7A2A-4559-BD6D-62365E09E91A}" type="pres">
      <dgm:prSet presAssocID="{2AC318AF-1280-4AD0-815B-1DD93A0DDAA0}" presName="node" presStyleLbl="node1" presStyleIdx="1" presStyleCnt="8">
        <dgm:presLayoutVars>
          <dgm:bulletEnabled val="1"/>
        </dgm:presLayoutVars>
      </dgm:prSet>
      <dgm:spPr/>
    </dgm:pt>
    <dgm:pt modelId="{CC481A45-584B-410A-BFFE-2375F63E5870}" type="pres">
      <dgm:prSet presAssocID="{B142A3BB-1B61-4FE6-8990-CF9F359C53B1}" presName="sibTrans" presStyleLbl="sibTrans1D1" presStyleIdx="1" presStyleCnt="7"/>
      <dgm:spPr/>
    </dgm:pt>
    <dgm:pt modelId="{6013ACD3-94F1-488A-A5DF-A61EE0BDB075}" type="pres">
      <dgm:prSet presAssocID="{B142A3BB-1B61-4FE6-8990-CF9F359C53B1}" presName="connectorText" presStyleLbl="sibTrans1D1" presStyleIdx="1" presStyleCnt="7"/>
      <dgm:spPr/>
    </dgm:pt>
    <dgm:pt modelId="{C9A4782F-9D59-4A2A-A6E3-137512C8A7D9}" type="pres">
      <dgm:prSet presAssocID="{B461367E-EC05-4E77-9ECD-6ABAF987DFBC}" presName="node" presStyleLbl="node1" presStyleIdx="2" presStyleCnt="8">
        <dgm:presLayoutVars>
          <dgm:bulletEnabled val="1"/>
        </dgm:presLayoutVars>
      </dgm:prSet>
      <dgm:spPr/>
    </dgm:pt>
    <dgm:pt modelId="{8814E773-9CC8-4F6C-A3C2-CCD82D0B41AE}" type="pres">
      <dgm:prSet presAssocID="{E97F5427-4371-4126-94D7-8E259CD034E3}" presName="sibTrans" presStyleLbl="sibTrans1D1" presStyleIdx="2" presStyleCnt="7"/>
      <dgm:spPr/>
    </dgm:pt>
    <dgm:pt modelId="{87224C76-A432-4DBA-A39B-B88F0E5FADD6}" type="pres">
      <dgm:prSet presAssocID="{E97F5427-4371-4126-94D7-8E259CD034E3}" presName="connectorText" presStyleLbl="sibTrans1D1" presStyleIdx="2" presStyleCnt="7"/>
      <dgm:spPr/>
    </dgm:pt>
    <dgm:pt modelId="{A8B6E3C5-B50F-4692-9195-C89940A3C7AE}" type="pres">
      <dgm:prSet presAssocID="{2070ADE3-E419-4158-A05F-7C43BF0B36F5}" presName="node" presStyleLbl="node1" presStyleIdx="3" presStyleCnt="8">
        <dgm:presLayoutVars>
          <dgm:bulletEnabled val="1"/>
        </dgm:presLayoutVars>
      </dgm:prSet>
      <dgm:spPr/>
    </dgm:pt>
    <dgm:pt modelId="{8F370DD6-E4D5-441B-BF70-1CC07D4F326A}" type="pres">
      <dgm:prSet presAssocID="{1C6CA1A9-8308-4BCA-B2AC-6EB8C476F2F6}" presName="sibTrans" presStyleLbl="sibTrans1D1" presStyleIdx="3" presStyleCnt="7"/>
      <dgm:spPr/>
    </dgm:pt>
    <dgm:pt modelId="{1EEC039A-D1A4-418A-AAB6-3C67CF2C205F}" type="pres">
      <dgm:prSet presAssocID="{1C6CA1A9-8308-4BCA-B2AC-6EB8C476F2F6}" presName="connectorText" presStyleLbl="sibTrans1D1" presStyleIdx="3" presStyleCnt="7"/>
      <dgm:spPr/>
    </dgm:pt>
    <dgm:pt modelId="{3EA5222E-58BF-46B0-96BD-9F5AD34C5E07}" type="pres">
      <dgm:prSet presAssocID="{71B277D6-CD15-434F-B290-816B9081DCC0}" presName="node" presStyleLbl="node1" presStyleIdx="4" presStyleCnt="8">
        <dgm:presLayoutVars>
          <dgm:bulletEnabled val="1"/>
        </dgm:presLayoutVars>
      </dgm:prSet>
      <dgm:spPr/>
    </dgm:pt>
    <dgm:pt modelId="{1995D219-EEE6-4661-8C7E-006099EA097C}" type="pres">
      <dgm:prSet presAssocID="{9D785C61-4A6F-43CC-AC6E-7D508851CD92}" presName="sibTrans" presStyleLbl="sibTrans1D1" presStyleIdx="4" presStyleCnt="7"/>
      <dgm:spPr/>
    </dgm:pt>
    <dgm:pt modelId="{79A3E656-41F1-4E73-A041-C72F8DA9A199}" type="pres">
      <dgm:prSet presAssocID="{9D785C61-4A6F-43CC-AC6E-7D508851CD92}" presName="connectorText" presStyleLbl="sibTrans1D1" presStyleIdx="4" presStyleCnt="7"/>
      <dgm:spPr/>
    </dgm:pt>
    <dgm:pt modelId="{D513EEC3-66FF-4463-BEB7-7E6A5C44B83A}" type="pres">
      <dgm:prSet presAssocID="{C63730CF-07AC-424E-8348-9407338AA3F0}" presName="node" presStyleLbl="node1" presStyleIdx="5" presStyleCnt="8">
        <dgm:presLayoutVars>
          <dgm:bulletEnabled val="1"/>
        </dgm:presLayoutVars>
      </dgm:prSet>
      <dgm:spPr/>
    </dgm:pt>
    <dgm:pt modelId="{531B7104-0D7F-4F61-A1A6-EB11F5ABD106}" type="pres">
      <dgm:prSet presAssocID="{5C438684-35F5-4EBB-98F3-A3E80CEEB06F}" presName="sibTrans" presStyleLbl="sibTrans1D1" presStyleIdx="5" presStyleCnt="7"/>
      <dgm:spPr/>
    </dgm:pt>
    <dgm:pt modelId="{DF0EF868-C6BD-4F02-A676-75B85023B86E}" type="pres">
      <dgm:prSet presAssocID="{5C438684-35F5-4EBB-98F3-A3E80CEEB06F}" presName="connectorText" presStyleLbl="sibTrans1D1" presStyleIdx="5" presStyleCnt="7"/>
      <dgm:spPr/>
    </dgm:pt>
    <dgm:pt modelId="{8DE46AA0-F535-4100-9834-147999297D7C}" type="pres">
      <dgm:prSet presAssocID="{61A059C6-4461-47B1-96EC-43684E20C19C}" presName="node" presStyleLbl="node1" presStyleIdx="6" presStyleCnt="8">
        <dgm:presLayoutVars>
          <dgm:bulletEnabled val="1"/>
        </dgm:presLayoutVars>
      </dgm:prSet>
      <dgm:spPr/>
    </dgm:pt>
    <dgm:pt modelId="{81F98AFB-B80C-417F-A792-638432F776CA}" type="pres">
      <dgm:prSet presAssocID="{02D8466C-C60A-4780-AC59-307FC3C70421}" presName="sibTrans" presStyleLbl="sibTrans1D1" presStyleIdx="6" presStyleCnt="7"/>
      <dgm:spPr/>
    </dgm:pt>
    <dgm:pt modelId="{E8DE5687-8C35-4BEE-B997-5BFB29F441D2}" type="pres">
      <dgm:prSet presAssocID="{02D8466C-C60A-4780-AC59-307FC3C70421}" presName="connectorText" presStyleLbl="sibTrans1D1" presStyleIdx="6" presStyleCnt="7"/>
      <dgm:spPr/>
    </dgm:pt>
    <dgm:pt modelId="{E1986EB8-FAD3-4B35-B850-E0F6CE6D434C}" type="pres">
      <dgm:prSet presAssocID="{4E5A4459-8F9B-4A59-A71C-00F0B98DBEAF}" presName="node" presStyleLbl="node1" presStyleIdx="7" presStyleCnt="8">
        <dgm:presLayoutVars>
          <dgm:bulletEnabled val="1"/>
        </dgm:presLayoutVars>
      </dgm:prSet>
      <dgm:spPr/>
    </dgm:pt>
  </dgm:ptLst>
  <dgm:cxnLst>
    <dgm:cxn modelId="{A9A7F403-660A-46CD-AA53-CD5A33644E5C}" type="presOf" srcId="{4CDC0116-A1CA-4D75-9FF5-41CF8DF940EB}" destId="{A5A39D99-A6FF-4109-B64B-81C809E6442B}" srcOrd="1" destOrd="0" presId="urn:microsoft.com/office/officeart/2016/7/layout/RepeatingBendingProcessNew"/>
    <dgm:cxn modelId="{3674D60D-DDB7-4E9A-9414-9ED16F83C665}" type="presOf" srcId="{1C6CA1A9-8308-4BCA-B2AC-6EB8C476F2F6}" destId="{8F370DD6-E4D5-441B-BF70-1CC07D4F326A}" srcOrd="0" destOrd="0" presId="urn:microsoft.com/office/officeart/2016/7/layout/RepeatingBendingProcessNew"/>
    <dgm:cxn modelId="{CD815F11-D07E-4D08-8AE9-E0953E737D0A}" type="presOf" srcId="{2070ADE3-E419-4158-A05F-7C43BF0B36F5}" destId="{A8B6E3C5-B50F-4692-9195-C89940A3C7AE}" srcOrd="0" destOrd="0" presId="urn:microsoft.com/office/officeart/2016/7/layout/RepeatingBendingProcessNew"/>
    <dgm:cxn modelId="{22919711-5C9C-4FFF-AF48-4F737C7F8491}" type="presOf" srcId="{B142A3BB-1B61-4FE6-8990-CF9F359C53B1}" destId="{6013ACD3-94F1-488A-A5DF-A61EE0BDB075}" srcOrd="1" destOrd="0" presId="urn:microsoft.com/office/officeart/2016/7/layout/RepeatingBendingProcessNew"/>
    <dgm:cxn modelId="{2B046A2E-DE50-4016-99A9-0A7DBE868B42}" type="presOf" srcId="{2AC318AF-1280-4AD0-815B-1DD93A0DDAA0}" destId="{16780E98-7A2A-4559-BD6D-62365E09E91A}" srcOrd="0" destOrd="0" presId="urn:microsoft.com/office/officeart/2016/7/layout/RepeatingBendingProcessNew"/>
    <dgm:cxn modelId="{08238336-1606-47B3-9F2E-3E004F7D41D5}" srcId="{555DDA39-7579-4909-9E46-F8945291FF10}" destId="{2AC318AF-1280-4AD0-815B-1DD93A0DDAA0}" srcOrd="1" destOrd="0" parTransId="{082219BB-2D23-4C20-BD7B-99831D158342}" sibTransId="{B142A3BB-1B61-4FE6-8990-CF9F359C53B1}"/>
    <dgm:cxn modelId="{15CAC23B-91B8-4AF2-9E7C-62BC787F1D2E}" srcId="{555DDA39-7579-4909-9E46-F8945291FF10}" destId="{71B277D6-CD15-434F-B290-816B9081DCC0}" srcOrd="4" destOrd="0" parTransId="{33F99067-9111-465A-A1F5-729EE0C03D6C}" sibTransId="{9D785C61-4A6F-43CC-AC6E-7D508851CD92}"/>
    <dgm:cxn modelId="{C00E933E-8AA3-4994-AF04-BB7925E19E99}" srcId="{555DDA39-7579-4909-9E46-F8945291FF10}" destId="{D840283E-D50C-4421-8932-C361D545C245}" srcOrd="0" destOrd="0" parTransId="{6F33E853-9C40-4EB7-BDDA-6D5C525AF650}" sibTransId="{4CDC0116-A1CA-4D75-9FF5-41CF8DF940EB}"/>
    <dgm:cxn modelId="{AF430A65-105A-4B5E-B578-4644FDB3259A}" srcId="{555DDA39-7579-4909-9E46-F8945291FF10}" destId="{2070ADE3-E419-4158-A05F-7C43BF0B36F5}" srcOrd="3" destOrd="0" parTransId="{CB24C05F-27AD-4410-A690-D0CE12DD99EF}" sibTransId="{1C6CA1A9-8308-4BCA-B2AC-6EB8C476F2F6}"/>
    <dgm:cxn modelId="{D9C3386C-9D97-4981-84EC-231C875F1EB0}" type="presOf" srcId="{B142A3BB-1B61-4FE6-8990-CF9F359C53B1}" destId="{CC481A45-584B-410A-BFFE-2375F63E5870}" srcOrd="0" destOrd="0" presId="urn:microsoft.com/office/officeart/2016/7/layout/RepeatingBendingProcessNew"/>
    <dgm:cxn modelId="{3C627D4F-9073-4031-A4FB-815BA778F500}" type="presOf" srcId="{555DDA39-7579-4909-9E46-F8945291FF10}" destId="{13A37BBC-B1B2-490A-AE7B-97CB97AB8FBF}" srcOrd="0" destOrd="0" presId="urn:microsoft.com/office/officeart/2016/7/layout/RepeatingBendingProcessNew"/>
    <dgm:cxn modelId="{BDA18453-65B8-4549-879D-6F6CE95679C2}" srcId="{555DDA39-7579-4909-9E46-F8945291FF10}" destId="{61A059C6-4461-47B1-96EC-43684E20C19C}" srcOrd="6" destOrd="0" parTransId="{4DBFD523-4312-4D1C-A4AE-5954458059BA}" sibTransId="{02D8466C-C60A-4780-AC59-307FC3C70421}"/>
    <dgm:cxn modelId="{5E2B9573-3444-4F5B-86EE-19AEA984429F}" srcId="{555DDA39-7579-4909-9E46-F8945291FF10}" destId="{C63730CF-07AC-424E-8348-9407338AA3F0}" srcOrd="5" destOrd="0" parTransId="{365E1B5B-7949-494B-ADD1-7804205FBAB5}" sibTransId="{5C438684-35F5-4EBB-98F3-A3E80CEEB06F}"/>
    <dgm:cxn modelId="{DB06FE53-67DD-43AC-B40C-DDE737179146}" type="presOf" srcId="{4E5A4459-8F9B-4A59-A71C-00F0B98DBEAF}" destId="{E1986EB8-FAD3-4B35-B850-E0F6CE6D434C}" srcOrd="0" destOrd="0" presId="urn:microsoft.com/office/officeart/2016/7/layout/RepeatingBendingProcessNew"/>
    <dgm:cxn modelId="{F77B8454-755B-4978-82A9-B7B6FDD7EACD}" type="presOf" srcId="{D840283E-D50C-4421-8932-C361D545C245}" destId="{49FCBCDB-6ED6-43ED-A160-D7816335D74F}" srcOrd="0" destOrd="0" presId="urn:microsoft.com/office/officeart/2016/7/layout/RepeatingBendingProcessNew"/>
    <dgm:cxn modelId="{0D5F9757-7752-479C-AB0F-7DDA502D5893}" type="presOf" srcId="{1C6CA1A9-8308-4BCA-B2AC-6EB8C476F2F6}" destId="{1EEC039A-D1A4-418A-AAB6-3C67CF2C205F}" srcOrd="1" destOrd="0" presId="urn:microsoft.com/office/officeart/2016/7/layout/RepeatingBendingProcessNew"/>
    <dgm:cxn modelId="{74E47459-FA4F-4C28-B62A-009E47FDEA90}" type="presOf" srcId="{02D8466C-C60A-4780-AC59-307FC3C70421}" destId="{81F98AFB-B80C-417F-A792-638432F776CA}" srcOrd="0" destOrd="0" presId="urn:microsoft.com/office/officeart/2016/7/layout/RepeatingBendingProcessNew"/>
    <dgm:cxn modelId="{9AE3A17E-5209-4B6B-8ECD-8957EA9C501C}" type="presOf" srcId="{02D8466C-C60A-4780-AC59-307FC3C70421}" destId="{E8DE5687-8C35-4BEE-B997-5BFB29F441D2}" srcOrd="1" destOrd="0" presId="urn:microsoft.com/office/officeart/2016/7/layout/RepeatingBendingProcessNew"/>
    <dgm:cxn modelId="{A3A79F80-A427-43D0-AA68-E128CCE4DCCB}" type="presOf" srcId="{9D785C61-4A6F-43CC-AC6E-7D508851CD92}" destId="{1995D219-EEE6-4661-8C7E-006099EA097C}" srcOrd="0" destOrd="0" presId="urn:microsoft.com/office/officeart/2016/7/layout/RepeatingBendingProcessNew"/>
    <dgm:cxn modelId="{5CE81089-7BE0-4409-8241-C378DE10E036}" srcId="{555DDA39-7579-4909-9E46-F8945291FF10}" destId="{4E5A4459-8F9B-4A59-A71C-00F0B98DBEAF}" srcOrd="7" destOrd="0" parTransId="{3EFAF9C7-B7E5-4BF2-927B-FC897AC91EBD}" sibTransId="{E70BE764-F762-4D23-89FD-07224737504B}"/>
    <dgm:cxn modelId="{EB81AEA0-3F69-4297-B006-21F53C44E05B}" type="presOf" srcId="{C63730CF-07AC-424E-8348-9407338AA3F0}" destId="{D513EEC3-66FF-4463-BEB7-7E6A5C44B83A}" srcOrd="0" destOrd="0" presId="urn:microsoft.com/office/officeart/2016/7/layout/RepeatingBendingProcessNew"/>
    <dgm:cxn modelId="{03713AAD-AEE4-4115-9CD2-C3FB6ECBBDF2}" type="presOf" srcId="{4CDC0116-A1CA-4D75-9FF5-41CF8DF940EB}" destId="{D8C547D1-23EE-45C8-AB90-AE2220BAF10C}" srcOrd="0" destOrd="0" presId="urn:microsoft.com/office/officeart/2016/7/layout/RepeatingBendingProcessNew"/>
    <dgm:cxn modelId="{E2DB38B2-AAA1-49D6-BA3C-067114C2720D}" type="presOf" srcId="{61A059C6-4461-47B1-96EC-43684E20C19C}" destId="{8DE46AA0-F535-4100-9834-147999297D7C}" srcOrd="0" destOrd="0" presId="urn:microsoft.com/office/officeart/2016/7/layout/RepeatingBendingProcessNew"/>
    <dgm:cxn modelId="{15A84BB9-43EC-4ED1-AC27-DAEBA564EB1B}" type="presOf" srcId="{B461367E-EC05-4E77-9ECD-6ABAF987DFBC}" destId="{C9A4782F-9D59-4A2A-A6E3-137512C8A7D9}" srcOrd="0" destOrd="0" presId="urn:microsoft.com/office/officeart/2016/7/layout/RepeatingBendingProcessNew"/>
    <dgm:cxn modelId="{B5E0E0CB-2D93-4185-A530-FFEBE688BB10}" type="presOf" srcId="{E97F5427-4371-4126-94D7-8E259CD034E3}" destId="{87224C76-A432-4DBA-A39B-B88F0E5FADD6}" srcOrd="1" destOrd="0" presId="urn:microsoft.com/office/officeart/2016/7/layout/RepeatingBendingProcessNew"/>
    <dgm:cxn modelId="{4BF231D5-EFC0-4449-B9DA-D6171479BD22}" type="presOf" srcId="{E97F5427-4371-4126-94D7-8E259CD034E3}" destId="{8814E773-9CC8-4F6C-A3C2-CCD82D0B41AE}" srcOrd="0" destOrd="0" presId="urn:microsoft.com/office/officeart/2016/7/layout/RepeatingBendingProcessNew"/>
    <dgm:cxn modelId="{6D2134E3-DDFB-433B-9DFD-8F75A41E80A8}" type="presOf" srcId="{9D785C61-4A6F-43CC-AC6E-7D508851CD92}" destId="{79A3E656-41F1-4E73-A041-C72F8DA9A199}" srcOrd="1" destOrd="0" presId="urn:microsoft.com/office/officeart/2016/7/layout/RepeatingBendingProcessNew"/>
    <dgm:cxn modelId="{8A0E81E8-AB6C-40F4-A7CE-D655E640932E}" type="presOf" srcId="{5C438684-35F5-4EBB-98F3-A3E80CEEB06F}" destId="{531B7104-0D7F-4F61-A1A6-EB11F5ABD106}" srcOrd="0" destOrd="0" presId="urn:microsoft.com/office/officeart/2016/7/layout/RepeatingBendingProcessNew"/>
    <dgm:cxn modelId="{DA4719EC-977B-4909-A9D9-AFBA7C4BFB5E}" srcId="{555DDA39-7579-4909-9E46-F8945291FF10}" destId="{B461367E-EC05-4E77-9ECD-6ABAF987DFBC}" srcOrd="2" destOrd="0" parTransId="{CCC70C75-EB71-4BFB-ACC7-330812F70919}" sibTransId="{E97F5427-4371-4126-94D7-8E259CD034E3}"/>
    <dgm:cxn modelId="{3C1BDAF1-9726-4A69-AF0A-A2204B914D2E}" type="presOf" srcId="{5C438684-35F5-4EBB-98F3-A3E80CEEB06F}" destId="{DF0EF868-C6BD-4F02-A676-75B85023B86E}" srcOrd="1" destOrd="0" presId="urn:microsoft.com/office/officeart/2016/7/layout/RepeatingBendingProcessNew"/>
    <dgm:cxn modelId="{8785F5F2-F819-4781-8707-C9113318E6BD}" type="presOf" srcId="{71B277D6-CD15-434F-B290-816B9081DCC0}" destId="{3EA5222E-58BF-46B0-96BD-9F5AD34C5E07}" srcOrd="0" destOrd="0" presId="urn:microsoft.com/office/officeart/2016/7/layout/RepeatingBendingProcessNew"/>
    <dgm:cxn modelId="{C7AEE724-628D-45CF-92C3-AA6892F15868}" type="presParOf" srcId="{13A37BBC-B1B2-490A-AE7B-97CB97AB8FBF}" destId="{49FCBCDB-6ED6-43ED-A160-D7816335D74F}" srcOrd="0" destOrd="0" presId="urn:microsoft.com/office/officeart/2016/7/layout/RepeatingBendingProcessNew"/>
    <dgm:cxn modelId="{E4A94801-78DE-43F4-9AAD-383C42860DD5}" type="presParOf" srcId="{13A37BBC-B1B2-490A-AE7B-97CB97AB8FBF}" destId="{D8C547D1-23EE-45C8-AB90-AE2220BAF10C}" srcOrd="1" destOrd="0" presId="urn:microsoft.com/office/officeart/2016/7/layout/RepeatingBendingProcessNew"/>
    <dgm:cxn modelId="{45CB6DBC-4C30-40E9-B538-9D2A93DFFF53}" type="presParOf" srcId="{D8C547D1-23EE-45C8-AB90-AE2220BAF10C}" destId="{A5A39D99-A6FF-4109-B64B-81C809E6442B}" srcOrd="0" destOrd="0" presId="urn:microsoft.com/office/officeart/2016/7/layout/RepeatingBendingProcessNew"/>
    <dgm:cxn modelId="{6803D854-9C97-478D-86C1-7E87920BD4EC}" type="presParOf" srcId="{13A37BBC-B1B2-490A-AE7B-97CB97AB8FBF}" destId="{16780E98-7A2A-4559-BD6D-62365E09E91A}" srcOrd="2" destOrd="0" presId="urn:microsoft.com/office/officeart/2016/7/layout/RepeatingBendingProcessNew"/>
    <dgm:cxn modelId="{B3ADBC3F-10C1-4250-86F1-BB631E36B9DE}" type="presParOf" srcId="{13A37BBC-B1B2-490A-AE7B-97CB97AB8FBF}" destId="{CC481A45-584B-410A-BFFE-2375F63E5870}" srcOrd="3" destOrd="0" presId="urn:microsoft.com/office/officeart/2016/7/layout/RepeatingBendingProcessNew"/>
    <dgm:cxn modelId="{0491D852-3A32-4539-9CBF-012676B65E5B}" type="presParOf" srcId="{CC481A45-584B-410A-BFFE-2375F63E5870}" destId="{6013ACD3-94F1-488A-A5DF-A61EE0BDB075}" srcOrd="0" destOrd="0" presId="urn:microsoft.com/office/officeart/2016/7/layout/RepeatingBendingProcessNew"/>
    <dgm:cxn modelId="{79B1B1F6-6DCE-4575-AD98-21E71CAB5217}" type="presParOf" srcId="{13A37BBC-B1B2-490A-AE7B-97CB97AB8FBF}" destId="{C9A4782F-9D59-4A2A-A6E3-137512C8A7D9}" srcOrd="4" destOrd="0" presId="urn:microsoft.com/office/officeart/2016/7/layout/RepeatingBendingProcessNew"/>
    <dgm:cxn modelId="{DB764FEF-89E1-4447-8365-20F0CBB31907}" type="presParOf" srcId="{13A37BBC-B1B2-490A-AE7B-97CB97AB8FBF}" destId="{8814E773-9CC8-4F6C-A3C2-CCD82D0B41AE}" srcOrd="5" destOrd="0" presId="urn:microsoft.com/office/officeart/2016/7/layout/RepeatingBendingProcessNew"/>
    <dgm:cxn modelId="{7759BB3D-0AC4-4E4C-9DAA-63D11E50A041}" type="presParOf" srcId="{8814E773-9CC8-4F6C-A3C2-CCD82D0B41AE}" destId="{87224C76-A432-4DBA-A39B-B88F0E5FADD6}" srcOrd="0" destOrd="0" presId="urn:microsoft.com/office/officeart/2016/7/layout/RepeatingBendingProcessNew"/>
    <dgm:cxn modelId="{3ED66109-2652-4671-8C92-D1C5ED206CE0}" type="presParOf" srcId="{13A37BBC-B1B2-490A-AE7B-97CB97AB8FBF}" destId="{A8B6E3C5-B50F-4692-9195-C89940A3C7AE}" srcOrd="6" destOrd="0" presId="urn:microsoft.com/office/officeart/2016/7/layout/RepeatingBendingProcessNew"/>
    <dgm:cxn modelId="{C6DCB754-5F31-4C72-8C04-0A31DD77B66D}" type="presParOf" srcId="{13A37BBC-B1B2-490A-AE7B-97CB97AB8FBF}" destId="{8F370DD6-E4D5-441B-BF70-1CC07D4F326A}" srcOrd="7" destOrd="0" presId="urn:microsoft.com/office/officeart/2016/7/layout/RepeatingBendingProcessNew"/>
    <dgm:cxn modelId="{AEDDA83D-7C39-406D-A9D4-3D5FF592293E}" type="presParOf" srcId="{8F370DD6-E4D5-441B-BF70-1CC07D4F326A}" destId="{1EEC039A-D1A4-418A-AAB6-3C67CF2C205F}" srcOrd="0" destOrd="0" presId="urn:microsoft.com/office/officeart/2016/7/layout/RepeatingBendingProcessNew"/>
    <dgm:cxn modelId="{1C8CF737-BE12-4665-B606-F6E849AD48A4}" type="presParOf" srcId="{13A37BBC-B1B2-490A-AE7B-97CB97AB8FBF}" destId="{3EA5222E-58BF-46B0-96BD-9F5AD34C5E07}" srcOrd="8" destOrd="0" presId="urn:microsoft.com/office/officeart/2016/7/layout/RepeatingBendingProcessNew"/>
    <dgm:cxn modelId="{3479FDDA-D33E-43C3-8E66-B068421BFC3D}" type="presParOf" srcId="{13A37BBC-B1B2-490A-AE7B-97CB97AB8FBF}" destId="{1995D219-EEE6-4661-8C7E-006099EA097C}" srcOrd="9" destOrd="0" presId="urn:microsoft.com/office/officeart/2016/7/layout/RepeatingBendingProcessNew"/>
    <dgm:cxn modelId="{4358ECFD-CCDF-433E-9B84-FC692E8CC0FF}" type="presParOf" srcId="{1995D219-EEE6-4661-8C7E-006099EA097C}" destId="{79A3E656-41F1-4E73-A041-C72F8DA9A199}" srcOrd="0" destOrd="0" presId="urn:microsoft.com/office/officeart/2016/7/layout/RepeatingBendingProcessNew"/>
    <dgm:cxn modelId="{09B195A4-D145-4C48-A3E4-86530328812B}" type="presParOf" srcId="{13A37BBC-B1B2-490A-AE7B-97CB97AB8FBF}" destId="{D513EEC3-66FF-4463-BEB7-7E6A5C44B83A}" srcOrd="10" destOrd="0" presId="urn:microsoft.com/office/officeart/2016/7/layout/RepeatingBendingProcessNew"/>
    <dgm:cxn modelId="{32319818-14C8-444F-AB0A-50C03F2EAB64}" type="presParOf" srcId="{13A37BBC-B1B2-490A-AE7B-97CB97AB8FBF}" destId="{531B7104-0D7F-4F61-A1A6-EB11F5ABD106}" srcOrd="11" destOrd="0" presId="urn:microsoft.com/office/officeart/2016/7/layout/RepeatingBendingProcessNew"/>
    <dgm:cxn modelId="{5B8CB54B-BD0F-4DF6-84B9-12B2E008DEFD}" type="presParOf" srcId="{531B7104-0D7F-4F61-A1A6-EB11F5ABD106}" destId="{DF0EF868-C6BD-4F02-A676-75B85023B86E}" srcOrd="0" destOrd="0" presId="urn:microsoft.com/office/officeart/2016/7/layout/RepeatingBendingProcessNew"/>
    <dgm:cxn modelId="{20075150-EDC8-4E3F-A64B-044752A0E05F}" type="presParOf" srcId="{13A37BBC-B1B2-490A-AE7B-97CB97AB8FBF}" destId="{8DE46AA0-F535-4100-9834-147999297D7C}" srcOrd="12" destOrd="0" presId="urn:microsoft.com/office/officeart/2016/7/layout/RepeatingBendingProcessNew"/>
    <dgm:cxn modelId="{7B322490-A541-47D1-B9C1-75BA9B8E141A}" type="presParOf" srcId="{13A37BBC-B1B2-490A-AE7B-97CB97AB8FBF}" destId="{81F98AFB-B80C-417F-A792-638432F776CA}" srcOrd="13" destOrd="0" presId="urn:microsoft.com/office/officeart/2016/7/layout/RepeatingBendingProcessNew"/>
    <dgm:cxn modelId="{C9633E79-54BD-442C-8F74-81F86F00CC40}" type="presParOf" srcId="{81F98AFB-B80C-417F-A792-638432F776CA}" destId="{E8DE5687-8C35-4BEE-B997-5BFB29F441D2}" srcOrd="0" destOrd="0" presId="urn:microsoft.com/office/officeart/2016/7/layout/RepeatingBendingProcessNew"/>
    <dgm:cxn modelId="{603A2F25-6B55-4ED2-8C78-6BBB1F7A7B1B}" type="presParOf" srcId="{13A37BBC-B1B2-490A-AE7B-97CB97AB8FBF}" destId="{E1986EB8-FAD3-4B35-B850-E0F6CE6D434C}" srcOrd="14"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7E7549B-D40D-405F-AF91-495EE47F41E0}" type="doc">
      <dgm:prSet loTypeId="urn:microsoft.com/office/officeart/2016/7/layout/RepeatingBendingProcessNew" loCatId="process" qsTypeId="urn:microsoft.com/office/officeart/2005/8/quickstyle/simple1" qsCatId="simple" csTypeId="urn:microsoft.com/office/officeart/2005/8/colors/colorful1" csCatId="colorful"/>
      <dgm:spPr/>
      <dgm:t>
        <a:bodyPr/>
        <a:lstStyle/>
        <a:p>
          <a:endParaRPr lang="en-US"/>
        </a:p>
      </dgm:t>
    </dgm:pt>
    <dgm:pt modelId="{C96C5366-5D41-46D3-82AB-F95DE792E28C}">
      <dgm:prSet custT="1"/>
      <dgm:spPr/>
      <dgm:t>
        <a:bodyPr/>
        <a:lstStyle/>
        <a:p>
          <a:r>
            <a:rPr lang="en-GB" sz="1800" b="1" dirty="0"/>
            <a:t>Applicant Responsibilities</a:t>
          </a:r>
          <a:endParaRPr lang="en-US" sz="1800" dirty="0"/>
        </a:p>
      </dgm:t>
    </dgm:pt>
    <dgm:pt modelId="{75ACB339-72F2-4A9F-893A-F5F30F2ADC12}" type="parTrans" cxnId="{ED08F8AC-9E9D-4EDB-AC26-02D0D7691A3C}">
      <dgm:prSet/>
      <dgm:spPr/>
      <dgm:t>
        <a:bodyPr/>
        <a:lstStyle/>
        <a:p>
          <a:endParaRPr lang="en-US"/>
        </a:p>
      </dgm:t>
    </dgm:pt>
    <dgm:pt modelId="{7CBE0968-72FF-4CE2-91E9-65F17908DA6E}" type="sibTrans" cxnId="{ED08F8AC-9E9D-4EDB-AC26-02D0D7691A3C}">
      <dgm:prSet/>
      <dgm:spPr/>
      <dgm:t>
        <a:bodyPr/>
        <a:lstStyle/>
        <a:p>
          <a:endParaRPr lang="en-US"/>
        </a:p>
      </dgm:t>
    </dgm:pt>
    <dgm:pt modelId="{E6BCC340-3B9E-4508-BD97-9D9379EDB32D}">
      <dgm:prSet/>
      <dgm:spPr/>
      <dgm:t>
        <a:bodyPr/>
        <a:lstStyle/>
        <a:p>
          <a:r>
            <a:rPr lang="en-GB" dirty="0"/>
            <a:t>Applicants must engage with appointments, provide accurate information, attend viewings, and consider suitable housing options.</a:t>
          </a:r>
          <a:endParaRPr lang="en-US" dirty="0"/>
        </a:p>
      </dgm:t>
    </dgm:pt>
    <dgm:pt modelId="{65ECAF8D-7835-4BC2-A7BD-F68CC09C68F8}" type="parTrans" cxnId="{28944F0A-C4AE-4EC0-BE77-FDC55ECD2829}">
      <dgm:prSet/>
      <dgm:spPr/>
      <dgm:t>
        <a:bodyPr/>
        <a:lstStyle/>
        <a:p>
          <a:endParaRPr lang="en-US"/>
        </a:p>
      </dgm:t>
    </dgm:pt>
    <dgm:pt modelId="{571E3C1C-35E4-458A-AE72-A429ABA5FE86}" type="sibTrans" cxnId="{28944F0A-C4AE-4EC0-BE77-FDC55ECD2829}">
      <dgm:prSet/>
      <dgm:spPr/>
      <dgm:t>
        <a:bodyPr/>
        <a:lstStyle/>
        <a:p>
          <a:endParaRPr lang="en-US"/>
        </a:p>
      </dgm:t>
    </dgm:pt>
    <dgm:pt modelId="{676F311F-CA26-4C5D-965A-F5032E530B27}">
      <dgm:prSet custT="1"/>
      <dgm:spPr/>
      <dgm:t>
        <a:bodyPr/>
        <a:lstStyle/>
        <a:p>
          <a:r>
            <a:rPr lang="en-GB" sz="1800" b="1" dirty="0"/>
            <a:t>Housing Support Conditions</a:t>
          </a:r>
          <a:endParaRPr lang="en-US" sz="1800" dirty="0"/>
        </a:p>
      </dgm:t>
    </dgm:pt>
    <dgm:pt modelId="{B9D6FEFF-C1E1-4FE1-8171-397B5C5BADFA}" type="parTrans" cxnId="{D2B5863C-F9C9-491E-A392-9C5740BF30A9}">
      <dgm:prSet/>
      <dgm:spPr/>
      <dgm:t>
        <a:bodyPr/>
        <a:lstStyle/>
        <a:p>
          <a:endParaRPr lang="en-US"/>
        </a:p>
      </dgm:t>
    </dgm:pt>
    <dgm:pt modelId="{E77148F3-32CD-4A02-9984-1D993604B930}" type="sibTrans" cxnId="{D2B5863C-F9C9-491E-A392-9C5740BF30A9}">
      <dgm:prSet/>
      <dgm:spPr/>
      <dgm:t>
        <a:bodyPr/>
        <a:lstStyle/>
        <a:p>
          <a:endParaRPr lang="en-US"/>
        </a:p>
      </dgm:t>
    </dgm:pt>
    <dgm:pt modelId="{ED1E9D6B-0130-48F8-832A-6C075DDBD50F}">
      <dgm:prSet/>
      <dgm:spPr/>
      <dgm:t>
        <a:bodyPr/>
        <a:lstStyle/>
        <a:p>
          <a:r>
            <a:rPr lang="en-GB"/>
            <a:t>Housing support depends on legal duties, availability, and affordability; no guarantee of social housing or preferred locations.</a:t>
          </a:r>
          <a:endParaRPr lang="en-US"/>
        </a:p>
      </dgm:t>
    </dgm:pt>
    <dgm:pt modelId="{EECBA974-B825-40D4-B713-32B24524FD0E}" type="parTrans" cxnId="{C1E29F0F-7CE8-4E16-B06A-7B365723EFC4}">
      <dgm:prSet/>
      <dgm:spPr/>
      <dgm:t>
        <a:bodyPr/>
        <a:lstStyle/>
        <a:p>
          <a:endParaRPr lang="en-US"/>
        </a:p>
      </dgm:t>
    </dgm:pt>
    <dgm:pt modelId="{ED16C598-EE77-4F2D-B1C9-4E7B73A8FC5E}" type="sibTrans" cxnId="{C1E29F0F-7CE8-4E16-B06A-7B365723EFC4}">
      <dgm:prSet/>
      <dgm:spPr/>
      <dgm:t>
        <a:bodyPr/>
        <a:lstStyle/>
        <a:p>
          <a:endParaRPr lang="en-US"/>
        </a:p>
      </dgm:t>
    </dgm:pt>
    <dgm:pt modelId="{15CA1463-A638-4A61-A8B5-EC65B8808581}">
      <dgm:prSet custT="1"/>
      <dgm:spPr/>
      <dgm:t>
        <a:bodyPr/>
        <a:lstStyle/>
        <a:p>
          <a:r>
            <a:rPr lang="en-GB" sz="1600" b="1" dirty="0"/>
            <a:t>Positive Engagement Benefits</a:t>
          </a:r>
          <a:endParaRPr lang="en-US" sz="1600" dirty="0"/>
        </a:p>
      </dgm:t>
    </dgm:pt>
    <dgm:pt modelId="{E65FC303-7167-4E0E-8DF4-DF4684E28E8C}" type="parTrans" cxnId="{521780BB-A755-4119-9B2B-5E61CC71AF5E}">
      <dgm:prSet/>
      <dgm:spPr/>
      <dgm:t>
        <a:bodyPr/>
        <a:lstStyle/>
        <a:p>
          <a:endParaRPr lang="en-US"/>
        </a:p>
      </dgm:t>
    </dgm:pt>
    <dgm:pt modelId="{DFAC2C67-70CA-4C56-9D42-75797CAA3B08}" type="sibTrans" cxnId="{521780BB-A755-4119-9B2B-5E61CC71AF5E}">
      <dgm:prSet/>
      <dgm:spPr/>
      <dgm:t>
        <a:bodyPr/>
        <a:lstStyle/>
        <a:p>
          <a:endParaRPr lang="en-US"/>
        </a:p>
      </dgm:t>
    </dgm:pt>
    <dgm:pt modelId="{3805AEEE-5FC7-4127-B199-B0017E009A5B}">
      <dgm:prSet/>
      <dgm:spPr/>
      <dgm:t>
        <a:bodyPr/>
        <a:lstStyle/>
        <a:p>
          <a:r>
            <a:rPr lang="en-GB"/>
            <a:t>Positive engagement and understanding improve chances of securing safe and sustainable accommodation.</a:t>
          </a:r>
          <a:endParaRPr lang="en-US"/>
        </a:p>
      </dgm:t>
    </dgm:pt>
    <dgm:pt modelId="{1CBC86D5-36BC-410D-8EBF-BB07D71FA003}" type="parTrans" cxnId="{B8E1D28B-8FBF-4F4A-89B6-6A4375934124}">
      <dgm:prSet/>
      <dgm:spPr/>
      <dgm:t>
        <a:bodyPr/>
        <a:lstStyle/>
        <a:p>
          <a:endParaRPr lang="en-US"/>
        </a:p>
      </dgm:t>
    </dgm:pt>
    <dgm:pt modelId="{92170D79-6C6D-4FC8-94CB-9BAD1FE0923A}" type="sibTrans" cxnId="{B8E1D28B-8FBF-4F4A-89B6-6A4375934124}">
      <dgm:prSet/>
      <dgm:spPr/>
      <dgm:t>
        <a:bodyPr/>
        <a:lstStyle/>
        <a:p>
          <a:endParaRPr lang="en-US"/>
        </a:p>
      </dgm:t>
    </dgm:pt>
    <dgm:pt modelId="{26A1A328-486B-44E8-9126-13862799ED79}">
      <dgm:prSet custT="1"/>
      <dgm:spPr/>
      <dgm:t>
        <a:bodyPr/>
        <a:lstStyle/>
        <a:p>
          <a:r>
            <a:rPr lang="en-GB" sz="2000" b="1" dirty="0"/>
            <a:t>Council’s Support Aim</a:t>
          </a:r>
          <a:endParaRPr lang="en-US" sz="2000" dirty="0"/>
        </a:p>
      </dgm:t>
    </dgm:pt>
    <dgm:pt modelId="{36F3D9B5-2307-42B7-A002-D01563DB4586}" type="parTrans" cxnId="{0E6A22EF-28F9-466A-A2C6-A158DA6544A6}">
      <dgm:prSet/>
      <dgm:spPr/>
      <dgm:t>
        <a:bodyPr/>
        <a:lstStyle/>
        <a:p>
          <a:endParaRPr lang="en-US"/>
        </a:p>
      </dgm:t>
    </dgm:pt>
    <dgm:pt modelId="{12575262-8875-4F28-94BC-664FB763CA38}" type="sibTrans" cxnId="{0E6A22EF-28F9-466A-A2C6-A158DA6544A6}">
      <dgm:prSet/>
      <dgm:spPr/>
      <dgm:t>
        <a:bodyPr/>
        <a:lstStyle/>
        <a:p>
          <a:endParaRPr lang="en-US"/>
        </a:p>
      </dgm:t>
    </dgm:pt>
    <dgm:pt modelId="{B20EA26C-207E-4725-A187-43281D426D58}">
      <dgm:prSet/>
      <dgm:spPr/>
      <dgm:t>
        <a:bodyPr/>
        <a:lstStyle/>
        <a:p>
          <a:r>
            <a:rPr lang="en-GB"/>
            <a:t>The council aims to help refugees integrate by providing safe, suitable, and sustainable housing. </a:t>
          </a:r>
          <a:endParaRPr lang="en-US"/>
        </a:p>
      </dgm:t>
    </dgm:pt>
    <dgm:pt modelId="{35ABFF61-8F62-4699-845E-E295C5B43496}" type="parTrans" cxnId="{34F5CAEB-06E1-4657-8B3E-90A9AFD7BA9D}">
      <dgm:prSet/>
      <dgm:spPr/>
      <dgm:t>
        <a:bodyPr/>
        <a:lstStyle/>
        <a:p>
          <a:endParaRPr lang="en-US"/>
        </a:p>
      </dgm:t>
    </dgm:pt>
    <dgm:pt modelId="{D755CF69-3384-41D2-91E8-253A5A3023C3}" type="sibTrans" cxnId="{34F5CAEB-06E1-4657-8B3E-90A9AFD7BA9D}">
      <dgm:prSet/>
      <dgm:spPr/>
      <dgm:t>
        <a:bodyPr/>
        <a:lstStyle/>
        <a:p>
          <a:endParaRPr lang="en-US"/>
        </a:p>
      </dgm:t>
    </dgm:pt>
    <dgm:pt modelId="{B9924FC9-3286-4094-8236-F1237FD44034}" type="pres">
      <dgm:prSet presAssocID="{E7E7549B-D40D-405F-AF91-495EE47F41E0}" presName="Name0" presStyleCnt="0">
        <dgm:presLayoutVars>
          <dgm:dir/>
          <dgm:resizeHandles val="exact"/>
        </dgm:presLayoutVars>
      </dgm:prSet>
      <dgm:spPr/>
    </dgm:pt>
    <dgm:pt modelId="{3301AA93-6E98-456E-9F81-8A78EF0D41DD}" type="pres">
      <dgm:prSet presAssocID="{C96C5366-5D41-46D3-82AB-F95DE792E28C}" presName="node" presStyleLbl="node1" presStyleIdx="0" presStyleCnt="8">
        <dgm:presLayoutVars>
          <dgm:bulletEnabled val="1"/>
        </dgm:presLayoutVars>
      </dgm:prSet>
      <dgm:spPr/>
    </dgm:pt>
    <dgm:pt modelId="{5F56D060-72A8-49AC-AD20-4B06530CA78F}" type="pres">
      <dgm:prSet presAssocID="{7CBE0968-72FF-4CE2-91E9-65F17908DA6E}" presName="sibTrans" presStyleLbl="sibTrans1D1" presStyleIdx="0" presStyleCnt="7"/>
      <dgm:spPr/>
    </dgm:pt>
    <dgm:pt modelId="{60F2B48C-8159-4947-875E-23C19F7E0B57}" type="pres">
      <dgm:prSet presAssocID="{7CBE0968-72FF-4CE2-91E9-65F17908DA6E}" presName="connectorText" presStyleLbl="sibTrans1D1" presStyleIdx="0" presStyleCnt="7"/>
      <dgm:spPr/>
    </dgm:pt>
    <dgm:pt modelId="{3AF6BEB2-4CFA-4831-8D0D-FE8FCB5EA5FC}" type="pres">
      <dgm:prSet presAssocID="{E6BCC340-3B9E-4508-BD97-9D9379EDB32D}" presName="node" presStyleLbl="node1" presStyleIdx="1" presStyleCnt="8">
        <dgm:presLayoutVars>
          <dgm:bulletEnabled val="1"/>
        </dgm:presLayoutVars>
      </dgm:prSet>
      <dgm:spPr/>
    </dgm:pt>
    <dgm:pt modelId="{B88F64FD-C653-44B9-AA0F-9D1A448CAF36}" type="pres">
      <dgm:prSet presAssocID="{571E3C1C-35E4-458A-AE72-A429ABA5FE86}" presName="sibTrans" presStyleLbl="sibTrans1D1" presStyleIdx="1" presStyleCnt="7"/>
      <dgm:spPr/>
    </dgm:pt>
    <dgm:pt modelId="{D29970DA-3382-4940-A16D-2AC4609684FC}" type="pres">
      <dgm:prSet presAssocID="{571E3C1C-35E4-458A-AE72-A429ABA5FE86}" presName="connectorText" presStyleLbl="sibTrans1D1" presStyleIdx="1" presStyleCnt="7"/>
      <dgm:spPr/>
    </dgm:pt>
    <dgm:pt modelId="{47836152-5355-48A1-8769-C88FB98E6727}" type="pres">
      <dgm:prSet presAssocID="{676F311F-CA26-4C5D-965A-F5032E530B27}" presName="node" presStyleLbl="node1" presStyleIdx="2" presStyleCnt="8">
        <dgm:presLayoutVars>
          <dgm:bulletEnabled val="1"/>
        </dgm:presLayoutVars>
      </dgm:prSet>
      <dgm:spPr/>
    </dgm:pt>
    <dgm:pt modelId="{C6E5144B-F813-4C28-9D1E-759B694C8A46}" type="pres">
      <dgm:prSet presAssocID="{E77148F3-32CD-4A02-9984-1D993604B930}" presName="sibTrans" presStyleLbl="sibTrans1D1" presStyleIdx="2" presStyleCnt="7"/>
      <dgm:spPr/>
    </dgm:pt>
    <dgm:pt modelId="{392E88F6-E909-4113-9AC1-461BFABF0F3B}" type="pres">
      <dgm:prSet presAssocID="{E77148F3-32CD-4A02-9984-1D993604B930}" presName="connectorText" presStyleLbl="sibTrans1D1" presStyleIdx="2" presStyleCnt="7"/>
      <dgm:spPr/>
    </dgm:pt>
    <dgm:pt modelId="{B8788C10-0629-404A-A37D-9B2068696FFB}" type="pres">
      <dgm:prSet presAssocID="{ED1E9D6B-0130-48F8-832A-6C075DDBD50F}" presName="node" presStyleLbl="node1" presStyleIdx="3" presStyleCnt="8">
        <dgm:presLayoutVars>
          <dgm:bulletEnabled val="1"/>
        </dgm:presLayoutVars>
      </dgm:prSet>
      <dgm:spPr/>
    </dgm:pt>
    <dgm:pt modelId="{4AC5A5C4-CFA4-4311-BE9D-8B547178F3AF}" type="pres">
      <dgm:prSet presAssocID="{ED16C598-EE77-4F2D-B1C9-4E7B73A8FC5E}" presName="sibTrans" presStyleLbl="sibTrans1D1" presStyleIdx="3" presStyleCnt="7"/>
      <dgm:spPr/>
    </dgm:pt>
    <dgm:pt modelId="{B7030A9F-49A3-495A-B091-69A4188D3CB6}" type="pres">
      <dgm:prSet presAssocID="{ED16C598-EE77-4F2D-B1C9-4E7B73A8FC5E}" presName="connectorText" presStyleLbl="sibTrans1D1" presStyleIdx="3" presStyleCnt="7"/>
      <dgm:spPr/>
    </dgm:pt>
    <dgm:pt modelId="{AED7F424-639E-4CAF-AE4D-B3FE909A735C}" type="pres">
      <dgm:prSet presAssocID="{15CA1463-A638-4A61-A8B5-EC65B8808581}" presName="node" presStyleLbl="node1" presStyleIdx="4" presStyleCnt="8">
        <dgm:presLayoutVars>
          <dgm:bulletEnabled val="1"/>
        </dgm:presLayoutVars>
      </dgm:prSet>
      <dgm:spPr/>
    </dgm:pt>
    <dgm:pt modelId="{A250E555-A6AF-4DE9-B166-9B5D0A60AD4C}" type="pres">
      <dgm:prSet presAssocID="{DFAC2C67-70CA-4C56-9D42-75797CAA3B08}" presName="sibTrans" presStyleLbl="sibTrans1D1" presStyleIdx="4" presStyleCnt="7"/>
      <dgm:spPr/>
    </dgm:pt>
    <dgm:pt modelId="{F6622766-2C67-4D22-B1DE-0F509886E7EB}" type="pres">
      <dgm:prSet presAssocID="{DFAC2C67-70CA-4C56-9D42-75797CAA3B08}" presName="connectorText" presStyleLbl="sibTrans1D1" presStyleIdx="4" presStyleCnt="7"/>
      <dgm:spPr/>
    </dgm:pt>
    <dgm:pt modelId="{3EBEA70A-1A7F-43B1-ADB6-B87419C281F1}" type="pres">
      <dgm:prSet presAssocID="{3805AEEE-5FC7-4127-B199-B0017E009A5B}" presName="node" presStyleLbl="node1" presStyleIdx="5" presStyleCnt="8">
        <dgm:presLayoutVars>
          <dgm:bulletEnabled val="1"/>
        </dgm:presLayoutVars>
      </dgm:prSet>
      <dgm:spPr/>
    </dgm:pt>
    <dgm:pt modelId="{A6276EE5-6730-4A05-917B-BDD7004A3342}" type="pres">
      <dgm:prSet presAssocID="{92170D79-6C6D-4FC8-94CB-9BAD1FE0923A}" presName="sibTrans" presStyleLbl="sibTrans1D1" presStyleIdx="5" presStyleCnt="7"/>
      <dgm:spPr/>
    </dgm:pt>
    <dgm:pt modelId="{F9403081-7494-493F-BB7D-598B1BA4A1A4}" type="pres">
      <dgm:prSet presAssocID="{92170D79-6C6D-4FC8-94CB-9BAD1FE0923A}" presName="connectorText" presStyleLbl="sibTrans1D1" presStyleIdx="5" presStyleCnt="7"/>
      <dgm:spPr/>
    </dgm:pt>
    <dgm:pt modelId="{16AE7752-657D-45F9-BA3E-599F2CD1B200}" type="pres">
      <dgm:prSet presAssocID="{26A1A328-486B-44E8-9126-13862799ED79}" presName="node" presStyleLbl="node1" presStyleIdx="6" presStyleCnt="8">
        <dgm:presLayoutVars>
          <dgm:bulletEnabled val="1"/>
        </dgm:presLayoutVars>
      </dgm:prSet>
      <dgm:spPr/>
    </dgm:pt>
    <dgm:pt modelId="{09E0B1E7-A66B-421F-9931-E80B81082241}" type="pres">
      <dgm:prSet presAssocID="{12575262-8875-4F28-94BC-664FB763CA38}" presName="sibTrans" presStyleLbl="sibTrans1D1" presStyleIdx="6" presStyleCnt="7"/>
      <dgm:spPr/>
    </dgm:pt>
    <dgm:pt modelId="{2AC2C6E8-F7AD-4D0D-9AC4-C38312940B0B}" type="pres">
      <dgm:prSet presAssocID="{12575262-8875-4F28-94BC-664FB763CA38}" presName="connectorText" presStyleLbl="sibTrans1D1" presStyleIdx="6" presStyleCnt="7"/>
      <dgm:spPr/>
    </dgm:pt>
    <dgm:pt modelId="{E61D5871-8375-45AA-9E31-A1CD66074750}" type="pres">
      <dgm:prSet presAssocID="{B20EA26C-207E-4725-A187-43281D426D58}" presName="node" presStyleLbl="node1" presStyleIdx="7" presStyleCnt="8">
        <dgm:presLayoutVars>
          <dgm:bulletEnabled val="1"/>
        </dgm:presLayoutVars>
      </dgm:prSet>
      <dgm:spPr/>
    </dgm:pt>
  </dgm:ptLst>
  <dgm:cxnLst>
    <dgm:cxn modelId="{C686F308-A17C-4C7C-817A-EB6FF8DB7522}" type="presOf" srcId="{7CBE0968-72FF-4CE2-91E9-65F17908DA6E}" destId="{5F56D060-72A8-49AC-AD20-4B06530CA78F}" srcOrd="0" destOrd="0" presId="urn:microsoft.com/office/officeart/2016/7/layout/RepeatingBendingProcessNew"/>
    <dgm:cxn modelId="{62B59709-5BA3-4A9A-A980-A70FF3774831}" type="presOf" srcId="{15CA1463-A638-4A61-A8B5-EC65B8808581}" destId="{AED7F424-639E-4CAF-AE4D-B3FE909A735C}" srcOrd="0" destOrd="0" presId="urn:microsoft.com/office/officeart/2016/7/layout/RepeatingBendingProcessNew"/>
    <dgm:cxn modelId="{28944F0A-C4AE-4EC0-BE77-FDC55ECD2829}" srcId="{E7E7549B-D40D-405F-AF91-495EE47F41E0}" destId="{E6BCC340-3B9E-4508-BD97-9D9379EDB32D}" srcOrd="1" destOrd="0" parTransId="{65ECAF8D-7835-4BC2-A7BD-F68CC09C68F8}" sibTransId="{571E3C1C-35E4-458A-AE72-A429ABA5FE86}"/>
    <dgm:cxn modelId="{C1E29F0F-7CE8-4E16-B06A-7B365723EFC4}" srcId="{E7E7549B-D40D-405F-AF91-495EE47F41E0}" destId="{ED1E9D6B-0130-48F8-832A-6C075DDBD50F}" srcOrd="3" destOrd="0" parTransId="{EECBA974-B825-40D4-B713-32B24524FD0E}" sibTransId="{ED16C598-EE77-4F2D-B1C9-4E7B73A8FC5E}"/>
    <dgm:cxn modelId="{580B021F-0D6A-4D79-9DF8-C0EE0F6B98AE}" type="presOf" srcId="{E77148F3-32CD-4A02-9984-1D993604B930}" destId="{C6E5144B-F813-4C28-9D1E-759B694C8A46}" srcOrd="0" destOrd="0" presId="urn:microsoft.com/office/officeart/2016/7/layout/RepeatingBendingProcessNew"/>
    <dgm:cxn modelId="{D2B5863C-F9C9-491E-A392-9C5740BF30A9}" srcId="{E7E7549B-D40D-405F-AF91-495EE47F41E0}" destId="{676F311F-CA26-4C5D-965A-F5032E530B27}" srcOrd="2" destOrd="0" parTransId="{B9D6FEFF-C1E1-4FE1-8171-397B5C5BADFA}" sibTransId="{E77148F3-32CD-4A02-9984-1D993604B930}"/>
    <dgm:cxn modelId="{18EE0960-8480-493A-8A36-5DD6A54E2CA9}" type="presOf" srcId="{92170D79-6C6D-4FC8-94CB-9BAD1FE0923A}" destId="{A6276EE5-6730-4A05-917B-BDD7004A3342}" srcOrd="0" destOrd="0" presId="urn:microsoft.com/office/officeart/2016/7/layout/RepeatingBendingProcessNew"/>
    <dgm:cxn modelId="{6F61FD60-0ACA-4456-9048-7C2C4036AD3D}" type="presOf" srcId="{ED1E9D6B-0130-48F8-832A-6C075DDBD50F}" destId="{B8788C10-0629-404A-A37D-9B2068696FFB}" srcOrd="0" destOrd="0" presId="urn:microsoft.com/office/officeart/2016/7/layout/RepeatingBendingProcessNew"/>
    <dgm:cxn modelId="{D3757F65-C298-4CB1-8521-E141CA85FAE6}" type="presOf" srcId="{7CBE0968-72FF-4CE2-91E9-65F17908DA6E}" destId="{60F2B48C-8159-4947-875E-23C19F7E0B57}" srcOrd="1" destOrd="0" presId="urn:microsoft.com/office/officeart/2016/7/layout/RepeatingBendingProcessNew"/>
    <dgm:cxn modelId="{3AAC8E6C-D975-443D-88BE-37129E3A6779}" type="presOf" srcId="{ED16C598-EE77-4F2D-B1C9-4E7B73A8FC5E}" destId="{4AC5A5C4-CFA4-4311-BE9D-8B547178F3AF}" srcOrd="0" destOrd="0" presId="urn:microsoft.com/office/officeart/2016/7/layout/RepeatingBendingProcessNew"/>
    <dgm:cxn modelId="{B2A6D253-946A-4577-AD84-93A21A8D9839}" type="presOf" srcId="{E6BCC340-3B9E-4508-BD97-9D9379EDB32D}" destId="{3AF6BEB2-4CFA-4831-8D0D-FE8FCB5EA5FC}" srcOrd="0" destOrd="0" presId="urn:microsoft.com/office/officeart/2016/7/layout/RepeatingBendingProcessNew"/>
    <dgm:cxn modelId="{2EE2F078-3EAB-4B8A-8B18-976A9129A2A4}" type="presOf" srcId="{676F311F-CA26-4C5D-965A-F5032E530B27}" destId="{47836152-5355-48A1-8769-C88FB98E6727}" srcOrd="0" destOrd="0" presId="urn:microsoft.com/office/officeart/2016/7/layout/RepeatingBendingProcessNew"/>
    <dgm:cxn modelId="{0C6AEF59-54A5-454C-ADBD-7494B4414A5C}" type="presOf" srcId="{12575262-8875-4F28-94BC-664FB763CA38}" destId="{09E0B1E7-A66B-421F-9931-E80B81082241}" srcOrd="0" destOrd="0" presId="urn:microsoft.com/office/officeart/2016/7/layout/RepeatingBendingProcessNew"/>
    <dgm:cxn modelId="{60681680-006D-492C-97C3-0CA56E67BFBE}" type="presOf" srcId="{571E3C1C-35E4-458A-AE72-A429ABA5FE86}" destId="{D29970DA-3382-4940-A16D-2AC4609684FC}" srcOrd="1" destOrd="0" presId="urn:microsoft.com/office/officeart/2016/7/layout/RepeatingBendingProcessNew"/>
    <dgm:cxn modelId="{F82E7F82-878F-4458-950C-3F56C21552F5}" type="presOf" srcId="{E77148F3-32CD-4A02-9984-1D993604B930}" destId="{392E88F6-E909-4113-9AC1-461BFABF0F3B}" srcOrd="1" destOrd="0" presId="urn:microsoft.com/office/officeart/2016/7/layout/RepeatingBendingProcessNew"/>
    <dgm:cxn modelId="{B8E1D28B-8FBF-4F4A-89B6-6A4375934124}" srcId="{E7E7549B-D40D-405F-AF91-495EE47F41E0}" destId="{3805AEEE-5FC7-4127-B199-B0017E009A5B}" srcOrd="5" destOrd="0" parTransId="{1CBC86D5-36BC-410D-8EBF-BB07D71FA003}" sibTransId="{92170D79-6C6D-4FC8-94CB-9BAD1FE0923A}"/>
    <dgm:cxn modelId="{9215898E-7805-4558-9984-AAFEE821AAB8}" type="presOf" srcId="{DFAC2C67-70CA-4C56-9D42-75797CAA3B08}" destId="{F6622766-2C67-4D22-B1DE-0F509886E7EB}" srcOrd="1" destOrd="0" presId="urn:microsoft.com/office/officeart/2016/7/layout/RepeatingBendingProcessNew"/>
    <dgm:cxn modelId="{D9304B92-C18B-400F-9ED8-0F1C496F59FB}" type="presOf" srcId="{3805AEEE-5FC7-4127-B199-B0017E009A5B}" destId="{3EBEA70A-1A7F-43B1-ADB6-B87419C281F1}" srcOrd="0" destOrd="0" presId="urn:microsoft.com/office/officeart/2016/7/layout/RepeatingBendingProcessNew"/>
    <dgm:cxn modelId="{89A82B97-78F2-44A7-B642-DA2EF986C196}" type="presOf" srcId="{26A1A328-486B-44E8-9126-13862799ED79}" destId="{16AE7752-657D-45F9-BA3E-599F2CD1B200}" srcOrd="0" destOrd="0" presId="urn:microsoft.com/office/officeart/2016/7/layout/RepeatingBendingProcessNew"/>
    <dgm:cxn modelId="{63FA74A5-5ABC-40B6-B374-02638324FF6E}" type="presOf" srcId="{DFAC2C67-70CA-4C56-9D42-75797CAA3B08}" destId="{A250E555-A6AF-4DE9-B166-9B5D0A60AD4C}" srcOrd="0" destOrd="0" presId="urn:microsoft.com/office/officeart/2016/7/layout/RepeatingBendingProcessNew"/>
    <dgm:cxn modelId="{ED08F8AC-9E9D-4EDB-AC26-02D0D7691A3C}" srcId="{E7E7549B-D40D-405F-AF91-495EE47F41E0}" destId="{C96C5366-5D41-46D3-82AB-F95DE792E28C}" srcOrd="0" destOrd="0" parTransId="{75ACB339-72F2-4A9F-893A-F5F30F2ADC12}" sibTransId="{7CBE0968-72FF-4CE2-91E9-65F17908DA6E}"/>
    <dgm:cxn modelId="{521780BB-A755-4119-9B2B-5E61CC71AF5E}" srcId="{E7E7549B-D40D-405F-AF91-495EE47F41E0}" destId="{15CA1463-A638-4A61-A8B5-EC65B8808581}" srcOrd="4" destOrd="0" parTransId="{E65FC303-7167-4E0E-8DF4-DF4684E28E8C}" sibTransId="{DFAC2C67-70CA-4C56-9D42-75797CAA3B08}"/>
    <dgm:cxn modelId="{B13C3AC0-8B1B-44D7-B418-B3B97D92858B}" type="presOf" srcId="{E7E7549B-D40D-405F-AF91-495EE47F41E0}" destId="{B9924FC9-3286-4094-8236-F1237FD44034}" srcOrd="0" destOrd="0" presId="urn:microsoft.com/office/officeart/2016/7/layout/RepeatingBendingProcessNew"/>
    <dgm:cxn modelId="{FA6C9FC8-DAC4-4B12-A93A-C42F05CD892D}" type="presOf" srcId="{B20EA26C-207E-4725-A187-43281D426D58}" destId="{E61D5871-8375-45AA-9E31-A1CD66074750}" srcOrd="0" destOrd="0" presId="urn:microsoft.com/office/officeart/2016/7/layout/RepeatingBendingProcessNew"/>
    <dgm:cxn modelId="{38436DCC-6DB0-4315-ADA4-EA6B08E1D152}" type="presOf" srcId="{C96C5366-5D41-46D3-82AB-F95DE792E28C}" destId="{3301AA93-6E98-456E-9F81-8A78EF0D41DD}" srcOrd="0" destOrd="0" presId="urn:microsoft.com/office/officeart/2016/7/layout/RepeatingBendingProcessNew"/>
    <dgm:cxn modelId="{3B268FCD-6F0C-4EBF-B219-E2139377721F}" type="presOf" srcId="{571E3C1C-35E4-458A-AE72-A429ABA5FE86}" destId="{B88F64FD-C653-44B9-AA0F-9D1A448CAF36}" srcOrd="0" destOrd="0" presId="urn:microsoft.com/office/officeart/2016/7/layout/RepeatingBendingProcessNew"/>
    <dgm:cxn modelId="{F26C4ED4-4E71-4742-8CA8-97AE5F62B7CE}" type="presOf" srcId="{12575262-8875-4F28-94BC-664FB763CA38}" destId="{2AC2C6E8-F7AD-4D0D-9AC4-C38312940B0B}" srcOrd="1" destOrd="0" presId="urn:microsoft.com/office/officeart/2016/7/layout/RepeatingBendingProcessNew"/>
    <dgm:cxn modelId="{34F5CAEB-06E1-4657-8B3E-90A9AFD7BA9D}" srcId="{E7E7549B-D40D-405F-AF91-495EE47F41E0}" destId="{B20EA26C-207E-4725-A187-43281D426D58}" srcOrd="7" destOrd="0" parTransId="{35ABFF61-8F62-4699-845E-E295C5B43496}" sibTransId="{D755CF69-3384-41D2-91E8-253A5A3023C3}"/>
    <dgm:cxn modelId="{0E6A22EF-28F9-466A-A2C6-A158DA6544A6}" srcId="{E7E7549B-D40D-405F-AF91-495EE47F41E0}" destId="{26A1A328-486B-44E8-9126-13862799ED79}" srcOrd="6" destOrd="0" parTransId="{36F3D9B5-2307-42B7-A002-D01563DB4586}" sibTransId="{12575262-8875-4F28-94BC-664FB763CA38}"/>
    <dgm:cxn modelId="{A233A4EF-5AC5-4EBD-86F5-AABE6A72FD2D}" type="presOf" srcId="{ED16C598-EE77-4F2D-B1C9-4E7B73A8FC5E}" destId="{B7030A9F-49A3-495A-B091-69A4188D3CB6}" srcOrd="1" destOrd="0" presId="urn:microsoft.com/office/officeart/2016/7/layout/RepeatingBendingProcessNew"/>
    <dgm:cxn modelId="{39054DF3-2A83-419F-AF6E-6FDB83E3069E}" type="presOf" srcId="{92170D79-6C6D-4FC8-94CB-9BAD1FE0923A}" destId="{F9403081-7494-493F-BB7D-598B1BA4A1A4}" srcOrd="1" destOrd="0" presId="urn:microsoft.com/office/officeart/2016/7/layout/RepeatingBendingProcessNew"/>
    <dgm:cxn modelId="{EC588D12-FA60-4AD2-AF8F-0E42B8F51D0B}" type="presParOf" srcId="{B9924FC9-3286-4094-8236-F1237FD44034}" destId="{3301AA93-6E98-456E-9F81-8A78EF0D41DD}" srcOrd="0" destOrd="0" presId="urn:microsoft.com/office/officeart/2016/7/layout/RepeatingBendingProcessNew"/>
    <dgm:cxn modelId="{6B677C6B-63B3-44AD-BD61-84E3329A5DD1}" type="presParOf" srcId="{B9924FC9-3286-4094-8236-F1237FD44034}" destId="{5F56D060-72A8-49AC-AD20-4B06530CA78F}" srcOrd="1" destOrd="0" presId="urn:microsoft.com/office/officeart/2016/7/layout/RepeatingBendingProcessNew"/>
    <dgm:cxn modelId="{235B9D5B-6466-4346-A53E-7498D23FDEA8}" type="presParOf" srcId="{5F56D060-72A8-49AC-AD20-4B06530CA78F}" destId="{60F2B48C-8159-4947-875E-23C19F7E0B57}" srcOrd="0" destOrd="0" presId="urn:microsoft.com/office/officeart/2016/7/layout/RepeatingBendingProcessNew"/>
    <dgm:cxn modelId="{C301E36F-3C6E-440C-A817-508CA4565E37}" type="presParOf" srcId="{B9924FC9-3286-4094-8236-F1237FD44034}" destId="{3AF6BEB2-4CFA-4831-8D0D-FE8FCB5EA5FC}" srcOrd="2" destOrd="0" presId="urn:microsoft.com/office/officeart/2016/7/layout/RepeatingBendingProcessNew"/>
    <dgm:cxn modelId="{199C08C3-BB6C-4FAE-B343-A935CE7DB05C}" type="presParOf" srcId="{B9924FC9-3286-4094-8236-F1237FD44034}" destId="{B88F64FD-C653-44B9-AA0F-9D1A448CAF36}" srcOrd="3" destOrd="0" presId="urn:microsoft.com/office/officeart/2016/7/layout/RepeatingBendingProcessNew"/>
    <dgm:cxn modelId="{304DDE9D-4E10-4F4E-A015-B225BB9F857B}" type="presParOf" srcId="{B88F64FD-C653-44B9-AA0F-9D1A448CAF36}" destId="{D29970DA-3382-4940-A16D-2AC4609684FC}" srcOrd="0" destOrd="0" presId="urn:microsoft.com/office/officeart/2016/7/layout/RepeatingBendingProcessNew"/>
    <dgm:cxn modelId="{BE1C8744-5F4F-45B8-8AD0-DB0109A8D182}" type="presParOf" srcId="{B9924FC9-3286-4094-8236-F1237FD44034}" destId="{47836152-5355-48A1-8769-C88FB98E6727}" srcOrd="4" destOrd="0" presId="urn:microsoft.com/office/officeart/2016/7/layout/RepeatingBendingProcessNew"/>
    <dgm:cxn modelId="{A90D6966-1774-416B-BC2C-2079D1C3C3D2}" type="presParOf" srcId="{B9924FC9-3286-4094-8236-F1237FD44034}" destId="{C6E5144B-F813-4C28-9D1E-759B694C8A46}" srcOrd="5" destOrd="0" presId="urn:microsoft.com/office/officeart/2016/7/layout/RepeatingBendingProcessNew"/>
    <dgm:cxn modelId="{940ABBF5-4E1F-4F6E-A89A-1B21614535DB}" type="presParOf" srcId="{C6E5144B-F813-4C28-9D1E-759B694C8A46}" destId="{392E88F6-E909-4113-9AC1-461BFABF0F3B}" srcOrd="0" destOrd="0" presId="urn:microsoft.com/office/officeart/2016/7/layout/RepeatingBendingProcessNew"/>
    <dgm:cxn modelId="{575C36C0-25F5-4B0F-BED9-000AA5A4A56A}" type="presParOf" srcId="{B9924FC9-3286-4094-8236-F1237FD44034}" destId="{B8788C10-0629-404A-A37D-9B2068696FFB}" srcOrd="6" destOrd="0" presId="urn:microsoft.com/office/officeart/2016/7/layout/RepeatingBendingProcessNew"/>
    <dgm:cxn modelId="{B3442D45-F117-4312-A283-420EBA191EBB}" type="presParOf" srcId="{B9924FC9-3286-4094-8236-F1237FD44034}" destId="{4AC5A5C4-CFA4-4311-BE9D-8B547178F3AF}" srcOrd="7" destOrd="0" presId="urn:microsoft.com/office/officeart/2016/7/layout/RepeatingBendingProcessNew"/>
    <dgm:cxn modelId="{A47F92F4-52BC-49B3-A32C-0013AFACDA93}" type="presParOf" srcId="{4AC5A5C4-CFA4-4311-BE9D-8B547178F3AF}" destId="{B7030A9F-49A3-495A-B091-69A4188D3CB6}" srcOrd="0" destOrd="0" presId="urn:microsoft.com/office/officeart/2016/7/layout/RepeatingBendingProcessNew"/>
    <dgm:cxn modelId="{180132F8-D180-4AF5-805B-63D03EC593F9}" type="presParOf" srcId="{B9924FC9-3286-4094-8236-F1237FD44034}" destId="{AED7F424-639E-4CAF-AE4D-B3FE909A735C}" srcOrd="8" destOrd="0" presId="urn:microsoft.com/office/officeart/2016/7/layout/RepeatingBendingProcessNew"/>
    <dgm:cxn modelId="{08C9C6BF-DF4A-40F0-8639-87DA311D56CF}" type="presParOf" srcId="{B9924FC9-3286-4094-8236-F1237FD44034}" destId="{A250E555-A6AF-4DE9-B166-9B5D0A60AD4C}" srcOrd="9" destOrd="0" presId="urn:microsoft.com/office/officeart/2016/7/layout/RepeatingBendingProcessNew"/>
    <dgm:cxn modelId="{3B9DFBAB-FF15-4D15-814B-383B6E69FA87}" type="presParOf" srcId="{A250E555-A6AF-4DE9-B166-9B5D0A60AD4C}" destId="{F6622766-2C67-4D22-B1DE-0F509886E7EB}" srcOrd="0" destOrd="0" presId="urn:microsoft.com/office/officeart/2016/7/layout/RepeatingBendingProcessNew"/>
    <dgm:cxn modelId="{0E448730-85EE-4CC4-98A9-855AF81BDDBE}" type="presParOf" srcId="{B9924FC9-3286-4094-8236-F1237FD44034}" destId="{3EBEA70A-1A7F-43B1-ADB6-B87419C281F1}" srcOrd="10" destOrd="0" presId="urn:microsoft.com/office/officeart/2016/7/layout/RepeatingBendingProcessNew"/>
    <dgm:cxn modelId="{ABD3B50B-378E-4018-8AC7-3DA8F3D052BA}" type="presParOf" srcId="{B9924FC9-3286-4094-8236-F1237FD44034}" destId="{A6276EE5-6730-4A05-917B-BDD7004A3342}" srcOrd="11" destOrd="0" presId="urn:microsoft.com/office/officeart/2016/7/layout/RepeatingBendingProcessNew"/>
    <dgm:cxn modelId="{5AE7F548-9147-47B9-AB2D-B1F82A52EF0F}" type="presParOf" srcId="{A6276EE5-6730-4A05-917B-BDD7004A3342}" destId="{F9403081-7494-493F-BB7D-598B1BA4A1A4}" srcOrd="0" destOrd="0" presId="urn:microsoft.com/office/officeart/2016/7/layout/RepeatingBendingProcessNew"/>
    <dgm:cxn modelId="{CCC5F56C-D37B-4937-BD2C-21FA14E83B3E}" type="presParOf" srcId="{B9924FC9-3286-4094-8236-F1237FD44034}" destId="{16AE7752-657D-45F9-BA3E-599F2CD1B200}" srcOrd="12" destOrd="0" presId="urn:microsoft.com/office/officeart/2016/7/layout/RepeatingBendingProcessNew"/>
    <dgm:cxn modelId="{B92FB3BF-1A40-4273-A8E2-A5C75DF792F1}" type="presParOf" srcId="{B9924FC9-3286-4094-8236-F1237FD44034}" destId="{09E0B1E7-A66B-421F-9931-E80B81082241}" srcOrd="13" destOrd="0" presId="urn:microsoft.com/office/officeart/2016/7/layout/RepeatingBendingProcessNew"/>
    <dgm:cxn modelId="{75B6382C-197E-4373-AD11-B6DED830DFDB}" type="presParOf" srcId="{09E0B1E7-A66B-421F-9931-E80B81082241}" destId="{2AC2C6E8-F7AD-4D0D-9AC4-C38312940B0B}" srcOrd="0" destOrd="0" presId="urn:microsoft.com/office/officeart/2016/7/layout/RepeatingBendingProcessNew"/>
    <dgm:cxn modelId="{79C60339-FBBA-4D55-8FDA-551D5302EF5B}" type="presParOf" srcId="{B9924FC9-3286-4094-8236-F1237FD44034}" destId="{E61D5871-8375-45AA-9E31-A1CD66074750}" srcOrd="14"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8BBFED-ADAF-4C3F-A334-2633BE173B2D}">
      <dsp:nvSpPr>
        <dsp:cNvPr id="0" name=""/>
        <dsp:cNvSpPr/>
      </dsp:nvSpPr>
      <dsp:spPr>
        <a:xfrm>
          <a:off x="317" y="476071"/>
          <a:ext cx="2210097" cy="2817874"/>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622300">
            <a:lnSpc>
              <a:spcPct val="90000"/>
            </a:lnSpc>
            <a:spcBef>
              <a:spcPct val="0"/>
            </a:spcBef>
            <a:spcAft>
              <a:spcPct val="35000"/>
            </a:spcAft>
            <a:buNone/>
          </a:pPr>
          <a:r>
            <a:rPr lang="en-GB" sz="1400" b="0" i="0" kern="1200" dirty="0">
              <a:latin typeface="Arial Nova" panose="020B0504020202020204" pitchFamily="34" charset="0"/>
            </a:rPr>
            <a:t>Good afternoon, everyone. </a:t>
          </a:r>
          <a:endParaRPr lang="en-US" sz="1100" b="0" kern="1200" dirty="0">
            <a:latin typeface="Arial Nova" panose="020B0504020202020204" pitchFamily="34" charset="0"/>
          </a:endParaRPr>
        </a:p>
      </dsp:txBody>
      <dsp:txXfrm>
        <a:off x="317" y="476071"/>
        <a:ext cx="2210097" cy="2817874"/>
      </dsp:txXfrm>
    </dsp:sp>
    <dsp:sp modelId="{1F443545-2D92-42A6-BA1B-E1B1C4B46A3C}">
      <dsp:nvSpPr>
        <dsp:cNvPr id="0" name=""/>
        <dsp:cNvSpPr/>
      </dsp:nvSpPr>
      <dsp:spPr>
        <a:xfrm>
          <a:off x="2250638" y="1771540"/>
          <a:ext cx="331514" cy="243000"/>
        </a:xfrm>
        <a:prstGeom prst="rightArrow">
          <a:avLst>
            <a:gd name="adj1" fmla="val 50000"/>
            <a:gd name="adj2" fmla="val 5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C2A325A-D749-4BF9-8188-674EBB33C6DC}">
      <dsp:nvSpPr>
        <dsp:cNvPr id="0" name=""/>
        <dsp:cNvSpPr/>
      </dsp:nvSpPr>
      <dsp:spPr>
        <a:xfrm>
          <a:off x="2617749" y="484102"/>
          <a:ext cx="2210097" cy="2817874"/>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488950">
            <a:lnSpc>
              <a:spcPct val="90000"/>
            </a:lnSpc>
            <a:spcBef>
              <a:spcPct val="0"/>
            </a:spcBef>
            <a:spcAft>
              <a:spcPct val="35000"/>
            </a:spcAft>
            <a:buNone/>
          </a:pPr>
          <a:endParaRPr lang="en-GB" sz="1100" b="1" i="0" kern="1200" dirty="0"/>
        </a:p>
        <a:p>
          <a:pPr marL="0" lvl="0" indent="0" algn="ctr" defTabSz="488950">
            <a:lnSpc>
              <a:spcPct val="90000"/>
            </a:lnSpc>
            <a:spcBef>
              <a:spcPct val="0"/>
            </a:spcBef>
            <a:spcAft>
              <a:spcPct val="35000"/>
            </a:spcAft>
            <a:buNone/>
          </a:pPr>
          <a:r>
            <a:rPr lang="en-GB" sz="1200" b="0" i="0" kern="1200" dirty="0">
              <a:latin typeface="Arial Nova" panose="020B0504020202020204" pitchFamily="34" charset="0"/>
            </a:rPr>
            <a:t>My name is Haja Bundu, and I am one of the Resettlement Housing Officers at Brent Council. Our role is to support individuals and families who have recently been granted refugee status in the UK and are approaching the Council for housing assistance.</a:t>
          </a:r>
        </a:p>
        <a:p>
          <a:pPr marL="0" lvl="0" indent="0" algn="ctr" defTabSz="488950">
            <a:lnSpc>
              <a:spcPct val="90000"/>
            </a:lnSpc>
            <a:spcBef>
              <a:spcPct val="0"/>
            </a:spcBef>
            <a:spcAft>
              <a:spcPct val="35000"/>
            </a:spcAft>
            <a:buNone/>
          </a:pPr>
          <a:endParaRPr lang="en-GB" sz="1100" kern="1200" dirty="0"/>
        </a:p>
        <a:p>
          <a:pPr marL="0" lvl="0" indent="0" algn="ctr" defTabSz="488950">
            <a:lnSpc>
              <a:spcPct val="90000"/>
            </a:lnSpc>
            <a:spcBef>
              <a:spcPct val="0"/>
            </a:spcBef>
            <a:spcAft>
              <a:spcPct val="35000"/>
            </a:spcAft>
            <a:buNone/>
          </a:pPr>
          <a:endParaRPr lang="en-US" sz="1100" kern="1200" dirty="0"/>
        </a:p>
      </dsp:txBody>
      <dsp:txXfrm>
        <a:off x="2617749" y="484102"/>
        <a:ext cx="2210097" cy="2817874"/>
      </dsp:txXfrm>
    </dsp:sp>
    <dsp:sp modelId="{F7929AEA-18AF-4D75-9338-EC116CFE9EBE}">
      <dsp:nvSpPr>
        <dsp:cNvPr id="0" name=""/>
        <dsp:cNvSpPr/>
      </dsp:nvSpPr>
      <dsp:spPr>
        <a:xfrm>
          <a:off x="4863442" y="1771540"/>
          <a:ext cx="331514" cy="243000"/>
        </a:xfrm>
        <a:prstGeom prst="rightArrow">
          <a:avLst>
            <a:gd name="adj1" fmla="val 50000"/>
            <a:gd name="adj2" fmla="val 50000"/>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C21AE64-7068-4F68-8B7D-69181536E89C}">
      <dsp:nvSpPr>
        <dsp:cNvPr id="0" name=""/>
        <dsp:cNvSpPr/>
      </dsp:nvSpPr>
      <dsp:spPr>
        <a:xfrm>
          <a:off x="5230553" y="484102"/>
          <a:ext cx="2210097" cy="2817874"/>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533400">
            <a:lnSpc>
              <a:spcPct val="90000"/>
            </a:lnSpc>
            <a:spcBef>
              <a:spcPct val="0"/>
            </a:spcBef>
            <a:spcAft>
              <a:spcPct val="35000"/>
            </a:spcAft>
            <a:buNone/>
          </a:pPr>
          <a:r>
            <a:rPr lang="en-GB" sz="1200" b="0" i="0" kern="1200" dirty="0">
              <a:effectLst/>
              <a:latin typeface="Arial Nova" panose="020B0504020202020204" pitchFamily="34" charset="0"/>
            </a:rPr>
            <a:t>I will be explaining the housing support available to you, including homelessness applications under Part 7 of the Housing Act 1996, housing assessments, medical assessments, priority need considerations, private rented sector options, financial assistance, and support with benefits such as Universal Credit.</a:t>
          </a:r>
          <a:endParaRPr lang="en-US" sz="1200" b="0" kern="1200" dirty="0">
            <a:effectLst/>
            <a:latin typeface="Arial Nova" panose="020B0504020202020204" pitchFamily="34" charset="0"/>
          </a:endParaRPr>
        </a:p>
      </dsp:txBody>
      <dsp:txXfrm>
        <a:off x="5230553" y="484102"/>
        <a:ext cx="2210097" cy="2817874"/>
      </dsp:txXfrm>
    </dsp:sp>
    <dsp:sp modelId="{3331DA6D-25CD-41F4-82CF-A0099E2F1F91}">
      <dsp:nvSpPr>
        <dsp:cNvPr id="0" name=""/>
        <dsp:cNvSpPr/>
      </dsp:nvSpPr>
      <dsp:spPr>
        <a:xfrm>
          <a:off x="7476246" y="1771540"/>
          <a:ext cx="331514" cy="243000"/>
        </a:xfrm>
        <a:prstGeom prst="rightArrow">
          <a:avLst>
            <a:gd name="adj1" fmla="val 50000"/>
            <a:gd name="adj2" fmla="val 5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713A6E8-2C9A-4853-A8D9-C1804153C58C}">
      <dsp:nvSpPr>
        <dsp:cNvPr id="0" name=""/>
        <dsp:cNvSpPr/>
      </dsp:nvSpPr>
      <dsp:spPr>
        <a:xfrm>
          <a:off x="7843356" y="484102"/>
          <a:ext cx="2210097" cy="2817874"/>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533400">
            <a:lnSpc>
              <a:spcPct val="90000"/>
            </a:lnSpc>
            <a:spcBef>
              <a:spcPct val="0"/>
            </a:spcBef>
            <a:spcAft>
              <a:spcPct val="35000"/>
            </a:spcAft>
            <a:buNone/>
          </a:pPr>
          <a:r>
            <a:rPr lang="en-GB" sz="1200" kern="1200" dirty="0">
              <a:latin typeface="Arial Nova" panose="020B0504020202020204" pitchFamily="34" charset="0"/>
            </a:rPr>
            <a:t>Our aim is to help you understand your options and support you in securing sustainable accommodation.</a:t>
          </a:r>
          <a:endParaRPr lang="en-US" sz="1200" kern="1200" dirty="0">
            <a:latin typeface="Arial Nova" panose="020B0504020202020204" pitchFamily="34" charset="0"/>
          </a:endParaRPr>
        </a:p>
      </dsp:txBody>
      <dsp:txXfrm>
        <a:off x="7843356" y="484102"/>
        <a:ext cx="2210097" cy="28178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CE2A52-DEB8-4F13-95B4-891D43C3B3CF}">
      <dsp:nvSpPr>
        <dsp:cNvPr id="0" name=""/>
        <dsp:cNvSpPr/>
      </dsp:nvSpPr>
      <dsp:spPr>
        <a:xfrm>
          <a:off x="3084" y="302592"/>
          <a:ext cx="2446842" cy="1468105"/>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b="1" kern="1200" dirty="0"/>
            <a:t>Transition to Local Housing Services</a:t>
          </a:r>
          <a:endParaRPr lang="en-US" sz="1500" kern="1200" dirty="0"/>
        </a:p>
      </dsp:txBody>
      <dsp:txXfrm>
        <a:off x="3084" y="302592"/>
        <a:ext cx="2446842" cy="1468105"/>
      </dsp:txXfrm>
    </dsp:sp>
    <dsp:sp modelId="{778B07AC-6418-4AE7-A936-15CED0495002}">
      <dsp:nvSpPr>
        <dsp:cNvPr id="0" name=""/>
        <dsp:cNvSpPr/>
      </dsp:nvSpPr>
      <dsp:spPr>
        <a:xfrm>
          <a:off x="2694610" y="302592"/>
          <a:ext cx="2446842" cy="1468105"/>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t>After refugee status is granted, individuals move from Home Office asylum support to local authority housing services for assistance.</a:t>
          </a:r>
          <a:endParaRPr lang="en-US" sz="1500" kern="1200" dirty="0"/>
        </a:p>
      </dsp:txBody>
      <dsp:txXfrm>
        <a:off x="2694610" y="302592"/>
        <a:ext cx="2446842" cy="1468105"/>
      </dsp:txXfrm>
    </dsp:sp>
    <dsp:sp modelId="{0C47C1D0-6E85-4DCE-BAD0-97BA727A4A5A}">
      <dsp:nvSpPr>
        <dsp:cNvPr id="0" name=""/>
        <dsp:cNvSpPr/>
      </dsp:nvSpPr>
      <dsp:spPr>
        <a:xfrm>
          <a:off x="5386137" y="302592"/>
          <a:ext cx="2446842" cy="1468105"/>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b="1" kern="1200" dirty="0"/>
            <a:t>Fair Assessment and Support</a:t>
          </a:r>
          <a:endParaRPr lang="en-US" sz="1500" kern="1200" dirty="0"/>
        </a:p>
      </dsp:txBody>
      <dsp:txXfrm>
        <a:off x="5386137" y="302592"/>
        <a:ext cx="2446842" cy="1468105"/>
      </dsp:txXfrm>
    </dsp:sp>
    <dsp:sp modelId="{2E633EA0-CE70-4289-AAFA-664FA60F318E}">
      <dsp:nvSpPr>
        <dsp:cNvPr id="0" name=""/>
        <dsp:cNvSpPr/>
      </dsp:nvSpPr>
      <dsp:spPr>
        <a:xfrm>
          <a:off x="8077663" y="302592"/>
          <a:ext cx="2446842" cy="1468105"/>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t>The council assesses housing needs fairly, considering immigration status, medical needs, priority need, Local connection, and financial circumstances.</a:t>
          </a:r>
          <a:endParaRPr lang="en-US" sz="1500" kern="1200" dirty="0"/>
        </a:p>
      </dsp:txBody>
      <dsp:txXfrm>
        <a:off x="8077663" y="302592"/>
        <a:ext cx="2446842" cy="1468105"/>
      </dsp:txXfrm>
    </dsp:sp>
    <dsp:sp modelId="{D01DA0D1-AC38-4322-9E9A-E0412B41849A}">
      <dsp:nvSpPr>
        <dsp:cNvPr id="0" name=""/>
        <dsp:cNvSpPr/>
      </dsp:nvSpPr>
      <dsp:spPr>
        <a:xfrm>
          <a:off x="3084" y="2015382"/>
          <a:ext cx="2446842" cy="1468105"/>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b="1" kern="1200"/>
            <a:t>Private Rented Sector Accommodation</a:t>
          </a:r>
          <a:endParaRPr lang="en-US" sz="1500" kern="1200"/>
        </a:p>
      </dsp:txBody>
      <dsp:txXfrm>
        <a:off x="3084" y="2015382"/>
        <a:ext cx="2446842" cy="1468105"/>
      </dsp:txXfrm>
    </dsp:sp>
    <dsp:sp modelId="{6AA0DDA8-A02E-4EC2-B593-C67AD4E6E0C5}">
      <dsp:nvSpPr>
        <dsp:cNvPr id="0" name=""/>
        <dsp:cNvSpPr/>
      </dsp:nvSpPr>
      <dsp:spPr>
        <a:xfrm>
          <a:off x="2694610" y="2015382"/>
          <a:ext cx="2446842" cy="1468105"/>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t>Most newly recognised refugees secure housing through the private rented sector rather than automatic social housing allocation.</a:t>
          </a:r>
          <a:endParaRPr lang="en-US" sz="1500" kern="1200" dirty="0"/>
        </a:p>
      </dsp:txBody>
      <dsp:txXfrm>
        <a:off x="2694610" y="2015382"/>
        <a:ext cx="2446842" cy="1468105"/>
      </dsp:txXfrm>
    </dsp:sp>
    <dsp:sp modelId="{073FA204-B028-4254-AEE6-7B6819C92069}">
      <dsp:nvSpPr>
        <dsp:cNvPr id="0" name=""/>
        <dsp:cNvSpPr/>
      </dsp:nvSpPr>
      <dsp:spPr>
        <a:xfrm>
          <a:off x="5386137" y="2015382"/>
          <a:ext cx="2446842" cy="1468105"/>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b="1" kern="1200" dirty="0"/>
            <a:t>Applicant Responsibilities</a:t>
          </a:r>
          <a:endParaRPr lang="en-US" sz="1500" kern="1200" dirty="0"/>
        </a:p>
      </dsp:txBody>
      <dsp:txXfrm>
        <a:off x="5386137" y="2015382"/>
        <a:ext cx="2446842" cy="1468105"/>
      </dsp:txXfrm>
    </dsp:sp>
    <dsp:sp modelId="{FFB70436-DCC3-44EB-A544-31FF2E1344F1}">
      <dsp:nvSpPr>
        <dsp:cNvPr id="0" name=""/>
        <dsp:cNvSpPr/>
      </dsp:nvSpPr>
      <dsp:spPr>
        <a:xfrm>
          <a:off x="8077663" y="2015382"/>
          <a:ext cx="2446842" cy="1468105"/>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t>Applicants must engage fully, provide documents promptly, and consider various housing options for sustainable outcomes.</a:t>
          </a:r>
          <a:endParaRPr lang="en-US" sz="1500" kern="1200" dirty="0"/>
        </a:p>
      </dsp:txBody>
      <dsp:txXfrm>
        <a:off x="8077663" y="2015382"/>
        <a:ext cx="2446842" cy="146810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8431A3-ADA6-4611-A64E-2FBC254FF24D}">
      <dsp:nvSpPr>
        <dsp:cNvPr id="0" name=""/>
        <dsp:cNvSpPr/>
      </dsp:nvSpPr>
      <dsp:spPr>
        <a:xfrm>
          <a:off x="7313203" y="1524958"/>
          <a:ext cx="2948517" cy="215524"/>
        </a:xfrm>
        <a:custGeom>
          <a:avLst/>
          <a:gdLst/>
          <a:ahLst/>
          <a:cxnLst/>
          <a:rect l="0" t="0" r="0" b="0"/>
          <a:pathLst>
            <a:path>
              <a:moveTo>
                <a:pt x="0" y="0"/>
              </a:moveTo>
              <a:lnTo>
                <a:pt x="0" y="107762"/>
              </a:lnTo>
              <a:lnTo>
                <a:pt x="2948517" y="107762"/>
              </a:lnTo>
              <a:lnTo>
                <a:pt x="2948517" y="215524"/>
              </a:lnTo>
            </a:path>
          </a:pathLst>
        </a:custGeom>
        <a:noFill/>
        <a:ln w="15875"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6DD80F1-CC7A-4B3E-AF43-59BAE8A1FAF1}">
      <dsp:nvSpPr>
        <dsp:cNvPr id="0" name=""/>
        <dsp:cNvSpPr/>
      </dsp:nvSpPr>
      <dsp:spPr>
        <a:xfrm>
          <a:off x="6270031" y="1524958"/>
          <a:ext cx="1043172" cy="808774"/>
        </a:xfrm>
        <a:custGeom>
          <a:avLst/>
          <a:gdLst/>
          <a:ahLst/>
          <a:cxnLst/>
          <a:rect l="0" t="0" r="0" b="0"/>
          <a:pathLst>
            <a:path>
              <a:moveTo>
                <a:pt x="1043172" y="0"/>
              </a:moveTo>
              <a:lnTo>
                <a:pt x="1043172" y="701012"/>
              </a:lnTo>
              <a:lnTo>
                <a:pt x="0" y="701012"/>
              </a:lnTo>
              <a:lnTo>
                <a:pt x="0" y="808774"/>
              </a:lnTo>
            </a:path>
          </a:pathLst>
        </a:custGeom>
        <a:noFill/>
        <a:ln w="15875"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B3C08B4-13A6-4464-9F19-2CE23EC2BCE9}">
      <dsp:nvSpPr>
        <dsp:cNvPr id="0" name=""/>
        <dsp:cNvSpPr/>
      </dsp:nvSpPr>
      <dsp:spPr>
        <a:xfrm>
          <a:off x="6199791" y="1524958"/>
          <a:ext cx="1113412" cy="215524"/>
        </a:xfrm>
        <a:custGeom>
          <a:avLst/>
          <a:gdLst/>
          <a:ahLst/>
          <a:cxnLst/>
          <a:rect l="0" t="0" r="0" b="0"/>
          <a:pathLst>
            <a:path>
              <a:moveTo>
                <a:pt x="1113412" y="0"/>
              </a:moveTo>
              <a:lnTo>
                <a:pt x="1113412" y="107762"/>
              </a:lnTo>
              <a:lnTo>
                <a:pt x="0" y="107762"/>
              </a:lnTo>
              <a:lnTo>
                <a:pt x="0" y="215524"/>
              </a:lnTo>
            </a:path>
          </a:pathLst>
        </a:custGeom>
        <a:noFill/>
        <a:ln w="15875"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49527F1-0130-4F52-B963-5A119279130B}">
      <dsp:nvSpPr>
        <dsp:cNvPr id="0" name=""/>
        <dsp:cNvSpPr/>
      </dsp:nvSpPr>
      <dsp:spPr>
        <a:xfrm>
          <a:off x="4235423" y="1524958"/>
          <a:ext cx="3077780" cy="215524"/>
        </a:xfrm>
        <a:custGeom>
          <a:avLst/>
          <a:gdLst/>
          <a:ahLst/>
          <a:cxnLst/>
          <a:rect l="0" t="0" r="0" b="0"/>
          <a:pathLst>
            <a:path>
              <a:moveTo>
                <a:pt x="3077780" y="0"/>
              </a:moveTo>
              <a:lnTo>
                <a:pt x="3077780" y="107762"/>
              </a:lnTo>
              <a:lnTo>
                <a:pt x="0" y="107762"/>
              </a:lnTo>
              <a:lnTo>
                <a:pt x="0" y="215524"/>
              </a:lnTo>
            </a:path>
          </a:pathLst>
        </a:custGeom>
        <a:noFill/>
        <a:ln w="15875"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9677E5C-39C2-4B9F-A8B1-867DEB661B3C}">
      <dsp:nvSpPr>
        <dsp:cNvPr id="0" name=""/>
        <dsp:cNvSpPr/>
      </dsp:nvSpPr>
      <dsp:spPr>
        <a:xfrm>
          <a:off x="4824" y="140596"/>
          <a:ext cx="1026304" cy="105775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GB" sz="1050" b="1" kern="1200"/>
            <a:t>Detailed Housing Assessment</a:t>
          </a:r>
          <a:endParaRPr lang="en-US" sz="1050" kern="1200"/>
        </a:p>
      </dsp:txBody>
      <dsp:txXfrm>
        <a:off x="4824" y="140596"/>
        <a:ext cx="1026304" cy="1057756"/>
      </dsp:txXfrm>
    </dsp:sp>
    <dsp:sp modelId="{4CC70D3D-25CD-4B8A-B103-2714D3C3C485}">
      <dsp:nvSpPr>
        <dsp:cNvPr id="0" name=""/>
        <dsp:cNvSpPr/>
      </dsp:nvSpPr>
      <dsp:spPr>
        <a:xfrm>
          <a:off x="1246653" y="140596"/>
          <a:ext cx="1977720" cy="1970623"/>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GB" sz="1050" kern="1200" dirty="0"/>
            <a:t>Officers collect comprehensive data on housing history, household, income, and support needs for accurate assessment.</a:t>
          </a:r>
          <a:endParaRPr lang="en-US" sz="1050" kern="1200" dirty="0"/>
        </a:p>
      </dsp:txBody>
      <dsp:txXfrm>
        <a:off x="1246653" y="140596"/>
        <a:ext cx="1977720" cy="1970623"/>
      </dsp:txXfrm>
    </dsp:sp>
    <dsp:sp modelId="{469FB80D-0926-4222-AB26-AAE34CB73A85}">
      <dsp:nvSpPr>
        <dsp:cNvPr id="0" name=""/>
        <dsp:cNvSpPr/>
      </dsp:nvSpPr>
      <dsp:spPr>
        <a:xfrm>
          <a:off x="3439898" y="140596"/>
          <a:ext cx="1026304" cy="979941"/>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GB" sz="1050" b="1" kern="1200"/>
            <a:t>Eligibility Verification</a:t>
          </a:r>
          <a:endParaRPr lang="en-US" sz="1050" kern="1200"/>
        </a:p>
      </dsp:txBody>
      <dsp:txXfrm>
        <a:off x="3439898" y="140596"/>
        <a:ext cx="1026304" cy="979941"/>
      </dsp:txXfrm>
    </dsp:sp>
    <dsp:sp modelId="{C1E581B9-5CA3-486A-AEB3-B0B9556C97E3}">
      <dsp:nvSpPr>
        <dsp:cNvPr id="0" name=""/>
        <dsp:cNvSpPr/>
      </dsp:nvSpPr>
      <dsp:spPr>
        <a:xfrm>
          <a:off x="4681727" y="140596"/>
          <a:ext cx="1410378" cy="1541874"/>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GB" sz="1050" kern="1200" dirty="0"/>
            <a:t>Checks confirm legal rights including refugee status and access to public funds during housing assessment interview. </a:t>
          </a:r>
          <a:endParaRPr lang="en-US" sz="1050" kern="1200" dirty="0"/>
        </a:p>
      </dsp:txBody>
      <dsp:txXfrm>
        <a:off x="4681727" y="140596"/>
        <a:ext cx="1410378" cy="1541874"/>
      </dsp:txXfrm>
    </dsp:sp>
    <dsp:sp modelId="{24A04F86-0C2B-45AF-A4E1-9343F3694C19}">
      <dsp:nvSpPr>
        <dsp:cNvPr id="0" name=""/>
        <dsp:cNvSpPr/>
      </dsp:nvSpPr>
      <dsp:spPr>
        <a:xfrm>
          <a:off x="6800051" y="140596"/>
          <a:ext cx="1026304" cy="138436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GB" sz="1050" b="1" kern="1200" dirty="0"/>
            <a:t>Homelessness Risk Evaluation</a:t>
          </a:r>
          <a:endParaRPr lang="en-US" sz="1050" kern="1200" dirty="0"/>
        </a:p>
      </dsp:txBody>
      <dsp:txXfrm>
        <a:off x="6800051" y="140596"/>
        <a:ext cx="1026304" cy="1384362"/>
      </dsp:txXfrm>
    </dsp:sp>
    <dsp:sp modelId="{1A028C45-AD66-4CD7-A333-9BAABE538DF6}">
      <dsp:nvSpPr>
        <dsp:cNvPr id="0" name=""/>
        <dsp:cNvSpPr/>
      </dsp:nvSpPr>
      <dsp:spPr>
        <a:xfrm>
          <a:off x="3439898" y="1740482"/>
          <a:ext cx="1591049" cy="1920560"/>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GB" sz="1050" kern="1200" dirty="0"/>
            <a:t>Assessment determines if the applicant is homeless or at risk, considering accommodation availability and legislation.</a:t>
          </a:r>
          <a:endParaRPr lang="en-US" sz="1050" kern="1200" dirty="0"/>
        </a:p>
      </dsp:txBody>
      <dsp:txXfrm>
        <a:off x="3439898" y="1740482"/>
        <a:ext cx="1591049" cy="1920560"/>
      </dsp:txXfrm>
    </dsp:sp>
    <dsp:sp modelId="{3930792D-B3D4-4516-9845-4E6478245773}">
      <dsp:nvSpPr>
        <dsp:cNvPr id="0" name=""/>
        <dsp:cNvSpPr/>
      </dsp:nvSpPr>
      <dsp:spPr>
        <a:xfrm>
          <a:off x="5246471" y="1740482"/>
          <a:ext cx="1906638" cy="1960016"/>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endParaRPr lang="en-US" sz="1050" kern="1200" dirty="0"/>
        </a:p>
      </dsp:txBody>
      <dsp:txXfrm>
        <a:off x="5246471" y="1740482"/>
        <a:ext cx="1906638" cy="1960016"/>
      </dsp:txXfrm>
    </dsp:sp>
    <dsp:sp modelId="{5A4908A0-B4F4-43E4-9611-2829A865978A}">
      <dsp:nvSpPr>
        <dsp:cNvPr id="0" name=""/>
        <dsp:cNvSpPr/>
      </dsp:nvSpPr>
      <dsp:spPr>
        <a:xfrm>
          <a:off x="5393644" y="2333733"/>
          <a:ext cx="1752774" cy="513152"/>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GB" sz="1700" b="1" kern="1200" dirty="0"/>
            <a:t>Personalised Housing Plan</a:t>
          </a:r>
          <a:endParaRPr lang="en-US" sz="1700" kern="1200" dirty="0"/>
        </a:p>
      </dsp:txBody>
      <dsp:txXfrm>
        <a:off x="5393644" y="2333733"/>
        <a:ext cx="1752774" cy="513152"/>
      </dsp:txXfrm>
    </dsp:sp>
    <dsp:sp modelId="{B3609843-F238-421C-8590-DF62482C7798}">
      <dsp:nvSpPr>
        <dsp:cNvPr id="0" name=""/>
        <dsp:cNvSpPr/>
      </dsp:nvSpPr>
      <dsp:spPr>
        <a:xfrm>
          <a:off x="9336933" y="1740482"/>
          <a:ext cx="1849575" cy="2294745"/>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GB" sz="1050" kern="1200" dirty="0"/>
            <a:t>Council and applicant collaborate on a housing plan (PHP) with steps to prevent or relieve homelessness.</a:t>
          </a:r>
          <a:endParaRPr lang="en-US" sz="1050" kern="1200" dirty="0"/>
        </a:p>
      </dsp:txBody>
      <dsp:txXfrm>
        <a:off x="9336933" y="1740482"/>
        <a:ext cx="1849575" cy="229474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668705-0C27-4540-B052-573F42DAE8D4}">
      <dsp:nvSpPr>
        <dsp:cNvPr id="0" name=""/>
        <dsp:cNvSpPr/>
      </dsp:nvSpPr>
      <dsp:spPr>
        <a:xfrm>
          <a:off x="2946" y="373475"/>
          <a:ext cx="2337792" cy="1402675"/>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b="1" kern="1200" dirty="0"/>
            <a:t>Definition of Priority Need</a:t>
          </a:r>
          <a:endParaRPr lang="en-US" sz="1800" kern="1200" dirty="0"/>
        </a:p>
      </dsp:txBody>
      <dsp:txXfrm>
        <a:off x="2946" y="373475"/>
        <a:ext cx="2337792" cy="1402675"/>
      </dsp:txXfrm>
    </dsp:sp>
    <dsp:sp modelId="{11FB6C44-DFEA-4ABD-AE44-2A8EA2F7BF8F}">
      <dsp:nvSpPr>
        <dsp:cNvPr id="0" name=""/>
        <dsp:cNvSpPr/>
      </dsp:nvSpPr>
      <dsp:spPr>
        <a:xfrm>
          <a:off x="2574518" y="373475"/>
          <a:ext cx="2337792" cy="1402675"/>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t>Priority need includes households </a:t>
          </a:r>
          <a:r>
            <a:rPr lang="en-GB" sz="1800" kern="1200" dirty="0"/>
            <a:t>with</a:t>
          </a:r>
          <a:r>
            <a:rPr lang="en-GB" sz="1500" kern="1200" dirty="0"/>
            <a:t> children, pregnant women, and vulnerable individuals with serious health or special circumstances.</a:t>
          </a:r>
          <a:endParaRPr lang="en-US" sz="1500" kern="1200" dirty="0"/>
        </a:p>
      </dsp:txBody>
      <dsp:txXfrm>
        <a:off x="2574518" y="373475"/>
        <a:ext cx="2337792" cy="1402675"/>
      </dsp:txXfrm>
    </dsp:sp>
    <dsp:sp modelId="{B09FAC82-AB6C-47D0-B840-9372C567A925}">
      <dsp:nvSpPr>
        <dsp:cNvPr id="0" name=""/>
        <dsp:cNvSpPr/>
      </dsp:nvSpPr>
      <dsp:spPr>
        <a:xfrm>
          <a:off x="5146089" y="373475"/>
          <a:ext cx="2337792" cy="1402675"/>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b="1" kern="1200" dirty="0"/>
            <a:t>Support for Priority Need </a:t>
          </a:r>
          <a:r>
            <a:rPr lang="en-GB" sz="2000" b="1" kern="1200" dirty="0"/>
            <a:t>Applicants</a:t>
          </a:r>
          <a:endParaRPr lang="en-US" sz="1800" kern="1200" dirty="0"/>
        </a:p>
      </dsp:txBody>
      <dsp:txXfrm>
        <a:off x="5146089" y="373475"/>
        <a:ext cx="2337792" cy="1402675"/>
      </dsp:txXfrm>
    </dsp:sp>
    <dsp:sp modelId="{AED5D31B-2381-4A2F-B9D7-DBF5DEF0A5BC}">
      <dsp:nvSpPr>
        <dsp:cNvPr id="0" name=""/>
        <dsp:cNvSpPr/>
      </dsp:nvSpPr>
      <dsp:spPr>
        <a:xfrm>
          <a:off x="7717661" y="373475"/>
          <a:ext cx="2337792" cy="1402675"/>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Applicants in priority need may receive temporary accommodation while longer-term housing solutions are arranged.</a:t>
          </a:r>
          <a:endParaRPr lang="en-US" sz="1600" kern="1200" dirty="0"/>
        </a:p>
      </dsp:txBody>
      <dsp:txXfrm>
        <a:off x="7717661" y="373475"/>
        <a:ext cx="2337792" cy="1402675"/>
      </dsp:txXfrm>
    </dsp:sp>
    <dsp:sp modelId="{A715A5AD-C6CD-4659-A720-16C3139F6995}">
      <dsp:nvSpPr>
        <dsp:cNvPr id="0" name=""/>
        <dsp:cNvSpPr/>
      </dsp:nvSpPr>
      <dsp:spPr>
        <a:xfrm>
          <a:off x="2946" y="2009929"/>
          <a:ext cx="2337792" cy="1402675"/>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a:t>Assistance for Non-Priority Applicants</a:t>
          </a:r>
          <a:endParaRPr lang="en-US" sz="1600" kern="1200"/>
        </a:p>
      </dsp:txBody>
      <dsp:txXfrm>
        <a:off x="2946" y="2009929"/>
        <a:ext cx="2337792" cy="1402675"/>
      </dsp:txXfrm>
    </dsp:sp>
    <dsp:sp modelId="{33151A26-A0D6-4E86-A023-729A9950130C}">
      <dsp:nvSpPr>
        <dsp:cNvPr id="0" name=""/>
        <dsp:cNvSpPr/>
      </dsp:nvSpPr>
      <dsp:spPr>
        <a:xfrm>
          <a:off x="2574518" y="2009929"/>
          <a:ext cx="2337792" cy="1402675"/>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t>Non-priority applicants get housing advice and help with private rental options and affordability guidance.</a:t>
          </a:r>
          <a:endParaRPr lang="en-US" sz="1600" kern="1200"/>
        </a:p>
      </dsp:txBody>
      <dsp:txXfrm>
        <a:off x="2574518" y="2009929"/>
        <a:ext cx="2337792" cy="1402675"/>
      </dsp:txXfrm>
    </dsp:sp>
    <dsp:sp modelId="{530BC2A7-CF2D-4E8C-8E66-B88EDD1A6262}">
      <dsp:nvSpPr>
        <dsp:cNvPr id="0" name=""/>
        <dsp:cNvSpPr/>
      </dsp:nvSpPr>
      <dsp:spPr>
        <a:xfrm>
          <a:off x="5146089" y="2009929"/>
          <a:ext cx="2337792" cy="1402675"/>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a:t>Clear Communication and Engagement</a:t>
          </a:r>
          <a:endParaRPr lang="en-US" sz="1600" kern="1200"/>
        </a:p>
      </dsp:txBody>
      <dsp:txXfrm>
        <a:off x="5146089" y="2009929"/>
        <a:ext cx="2337792" cy="1402675"/>
      </dsp:txXfrm>
    </dsp:sp>
    <dsp:sp modelId="{E3EF75B6-C98C-45CC-A21B-BEDE857995C2}">
      <dsp:nvSpPr>
        <dsp:cNvPr id="0" name=""/>
        <dsp:cNvSpPr/>
      </dsp:nvSpPr>
      <dsp:spPr>
        <a:xfrm>
          <a:off x="7717661" y="2009929"/>
          <a:ext cx="2337792" cy="1402675"/>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t>Housing officers explain assessments clearly to manage expectations and encourage active applicant engagement.</a:t>
          </a:r>
          <a:endParaRPr lang="en-US" sz="1600" kern="1200"/>
        </a:p>
      </dsp:txBody>
      <dsp:txXfrm>
        <a:off x="7717661" y="2009929"/>
        <a:ext cx="2337792" cy="140267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695F34-0533-45EB-B1EF-0EEEF7A0E647}">
      <dsp:nvSpPr>
        <dsp:cNvPr id="0" name=""/>
        <dsp:cNvSpPr/>
      </dsp:nvSpPr>
      <dsp:spPr>
        <a:xfrm>
          <a:off x="1997657" y="824840"/>
          <a:ext cx="428056" cy="91440"/>
        </a:xfrm>
        <a:custGeom>
          <a:avLst/>
          <a:gdLst/>
          <a:ahLst/>
          <a:cxnLst/>
          <a:rect l="0" t="0" r="0" b="0"/>
          <a:pathLst>
            <a:path>
              <a:moveTo>
                <a:pt x="0" y="45720"/>
              </a:moveTo>
              <a:lnTo>
                <a:pt x="428056" y="45720"/>
              </a:lnTo>
            </a:path>
          </a:pathLst>
        </a:custGeom>
        <a:noFill/>
        <a:ln w="12700"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200218" y="868266"/>
        <a:ext cx="22932" cy="4586"/>
      </dsp:txXfrm>
    </dsp:sp>
    <dsp:sp modelId="{910C9C68-730A-4C18-8DCD-B5CA19C84D15}">
      <dsp:nvSpPr>
        <dsp:cNvPr id="0" name=""/>
        <dsp:cNvSpPr/>
      </dsp:nvSpPr>
      <dsp:spPr>
        <a:xfrm>
          <a:off x="5297" y="272312"/>
          <a:ext cx="1994159" cy="1196495"/>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7715" tIns="102570" rIns="97715" bIns="102570" numCol="1" spcCol="1270" anchor="ctr" anchorCtr="0">
          <a:noAutofit/>
        </a:bodyPr>
        <a:lstStyle/>
        <a:p>
          <a:pPr marL="0" lvl="0" indent="0" algn="ctr" defTabSz="622300">
            <a:lnSpc>
              <a:spcPct val="90000"/>
            </a:lnSpc>
            <a:spcBef>
              <a:spcPct val="0"/>
            </a:spcBef>
            <a:spcAft>
              <a:spcPct val="35000"/>
            </a:spcAft>
            <a:buNone/>
          </a:pPr>
          <a:r>
            <a:rPr lang="en-GB" sz="1400" b="1" kern="1200"/>
            <a:t>Purpose of Medical Assessment</a:t>
          </a:r>
          <a:endParaRPr lang="en-US" sz="1400" kern="1200"/>
        </a:p>
      </dsp:txBody>
      <dsp:txXfrm>
        <a:off x="5297" y="272312"/>
        <a:ext cx="1994159" cy="1196495"/>
      </dsp:txXfrm>
    </dsp:sp>
    <dsp:sp modelId="{A72DA884-863D-499E-8C32-CBEABAABDF7A}">
      <dsp:nvSpPr>
        <dsp:cNvPr id="0" name=""/>
        <dsp:cNvSpPr/>
      </dsp:nvSpPr>
      <dsp:spPr>
        <a:xfrm>
          <a:off x="4450473" y="824840"/>
          <a:ext cx="428056" cy="91440"/>
        </a:xfrm>
        <a:custGeom>
          <a:avLst/>
          <a:gdLst/>
          <a:ahLst/>
          <a:cxnLst/>
          <a:rect l="0" t="0" r="0" b="0"/>
          <a:pathLst>
            <a:path>
              <a:moveTo>
                <a:pt x="0" y="45720"/>
              </a:moveTo>
              <a:lnTo>
                <a:pt x="428056" y="45720"/>
              </a:lnTo>
            </a:path>
          </a:pathLst>
        </a:custGeom>
        <a:noFill/>
        <a:ln w="12700" cap="flat" cmpd="sng" algn="ctr">
          <a:solidFill>
            <a:schemeClr val="accent5">
              <a:hueOff val="354520"/>
              <a:satOff val="-3982"/>
              <a:lumOff val="-85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653035" y="868266"/>
        <a:ext cx="22932" cy="4586"/>
      </dsp:txXfrm>
    </dsp:sp>
    <dsp:sp modelId="{02C0A86F-EB9F-49BB-889F-F7D85CA48828}">
      <dsp:nvSpPr>
        <dsp:cNvPr id="0" name=""/>
        <dsp:cNvSpPr/>
      </dsp:nvSpPr>
      <dsp:spPr>
        <a:xfrm>
          <a:off x="2458113" y="272312"/>
          <a:ext cx="1994159" cy="1196495"/>
        </a:xfrm>
        <a:prstGeom prst="rect">
          <a:avLst/>
        </a:prstGeom>
        <a:solidFill>
          <a:schemeClr val="accent5">
            <a:hueOff val="303874"/>
            <a:satOff val="-3413"/>
            <a:lumOff val="-72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7715" tIns="102570" rIns="97715" bIns="102570" numCol="1" spcCol="1270" anchor="ctr" anchorCtr="0">
          <a:noAutofit/>
        </a:bodyPr>
        <a:lstStyle/>
        <a:p>
          <a:pPr marL="0" lvl="0" indent="0" algn="ctr" defTabSz="622300">
            <a:lnSpc>
              <a:spcPct val="90000"/>
            </a:lnSpc>
            <a:spcBef>
              <a:spcPct val="0"/>
            </a:spcBef>
            <a:spcAft>
              <a:spcPct val="35000"/>
            </a:spcAft>
            <a:buNone/>
          </a:pPr>
          <a:r>
            <a:rPr lang="en-GB" sz="1400" kern="1200"/>
            <a:t>Medical assessments evaluate how health impacts independent living and suitable accommodation needs.</a:t>
          </a:r>
          <a:endParaRPr lang="en-US" sz="1400" kern="1200"/>
        </a:p>
      </dsp:txBody>
      <dsp:txXfrm>
        <a:off x="2458113" y="272312"/>
        <a:ext cx="1994159" cy="1196495"/>
      </dsp:txXfrm>
    </dsp:sp>
    <dsp:sp modelId="{EAC56C7A-B887-4541-83D4-46F269D0BD91}">
      <dsp:nvSpPr>
        <dsp:cNvPr id="0" name=""/>
        <dsp:cNvSpPr/>
      </dsp:nvSpPr>
      <dsp:spPr>
        <a:xfrm>
          <a:off x="1002377" y="1467007"/>
          <a:ext cx="4905632" cy="428056"/>
        </a:xfrm>
        <a:custGeom>
          <a:avLst/>
          <a:gdLst/>
          <a:ahLst/>
          <a:cxnLst/>
          <a:rect l="0" t="0" r="0" b="0"/>
          <a:pathLst>
            <a:path>
              <a:moveTo>
                <a:pt x="4905632" y="0"/>
              </a:moveTo>
              <a:lnTo>
                <a:pt x="4905632" y="231128"/>
              </a:lnTo>
              <a:lnTo>
                <a:pt x="0" y="231128"/>
              </a:lnTo>
              <a:lnTo>
                <a:pt x="0" y="428056"/>
              </a:lnTo>
            </a:path>
          </a:pathLst>
        </a:custGeom>
        <a:noFill/>
        <a:ln w="12700" cap="flat" cmpd="sng" algn="ctr">
          <a:solidFill>
            <a:schemeClr val="accent5">
              <a:hueOff val="709040"/>
              <a:satOff val="-7964"/>
              <a:lumOff val="-1699"/>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32017" y="1678743"/>
        <a:ext cx="246351" cy="4586"/>
      </dsp:txXfrm>
    </dsp:sp>
    <dsp:sp modelId="{686BF897-D988-45B1-BB55-C8B9383504A1}">
      <dsp:nvSpPr>
        <dsp:cNvPr id="0" name=""/>
        <dsp:cNvSpPr/>
      </dsp:nvSpPr>
      <dsp:spPr>
        <a:xfrm>
          <a:off x="4910929" y="272312"/>
          <a:ext cx="1994159" cy="1196495"/>
        </a:xfrm>
        <a:prstGeom prst="rect">
          <a:avLst/>
        </a:prstGeom>
        <a:solidFill>
          <a:schemeClr val="accent5">
            <a:hueOff val="607749"/>
            <a:satOff val="-6826"/>
            <a:lumOff val="-145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7715" tIns="102570" rIns="97715" bIns="102570" numCol="1" spcCol="1270" anchor="ctr" anchorCtr="0">
          <a:noAutofit/>
        </a:bodyPr>
        <a:lstStyle/>
        <a:p>
          <a:pPr marL="0" lvl="0" indent="0" algn="ctr" defTabSz="622300">
            <a:lnSpc>
              <a:spcPct val="90000"/>
            </a:lnSpc>
            <a:spcBef>
              <a:spcPct val="0"/>
            </a:spcBef>
            <a:spcAft>
              <a:spcPct val="35000"/>
            </a:spcAft>
            <a:buNone/>
          </a:pPr>
          <a:r>
            <a:rPr lang="en-GB" sz="1400" b="1" kern="1200"/>
            <a:t>Considered Health Issues</a:t>
          </a:r>
          <a:endParaRPr lang="en-US" sz="1400" kern="1200"/>
        </a:p>
      </dsp:txBody>
      <dsp:txXfrm>
        <a:off x="4910929" y="272312"/>
        <a:ext cx="1994159" cy="1196495"/>
      </dsp:txXfrm>
    </dsp:sp>
    <dsp:sp modelId="{83D64B38-1430-408F-91C6-206521D9B691}">
      <dsp:nvSpPr>
        <dsp:cNvPr id="0" name=""/>
        <dsp:cNvSpPr/>
      </dsp:nvSpPr>
      <dsp:spPr>
        <a:xfrm>
          <a:off x="1997657" y="2479992"/>
          <a:ext cx="428056" cy="91440"/>
        </a:xfrm>
        <a:custGeom>
          <a:avLst/>
          <a:gdLst/>
          <a:ahLst/>
          <a:cxnLst/>
          <a:rect l="0" t="0" r="0" b="0"/>
          <a:pathLst>
            <a:path>
              <a:moveTo>
                <a:pt x="0" y="45720"/>
              </a:moveTo>
              <a:lnTo>
                <a:pt x="428056" y="45720"/>
              </a:lnTo>
            </a:path>
          </a:pathLst>
        </a:custGeom>
        <a:noFill/>
        <a:ln w="12700" cap="flat" cmpd="sng" algn="ctr">
          <a:solidFill>
            <a:schemeClr val="accent5">
              <a:hueOff val="1063560"/>
              <a:satOff val="-11946"/>
              <a:lumOff val="-2549"/>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200218" y="2523419"/>
        <a:ext cx="22932" cy="4586"/>
      </dsp:txXfrm>
    </dsp:sp>
    <dsp:sp modelId="{E5EDDD96-3D6C-4C22-8D9E-5686E8456DF9}">
      <dsp:nvSpPr>
        <dsp:cNvPr id="0" name=""/>
        <dsp:cNvSpPr/>
      </dsp:nvSpPr>
      <dsp:spPr>
        <a:xfrm>
          <a:off x="5297" y="1927464"/>
          <a:ext cx="1994159" cy="1196495"/>
        </a:xfrm>
        <a:prstGeom prst="rect">
          <a:avLst/>
        </a:prstGeom>
        <a:solidFill>
          <a:schemeClr val="accent5">
            <a:hueOff val="911623"/>
            <a:satOff val="-10239"/>
            <a:lumOff val="-218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7715" tIns="102570" rIns="97715" bIns="102570" numCol="1" spcCol="1270" anchor="ctr" anchorCtr="0">
          <a:noAutofit/>
        </a:bodyPr>
        <a:lstStyle/>
        <a:p>
          <a:pPr marL="0" lvl="0" indent="0" algn="ctr" defTabSz="622300">
            <a:lnSpc>
              <a:spcPct val="90000"/>
            </a:lnSpc>
            <a:spcBef>
              <a:spcPct val="0"/>
            </a:spcBef>
            <a:spcAft>
              <a:spcPct val="35000"/>
            </a:spcAft>
            <a:buNone/>
          </a:pPr>
          <a:r>
            <a:rPr lang="en-GB" sz="1400" kern="1200"/>
            <a:t>Assessments cover mobility, mental health, chronic pain, and need for home adaptations.</a:t>
          </a:r>
          <a:endParaRPr lang="en-US" sz="1400" kern="1200"/>
        </a:p>
      </dsp:txBody>
      <dsp:txXfrm>
        <a:off x="5297" y="1927464"/>
        <a:ext cx="1994159" cy="1196495"/>
      </dsp:txXfrm>
    </dsp:sp>
    <dsp:sp modelId="{B9720BEE-3AA8-42E8-9126-F81D4532D669}">
      <dsp:nvSpPr>
        <dsp:cNvPr id="0" name=""/>
        <dsp:cNvSpPr/>
      </dsp:nvSpPr>
      <dsp:spPr>
        <a:xfrm>
          <a:off x="4450473" y="2479992"/>
          <a:ext cx="428056" cy="91440"/>
        </a:xfrm>
        <a:custGeom>
          <a:avLst/>
          <a:gdLst/>
          <a:ahLst/>
          <a:cxnLst/>
          <a:rect l="0" t="0" r="0" b="0"/>
          <a:pathLst>
            <a:path>
              <a:moveTo>
                <a:pt x="0" y="45720"/>
              </a:moveTo>
              <a:lnTo>
                <a:pt x="428056" y="45720"/>
              </a:lnTo>
            </a:path>
          </a:pathLst>
        </a:custGeom>
        <a:noFill/>
        <a:ln w="12700" cap="flat" cmpd="sng" algn="ctr">
          <a:solidFill>
            <a:schemeClr val="accent5">
              <a:hueOff val="1418080"/>
              <a:satOff val="-15927"/>
              <a:lumOff val="-3399"/>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653035" y="2523419"/>
        <a:ext cx="22932" cy="4586"/>
      </dsp:txXfrm>
    </dsp:sp>
    <dsp:sp modelId="{F2E848D0-739F-4DD8-918F-3830333B78EB}">
      <dsp:nvSpPr>
        <dsp:cNvPr id="0" name=""/>
        <dsp:cNvSpPr/>
      </dsp:nvSpPr>
      <dsp:spPr>
        <a:xfrm>
          <a:off x="2458113" y="1927464"/>
          <a:ext cx="1994159" cy="1196495"/>
        </a:xfrm>
        <a:prstGeom prst="rect">
          <a:avLst/>
        </a:prstGeom>
        <a:solidFill>
          <a:schemeClr val="accent5">
            <a:hueOff val="1215497"/>
            <a:satOff val="-13652"/>
            <a:lumOff val="-291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7715" tIns="102570" rIns="97715" bIns="102570" numCol="1" spcCol="1270" anchor="ctr" anchorCtr="0">
          <a:noAutofit/>
        </a:bodyPr>
        <a:lstStyle/>
        <a:p>
          <a:pPr marL="0" lvl="0" indent="0" algn="ctr" defTabSz="622300">
            <a:lnSpc>
              <a:spcPct val="90000"/>
            </a:lnSpc>
            <a:spcBef>
              <a:spcPct val="0"/>
            </a:spcBef>
            <a:spcAft>
              <a:spcPct val="35000"/>
            </a:spcAft>
            <a:buNone/>
          </a:pPr>
          <a:r>
            <a:rPr lang="en-GB" sz="1400" b="1" kern="1200"/>
            <a:t>Assessment Outcomes</a:t>
          </a:r>
          <a:endParaRPr lang="en-US" sz="1400" kern="1200"/>
        </a:p>
      </dsp:txBody>
      <dsp:txXfrm>
        <a:off x="2458113" y="1927464"/>
        <a:ext cx="1994159" cy="1196495"/>
      </dsp:txXfrm>
    </dsp:sp>
    <dsp:sp modelId="{72492E65-DD0A-4297-AC02-8FDC8A2B4DD0}">
      <dsp:nvSpPr>
        <dsp:cNvPr id="0" name=""/>
        <dsp:cNvSpPr/>
      </dsp:nvSpPr>
      <dsp:spPr>
        <a:xfrm>
          <a:off x="1002377" y="3122160"/>
          <a:ext cx="4905632" cy="428056"/>
        </a:xfrm>
        <a:custGeom>
          <a:avLst/>
          <a:gdLst/>
          <a:ahLst/>
          <a:cxnLst/>
          <a:rect l="0" t="0" r="0" b="0"/>
          <a:pathLst>
            <a:path>
              <a:moveTo>
                <a:pt x="4905632" y="0"/>
              </a:moveTo>
              <a:lnTo>
                <a:pt x="4905632" y="231128"/>
              </a:lnTo>
              <a:lnTo>
                <a:pt x="0" y="231128"/>
              </a:lnTo>
              <a:lnTo>
                <a:pt x="0" y="428056"/>
              </a:lnTo>
            </a:path>
          </a:pathLst>
        </a:custGeom>
        <a:noFill/>
        <a:ln w="12700" cap="flat" cmpd="sng" algn="ctr">
          <a:solidFill>
            <a:schemeClr val="accent5">
              <a:hueOff val="1772600"/>
              <a:satOff val="-19909"/>
              <a:lumOff val="-4248"/>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32017" y="3333895"/>
        <a:ext cx="246351" cy="4586"/>
      </dsp:txXfrm>
    </dsp:sp>
    <dsp:sp modelId="{E56F3235-0FC7-4D96-846D-64DBD1ED8DDC}">
      <dsp:nvSpPr>
        <dsp:cNvPr id="0" name=""/>
        <dsp:cNvSpPr/>
      </dsp:nvSpPr>
      <dsp:spPr>
        <a:xfrm>
          <a:off x="4910929" y="1927464"/>
          <a:ext cx="1994159" cy="1196495"/>
        </a:xfrm>
        <a:prstGeom prst="rect">
          <a:avLst/>
        </a:prstGeom>
        <a:solidFill>
          <a:schemeClr val="accent5">
            <a:hueOff val="1519371"/>
            <a:satOff val="-17065"/>
            <a:lumOff val="-364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7715" tIns="102570" rIns="97715" bIns="102570" numCol="1" spcCol="1270" anchor="ctr" anchorCtr="0">
          <a:noAutofit/>
        </a:bodyPr>
        <a:lstStyle/>
        <a:p>
          <a:pPr marL="0" lvl="0" indent="0" algn="ctr" defTabSz="622300">
            <a:lnSpc>
              <a:spcPct val="90000"/>
            </a:lnSpc>
            <a:spcBef>
              <a:spcPct val="0"/>
            </a:spcBef>
            <a:spcAft>
              <a:spcPct val="35000"/>
            </a:spcAft>
            <a:buNone/>
          </a:pPr>
          <a:r>
            <a:rPr lang="en-GB" sz="1400" kern="1200"/>
            <a:t>Recommendations may include accessible features like lifts, level access showers, or adapted housing types.</a:t>
          </a:r>
          <a:endParaRPr lang="en-US" sz="1400" kern="1200"/>
        </a:p>
      </dsp:txBody>
      <dsp:txXfrm>
        <a:off x="4910929" y="1927464"/>
        <a:ext cx="1994159" cy="1196495"/>
      </dsp:txXfrm>
    </dsp:sp>
    <dsp:sp modelId="{463D03F9-DB50-495F-9657-AE7C036E9782}">
      <dsp:nvSpPr>
        <dsp:cNvPr id="0" name=""/>
        <dsp:cNvSpPr/>
      </dsp:nvSpPr>
      <dsp:spPr>
        <a:xfrm>
          <a:off x="1997657" y="4135144"/>
          <a:ext cx="428056" cy="91440"/>
        </a:xfrm>
        <a:custGeom>
          <a:avLst/>
          <a:gdLst/>
          <a:ahLst/>
          <a:cxnLst/>
          <a:rect l="0" t="0" r="0" b="0"/>
          <a:pathLst>
            <a:path>
              <a:moveTo>
                <a:pt x="0" y="45720"/>
              </a:moveTo>
              <a:lnTo>
                <a:pt x="428056" y="45720"/>
              </a:lnTo>
            </a:path>
          </a:pathLst>
        </a:custGeom>
        <a:noFill/>
        <a:ln w="12700" cap="flat" cmpd="sng" algn="ctr">
          <a:solidFill>
            <a:schemeClr val="accent5">
              <a:hueOff val="2127120"/>
              <a:satOff val="-23891"/>
              <a:lumOff val="-5098"/>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200218" y="4178571"/>
        <a:ext cx="22932" cy="4586"/>
      </dsp:txXfrm>
    </dsp:sp>
    <dsp:sp modelId="{DC10B0AE-A2AC-4649-AEA4-B70912F6C266}">
      <dsp:nvSpPr>
        <dsp:cNvPr id="0" name=""/>
        <dsp:cNvSpPr/>
      </dsp:nvSpPr>
      <dsp:spPr>
        <a:xfrm>
          <a:off x="5297" y="3582617"/>
          <a:ext cx="1994159" cy="1196495"/>
        </a:xfrm>
        <a:prstGeom prst="rect">
          <a:avLst/>
        </a:prstGeom>
        <a:solidFill>
          <a:schemeClr val="accent5">
            <a:hueOff val="1823246"/>
            <a:satOff val="-20478"/>
            <a:lumOff val="-437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7715" tIns="102570" rIns="97715" bIns="102570" numCol="1" spcCol="1270" anchor="ctr" anchorCtr="0">
          <a:noAutofit/>
        </a:bodyPr>
        <a:lstStyle/>
        <a:p>
          <a:pPr marL="0" lvl="0" indent="0" algn="ctr" defTabSz="622300">
            <a:lnSpc>
              <a:spcPct val="90000"/>
            </a:lnSpc>
            <a:spcBef>
              <a:spcPct val="0"/>
            </a:spcBef>
            <a:spcAft>
              <a:spcPct val="35000"/>
            </a:spcAft>
            <a:buNone/>
          </a:pPr>
          <a:r>
            <a:rPr lang="en-GB" sz="1400" b="1" kern="1200"/>
            <a:t>Balancing Recommendations and Availability</a:t>
          </a:r>
          <a:endParaRPr lang="en-US" sz="1400" kern="1200"/>
        </a:p>
      </dsp:txBody>
      <dsp:txXfrm>
        <a:off x="5297" y="3582617"/>
        <a:ext cx="1994159" cy="1196495"/>
      </dsp:txXfrm>
    </dsp:sp>
    <dsp:sp modelId="{104106E6-4CD4-4C6B-82B1-25A24F2EC173}">
      <dsp:nvSpPr>
        <dsp:cNvPr id="0" name=""/>
        <dsp:cNvSpPr/>
      </dsp:nvSpPr>
      <dsp:spPr>
        <a:xfrm>
          <a:off x="2458113" y="3582617"/>
          <a:ext cx="1994159" cy="1196495"/>
        </a:xfrm>
        <a:prstGeom prst="rect">
          <a:avLst/>
        </a:prstGeom>
        <a:solidFill>
          <a:schemeClr val="accent5">
            <a:hueOff val="2127120"/>
            <a:satOff val="-23891"/>
            <a:lumOff val="-509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7715" tIns="102570" rIns="97715" bIns="102570" numCol="1" spcCol="1270" anchor="ctr" anchorCtr="0">
          <a:noAutofit/>
        </a:bodyPr>
        <a:lstStyle/>
        <a:p>
          <a:pPr marL="0" lvl="0" indent="0" algn="ctr" defTabSz="622300">
            <a:lnSpc>
              <a:spcPct val="90000"/>
            </a:lnSpc>
            <a:spcBef>
              <a:spcPct val="0"/>
            </a:spcBef>
            <a:spcAft>
              <a:spcPct val="35000"/>
            </a:spcAft>
            <a:buNone/>
          </a:pPr>
          <a:r>
            <a:rPr lang="en-GB" sz="1400" kern="1200"/>
            <a:t>Councils balance medical advice with housing availability, affordability, and priority policies.</a:t>
          </a:r>
          <a:endParaRPr lang="en-US" sz="1400" kern="1200"/>
        </a:p>
      </dsp:txBody>
      <dsp:txXfrm>
        <a:off x="2458113" y="3582617"/>
        <a:ext cx="1994159" cy="119649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8D0286-0A95-4515-B80E-A56C278A9498}">
      <dsp:nvSpPr>
        <dsp:cNvPr id="0" name=""/>
        <dsp:cNvSpPr/>
      </dsp:nvSpPr>
      <dsp:spPr>
        <a:xfrm>
          <a:off x="300640" y="231080"/>
          <a:ext cx="930726" cy="930726"/>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22A67B-23A8-4B12-8F29-BFDCFEDEB751}">
      <dsp:nvSpPr>
        <dsp:cNvPr id="0" name=""/>
        <dsp:cNvSpPr/>
      </dsp:nvSpPr>
      <dsp:spPr>
        <a:xfrm>
          <a:off x="498992" y="429432"/>
          <a:ext cx="534023" cy="53402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C333E5C-A9C0-4A22-B96A-6A78B1FF0ED9}">
      <dsp:nvSpPr>
        <dsp:cNvPr id="0" name=""/>
        <dsp:cNvSpPr/>
      </dsp:nvSpPr>
      <dsp:spPr>
        <a:xfrm>
          <a:off x="3113" y="1451705"/>
          <a:ext cx="1525781" cy="883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GB" sz="1100" b="1" kern="1200"/>
            <a:t>Financial Assistance Availability</a:t>
          </a:r>
          <a:endParaRPr lang="en-US" sz="1100" kern="1200"/>
        </a:p>
      </dsp:txBody>
      <dsp:txXfrm>
        <a:off x="3113" y="1451705"/>
        <a:ext cx="1525781" cy="883284"/>
      </dsp:txXfrm>
    </dsp:sp>
    <dsp:sp modelId="{9A276DDA-1E00-4CC3-888A-4E1790F971D2}">
      <dsp:nvSpPr>
        <dsp:cNvPr id="0" name=""/>
        <dsp:cNvSpPr/>
      </dsp:nvSpPr>
      <dsp:spPr>
        <a:xfrm>
          <a:off x="2093433" y="231080"/>
          <a:ext cx="930726" cy="930726"/>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E7D1A6-3B1F-4370-B16A-0B84B58D0D08}">
      <dsp:nvSpPr>
        <dsp:cNvPr id="0" name=""/>
        <dsp:cNvSpPr/>
      </dsp:nvSpPr>
      <dsp:spPr>
        <a:xfrm>
          <a:off x="2291785" y="429432"/>
          <a:ext cx="534023" cy="53402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900F430-F15A-4026-99D2-C0AE3F5D8298}">
      <dsp:nvSpPr>
        <dsp:cNvPr id="0" name=""/>
        <dsp:cNvSpPr/>
      </dsp:nvSpPr>
      <dsp:spPr>
        <a:xfrm>
          <a:off x="1795906" y="1451705"/>
          <a:ext cx="1525781" cy="883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GB" sz="1100" kern="1200" dirty="0"/>
            <a:t>Limited financial support is available to help access private rented accommodation based on eligibility and need.</a:t>
          </a:r>
          <a:endParaRPr lang="en-US" sz="1100" kern="1200" dirty="0"/>
        </a:p>
      </dsp:txBody>
      <dsp:txXfrm>
        <a:off x="1795906" y="1451705"/>
        <a:ext cx="1525781" cy="883284"/>
      </dsp:txXfrm>
    </dsp:sp>
    <dsp:sp modelId="{B1A91FB5-7718-4830-8017-0C334068379E}">
      <dsp:nvSpPr>
        <dsp:cNvPr id="0" name=""/>
        <dsp:cNvSpPr/>
      </dsp:nvSpPr>
      <dsp:spPr>
        <a:xfrm>
          <a:off x="3886226" y="231080"/>
          <a:ext cx="930726" cy="930726"/>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3DE9DC3-9DB9-4A2C-A462-BAFE98A7A688}">
      <dsp:nvSpPr>
        <dsp:cNvPr id="0" name=""/>
        <dsp:cNvSpPr/>
      </dsp:nvSpPr>
      <dsp:spPr>
        <a:xfrm>
          <a:off x="4084578" y="429432"/>
          <a:ext cx="534023" cy="53402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3166387-B430-4EA4-89A7-60DC019CE1DB}">
      <dsp:nvSpPr>
        <dsp:cNvPr id="0" name=""/>
        <dsp:cNvSpPr/>
      </dsp:nvSpPr>
      <dsp:spPr>
        <a:xfrm>
          <a:off x="3588699" y="1451705"/>
          <a:ext cx="1525781" cy="883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GB" sz="1100" b="1" kern="1200"/>
            <a:t>Practical Support Options</a:t>
          </a:r>
          <a:endParaRPr lang="en-US" sz="1100" kern="1200"/>
        </a:p>
      </dsp:txBody>
      <dsp:txXfrm>
        <a:off x="3588699" y="1451705"/>
        <a:ext cx="1525781" cy="883284"/>
      </dsp:txXfrm>
    </dsp:sp>
    <dsp:sp modelId="{F822EF37-E84E-40C3-AB55-0D2B4A6C7B98}">
      <dsp:nvSpPr>
        <dsp:cNvPr id="0" name=""/>
        <dsp:cNvSpPr/>
      </dsp:nvSpPr>
      <dsp:spPr>
        <a:xfrm>
          <a:off x="5679019" y="231080"/>
          <a:ext cx="930726" cy="930726"/>
        </a:xfrm>
        <a:prstGeom prst="round2DiagRect">
          <a:avLst>
            <a:gd name="adj1" fmla="val 29727"/>
            <a:gd name="adj2" fmla="val 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AE06BA1-B7FF-4E03-BF12-90FC50FAC7E3}">
      <dsp:nvSpPr>
        <dsp:cNvPr id="0" name=""/>
        <dsp:cNvSpPr/>
      </dsp:nvSpPr>
      <dsp:spPr>
        <a:xfrm>
          <a:off x="5877371" y="429432"/>
          <a:ext cx="534023" cy="53402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1B05808-A05B-4FD6-9D18-9F9B9644ACA3}">
      <dsp:nvSpPr>
        <dsp:cNvPr id="0" name=""/>
        <dsp:cNvSpPr/>
      </dsp:nvSpPr>
      <dsp:spPr>
        <a:xfrm>
          <a:off x="5381492" y="1451705"/>
          <a:ext cx="1525781" cy="883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GB" sz="1100" kern="1200" dirty="0"/>
            <a:t>Practical help such as providing vouchers to client  assists applicants in setting up essential household items. We work with Charities. </a:t>
          </a:r>
          <a:endParaRPr lang="en-US" sz="1100" kern="1200" dirty="0"/>
        </a:p>
      </dsp:txBody>
      <dsp:txXfrm>
        <a:off x="5381492" y="1451705"/>
        <a:ext cx="1525781" cy="883284"/>
      </dsp:txXfrm>
    </dsp:sp>
    <dsp:sp modelId="{BDFB72FE-E86F-431F-92F3-D55AC40DE6F7}">
      <dsp:nvSpPr>
        <dsp:cNvPr id="0" name=""/>
        <dsp:cNvSpPr/>
      </dsp:nvSpPr>
      <dsp:spPr>
        <a:xfrm>
          <a:off x="300640" y="2716435"/>
          <a:ext cx="930726" cy="930726"/>
        </a:xfrm>
        <a:prstGeom prst="round2DiagRect">
          <a:avLst>
            <a:gd name="adj1" fmla="val 29727"/>
            <a:gd name="adj2" fmla="val 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CACACEC-83DB-4A7F-A83A-C1F9C834B321}">
      <dsp:nvSpPr>
        <dsp:cNvPr id="0" name=""/>
        <dsp:cNvSpPr/>
      </dsp:nvSpPr>
      <dsp:spPr>
        <a:xfrm>
          <a:off x="498992" y="2914786"/>
          <a:ext cx="534023" cy="53402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83F84FA-8775-4787-B066-4CB4BEEB3BAE}">
      <dsp:nvSpPr>
        <dsp:cNvPr id="0" name=""/>
        <dsp:cNvSpPr/>
      </dsp:nvSpPr>
      <dsp:spPr>
        <a:xfrm>
          <a:off x="3113" y="3937060"/>
          <a:ext cx="1525781" cy="883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GB" sz="1100" b="1" kern="1200"/>
            <a:t>Budgeting and Tenancy Advice</a:t>
          </a:r>
          <a:endParaRPr lang="en-US" sz="1100" kern="1200"/>
        </a:p>
      </dsp:txBody>
      <dsp:txXfrm>
        <a:off x="3113" y="3937060"/>
        <a:ext cx="1525781" cy="883284"/>
      </dsp:txXfrm>
    </dsp:sp>
    <dsp:sp modelId="{D90E8BB9-888C-4725-8CAE-668D9284E669}">
      <dsp:nvSpPr>
        <dsp:cNvPr id="0" name=""/>
        <dsp:cNvSpPr/>
      </dsp:nvSpPr>
      <dsp:spPr>
        <a:xfrm>
          <a:off x="2093433" y="2716435"/>
          <a:ext cx="930726" cy="930726"/>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0B0AAB9-6A71-4065-8B5A-E1856EC94A9C}">
      <dsp:nvSpPr>
        <dsp:cNvPr id="0" name=""/>
        <dsp:cNvSpPr/>
      </dsp:nvSpPr>
      <dsp:spPr>
        <a:xfrm>
          <a:off x="2291785" y="2914786"/>
          <a:ext cx="534023" cy="53402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F7B5344-F24F-4AA0-940E-33BA75BA640F}">
      <dsp:nvSpPr>
        <dsp:cNvPr id="0" name=""/>
        <dsp:cNvSpPr/>
      </dsp:nvSpPr>
      <dsp:spPr>
        <a:xfrm>
          <a:off x="1795906" y="3937060"/>
          <a:ext cx="1525781" cy="883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GB" sz="1100" kern="1200"/>
            <a:t>The council offers guidance on budgeting, rent management, and sustaining long-term tenancy success.</a:t>
          </a:r>
          <a:endParaRPr lang="en-US" sz="1100" kern="1200"/>
        </a:p>
      </dsp:txBody>
      <dsp:txXfrm>
        <a:off x="1795906" y="3937060"/>
        <a:ext cx="1525781" cy="883284"/>
      </dsp:txXfrm>
    </dsp:sp>
    <dsp:sp modelId="{DEF44F5C-5894-4404-A76F-ED7DE41B70FD}">
      <dsp:nvSpPr>
        <dsp:cNvPr id="0" name=""/>
        <dsp:cNvSpPr/>
      </dsp:nvSpPr>
      <dsp:spPr>
        <a:xfrm>
          <a:off x="3886226" y="2716435"/>
          <a:ext cx="930726" cy="930726"/>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9284267-4445-47A6-9193-EB4B4C1AF206}">
      <dsp:nvSpPr>
        <dsp:cNvPr id="0" name=""/>
        <dsp:cNvSpPr/>
      </dsp:nvSpPr>
      <dsp:spPr>
        <a:xfrm>
          <a:off x="4084578" y="2914786"/>
          <a:ext cx="534023" cy="53402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57D0274-F160-402A-BC66-A80C614B69EB}">
      <dsp:nvSpPr>
        <dsp:cNvPr id="0" name=""/>
        <dsp:cNvSpPr/>
      </dsp:nvSpPr>
      <dsp:spPr>
        <a:xfrm>
          <a:off x="3588699" y="3937060"/>
          <a:ext cx="1525781" cy="883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GB" sz="1100" b="1" kern="1200"/>
            <a:t>Assessment and Communication</a:t>
          </a:r>
          <a:endParaRPr lang="en-US" sz="1100" kern="1200"/>
        </a:p>
      </dsp:txBody>
      <dsp:txXfrm>
        <a:off x="3588699" y="3937060"/>
        <a:ext cx="1525781" cy="883284"/>
      </dsp:txXfrm>
    </dsp:sp>
    <dsp:sp modelId="{58F115E5-4F07-443F-ACBB-44C7D0DE446D}">
      <dsp:nvSpPr>
        <dsp:cNvPr id="0" name=""/>
        <dsp:cNvSpPr/>
      </dsp:nvSpPr>
      <dsp:spPr>
        <a:xfrm>
          <a:off x="5679019" y="2716435"/>
          <a:ext cx="930726" cy="930726"/>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9A9A8BE-F857-435B-9750-C12D36C96C9D}">
      <dsp:nvSpPr>
        <dsp:cNvPr id="0" name=""/>
        <dsp:cNvSpPr/>
      </dsp:nvSpPr>
      <dsp:spPr>
        <a:xfrm>
          <a:off x="5877371" y="2914786"/>
          <a:ext cx="534023" cy="53402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06D5488-F5BF-4356-8D7D-3EF052A70C9D}">
      <dsp:nvSpPr>
        <dsp:cNvPr id="0" name=""/>
        <dsp:cNvSpPr/>
      </dsp:nvSpPr>
      <dsp:spPr>
        <a:xfrm>
          <a:off x="5381492" y="3937060"/>
          <a:ext cx="1525781" cy="883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GB" sz="1100" kern="1200"/>
            <a:t>Support is subject to assessment and clear communication ensures realistic planning for applicants. </a:t>
          </a:r>
          <a:endParaRPr lang="en-US" sz="1100" kern="1200"/>
        </a:p>
      </dsp:txBody>
      <dsp:txXfrm>
        <a:off x="5381492" y="3937060"/>
        <a:ext cx="1525781" cy="88328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C547D1-23EE-45C8-AB90-AE2220BAF10C}">
      <dsp:nvSpPr>
        <dsp:cNvPr id="0" name=""/>
        <dsp:cNvSpPr/>
      </dsp:nvSpPr>
      <dsp:spPr>
        <a:xfrm>
          <a:off x="2159834" y="942764"/>
          <a:ext cx="464976" cy="91440"/>
        </a:xfrm>
        <a:custGeom>
          <a:avLst/>
          <a:gdLst/>
          <a:ahLst/>
          <a:cxnLst/>
          <a:rect l="0" t="0" r="0" b="0"/>
          <a:pathLst>
            <a:path>
              <a:moveTo>
                <a:pt x="0" y="45720"/>
              </a:moveTo>
              <a:lnTo>
                <a:pt x="464976" y="45720"/>
              </a:lnTo>
            </a:path>
          </a:pathLst>
        </a:custGeom>
        <a:noFill/>
        <a:ln w="12700"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379933" y="986004"/>
        <a:ext cx="24778" cy="4960"/>
      </dsp:txXfrm>
    </dsp:sp>
    <dsp:sp modelId="{49FCBCDB-6ED6-43ED-A160-D7816335D74F}">
      <dsp:nvSpPr>
        <dsp:cNvPr id="0" name=""/>
        <dsp:cNvSpPr/>
      </dsp:nvSpPr>
      <dsp:spPr>
        <a:xfrm>
          <a:off x="6952" y="342080"/>
          <a:ext cx="2154681" cy="1292808"/>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581" tIns="110826" rIns="105581" bIns="110826" numCol="1" spcCol="1270" anchor="ctr" anchorCtr="0">
          <a:noAutofit/>
        </a:bodyPr>
        <a:lstStyle/>
        <a:p>
          <a:pPr marL="0" lvl="0" indent="0" algn="ctr" defTabSz="711200">
            <a:lnSpc>
              <a:spcPct val="90000"/>
            </a:lnSpc>
            <a:spcBef>
              <a:spcPct val="0"/>
            </a:spcBef>
            <a:spcAft>
              <a:spcPct val="35000"/>
            </a:spcAft>
            <a:buNone/>
          </a:pPr>
          <a:r>
            <a:rPr lang="en-GB" sz="1600" b="1" kern="1200" dirty="0"/>
            <a:t>Eligibility and Support</a:t>
          </a:r>
          <a:endParaRPr lang="en-US" sz="1600" kern="1200" dirty="0"/>
        </a:p>
      </dsp:txBody>
      <dsp:txXfrm>
        <a:off x="6952" y="342080"/>
        <a:ext cx="2154681" cy="1292808"/>
      </dsp:txXfrm>
    </dsp:sp>
    <dsp:sp modelId="{CC481A45-584B-410A-BFFE-2375F63E5870}">
      <dsp:nvSpPr>
        <dsp:cNvPr id="0" name=""/>
        <dsp:cNvSpPr/>
      </dsp:nvSpPr>
      <dsp:spPr>
        <a:xfrm>
          <a:off x="4810092" y="942764"/>
          <a:ext cx="464976" cy="91440"/>
        </a:xfrm>
        <a:custGeom>
          <a:avLst/>
          <a:gdLst/>
          <a:ahLst/>
          <a:cxnLst/>
          <a:rect l="0" t="0" r="0" b="0"/>
          <a:pathLst>
            <a:path>
              <a:moveTo>
                <a:pt x="0" y="45720"/>
              </a:moveTo>
              <a:lnTo>
                <a:pt x="464976" y="45720"/>
              </a:lnTo>
            </a:path>
          </a:pathLst>
        </a:custGeom>
        <a:noFill/>
        <a:ln w="12700"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030191" y="986004"/>
        <a:ext cx="24778" cy="4960"/>
      </dsp:txXfrm>
    </dsp:sp>
    <dsp:sp modelId="{16780E98-7A2A-4559-BD6D-62365E09E91A}">
      <dsp:nvSpPr>
        <dsp:cNvPr id="0" name=""/>
        <dsp:cNvSpPr/>
      </dsp:nvSpPr>
      <dsp:spPr>
        <a:xfrm>
          <a:off x="2657211" y="342080"/>
          <a:ext cx="2154681" cy="1292808"/>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581" tIns="110826" rIns="105581" bIns="110826" numCol="1" spcCol="1270" anchor="ctr" anchorCtr="0">
          <a:noAutofit/>
        </a:bodyPr>
        <a:lstStyle/>
        <a:p>
          <a:pPr marL="0" lvl="0" indent="0" algn="ctr" defTabSz="711200">
            <a:lnSpc>
              <a:spcPct val="90000"/>
            </a:lnSpc>
            <a:spcBef>
              <a:spcPct val="0"/>
            </a:spcBef>
            <a:spcAft>
              <a:spcPct val="35000"/>
            </a:spcAft>
            <a:buNone/>
          </a:pPr>
          <a:r>
            <a:rPr lang="en-GB" sz="1600" kern="1200" dirty="0"/>
            <a:t>Refugees can apply for welfare benefits with support from housing officers and resettlement staff.</a:t>
          </a:r>
          <a:endParaRPr lang="en-US" sz="1600" kern="1200" dirty="0"/>
        </a:p>
      </dsp:txBody>
      <dsp:txXfrm>
        <a:off x="2657211" y="342080"/>
        <a:ext cx="2154681" cy="1292808"/>
      </dsp:txXfrm>
    </dsp:sp>
    <dsp:sp modelId="{8814E773-9CC8-4F6C-A3C2-CCD82D0B41AE}">
      <dsp:nvSpPr>
        <dsp:cNvPr id="0" name=""/>
        <dsp:cNvSpPr/>
      </dsp:nvSpPr>
      <dsp:spPr>
        <a:xfrm>
          <a:off x="7460350" y="942764"/>
          <a:ext cx="464976" cy="91440"/>
        </a:xfrm>
        <a:custGeom>
          <a:avLst/>
          <a:gdLst/>
          <a:ahLst/>
          <a:cxnLst/>
          <a:rect l="0" t="0" r="0" b="0"/>
          <a:pathLst>
            <a:path>
              <a:moveTo>
                <a:pt x="0" y="45720"/>
              </a:moveTo>
              <a:lnTo>
                <a:pt x="464976" y="45720"/>
              </a:lnTo>
            </a:path>
          </a:pathLst>
        </a:custGeom>
        <a:noFill/>
        <a:ln w="12700"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680449" y="986004"/>
        <a:ext cx="24778" cy="4960"/>
      </dsp:txXfrm>
    </dsp:sp>
    <dsp:sp modelId="{C9A4782F-9D59-4A2A-A6E3-137512C8A7D9}">
      <dsp:nvSpPr>
        <dsp:cNvPr id="0" name=""/>
        <dsp:cNvSpPr/>
      </dsp:nvSpPr>
      <dsp:spPr>
        <a:xfrm>
          <a:off x="5307469" y="342080"/>
          <a:ext cx="2154681" cy="1292808"/>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581" tIns="110826" rIns="105581" bIns="110826" numCol="1" spcCol="1270" anchor="ctr" anchorCtr="0">
          <a:noAutofit/>
        </a:bodyPr>
        <a:lstStyle/>
        <a:p>
          <a:pPr marL="0" lvl="0" indent="0" algn="ctr" defTabSz="711200">
            <a:lnSpc>
              <a:spcPct val="90000"/>
            </a:lnSpc>
            <a:spcBef>
              <a:spcPct val="0"/>
            </a:spcBef>
            <a:spcAft>
              <a:spcPct val="35000"/>
            </a:spcAft>
            <a:buNone/>
          </a:pPr>
          <a:r>
            <a:rPr lang="en-GB" sz="1600" b="1" kern="1200" dirty="0"/>
            <a:t>Impact of Benefit Cap</a:t>
          </a:r>
          <a:endParaRPr lang="en-US" sz="1600" kern="1200" dirty="0"/>
        </a:p>
      </dsp:txBody>
      <dsp:txXfrm>
        <a:off x="5307469" y="342080"/>
        <a:ext cx="2154681" cy="1292808"/>
      </dsp:txXfrm>
    </dsp:sp>
    <dsp:sp modelId="{8F370DD6-E4D5-441B-BF70-1CC07D4F326A}">
      <dsp:nvSpPr>
        <dsp:cNvPr id="0" name=""/>
        <dsp:cNvSpPr/>
      </dsp:nvSpPr>
      <dsp:spPr>
        <a:xfrm>
          <a:off x="1084293" y="1633089"/>
          <a:ext cx="7950775" cy="464976"/>
        </a:xfrm>
        <a:custGeom>
          <a:avLst/>
          <a:gdLst/>
          <a:ahLst/>
          <a:cxnLst/>
          <a:rect l="0" t="0" r="0" b="0"/>
          <a:pathLst>
            <a:path>
              <a:moveTo>
                <a:pt x="7950775" y="0"/>
              </a:moveTo>
              <a:lnTo>
                <a:pt x="7950775" y="249588"/>
              </a:lnTo>
              <a:lnTo>
                <a:pt x="0" y="249588"/>
              </a:lnTo>
              <a:lnTo>
                <a:pt x="0" y="464976"/>
              </a:lnTo>
            </a:path>
          </a:pathLst>
        </a:custGeom>
        <a:noFill/>
        <a:ln w="12700"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860525" y="1863097"/>
        <a:ext cx="398310" cy="4960"/>
      </dsp:txXfrm>
    </dsp:sp>
    <dsp:sp modelId="{A8B6E3C5-B50F-4692-9195-C89940A3C7AE}">
      <dsp:nvSpPr>
        <dsp:cNvPr id="0" name=""/>
        <dsp:cNvSpPr/>
      </dsp:nvSpPr>
      <dsp:spPr>
        <a:xfrm>
          <a:off x="7957727" y="342080"/>
          <a:ext cx="2154681" cy="1292808"/>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581" tIns="110826" rIns="105581" bIns="110826" numCol="1" spcCol="1270" anchor="ctr" anchorCtr="0">
          <a:noAutofit/>
        </a:bodyPr>
        <a:lstStyle/>
        <a:p>
          <a:pPr marL="0" lvl="0" indent="0" algn="ctr" defTabSz="533400">
            <a:lnSpc>
              <a:spcPct val="90000"/>
            </a:lnSpc>
            <a:spcBef>
              <a:spcPct val="0"/>
            </a:spcBef>
            <a:spcAft>
              <a:spcPct val="35000"/>
            </a:spcAft>
            <a:buNone/>
          </a:pPr>
          <a:r>
            <a:rPr lang="en-GB" sz="1200" kern="1200" dirty="0"/>
            <a:t>The benefit cap limits total benefits, affecting housing affordability especially in high-rent areas like London. We support  / encourage client to be in employment. </a:t>
          </a:r>
          <a:endParaRPr lang="en-US" sz="1200" kern="1200" dirty="0"/>
        </a:p>
      </dsp:txBody>
      <dsp:txXfrm>
        <a:off x="7957727" y="342080"/>
        <a:ext cx="2154681" cy="1292808"/>
      </dsp:txXfrm>
    </dsp:sp>
    <dsp:sp modelId="{1995D219-EEE6-4661-8C7E-006099EA097C}">
      <dsp:nvSpPr>
        <dsp:cNvPr id="0" name=""/>
        <dsp:cNvSpPr/>
      </dsp:nvSpPr>
      <dsp:spPr>
        <a:xfrm>
          <a:off x="2159834" y="2731150"/>
          <a:ext cx="464976" cy="91440"/>
        </a:xfrm>
        <a:custGeom>
          <a:avLst/>
          <a:gdLst/>
          <a:ahLst/>
          <a:cxnLst/>
          <a:rect l="0" t="0" r="0" b="0"/>
          <a:pathLst>
            <a:path>
              <a:moveTo>
                <a:pt x="0" y="45720"/>
              </a:moveTo>
              <a:lnTo>
                <a:pt x="464976" y="45720"/>
              </a:lnTo>
            </a:path>
          </a:pathLst>
        </a:custGeom>
        <a:noFill/>
        <a:ln w="12700" cap="flat" cmpd="sng" algn="ctr">
          <a:solidFill>
            <a:schemeClr val="accent6">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379933" y="2774390"/>
        <a:ext cx="24778" cy="4960"/>
      </dsp:txXfrm>
    </dsp:sp>
    <dsp:sp modelId="{3EA5222E-58BF-46B0-96BD-9F5AD34C5E07}">
      <dsp:nvSpPr>
        <dsp:cNvPr id="0" name=""/>
        <dsp:cNvSpPr/>
      </dsp:nvSpPr>
      <dsp:spPr>
        <a:xfrm>
          <a:off x="6952" y="2130465"/>
          <a:ext cx="2154681" cy="1292808"/>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581" tIns="110826" rIns="105581" bIns="110826" numCol="1" spcCol="1270" anchor="ctr" anchorCtr="0">
          <a:noAutofit/>
        </a:bodyPr>
        <a:lstStyle/>
        <a:p>
          <a:pPr marL="0" lvl="0" indent="0" algn="ctr" defTabSz="711200">
            <a:lnSpc>
              <a:spcPct val="90000"/>
            </a:lnSpc>
            <a:spcBef>
              <a:spcPct val="0"/>
            </a:spcBef>
            <a:spcAft>
              <a:spcPct val="35000"/>
            </a:spcAft>
            <a:buNone/>
          </a:pPr>
          <a:r>
            <a:rPr lang="en-GB" sz="1600" b="1" kern="1200" dirty="0"/>
            <a:t>Affordability Checks</a:t>
          </a:r>
        </a:p>
        <a:p>
          <a:pPr marL="0" lvl="0" indent="0" algn="ctr" defTabSz="711200">
            <a:lnSpc>
              <a:spcPct val="90000"/>
            </a:lnSpc>
            <a:spcBef>
              <a:spcPct val="0"/>
            </a:spcBef>
            <a:spcAft>
              <a:spcPct val="35000"/>
            </a:spcAft>
            <a:buNone/>
          </a:pPr>
          <a:endParaRPr lang="en-US" sz="1200" kern="1200" dirty="0"/>
        </a:p>
      </dsp:txBody>
      <dsp:txXfrm>
        <a:off x="6952" y="2130465"/>
        <a:ext cx="2154681" cy="1292808"/>
      </dsp:txXfrm>
    </dsp:sp>
    <dsp:sp modelId="{531B7104-0D7F-4F61-A1A6-EB11F5ABD106}">
      <dsp:nvSpPr>
        <dsp:cNvPr id="0" name=""/>
        <dsp:cNvSpPr/>
      </dsp:nvSpPr>
      <dsp:spPr>
        <a:xfrm>
          <a:off x="4810092" y="2731150"/>
          <a:ext cx="464976" cy="91440"/>
        </a:xfrm>
        <a:custGeom>
          <a:avLst/>
          <a:gdLst/>
          <a:ahLst/>
          <a:cxnLst/>
          <a:rect l="0" t="0" r="0" b="0"/>
          <a:pathLst>
            <a:path>
              <a:moveTo>
                <a:pt x="0" y="45720"/>
              </a:moveTo>
              <a:lnTo>
                <a:pt x="464976" y="45720"/>
              </a:lnTo>
            </a:path>
          </a:pathLst>
        </a:custGeom>
        <a:noFill/>
        <a:ln w="12700"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030191" y="2774390"/>
        <a:ext cx="24778" cy="4960"/>
      </dsp:txXfrm>
    </dsp:sp>
    <dsp:sp modelId="{D513EEC3-66FF-4463-BEB7-7E6A5C44B83A}">
      <dsp:nvSpPr>
        <dsp:cNvPr id="0" name=""/>
        <dsp:cNvSpPr/>
      </dsp:nvSpPr>
      <dsp:spPr>
        <a:xfrm>
          <a:off x="2657211" y="2130465"/>
          <a:ext cx="2154681" cy="1292808"/>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581" tIns="110826" rIns="105581" bIns="110826" numCol="1" spcCol="1270" anchor="ctr" anchorCtr="0">
          <a:noAutofit/>
        </a:bodyPr>
        <a:lstStyle/>
        <a:p>
          <a:pPr marL="0" lvl="0" indent="0" algn="ctr" defTabSz="666750">
            <a:lnSpc>
              <a:spcPct val="90000"/>
            </a:lnSpc>
            <a:spcBef>
              <a:spcPct val="0"/>
            </a:spcBef>
            <a:spcAft>
              <a:spcPct val="35000"/>
            </a:spcAft>
            <a:buNone/>
          </a:pPr>
          <a:r>
            <a:rPr lang="en-GB" sz="1500" kern="1200" dirty="0"/>
            <a:t>Councils conduct affordability checks to reduce tenancy failure risks before property acceptance.</a:t>
          </a:r>
          <a:endParaRPr lang="en-US" sz="1500" kern="1200" dirty="0"/>
        </a:p>
      </dsp:txBody>
      <dsp:txXfrm>
        <a:off x="2657211" y="2130465"/>
        <a:ext cx="2154681" cy="1292808"/>
      </dsp:txXfrm>
    </dsp:sp>
    <dsp:sp modelId="{81F98AFB-B80C-417F-A792-638432F776CA}">
      <dsp:nvSpPr>
        <dsp:cNvPr id="0" name=""/>
        <dsp:cNvSpPr/>
      </dsp:nvSpPr>
      <dsp:spPr>
        <a:xfrm>
          <a:off x="7460350" y="2731150"/>
          <a:ext cx="464976" cy="91440"/>
        </a:xfrm>
        <a:custGeom>
          <a:avLst/>
          <a:gdLst/>
          <a:ahLst/>
          <a:cxnLst/>
          <a:rect l="0" t="0" r="0" b="0"/>
          <a:pathLst>
            <a:path>
              <a:moveTo>
                <a:pt x="0" y="45720"/>
              </a:moveTo>
              <a:lnTo>
                <a:pt x="464976" y="45720"/>
              </a:lnTo>
            </a:path>
          </a:pathLst>
        </a:custGeom>
        <a:noFill/>
        <a:ln w="12700"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680449" y="2774390"/>
        <a:ext cx="24778" cy="4960"/>
      </dsp:txXfrm>
    </dsp:sp>
    <dsp:sp modelId="{8DE46AA0-F535-4100-9834-147999297D7C}">
      <dsp:nvSpPr>
        <dsp:cNvPr id="0" name=""/>
        <dsp:cNvSpPr/>
      </dsp:nvSpPr>
      <dsp:spPr>
        <a:xfrm>
          <a:off x="5307469" y="2130465"/>
          <a:ext cx="2154681" cy="1292808"/>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581" tIns="110826" rIns="105581" bIns="110826" numCol="1" spcCol="1270" anchor="ctr" anchorCtr="0">
          <a:noAutofit/>
        </a:bodyPr>
        <a:lstStyle/>
        <a:p>
          <a:pPr marL="0" lvl="0" indent="0" algn="ctr" defTabSz="800100">
            <a:lnSpc>
              <a:spcPct val="90000"/>
            </a:lnSpc>
            <a:spcBef>
              <a:spcPct val="0"/>
            </a:spcBef>
            <a:spcAft>
              <a:spcPct val="35000"/>
            </a:spcAft>
            <a:buNone/>
          </a:pPr>
          <a:r>
            <a:rPr lang="en-GB" sz="1800" b="1" kern="1200" dirty="0"/>
            <a:t>Applicant Responsibilities</a:t>
          </a:r>
          <a:endParaRPr lang="en-US" sz="1800" kern="1200" dirty="0"/>
        </a:p>
      </dsp:txBody>
      <dsp:txXfrm>
        <a:off x="5307469" y="2130465"/>
        <a:ext cx="2154681" cy="1292808"/>
      </dsp:txXfrm>
    </dsp:sp>
    <dsp:sp modelId="{E1986EB8-FAD3-4B35-B850-E0F6CE6D434C}">
      <dsp:nvSpPr>
        <dsp:cNvPr id="0" name=""/>
        <dsp:cNvSpPr/>
      </dsp:nvSpPr>
      <dsp:spPr>
        <a:xfrm>
          <a:off x="7957727" y="2130465"/>
          <a:ext cx="2154681" cy="1292808"/>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581" tIns="110826" rIns="105581" bIns="110826" numCol="1" spcCol="1270" anchor="ctr" anchorCtr="0">
          <a:noAutofit/>
        </a:bodyPr>
        <a:lstStyle/>
        <a:p>
          <a:pPr marL="0" lvl="0" indent="0" algn="ctr" defTabSz="666750">
            <a:lnSpc>
              <a:spcPct val="90000"/>
            </a:lnSpc>
            <a:spcBef>
              <a:spcPct val="0"/>
            </a:spcBef>
            <a:spcAft>
              <a:spcPct val="35000"/>
            </a:spcAft>
            <a:buNone/>
          </a:pPr>
          <a:r>
            <a:rPr lang="en-GB" sz="1500" kern="1200" dirty="0"/>
            <a:t>Applicants must engage with benefit applications and report any changes in their circumstances promptly.</a:t>
          </a:r>
          <a:endParaRPr lang="en-US" sz="1500" kern="1200" dirty="0"/>
        </a:p>
      </dsp:txBody>
      <dsp:txXfrm>
        <a:off x="7957727" y="2130465"/>
        <a:ext cx="2154681" cy="129280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56D060-72A8-49AC-AD20-4B06530CA78F}">
      <dsp:nvSpPr>
        <dsp:cNvPr id="0" name=""/>
        <dsp:cNvSpPr/>
      </dsp:nvSpPr>
      <dsp:spPr>
        <a:xfrm>
          <a:off x="2143996" y="957645"/>
          <a:ext cx="462472" cy="91440"/>
        </a:xfrm>
        <a:custGeom>
          <a:avLst/>
          <a:gdLst/>
          <a:ahLst/>
          <a:cxnLst/>
          <a:rect l="0" t="0" r="0" b="0"/>
          <a:pathLst>
            <a:path>
              <a:moveTo>
                <a:pt x="0" y="45720"/>
              </a:moveTo>
              <a:lnTo>
                <a:pt x="462472" y="45720"/>
              </a:lnTo>
            </a:path>
          </a:pathLst>
        </a:custGeom>
        <a:noFill/>
        <a:ln w="12700"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362905" y="1000899"/>
        <a:ext cx="24653" cy="4930"/>
      </dsp:txXfrm>
    </dsp:sp>
    <dsp:sp modelId="{3301AA93-6E98-456E-9F81-8A78EF0D41DD}">
      <dsp:nvSpPr>
        <dsp:cNvPr id="0" name=""/>
        <dsp:cNvSpPr/>
      </dsp:nvSpPr>
      <dsp:spPr>
        <a:xfrm>
          <a:off x="2001" y="360226"/>
          <a:ext cx="2143794" cy="1286276"/>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048" tIns="110266" rIns="105048" bIns="110266" numCol="1" spcCol="1270" anchor="ctr" anchorCtr="0">
          <a:noAutofit/>
        </a:bodyPr>
        <a:lstStyle/>
        <a:p>
          <a:pPr marL="0" lvl="0" indent="0" algn="ctr" defTabSz="800100">
            <a:lnSpc>
              <a:spcPct val="90000"/>
            </a:lnSpc>
            <a:spcBef>
              <a:spcPct val="0"/>
            </a:spcBef>
            <a:spcAft>
              <a:spcPct val="35000"/>
            </a:spcAft>
            <a:buNone/>
          </a:pPr>
          <a:r>
            <a:rPr lang="en-GB" sz="1800" b="1" kern="1200" dirty="0"/>
            <a:t>Applicant Responsibilities</a:t>
          </a:r>
          <a:endParaRPr lang="en-US" sz="1800" kern="1200" dirty="0"/>
        </a:p>
      </dsp:txBody>
      <dsp:txXfrm>
        <a:off x="2001" y="360226"/>
        <a:ext cx="2143794" cy="1286276"/>
      </dsp:txXfrm>
    </dsp:sp>
    <dsp:sp modelId="{B88F64FD-C653-44B9-AA0F-9D1A448CAF36}">
      <dsp:nvSpPr>
        <dsp:cNvPr id="0" name=""/>
        <dsp:cNvSpPr/>
      </dsp:nvSpPr>
      <dsp:spPr>
        <a:xfrm>
          <a:off x="4780863" y="957645"/>
          <a:ext cx="462472" cy="91440"/>
        </a:xfrm>
        <a:custGeom>
          <a:avLst/>
          <a:gdLst/>
          <a:ahLst/>
          <a:cxnLst/>
          <a:rect l="0" t="0" r="0" b="0"/>
          <a:pathLst>
            <a:path>
              <a:moveTo>
                <a:pt x="0" y="45720"/>
              </a:moveTo>
              <a:lnTo>
                <a:pt x="462472" y="45720"/>
              </a:lnTo>
            </a:path>
          </a:pathLst>
        </a:custGeom>
        <a:noFill/>
        <a:ln w="12700"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999773" y="1000899"/>
        <a:ext cx="24653" cy="4930"/>
      </dsp:txXfrm>
    </dsp:sp>
    <dsp:sp modelId="{3AF6BEB2-4CFA-4831-8D0D-FE8FCB5EA5FC}">
      <dsp:nvSpPr>
        <dsp:cNvPr id="0" name=""/>
        <dsp:cNvSpPr/>
      </dsp:nvSpPr>
      <dsp:spPr>
        <a:xfrm>
          <a:off x="2638868" y="360226"/>
          <a:ext cx="2143794" cy="1286276"/>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048" tIns="110266" rIns="105048" bIns="110266" numCol="1" spcCol="1270" anchor="ctr" anchorCtr="0">
          <a:noAutofit/>
        </a:bodyPr>
        <a:lstStyle/>
        <a:p>
          <a:pPr marL="0" lvl="0" indent="0" algn="ctr" defTabSz="577850">
            <a:lnSpc>
              <a:spcPct val="90000"/>
            </a:lnSpc>
            <a:spcBef>
              <a:spcPct val="0"/>
            </a:spcBef>
            <a:spcAft>
              <a:spcPct val="35000"/>
            </a:spcAft>
            <a:buNone/>
          </a:pPr>
          <a:r>
            <a:rPr lang="en-GB" sz="1300" kern="1200" dirty="0"/>
            <a:t>Applicants must engage with appointments, provide accurate information, attend viewings, and consider suitable housing options.</a:t>
          </a:r>
          <a:endParaRPr lang="en-US" sz="1300" kern="1200" dirty="0"/>
        </a:p>
      </dsp:txBody>
      <dsp:txXfrm>
        <a:off x="2638868" y="360226"/>
        <a:ext cx="2143794" cy="1286276"/>
      </dsp:txXfrm>
    </dsp:sp>
    <dsp:sp modelId="{C6E5144B-F813-4C28-9D1E-759B694C8A46}">
      <dsp:nvSpPr>
        <dsp:cNvPr id="0" name=""/>
        <dsp:cNvSpPr/>
      </dsp:nvSpPr>
      <dsp:spPr>
        <a:xfrm>
          <a:off x="7417731" y="957645"/>
          <a:ext cx="462472" cy="91440"/>
        </a:xfrm>
        <a:custGeom>
          <a:avLst/>
          <a:gdLst/>
          <a:ahLst/>
          <a:cxnLst/>
          <a:rect l="0" t="0" r="0" b="0"/>
          <a:pathLst>
            <a:path>
              <a:moveTo>
                <a:pt x="0" y="45720"/>
              </a:moveTo>
              <a:lnTo>
                <a:pt x="462472" y="45720"/>
              </a:lnTo>
            </a:path>
          </a:pathLst>
        </a:custGeom>
        <a:noFill/>
        <a:ln w="12700"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636640" y="1000899"/>
        <a:ext cx="24653" cy="4930"/>
      </dsp:txXfrm>
    </dsp:sp>
    <dsp:sp modelId="{47836152-5355-48A1-8769-C88FB98E6727}">
      <dsp:nvSpPr>
        <dsp:cNvPr id="0" name=""/>
        <dsp:cNvSpPr/>
      </dsp:nvSpPr>
      <dsp:spPr>
        <a:xfrm>
          <a:off x="5275736" y="360226"/>
          <a:ext cx="2143794" cy="1286276"/>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048" tIns="110266" rIns="105048" bIns="110266" numCol="1" spcCol="1270" anchor="ctr" anchorCtr="0">
          <a:noAutofit/>
        </a:bodyPr>
        <a:lstStyle/>
        <a:p>
          <a:pPr marL="0" lvl="0" indent="0" algn="ctr" defTabSz="800100">
            <a:lnSpc>
              <a:spcPct val="90000"/>
            </a:lnSpc>
            <a:spcBef>
              <a:spcPct val="0"/>
            </a:spcBef>
            <a:spcAft>
              <a:spcPct val="35000"/>
            </a:spcAft>
            <a:buNone/>
          </a:pPr>
          <a:r>
            <a:rPr lang="en-GB" sz="1800" b="1" kern="1200" dirty="0"/>
            <a:t>Housing Support Conditions</a:t>
          </a:r>
          <a:endParaRPr lang="en-US" sz="1800" kern="1200" dirty="0"/>
        </a:p>
      </dsp:txBody>
      <dsp:txXfrm>
        <a:off x="5275736" y="360226"/>
        <a:ext cx="2143794" cy="1286276"/>
      </dsp:txXfrm>
    </dsp:sp>
    <dsp:sp modelId="{4AC5A5C4-CFA4-4311-BE9D-8B547178F3AF}">
      <dsp:nvSpPr>
        <dsp:cNvPr id="0" name=""/>
        <dsp:cNvSpPr/>
      </dsp:nvSpPr>
      <dsp:spPr>
        <a:xfrm>
          <a:off x="1073898" y="1644703"/>
          <a:ext cx="7910602" cy="462472"/>
        </a:xfrm>
        <a:custGeom>
          <a:avLst/>
          <a:gdLst/>
          <a:ahLst/>
          <a:cxnLst/>
          <a:rect l="0" t="0" r="0" b="0"/>
          <a:pathLst>
            <a:path>
              <a:moveTo>
                <a:pt x="7910602" y="0"/>
              </a:moveTo>
              <a:lnTo>
                <a:pt x="7910602" y="248336"/>
              </a:lnTo>
              <a:lnTo>
                <a:pt x="0" y="248336"/>
              </a:lnTo>
              <a:lnTo>
                <a:pt x="0" y="462472"/>
              </a:lnTo>
            </a:path>
          </a:pathLst>
        </a:custGeom>
        <a:noFill/>
        <a:ln w="12700"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831051" y="1873474"/>
        <a:ext cx="396297" cy="4930"/>
      </dsp:txXfrm>
    </dsp:sp>
    <dsp:sp modelId="{B8788C10-0629-404A-A37D-9B2068696FFB}">
      <dsp:nvSpPr>
        <dsp:cNvPr id="0" name=""/>
        <dsp:cNvSpPr/>
      </dsp:nvSpPr>
      <dsp:spPr>
        <a:xfrm>
          <a:off x="7912603" y="360226"/>
          <a:ext cx="2143794" cy="1286276"/>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048" tIns="110266" rIns="105048" bIns="110266" numCol="1" spcCol="1270" anchor="ctr" anchorCtr="0">
          <a:noAutofit/>
        </a:bodyPr>
        <a:lstStyle/>
        <a:p>
          <a:pPr marL="0" lvl="0" indent="0" algn="ctr" defTabSz="577850">
            <a:lnSpc>
              <a:spcPct val="90000"/>
            </a:lnSpc>
            <a:spcBef>
              <a:spcPct val="0"/>
            </a:spcBef>
            <a:spcAft>
              <a:spcPct val="35000"/>
            </a:spcAft>
            <a:buNone/>
          </a:pPr>
          <a:r>
            <a:rPr lang="en-GB" sz="1300" kern="1200"/>
            <a:t>Housing support depends on legal duties, availability, and affordability; no guarantee of social housing or preferred locations.</a:t>
          </a:r>
          <a:endParaRPr lang="en-US" sz="1300" kern="1200"/>
        </a:p>
      </dsp:txBody>
      <dsp:txXfrm>
        <a:off x="7912603" y="360226"/>
        <a:ext cx="2143794" cy="1286276"/>
      </dsp:txXfrm>
    </dsp:sp>
    <dsp:sp modelId="{A250E555-A6AF-4DE9-B166-9B5D0A60AD4C}">
      <dsp:nvSpPr>
        <dsp:cNvPr id="0" name=""/>
        <dsp:cNvSpPr/>
      </dsp:nvSpPr>
      <dsp:spPr>
        <a:xfrm>
          <a:off x="2143996" y="2736994"/>
          <a:ext cx="462472" cy="91440"/>
        </a:xfrm>
        <a:custGeom>
          <a:avLst/>
          <a:gdLst/>
          <a:ahLst/>
          <a:cxnLst/>
          <a:rect l="0" t="0" r="0" b="0"/>
          <a:pathLst>
            <a:path>
              <a:moveTo>
                <a:pt x="0" y="45720"/>
              </a:moveTo>
              <a:lnTo>
                <a:pt x="462472" y="45720"/>
              </a:lnTo>
            </a:path>
          </a:pathLst>
        </a:custGeom>
        <a:noFill/>
        <a:ln w="12700" cap="flat" cmpd="sng" algn="ctr">
          <a:solidFill>
            <a:schemeClr val="accent6">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362905" y="2780249"/>
        <a:ext cx="24653" cy="4930"/>
      </dsp:txXfrm>
    </dsp:sp>
    <dsp:sp modelId="{AED7F424-639E-4CAF-AE4D-B3FE909A735C}">
      <dsp:nvSpPr>
        <dsp:cNvPr id="0" name=""/>
        <dsp:cNvSpPr/>
      </dsp:nvSpPr>
      <dsp:spPr>
        <a:xfrm>
          <a:off x="2001" y="2139576"/>
          <a:ext cx="2143794" cy="1286276"/>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048" tIns="110266" rIns="105048" bIns="110266" numCol="1" spcCol="1270" anchor="ctr" anchorCtr="0">
          <a:noAutofit/>
        </a:bodyPr>
        <a:lstStyle/>
        <a:p>
          <a:pPr marL="0" lvl="0" indent="0" algn="ctr" defTabSz="711200">
            <a:lnSpc>
              <a:spcPct val="90000"/>
            </a:lnSpc>
            <a:spcBef>
              <a:spcPct val="0"/>
            </a:spcBef>
            <a:spcAft>
              <a:spcPct val="35000"/>
            </a:spcAft>
            <a:buNone/>
          </a:pPr>
          <a:r>
            <a:rPr lang="en-GB" sz="1600" b="1" kern="1200" dirty="0"/>
            <a:t>Positive Engagement Benefits</a:t>
          </a:r>
          <a:endParaRPr lang="en-US" sz="1600" kern="1200" dirty="0"/>
        </a:p>
      </dsp:txBody>
      <dsp:txXfrm>
        <a:off x="2001" y="2139576"/>
        <a:ext cx="2143794" cy="1286276"/>
      </dsp:txXfrm>
    </dsp:sp>
    <dsp:sp modelId="{A6276EE5-6730-4A05-917B-BDD7004A3342}">
      <dsp:nvSpPr>
        <dsp:cNvPr id="0" name=""/>
        <dsp:cNvSpPr/>
      </dsp:nvSpPr>
      <dsp:spPr>
        <a:xfrm>
          <a:off x="4780863" y="2736994"/>
          <a:ext cx="462472" cy="91440"/>
        </a:xfrm>
        <a:custGeom>
          <a:avLst/>
          <a:gdLst/>
          <a:ahLst/>
          <a:cxnLst/>
          <a:rect l="0" t="0" r="0" b="0"/>
          <a:pathLst>
            <a:path>
              <a:moveTo>
                <a:pt x="0" y="45720"/>
              </a:moveTo>
              <a:lnTo>
                <a:pt x="462472" y="45720"/>
              </a:lnTo>
            </a:path>
          </a:pathLst>
        </a:custGeom>
        <a:noFill/>
        <a:ln w="12700"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999773" y="2780249"/>
        <a:ext cx="24653" cy="4930"/>
      </dsp:txXfrm>
    </dsp:sp>
    <dsp:sp modelId="{3EBEA70A-1A7F-43B1-ADB6-B87419C281F1}">
      <dsp:nvSpPr>
        <dsp:cNvPr id="0" name=""/>
        <dsp:cNvSpPr/>
      </dsp:nvSpPr>
      <dsp:spPr>
        <a:xfrm>
          <a:off x="2638868" y="2139576"/>
          <a:ext cx="2143794" cy="1286276"/>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048" tIns="110266" rIns="105048" bIns="110266" numCol="1" spcCol="1270" anchor="ctr" anchorCtr="0">
          <a:noAutofit/>
        </a:bodyPr>
        <a:lstStyle/>
        <a:p>
          <a:pPr marL="0" lvl="0" indent="0" algn="ctr" defTabSz="577850">
            <a:lnSpc>
              <a:spcPct val="90000"/>
            </a:lnSpc>
            <a:spcBef>
              <a:spcPct val="0"/>
            </a:spcBef>
            <a:spcAft>
              <a:spcPct val="35000"/>
            </a:spcAft>
            <a:buNone/>
          </a:pPr>
          <a:r>
            <a:rPr lang="en-GB" sz="1300" kern="1200"/>
            <a:t>Positive engagement and understanding improve chances of securing safe and sustainable accommodation.</a:t>
          </a:r>
          <a:endParaRPr lang="en-US" sz="1300" kern="1200"/>
        </a:p>
      </dsp:txBody>
      <dsp:txXfrm>
        <a:off x="2638868" y="2139576"/>
        <a:ext cx="2143794" cy="1286276"/>
      </dsp:txXfrm>
    </dsp:sp>
    <dsp:sp modelId="{09E0B1E7-A66B-421F-9931-E80B81082241}">
      <dsp:nvSpPr>
        <dsp:cNvPr id="0" name=""/>
        <dsp:cNvSpPr/>
      </dsp:nvSpPr>
      <dsp:spPr>
        <a:xfrm>
          <a:off x="7417731" y="2736994"/>
          <a:ext cx="462472" cy="91440"/>
        </a:xfrm>
        <a:custGeom>
          <a:avLst/>
          <a:gdLst/>
          <a:ahLst/>
          <a:cxnLst/>
          <a:rect l="0" t="0" r="0" b="0"/>
          <a:pathLst>
            <a:path>
              <a:moveTo>
                <a:pt x="0" y="45720"/>
              </a:moveTo>
              <a:lnTo>
                <a:pt x="462472" y="45720"/>
              </a:lnTo>
            </a:path>
          </a:pathLst>
        </a:custGeom>
        <a:noFill/>
        <a:ln w="12700"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636640" y="2780249"/>
        <a:ext cx="24653" cy="4930"/>
      </dsp:txXfrm>
    </dsp:sp>
    <dsp:sp modelId="{16AE7752-657D-45F9-BA3E-599F2CD1B200}">
      <dsp:nvSpPr>
        <dsp:cNvPr id="0" name=""/>
        <dsp:cNvSpPr/>
      </dsp:nvSpPr>
      <dsp:spPr>
        <a:xfrm>
          <a:off x="5275736" y="2139576"/>
          <a:ext cx="2143794" cy="1286276"/>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048" tIns="110266" rIns="105048" bIns="110266" numCol="1" spcCol="1270" anchor="ctr" anchorCtr="0">
          <a:noAutofit/>
        </a:bodyPr>
        <a:lstStyle/>
        <a:p>
          <a:pPr marL="0" lvl="0" indent="0" algn="ctr" defTabSz="889000">
            <a:lnSpc>
              <a:spcPct val="90000"/>
            </a:lnSpc>
            <a:spcBef>
              <a:spcPct val="0"/>
            </a:spcBef>
            <a:spcAft>
              <a:spcPct val="35000"/>
            </a:spcAft>
            <a:buNone/>
          </a:pPr>
          <a:r>
            <a:rPr lang="en-GB" sz="2000" b="1" kern="1200" dirty="0"/>
            <a:t>Council’s Support Aim</a:t>
          </a:r>
          <a:endParaRPr lang="en-US" sz="2000" kern="1200" dirty="0"/>
        </a:p>
      </dsp:txBody>
      <dsp:txXfrm>
        <a:off x="5275736" y="2139576"/>
        <a:ext cx="2143794" cy="1286276"/>
      </dsp:txXfrm>
    </dsp:sp>
    <dsp:sp modelId="{E61D5871-8375-45AA-9E31-A1CD66074750}">
      <dsp:nvSpPr>
        <dsp:cNvPr id="0" name=""/>
        <dsp:cNvSpPr/>
      </dsp:nvSpPr>
      <dsp:spPr>
        <a:xfrm>
          <a:off x="7912603" y="2139576"/>
          <a:ext cx="2143794" cy="1286276"/>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048" tIns="110266" rIns="105048" bIns="110266" numCol="1" spcCol="1270" anchor="ctr" anchorCtr="0">
          <a:noAutofit/>
        </a:bodyPr>
        <a:lstStyle/>
        <a:p>
          <a:pPr marL="0" lvl="0" indent="0" algn="ctr" defTabSz="577850">
            <a:lnSpc>
              <a:spcPct val="90000"/>
            </a:lnSpc>
            <a:spcBef>
              <a:spcPct val="0"/>
            </a:spcBef>
            <a:spcAft>
              <a:spcPct val="35000"/>
            </a:spcAft>
            <a:buNone/>
          </a:pPr>
          <a:r>
            <a:rPr lang="en-GB" sz="1300" kern="1200"/>
            <a:t>The council aims to help refugees integrate by providing safe, suitable, and sustainable housing. </a:t>
          </a:r>
          <a:endParaRPr lang="en-US" sz="1300" kern="1200"/>
        </a:p>
      </dsp:txBody>
      <dsp:txXfrm>
        <a:off x="7912603" y="2139576"/>
        <a:ext cx="2143794" cy="1286276"/>
      </dsp:txXfrm>
    </dsp:sp>
  </dsp:spTree>
</dsp:drawing>
</file>

<file path=ppt/diagrams/layout1.xml><?xml version="1.0" encoding="utf-8"?>
<dgm:layoutDef xmlns:dgm="http://schemas.openxmlformats.org/drawingml/2006/diagram" xmlns:a="http://schemas.openxmlformats.org/drawingml/2006/main" uniqueId="urn:microsoft.com/office/officeart/2016/7/layout/BasicProcessNew">
  <dgm:title val="Basic Process New"/>
  <dgm:desc val=""/>
  <dgm:catLst>
    <dgm:cat type="process"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fact="0.15"/>
      <dgm:constr type="h" for="ch" forName="sibTrans" op="equ"/>
    </dgm:constrLst>
    <dgm:ruleLst>
      <dgm:rule type="h" for="ch" forName="sibTrans" val="6.75" fact="NaN" max="NaN"/>
      <dgm:rule type="w" for="ch" forName="sibTrans" val="8.75" fact="NaN" max="NaN"/>
    </dgm:ruleLst>
    <dgm:forEach name="nodesForEach" axis="ch" ptType="node">
      <dgm:layoutNode name="node">
        <dgm:varLst>
          <dgm:bulletEnabled val="1"/>
        </dgm:varLst>
        <dgm:alg type="tx"/>
        <dgm:shape xmlns:r="http://schemas.openxmlformats.org/officeDocument/2006/relationships" type="rect" r:blip="">
          <dgm:adjLst>
            <dgm:adj idx="1" val="0.1"/>
          </dgm:adjLst>
        </dgm:shape>
        <dgm:presOf axis="desOrSelf" ptType="node"/>
        <dgm:constrLst>
          <dgm:constr type="h" refType="w" fact="0.6"/>
          <dgm:constr type="lMarg" val="12"/>
          <dgm:constr type="rMarg" val="12"/>
          <dgm:constr type="tMarg" val="12"/>
          <dgm:constr type="bMarg" val="12"/>
        </dgm:constrLst>
        <dgm:ruleLst>
          <dgm:rule type="primFontSz" val="11" fact="NaN" max="NaN"/>
          <dgm:rule type="primFontSz" val="18" fact="NaN" max="NaN"/>
          <dgm:rule type="h" val="NaN" fact="1.5" max="NaN"/>
          <dgm:rule type="primFontSz" val="11" fact="NaN" max="NaN"/>
          <dgm:rule type="h" val="INF" fact="NaN" max="NaN"/>
        </dgm:ruleLst>
      </dgm:layoutNode>
      <dgm:forEach name="sibTransForEach" axis="followSib" ptType="sibTrans" cnt="1">
        <dgm:layoutNode name="sibTransSpacerBeforeConnector" styleLbl="node1">
          <dgm:alg type="sp"/>
          <dgm:shape xmlns:r="http://schemas.openxmlformats.org/officeDocument/2006/relationships" r:blip="">
            <dgm:adjLst/>
          </dgm:shape>
          <dgm:constrLst>
            <dgm:constr type="w" val="4.5"/>
          </dgm:constrLst>
          <dgm:presOf/>
          <dgm:ruleLst>
            <dgm:rule type="w" val="4.5" fact="NaN" max="NaN"/>
          </dgm:ruleLst>
        </dgm:layoutNode>
        <dgm:layoutNode name="sibTrans" styleLbl="node1">
          <dgm:alg type="sp"/>
          <dgm:shape xmlns:r="http://schemas.openxmlformats.org/officeDocument/2006/relationships" type="rightArrow" r:blip="">
            <dgm:adjLst>
              <dgm:adj idx="1" val="0.5"/>
            </dgm:adjLst>
          </dgm:shape>
          <dgm:presOf axis="self"/>
          <dgm:constrLst>
            <dgm:constr type="h" val="6.75"/>
          </dgm:constrLst>
          <dgm:ruleLst>
            <dgm:rule type="h" val="6.75" fact="NaN" max="NaN"/>
            <dgm:rule type="w" val="8.75" fact="NaN" max="NaN"/>
          </dgm:ruleLst>
        </dgm:layoutNode>
        <dgm:layoutNode name="sibTransSpacerAfterConnector">
          <dgm:alg type="sp"/>
          <dgm:shape xmlns:r="http://schemas.openxmlformats.org/officeDocument/2006/relationships" r:blip="">
            <dgm:adjLst/>
          </dgm:shape>
          <dgm:constrLst>
            <dgm:constr type="w" val="4.5"/>
          </dgm:constrLst>
          <dgm:presOf/>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7.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DC3829-7441-4F3A-B8B2-360E49CB42C8}" type="datetimeFigureOut">
              <a:rPr lang="en-GB" smtClean="0"/>
              <a:t>06/07/2026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26F962-F5C9-4E27-BA07-60F9DF558658}" type="slidenum">
              <a:rPr lang="en-GB" smtClean="0"/>
              <a:t>‹#›</a:t>
            </a:fld>
            <a:endParaRPr lang="en-GB"/>
          </a:p>
        </p:txBody>
      </p:sp>
    </p:spTree>
    <p:extLst>
      <p:ext uri="{BB962C8B-B14F-4D97-AF65-F5344CB8AC3E}">
        <p14:creationId xmlns:p14="http://schemas.microsoft.com/office/powerpoint/2010/main" val="27859891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926F962-F5C9-4E27-BA07-60F9DF558658}" type="slidenum">
              <a:rPr lang="en-GB" smtClean="0"/>
              <a:t>2</a:t>
            </a:fld>
            <a:endParaRPr lang="en-GB"/>
          </a:p>
        </p:txBody>
      </p:sp>
    </p:spTree>
    <p:extLst>
      <p:ext uri="{BB962C8B-B14F-4D97-AF65-F5344CB8AC3E}">
        <p14:creationId xmlns:p14="http://schemas.microsoft.com/office/powerpoint/2010/main" val="41844905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926F962-F5C9-4E27-BA07-60F9DF558658}" type="slidenum">
              <a:rPr lang="en-GB" smtClean="0"/>
              <a:t>6</a:t>
            </a:fld>
            <a:endParaRPr lang="en-GB"/>
          </a:p>
        </p:txBody>
      </p:sp>
    </p:spTree>
    <p:extLst>
      <p:ext uri="{BB962C8B-B14F-4D97-AF65-F5344CB8AC3E}">
        <p14:creationId xmlns:p14="http://schemas.microsoft.com/office/powerpoint/2010/main" val="14517043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GB"/>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13A9A6CB-A74E-49E6-9083-EECA1D7AEC41}" type="datetimeFigureOut">
              <a:rPr lang="en-GB" smtClean="0"/>
              <a:t>06/07/2026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AAD08F9-AC6F-42FC-BA36-0795266D3084}"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54826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13A9A6CB-A74E-49E6-9083-EECA1D7AEC41}" type="datetimeFigureOut">
              <a:rPr lang="en-GB" smtClean="0"/>
              <a:t>06/07/2026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AAD08F9-AC6F-42FC-BA36-0795266D3084}" type="slidenum">
              <a:rPr lang="en-GB" smtClean="0"/>
              <a:t>‹#›</a:t>
            </a:fld>
            <a:endParaRPr lang="en-GB"/>
          </a:p>
        </p:txBody>
      </p:sp>
    </p:spTree>
    <p:extLst>
      <p:ext uri="{BB962C8B-B14F-4D97-AF65-F5344CB8AC3E}">
        <p14:creationId xmlns:p14="http://schemas.microsoft.com/office/powerpoint/2010/main" val="16155078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13A9A6CB-A74E-49E6-9083-EECA1D7AEC41}" type="datetimeFigureOut">
              <a:rPr lang="en-GB" smtClean="0"/>
              <a:t>06/07/2026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AAD08F9-AC6F-42FC-BA36-0795266D3084}" type="slidenum">
              <a:rPr lang="en-GB" smtClean="0"/>
              <a:t>‹#›</a:t>
            </a:fld>
            <a:endParaRPr lang="en-GB"/>
          </a:p>
        </p:txBody>
      </p:sp>
    </p:spTree>
    <p:extLst>
      <p:ext uri="{BB962C8B-B14F-4D97-AF65-F5344CB8AC3E}">
        <p14:creationId xmlns:p14="http://schemas.microsoft.com/office/powerpoint/2010/main" val="31055347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13A9A6CB-A74E-49E6-9083-EECA1D7AEC41}" type="datetimeFigureOut">
              <a:rPr lang="en-GB" smtClean="0"/>
              <a:t>06/07/2026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AAD08F9-AC6F-42FC-BA36-0795266D3084}" type="slidenum">
              <a:rPr lang="en-GB" smtClean="0"/>
              <a:t>‹#›</a:t>
            </a:fld>
            <a:endParaRPr lang="en-GB"/>
          </a:p>
        </p:txBody>
      </p:sp>
    </p:spTree>
    <p:extLst>
      <p:ext uri="{BB962C8B-B14F-4D97-AF65-F5344CB8AC3E}">
        <p14:creationId xmlns:p14="http://schemas.microsoft.com/office/powerpoint/2010/main" val="20597102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GB"/>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13A9A6CB-A74E-49E6-9083-EECA1D7AEC41}" type="datetimeFigureOut">
              <a:rPr lang="en-GB" smtClean="0"/>
              <a:t>06/07/2026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AAD08F9-AC6F-42FC-BA36-0795266D3084}"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18045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GB"/>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13A9A6CB-A74E-49E6-9083-EECA1D7AEC41}" type="datetimeFigureOut">
              <a:rPr lang="en-GB" smtClean="0"/>
              <a:t>06/07/2026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AAD08F9-AC6F-42FC-BA36-0795266D3084}" type="slidenum">
              <a:rPr lang="en-GB" smtClean="0"/>
              <a:t>‹#›</a:t>
            </a:fld>
            <a:endParaRPr lang="en-GB"/>
          </a:p>
        </p:txBody>
      </p:sp>
    </p:spTree>
    <p:extLst>
      <p:ext uri="{BB962C8B-B14F-4D97-AF65-F5344CB8AC3E}">
        <p14:creationId xmlns:p14="http://schemas.microsoft.com/office/powerpoint/2010/main" val="38047772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GB"/>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13A9A6CB-A74E-49E6-9083-EECA1D7AEC41}" type="datetimeFigureOut">
              <a:rPr lang="en-GB" smtClean="0"/>
              <a:t>06/07/2026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AAD08F9-AC6F-42FC-BA36-0795266D3084}" type="slidenum">
              <a:rPr lang="en-GB" smtClean="0"/>
              <a:t>‹#›</a:t>
            </a:fld>
            <a:endParaRPr lang="en-GB"/>
          </a:p>
        </p:txBody>
      </p:sp>
    </p:spTree>
    <p:extLst>
      <p:ext uri="{BB962C8B-B14F-4D97-AF65-F5344CB8AC3E}">
        <p14:creationId xmlns:p14="http://schemas.microsoft.com/office/powerpoint/2010/main" val="37655049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13A9A6CB-A74E-49E6-9083-EECA1D7AEC41}" type="datetimeFigureOut">
              <a:rPr lang="en-GB" smtClean="0"/>
              <a:t>06/07/2026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AAD08F9-AC6F-42FC-BA36-0795266D3084}" type="slidenum">
              <a:rPr lang="en-GB" smtClean="0"/>
              <a:t>‹#›</a:t>
            </a:fld>
            <a:endParaRPr lang="en-GB"/>
          </a:p>
        </p:txBody>
      </p:sp>
    </p:spTree>
    <p:extLst>
      <p:ext uri="{BB962C8B-B14F-4D97-AF65-F5344CB8AC3E}">
        <p14:creationId xmlns:p14="http://schemas.microsoft.com/office/powerpoint/2010/main" val="226628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3A9A6CB-A74E-49E6-9083-EECA1D7AEC41}" type="datetimeFigureOut">
              <a:rPr lang="en-GB" smtClean="0"/>
              <a:t>06/07/2026</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AAAD08F9-AC6F-42FC-BA36-0795266D3084}" type="slidenum">
              <a:rPr lang="en-GB" smtClean="0"/>
              <a:t>‹#›</a:t>
            </a:fld>
            <a:endParaRPr lang="en-GB"/>
          </a:p>
        </p:txBody>
      </p:sp>
    </p:spTree>
    <p:extLst>
      <p:ext uri="{BB962C8B-B14F-4D97-AF65-F5344CB8AC3E}">
        <p14:creationId xmlns:p14="http://schemas.microsoft.com/office/powerpoint/2010/main" val="3989821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GB"/>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13A9A6CB-A74E-49E6-9083-EECA1D7AEC41}" type="datetimeFigureOut">
              <a:rPr lang="en-GB" smtClean="0"/>
              <a:t>06/07/2026</a:t>
            </a:fld>
            <a:endParaRPr lang="en-GB"/>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AAAD08F9-AC6F-42FC-BA36-0795266D3084}" type="slidenum">
              <a:rPr lang="en-GB" smtClean="0"/>
              <a:t>‹#›</a:t>
            </a:fld>
            <a:endParaRPr lang="en-GB"/>
          </a:p>
        </p:txBody>
      </p:sp>
    </p:spTree>
    <p:extLst>
      <p:ext uri="{BB962C8B-B14F-4D97-AF65-F5344CB8AC3E}">
        <p14:creationId xmlns:p14="http://schemas.microsoft.com/office/powerpoint/2010/main" val="1252483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GB"/>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13A9A6CB-A74E-49E6-9083-EECA1D7AEC41}" type="datetimeFigureOut">
              <a:rPr lang="en-GB" smtClean="0"/>
              <a:t>06/07/2026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AAD08F9-AC6F-42FC-BA36-0795266D3084}" type="slidenum">
              <a:rPr lang="en-GB" smtClean="0"/>
              <a:t>‹#›</a:t>
            </a:fld>
            <a:endParaRPr lang="en-GB"/>
          </a:p>
        </p:txBody>
      </p:sp>
    </p:spTree>
    <p:extLst>
      <p:ext uri="{BB962C8B-B14F-4D97-AF65-F5344CB8AC3E}">
        <p14:creationId xmlns:p14="http://schemas.microsoft.com/office/powerpoint/2010/main" val="33264913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GB"/>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3A9A6CB-A74E-49E6-9083-EECA1D7AEC41}" type="datetimeFigureOut">
              <a:rPr lang="en-GB" smtClean="0"/>
              <a:t>06/07/2026</a:t>
            </a:fld>
            <a:endParaRPr lang="en-GB"/>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GB"/>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AAAD08F9-AC6F-42FC-BA36-0795266D3084}" type="slidenum">
              <a:rPr lang="en-GB" smtClean="0"/>
              <a:t>‹#›</a:t>
            </a:fld>
            <a:endParaRPr lang="en-GB"/>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29455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4.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3" name="Rectangle 22">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cxnSp>
        <p:nvCxnSpPr>
          <p:cNvPr id="25" name="Straight Connector 24">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27" name="Rectangle 26">
            <a:extLst>
              <a:ext uri="{FF2B5EF4-FFF2-40B4-BE49-F238E27FC236}">
                <a16:creationId xmlns:a16="http://schemas.microsoft.com/office/drawing/2014/main" id="{C33BF9DD-8A45-4EEE-B231-0A14D322E5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EFF6B7D-7A60-6ADD-B93F-EC3F3F29F198}"/>
              </a:ext>
            </a:extLst>
          </p:cNvPr>
          <p:cNvSpPr>
            <a:spLocks noGrp="1"/>
          </p:cNvSpPr>
          <p:nvPr>
            <p:ph type="ctrTitle"/>
          </p:nvPr>
        </p:nvSpPr>
        <p:spPr>
          <a:xfrm>
            <a:off x="4974771" y="634946"/>
            <a:ext cx="6574972" cy="1450757"/>
          </a:xfrm>
        </p:spPr>
        <p:txBody>
          <a:bodyPr vert="horz" lIns="91440" tIns="45720" rIns="91440" bIns="45720" rtlCol="0" anchor="b">
            <a:normAutofit/>
          </a:bodyPr>
          <a:lstStyle/>
          <a:p>
            <a:r>
              <a:rPr lang="en-US" sz="4800" b="1" dirty="0">
                <a:solidFill>
                  <a:schemeClr val="tx1">
                    <a:lumMod val="75000"/>
                    <a:lumOff val="25000"/>
                  </a:schemeClr>
                </a:solidFill>
              </a:rPr>
              <a:t>BRENT HOUSING </a:t>
            </a:r>
          </a:p>
        </p:txBody>
      </p:sp>
      <p:pic>
        <p:nvPicPr>
          <p:cNvPr id="18" name="Graphic 17" descr="House">
            <a:extLst>
              <a:ext uri="{FF2B5EF4-FFF2-40B4-BE49-F238E27FC236}">
                <a16:creationId xmlns:a16="http://schemas.microsoft.com/office/drawing/2014/main" id="{D7A8EB1B-F026-1312-68A9-0342FDBE96E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33999" y="1296626"/>
            <a:ext cx="4001315" cy="4001315"/>
          </a:xfrm>
          <a:prstGeom prst="rect">
            <a:avLst/>
          </a:prstGeom>
        </p:spPr>
      </p:pic>
      <p:cxnSp>
        <p:nvCxnSpPr>
          <p:cNvPr id="29" name="Straight Connector 28">
            <a:extLst>
              <a:ext uri="{FF2B5EF4-FFF2-40B4-BE49-F238E27FC236}">
                <a16:creationId xmlns:a16="http://schemas.microsoft.com/office/drawing/2014/main" id="{9020DCC9-F851-4562-BB20-1AB3C51BFD0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74770" y="2086188"/>
            <a:ext cx="608976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Subtitle 2">
            <a:extLst>
              <a:ext uri="{FF2B5EF4-FFF2-40B4-BE49-F238E27FC236}">
                <a16:creationId xmlns:a16="http://schemas.microsoft.com/office/drawing/2014/main" id="{CE797B9D-A6B4-871C-B392-360E479DE5C7}"/>
              </a:ext>
            </a:extLst>
          </p:cNvPr>
          <p:cNvSpPr>
            <a:spLocks noGrp="1"/>
          </p:cNvSpPr>
          <p:nvPr>
            <p:ph type="subTitle" idx="1"/>
          </p:nvPr>
        </p:nvSpPr>
        <p:spPr>
          <a:xfrm>
            <a:off x="4974769" y="2198914"/>
            <a:ext cx="6574973" cy="3670180"/>
          </a:xfrm>
        </p:spPr>
        <p:txBody>
          <a:bodyPr vert="horz" lIns="0" tIns="45720" rIns="0" bIns="45720" rtlCol="0">
            <a:normAutofit/>
          </a:bodyPr>
          <a:lstStyle/>
          <a:p>
            <a:r>
              <a:rPr lang="en-US" dirty="0">
                <a:solidFill>
                  <a:schemeClr val="tx1">
                    <a:lumMod val="75000"/>
                    <a:lumOff val="25000"/>
                  </a:schemeClr>
                </a:solidFill>
                <a:latin typeface="+mn-lt"/>
              </a:rPr>
              <a:t>RESETTLEMENT HOUSING TEAM</a:t>
            </a:r>
          </a:p>
          <a:p>
            <a:endParaRPr lang="en-US" dirty="0">
              <a:solidFill>
                <a:schemeClr val="tx1">
                  <a:lumMod val="75000"/>
                  <a:lumOff val="25000"/>
                </a:schemeClr>
              </a:solidFill>
              <a:latin typeface="+mn-lt"/>
            </a:endParaRPr>
          </a:p>
          <a:p>
            <a:r>
              <a:rPr lang="en-US" dirty="0">
                <a:solidFill>
                  <a:schemeClr val="tx1">
                    <a:lumMod val="75000"/>
                    <a:lumOff val="25000"/>
                  </a:schemeClr>
                </a:solidFill>
                <a:latin typeface="+mn-lt"/>
              </a:rPr>
              <a:t>OFFICER: </a:t>
            </a:r>
          </a:p>
          <a:p>
            <a:r>
              <a:rPr lang="en-US" dirty="0">
                <a:solidFill>
                  <a:schemeClr val="tx1">
                    <a:lumMod val="75000"/>
                    <a:lumOff val="25000"/>
                  </a:schemeClr>
                </a:solidFill>
                <a:effectLst>
                  <a:outerShdw blurRad="38100" dist="38100" dir="2700000" algn="tl">
                    <a:srgbClr val="000000">
                      <a:alpha val="43137"/>
                    </a:srgbClr>
                  </a:outerShdw>
                </a:effectLst>
                <a:latin typeface="+mn-lt"/>
              </a:rPr>
              <a:t>HAJA BUNDU </a:t>
            </a:r>
          </a:p>
        </p:txBody>
      </p:sp>
      <p:sp>
        <p:nvSpPr>
          <p:cNvPr id="31" name="Rectangle 30">
            <a:extLst>
              <a:ext uri="{FF2B5EF4-FFF2-40B4-BE49-F238E27FC236}">
                <a16:creationId xmlns:a16="http://schemas.microsoft.com/office/drawing/2014/main" id="{D5FBCAC9-BD8B-4F3B-AD74-EF37D421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33" name="Rectangle 32">
            <a:extLst>
              <a:ext uri="{FF2B5EF4-FFF2-40B4-BE49-F238E27FC236}">
                <a16:creationId xmlns:a16="http://schemas.microsoft.com/office/drawing/2014/main" id="{9556C5A8-AD7E-4CE7-87BE-9EA3B5E17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Tree>
    <p:extLst>
      <p:ext uri="{BB962C8B-B14F-4D97-AF65-F5344CB8AC3E}">
        <p14:creationId xmlns:p14="http://schemas.microsoft.com/office/powerpoint/2010/main" val="31038456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52ABB703-2B0E-4C3B-B4A2-F3973548E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BE057C-53C7-178F-6DD5-E425200B5970}"/>
              </a:ext>
            </a:extLst>
          </p:cNvPr>
          <p:cNvSpPr>
            <a:spLocks noGrp="1"/>
          </p:cNvSpPr>
          <p:nvPr>
            <p:ph type="title"/>
          </p:nvPr>
        </p:nvSpPr>
        <p:spPr>
          <a:xfrm>
            <a:off x="6411685" y="634946"/>
            <a:ext cx="5127171" cy="1450757"/>
          </a:xfrm>
        </p:spPr>
        <p:txBody>
          <a:bodyPr>
            <a:normAutofit/>
          </a:bodyPr>
          <a:lstStyle/>
          <a:p>
            <a:r>
              <a:rPr lang="en-GB" sz="4400" b="1">
                <a:effectLst>
                  <a:outerShdw blurRad="38100" dist="38100" dir="2700000" algn="tl">
                    <a:srgbClr val="000000">
                      <a:alpha val="43137"/>
                    </a:srgbClr>
                  </a:outerShdw>
                </a:effectLst>
              </a:rPr>
              <a:t>Private Rented Sector as the Main Route </a:t>
            </a:r>
          </a:p>
        </p:txBody>
      </p:sp>
      <p:pic>
        <p:nvPicPr>
          <p:cNvPr id="25" name="Graphic 24" descr="Suburban scene">
            <a:extLst>
              <a:ext uri="{FF2B5EF4-FFF2-40B4-BE49-F238E27FC236}">
                <a16:creationId xmlns:a16="http://schemas.microsoft.com/office/drawing/2014/main" id="{F5A842B8-473B-80D3-6C56-2CC6C44C79E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45132" y="645106"/>
            <a:ext cx="5247747" cy="5247747"/>
          </a:xfrm>
          <a:prstGeom prst="rect">
            <a:avLst/>
          </a:prstGeom>
        </p:spPr>
      </p:pic>
      <p:cxnSp>
        <p:nvCxnSpPr>
          <p:cNvPr id="30" name="Straight Connector 29">
            <a:extLst>
              <a:ext uri="{FF2B5EF4-FFF2-40B4-BE49-F238E27FC236}">
                <a16:creationId xmlns:a16="http://schemas.microsoft.com/office/drawing/2014/main" id="{9C21570E-E159-49A6-9891-FA397B7A9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11684" y="2086188"/>
            <a:ext cx="474880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6ACD40B-AE8F-1886-9C73-A3EAC4403896}"/>
              </a:ext>
            </a:extLst>
          </p:cNvPr>
          <p:cNvSpPr>
            <a:spLocks noGrp="1"/>
          </p:cNvSpPr>
          <p:nvPr>
            <p:ph idx="1"/>
          </p:nvPr>
        </p:nvSpPr>
        <p:spPr>
          <a:xfrm>
            <a:off x="6411684" y="2198914"/>
            <a:ext cx="5127172" cy="3670180"/>
          </a:xfrm>
        </p:spPr>
        <p:txBody>
          <a:bodyPr>
            <a:normAutofit/>
          </a:bodyPr>
          <a:lstStyle/>
          <a:p>
            <a:r>
              <a:rPr lang="en-GB" sz="1400" b="1" dirty="0"/>
              <a:t>Primary Housing Route</a:t>
            </a:r>
            <a:endParaRPr lang="en-GB" sz="1400" dirty="0"/>
          </a:p>
          <a:p>
            <a:r>
              <a:rPr lang="en-GB" sz="1400" dirty="0"/>
              <a:t>Private rented sector is the main accommodation route for refugees due to limited social housing availability.</a:t>
            </a:r>
          </a:p>
          <a:p>
            <a:r>
              <a:rPr lang="en-GB" sz="1400" b="1" dirty="0"/>
              <a:t>Council Assistance</a:t>
            </a:r>
            <a:endParaRPr lang="en-GB" sz="1400" dirty="0"/>
          </a:p>
          <a:p>
            <a:r>
              <a:rPr lang="en-GB" sz="1400" dirty="0"/>
              <a:t>Housing officers assist by liaising with landlords, checking affordability, and ensuring property suitability and safety standards.</a:t>
            </a:r>
          </a:p>
          <a:p>
            <a:r>
              <a:rPr lang="en-GB" sz="1400" b="1" dirty="0"/>
              <a:t>Affordability and Flexibility</a:t>
            </a:r>
            <a:endParaRPr lang="en-GB" sz="1400" dirty="0"/>
          </a:p>
          <a:p>
            <a:r>
              <a:rPr lang="en-GB" sz="1400" dirty="0"/>
              <a:t>Applicants must consider affordability based on income and be flexible with location and property type to secure housing.</a:t>
            </a:r>
          </a:p>
          <a:p>
            <a:r>
              <a:rPr lang="en-GB" sz="1400" b="1" dirty="0"/>
              <a:t>Benefit Cap Implications</a:t>
            </a:r>
            <a:endParaRPr lang="en-GB" sz="1400" dirty="0"/>
          </a:p>
          <a:p>
            <a:r>
              <a:rPr lang="en-GB" sz="1400" dirty="0"/>
              <a:t>Some applicants may need to consider properties outside London where rents are lower due to benefit cap restrictions.</a:t>
            </a:r>
          </a:p>
        </p:txBody>
      </p:sp>
      <p:sp>
        <p:nvSpPr>
          <p:cNvPr id="32" name="Rectangle 31">
            <a:extLst>
              <a:ext uri="{FF2B5EF4-FFF2-40B4-BE49-F238E27FC236}">
                <a16:creationId xmlns:a16="http://schemas.microsoft.com/office/drawing/2014/main" id="{E95DA498-D9A2-4DA9-B9DA-B3776E08C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34" name="Rectangle 33">
            <a:extLst>
              <a:ext uri="{FF2B5EF4-FFF2-40B4-BE49-F238E27FC236}">
                <a16:creationId xmlns:a16="http://schemas.microsoft.com/office/drawing/2014/main" id="{82A73093-4B9D-420D-B17E-52293703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Tree>
    <p:extLst>
      <p:ext uri="{BB962C8B-B14F-4D97-AF65-F5344CB8AC3E}">
        <p14:creationId xmlns:p14="http://schemas.microsoft.com/office/powerpoint/2010/main" val="811004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A6B16355-27FB-445B-B646-02AB736374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9C393F2-C5A7-D64F-B5E8-9B10C4617541}"/>
              </a:ext>
            </a:extLst>
          </p:cNvPr>
          <p:cNvSpPr>
            <a:spLocks noGrp="1"/>
          </p:cNvSpPr>
          <p:nvPr>
            <p:ph type="title"/>
          </p:nvPr>
        </p:nvSpPr>
        <p:spPr>
          <a:xfrm>
            <a:off x="8177212" y="634946"/>
            <a:ext cx="3372529" cy="5055904"/>
          </a:xfrm>
        </p:spPr>
        <p:txBody>
          <a:bodyPr anchor="ctr">
            <a:normAutofit/>
          </a:bodyPr>
          <a:lstStyle/>
          <a:p>
            <a:br>
              <a:rPr lang="en-GB" dirty="0"/>
            </a:br>
            <a:r>
              <a:rPr lang="en-GB" b="1" dirty="0">
                <a:effectLst>
                  <a:outerShdw blurRad="38100" dist="38100" dir="2700000" algn="tl">
                    <a:srgbClr val="000000">
                      <a:alpha val="43137"/>
                    </a:srgbClr>
                  </a:outerShdw>
                </a:effectLst>
              </a:rPr>
              <a:t>Financial Support and Incentives</a:t>
            </a:r>
          </a:p>
        </p:txBody>
      </p:sp>
      <p:cxnSp>
        <p:nvCxnSpPr>
          <p:cNvPr id="22" name="Straight Connector 21">
            <a:extLst>
              <a:ext uri="{FF2B5EF4-FFF2-40B4-BE49-F238E27FC236}">
                <a16:creationId xmlns:a16="http://schemas.microsoft.com/office/drawing/2014/main" id="{06DA680F-F6AC-453E-A8BF-C5BDED2851D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56978" y="1791298"/>
            <a:ext cx="0" cy="274320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6B3BF2E5-C3AB-441F-A430-491119C56D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6" name="Rectangle 25">
            <a:extLst>
              <a:ext uri="{FF2B5EF4-FFF2-40B4-BE49-F238E27FC236}">
                <a16:creationId xmlns:a16="http://schemas.microsoft.com/office/drawing/2014/main" id="{DD07C90B-B81A-473B-8919-CA924E61FF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graphicFrame>
        <p:nvGraphicFramePr>
          <p:cNvPr id="5" name="Content Placeholder 2">
            <a:extLst>
              <a:ext uri="{FF2B5EF4-FFF2-40B4-BE49-F238E27FC236}">
                <a16:creationId xmlns:a16="http://schemas.microsoft.com/office/drawing/2014/main" id="{D91AD927-62E1-71F1-0703-415C8D4DD4B2}"/>
              </a:ext>
            </a:extLst>
          </p:cNvPr>
          <p:cNvGraphicFramePr>
            <a:graphicFrameLocks noGrp="1"/>
          </p:cNvGraphicFramePr>
          <p:nvPr>
            <p:ph idx="1"/>
            <p:extLst>
              <p:ext uri="{D42A27DB-BD31-4B8C-83A1-F6EECF244321}">
                <p14:modId xmlns:p14="http://schemas.microsoft.com/office/powerpoint/2010/main" val="212327344"/>
              </p:ext>
            </p:extLst>
          </p:nvPr>
        </p:nvGraphicFramePr>
        <p:xfrm>
          <a:off x="633413" y="639763"/>
          <a:ext cx="6910387" cy="50514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967869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63E00694-E403-4987-8634-15F6D8E4C3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en-US" dirty="0"/>
              <a:t>/</a:t>
            </a:r>
          </a:p>
        </p:txBody>
      </p:sp>
      <p:sp>
        <p:nvSpPr>
          <p:cNvPr id="2" name="Title 1">
            <a:extLst>
              <a:ext uri="{FF2B5EF4-FFF2-40B4-BE49-F238E27FC236}">
                <a16:creationId xmlns:a16="http://schemas.microsoft.com/office/drawing/2014/main" id="{D2CF675C-BA3C-4190-6D0B-824DA6EEA531}"/>
              </a:ext>
            </a:extLst>
          </p:cNvPr>
          <p:cNvSpPr>
            <a:spLocks noGrp="1"/>
          </p:cNvSpPr>
          <p:nvPr>
            <p:ph type="title"/>
          </p:nvPr>
        </p:nvSpPr>
        <p:spPr>
          <a:xfrm>
            <a:off x="1097280" y="4844374"/>
            <a:ext cx="10058400" cy="1188995"/>
          </a:xfrm>
        </p:spPr>
        <p:txBody>
          <a:bodyPr anchor="ctr">
            <a:normAutofit/>
          </a:bodyPr>
          <a:lstStyle/>
          <a:p>
            <a:pPr algn="ctr"/>
            <a:r>
              <a:rPr lang="en-GB" sz="4100" dirty="0"/>
              <a:t>Benefits, Universal Credit, and the Benefit Cap </a:t>
            </a:r>
          </a:p>
        </p:txBody>
      </p:sp>
      <p:graphicFrame>
        <p:nvGraphicFramePr>
          <p:cNvPr id="5" name="Content Placeholder 2">
            <a:extLst>
              <a:ext uri="{FF2B5EF4-FFF2-40B4-BE49-F238E27FC236}">
                <a16:creationId xmlns:a16="http://schemas.microsoft.com/office/drawing/2014/main" id="{BD8DF5C2-91CF-97E5-B6D7-483579CF5CB5}"/>
              </a:ext>
            </a:extLst>
          </p:cNvPr>
          <p:cNvGraphicFramePr>
            <a:graphicFrameLocks noGrp="1"/>
          </p:cNvGraphicFramePr>
          <p:nvPr>
            <p:ph idx="1"/>
            <p:extLst>
              <p:ext uri="{D42A27DB-BD31-4B8C-83A1-F6EECF244321}">
                <p14:modId xmlns:p14="http://schemas.microsoft.com/office/powerpoint/2010/main" val="3146403361"/>
              </p:ext>
            </p:extLst>
          </p:nvPr>
        </p:nvGraphicFramePr>
        <p:xfrm>
          <a:off x="1036319" y="680936"/>
          <a:ext cx="10119362" cy="37653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204022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EF3E6-5E8B-2DE0-B51D-D3167C5FCFCE}"/>
              </a:ext>
            </a:extLst>
          </p:cNvPr>
          <p:cNvSpPr>
            <a:spLocks noGrp="1"/>
          </p:cNvSpPr>
          <p:nvPr>
            <p:ph type="title"/>
          </p:nvPr>
        </p:nvSpPr>
        <p:spPr>
          <a:xfrm>
            <a:off x="1097280" y="286603"/>
            <a:ext cx="10058400" cy="1450757"/>
          </a:xfrm>
        </p:spPr>
        <p:txBody>
          <a:bodyPr>
            <a:normAutofit/>
          </a:bodyPr>
          <a:lstStyle/>
          <a:p>
            <a:r>
              <a:rPr lang="en-GB" dirty="0"/>
              <a:t>Key Messages and Applicant Responsibilities</a:t>
            </a:r>
          </a:p>
        </p:txBody>
      </p:sp>
      <p:graphicFrame>
        <p:nvGraphicFramePr>
          <p:cNvPr id="7" name="Content Placeholder 2">
            <a:extLst>
              <a:ext uri="{FF2B5EF4-FFF2-40B4-BE49-F238E27FC236}">
                <a16:creationId xmlns:a16="http://schemas.microsoft.com/office/drawing/2014/main" id="{5CDDA094-21DE-CD28-1E71-2971A4435DB4}"/>
              </a:ext>
            </a:extLst>
          </p:cNvPr>
          <p:cNvGraphicFramePr>
            <a:graphicFrameLocks noGrp="1"/>
          </p:cNvGraphicFramePr>
          <p:nvPr>
            <p:ph idx="1"/>
            <p:extLst>
              <p:ext uri="{D42A27DB-BD31-4B8C-83A1-F6EECF244321}">
                <p14:modId xmlns:p14="http://schemas.microsoft.com/office/powerpoint/2010/main" val="1269070834"/>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413209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11" name="Rectangle 10">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cxnSp>
        <p:nvCxnSpPr>
          <p:cNvPr id="13" name="Straight Connector 12">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5" name="Rectangle 14">
            <a:extLst>
              <a:ext uri="{FF2B5EF4-FFF2-40B4-BE49-F238E27FC236}">
                <a16:creationId xmlns:a16="http://schemas.microsoft.com/office/drawing/2014/main" id="{FA4CD5CB-D209-4D70-8CA4-629731C592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F8240B-69C0-F3BF-1E2B-EA18568A3A02}"/>
              </a:ext>
            </a:extLst>
          </p:cNvPr>
          <p:cNvSpPr>
            <a:spLocks noGrp="1"/>
          </p:cNvSpPr>
          <p:nvPr>
            <p:ph type="title"/>
          </p:nvPr>
        </p:nvSpPr>
        <p:spPr>
          <a:xfrm>
            <a:off x="8141110" y="639097"/>
            <a:ext cx="3401961" cy="3686015"/>
          </a:xfrm>
        </p:spPr>
        <p:txBody>
          <a:bodyPr vert="horz" lIns="91440" tIns="45720" rIns="91440" bIns="45720" rtlCol="0" anchor="b">
            <a:normAutofit/>
          </a:bodyPr>
          <a:lstStyle/>
          <a:p>
            <a:r>
              <a:rPr lang="en-US" sz="5100" b="1" dirty="0">
                <a:solidFill>
                  <a:schemeClr val="tx1">
                    <a:lumMod val="85000"/>
                    <a:lumOff val="15000"/>
                  </a:schemeClr>
                </a:solidFill>
                <a:effectLst>
                  <a:outerShdw blurRad="38100" dist="38100" dir="2700000" algn="tl">
                    <a:srgbClr val="000000">
                      <a:alpha val="43137"/>
                    </a:srgbClr>
                  </a:outerShdw>
                </a:effectLst>
              </a:rPr>
              <a:t>QUESTIONS TIME! </a:t>
            </a:r>
          </a:p>
        </p:txBody>
      </p:sp>
      <p:pic>
        <p:nvPicPr>
          <p:cNvPr id="6" name="Graphic 5" descr="Question mark">
            <a:extLst>
              <a:ext uri="{FF2B5EF4-FFF2-40B4-BE49-F238E27FC236}">
                <a16:creationId xmlns:a16="http://schemas.microsoft.com/office/drawing/2014/main" id="{5BF5CFB4-49E8-B5C4-4BBF-4827D21C429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563029" y="640081"/>
            <a:ext cx="5054156" cy="5054156"/>
          </a:xfrm>
          <a:prstGeom prst="rect">
            <a:avLst/>
          </a:prstGeom>
        </p:spPr>
      </p:pic>
      <p:cxnSp>
        <p:nvCxnSpPr>
          <p:cNvPr id="17" name="Straight Connector 16">
            <a:extLst>
              <a:ext uri="{FF2B5EF4-FFF2-40B4-BE49-F238E27FC236}">
                <a16:creationId xmlns:a16="http://schemas.microsoft.com/office/drawing/2014/main" id="{5C6A2BAE-B461-4B55-8E1F-0722ABDD13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09305" y="4343400"/>
            <a:ext cx="32004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B4C27B90-DF2B-4D00-BA07-18ED774CD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1" name="Rectangle 20">
            <a:extLst>
              <a:ext uri="{FF2B5EF4-FFF2-40B4-BE49-F238E27FC236}">
                <a16:creationId xmlns:a16="http://schemas.microsoft.com/office/drawing/2014/main" id="{593ACC25-C262-417A-8AA9-0641C772B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Tree>
    <p:extLst>
      <p:ext uri="{BB962C8B-B14F-4D97-AF65-F5344CB8AC3E}">
        <p14:creationId xmlns:p14="http://schemas.microsoft.com/office/powerpoint/2010/main" val="33350204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B911C1-23E4-2148-46C5-737EC0110ADF}"/>
              </a:ext>
            </a:extLst>
          </p:cNvPr>
          <p:cNvSpPr>
            <a:spLocks noGrp="1"/>
          </p:cNvSpPr>
          <p:nvPr>
            <p:ph type="title"/>
          </p:nvPr>
        </p:nvSpPr>
        <p:spPr>
          <a:xfrm>
            <a:off x="1097280" y="286603"/>
            <a:ext cx="10058400" cy="1450757"/>
          </a:xfrm>
        </p:spPr>
        <p:txBody>
          <a:bodyPr>
            <a:normAutofit fontScale="90000"/>
          </a:bodyPr>
          <a:lstStyle/>
          <a:p>
            <a:br>
              <a:rPr lang="en-GB" sz="5300" b="1" dirty="0">
                <a:effectLst>
                  <a:outerShdw blurRad="38100" dist="38100" dir="2700000" algn="tl">
                    <a:srgbClr val="000000">
                      <a:alpha val="43137"/>
                    </a:srgbClr>
                  </a:outerShdw>
                </a:effectLst>
              </a:rPr>
            </a:br>
            <a:r>
              <a:rPr lang="en-GB" sz="4400" b="1" dirty="0">
                <a:effectLst>
                  <a:outerShdw blurRad="38100" dist="38100" dir="2700000" algn="tl">
                    <a:srgbClr val="000000">
                      <a:alpha val="43137"/>
                    </a:srgbClr>
                  </a:outerShdw>
                </a:effectLst>
              </a:rPr>
              <a:t>Resettlement Housing Support for New Refugees</a:t>
            </a:r>
            <a:br>
              <a:rPr lang="en-GB" sz="3600" dirty="0">
                <a:latin typeface="Segoe UI" panose="020B0502040204020203" pitchFamily="34" charset="0"/>
              </a:rPr>
            </a:br>
            <a:endParaRPr lang="en-GB" sz="3600" dirty="0"/>
          </a:p>
        </p:txBody>
      </p:sp>
      <p:graphicFrame>
        <p:nvGraphicFramePr>
          <p:cNvPr id="22" name="Content Placeholder 7">
            <a:extLst>
              <a:ext uri="{FF2B5EF4-FFF2-40B4-BE49-F238E27FC236}">
                <a16:creationId xmlns:a16="http://schemas.microsoft.com/office/drawing/2014/main" id="{CC51B5CD-FCF7-79BB-C7A3-36CDC3C7A905}"/>
              </a:ext>
            </a:extLst>
          </p:cNvPr>
          <p:cNvGraphicFramePr>
            <a:graphicFrameLocks noGrp="1"/>
          </p:cNvGraphicFramePr>
          <p:nvPr>
            <p:ph idx="1"/>
            <p:extLst>
              <p:ext uri="{D42A27DB-BD31-4B8C-83A1-F6EECF244321}">
                <p14:modId xmlns:p14="http://schemas.microsoft.com/office/powerpoint/2010/main" val="759388591"/>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874141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11" name="Rectangle 10">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cxnSp>
        <p:nvCxnSpPr>
          <p:cNvPr id="13" name="Straight Connector 12">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5" name="Rectangle 14">
            <a:extLst>
              <a:ext uri="{FF2B5EF4-FFF2-40B4-BE49-F238E27FC236}">
                <a16:creationId xmlns:a16="http://schemas.microsoft.com/office/drawing/2014/main" id="{EB1836F0-F9E0-4D93-9BDD-7EEC6EA05F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70C190-8500-168C-E745-E0368F830320}"/>
              </a:ext>
            </a:extLst>
          </p:cNvPr>
          <p:cNvSpPr>
            <a:spLocks noGrp="1"/>
          </p:cNvSpPr>
          <p:nvPr>
            <p:ph type="title"/>
          </p:nvPr>
        </p:nvSpPr>
        <p:spPr>
          <a:xfrm>
            <a:off x="5289754" y="639097"/>
            <a:ext cx="6253317" cy="3686015"/>
          </a:xfrm>
        </p:spPr>
        <p:txBody>
          <a:bodyPr vert="horz" lIns="91440" tIns="45720" rIns="91440" bIns="45720" rtlCol="0" anchor="b">
            <a:normAutofit/>
          </a:bodyPr>
          <a:lstStyle/>
          <a:p>
            <a:r>
              <a:rPr lang="en-US" sz="6800" b="1" dirty="0">
                <a:solidFill>
                  <a:schemeClr val="tx1">
                    <a:lumMod val="85000"/>
                    <a:lumOff val="15000"/>
                  </a:schemeClr>
                </a:solidFill>
                <a:effectLst>
                  <a:outerShdw blurRad="38100" dist="38100" dir="2700000" algn="tl">
                    <a:srgbClr val="000000">
                      <a:alpha val="43137"/>
                    </a:srgbClr>
                  </a:outerShdw>
                </a:effectLst>
              </a:rPr>
              <a:t>Overview of Resettlement Housing Support</a:t>
            </a:r>
          </a:p>
        </p:txBody>
      </p:sp>
      <p:pic>
        <p:nvPicPr>
          <p:cNvPr id="6" name="Graphic 5" descr="House">
            <a:extLst>
              <a:ext uri="{FF2B5EF4-FFF2-40B4-BE49-F238E27FC236}">
                <a16:creationId xmlns:a16="http://schemas.microsoft.com/office/drawing/2014/main" id="{8D0F06A5-0C74-20EB-FC22-4DB6FFCEFD7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33999" y="1163529"/>
            <a:ext cx="4001315" cy="4001315"/>
          </a:xfrm>
          <a:prstGeom prst="rect">
            <a:avLst/>
          </a:prstGeom>
        </p:spPr>
      </p:pic>
      <p:cxnSp>
        <p:nvCxnSpPr>
          <p:cNvPr id="17" name="Straight Connector 16">
            <a:extLst>
              <a:ext uri="{FF2B5EF4-FFF2-40B4-BE49-F238E27FC236}">
                <a16:creationId xmlns:a16="http://schemas.microsoft.com/office/drawing/2014/main" id="{7A49EFD3-A806-4D59-99F1-AA9AFAE4EF7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47071" y="4343400"/>
            <a:ext cx="5636107"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6D2F28D1-82F9-40FE-935C-85ECF7660D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1" name="Rectangle 20">
            <a:extLst>
              <a:ext uri="{FF2B5EF4-FFF2-40B4-BE49-F238E27FC236}">
                <a16:creationId xmlns:a16="http://schemas.microsoft.com/office/drawing/2014/main" id="{4B670E93-2F53-48FC-AB6C-E99E22D17F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Tree>
    <p:extLst>
      <p:ext uri="{BB962C8B-B14F-4D97-AF65-F5344CB8AC3E}">
        <p14:creationId xmlns:p14="http://schemas.microsoft.com/office/powerpoint/2010/main" val="973691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nodeType="withEffect">
                                  <p:stCondLst>
                                    <p:cond delay="500"/>
                                  </p:stCondLst>
                                  <p:iterate>
                                    <p:tmPct val="10000"/>
                                  </p:iterate>
                                  <p:childTnLst>
                                    <p:set>
                                      <p:cBhvr>
                                        <p:cTn id="9" dur="1" fill="hold">
                                          <p:stCondLst>
                                            <p:cond delay="0"/>
                                          </p:stCondLst>
                                        </p:cTn>
                                        <p:tgtEl>
                                          <p:spTgt spid="6"/>
                                        </p:tgtEl>
                                        <p:attrNameLst>
                                          <p:attrName>style.visibility</p:attrName>
                                        </p:attrNameLst>
                                      </p:cBhvr>
                                      <p:to>
                                        <p:strVal val="visible"/>
                                      </p:to>
                                    </p:set>
                                    <p:animEffect transition="in" filter="fade">
                                      <p:cBhvr>
                                        <p:cTn id="10" dur="7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EA708F-7F45-87F2-94A7-5ED6EF9D99F6}"/>
              </a:ext>
            </a:extLst>
          </p:cNvPr>
          <p:cNvSpPr>
            <a:spLocks noGrp="1"/>
          </p:cNvSpPr>
          <p:nvPr>
            <p:ph type="title"/>
          </p:nvPr>
        </p:nvSpPr>
        <p:spPr>
          <a:xfrm>
            <a:off x="1097280" y="286603"/>
            <a:ext cx="10058400" cy="1450757"/>
          </a:xfrm>
        </p:spPr>
        <p:txBody>
          <a:bodyPr>
            <a:normAutofit/>
          </a:bodyPr>
          <a:lstStyle/>
          <a:p>
            <a:r>
              <a:rPr lang="en-GB" b="1" dirty="0">
                <a:effectLst>
                  <a:outerShdw blurRad="38100" dist="38100" dir="2700000" algn="tl">
                    <a:srgbClr val="000000">
                      <a:alpha val="43137"/>
                    </a:srgbClr>
                  </a:outerShdw>
                </a:effectLst>
              </a:rPr>
              <a:t>Introduction to Housing Support After Refugee Status</a:t>
            </a:r>
          </a:p>
        </p:txBody>
      </p:sp>
      <p:graphicFrame>
        <p:nvGraphicFramePr>
          <p:cNvPr id="6" name="Content Placeholder 2">
            <a:extLst>
              <a:ext uri="{FF2B5EF4-FFF2-40B4-BE49-F238E27FC236}">
                <a16:creationId xmlns:a16="http://schemas.microsoft.com/office/drawing/2014/main" id="{40105107-7FC1-97DB-FD87-DBE848BC7E85}"/>
              </a:ext>
            </a:extLst>
          </p:cNvPr>
          <p:cNvGraphicFramePr>
            <a:graphicFrameLocks noGrp="1"/>
          </p:cNvGraphicFramePr>
          <p:nvPr>
            <p:ph idx="1"/>
            <p:extLst>
              <p:ext uri="{D42A27DB-BD31-4B8C-83A1-F6EECF244321}">
                <p14:modId xmlns:p14="http://schemas.microsoft.com/office/powerpoint/2010/main" val="4148015568"/>
              </p:ext>
            </p:extLst>
          </p:nvPr>
        </p:nvGraphicFramePr>
        <p:xfrm>
          <a:off x="1096963" y="2098515"/>
          <a:ext cx="1052759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454119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AC321-1489-196F-E7D3-D2432F6C78E2}"/>
              </a:ext>
            </a:extLst>
          </p:cNvPr>
          <p:cNvSpPr>
            <a:spLocks noGrp="1"/>
          </p:cNvSpPr>
          <p:nvPr>
            <p:ph type="title"/>
          </p:nvPr>
        </p:nvSpPr>
        <p:spPr>
          <a:xfrm>
            <a:off x="1097280" y="286603"/>
            <a:ext cx="10058400" cy="1450757"/>
          </a:xfrm>
        </p:spPr>
        <p:txBody>
          <a:bodyPr>
            <a:normAutofit fontScale="90000"/>
          </a:bodyPr>
          <a:lstStyle/>
          <a:p>
            <a:r>
              <a:rPr lang="en-GB" sz="5400" b="1" dirty="0">
                <a:effectLst>
                  <a:outerShdw blurRad="38100" dist="38100" dir="2700000" algn="tl">
                    <a:srgbClr val="000000">
                      <a:alpha val="43137"/>
                    </a:srgbClr>
                  </a:outerShdw>
                </a:effectLst>
              </a:rPr>
              <a:t>What Happens Once Refugee Status Is Granted</a:t>
            </a:r>
          </a:p>
        </p:txBody>
      </p:sp>
      <p:sp>
        <p:nvSpPr>
          <p:cNvPr id="3" name="Content Placeholder 2">
            <a:extLst>
              <a:ext uri="{FF2B5EF4-FFF2-40B4-BE49-F238E27FC236}">
                <a16:creationId xmlns:a16="http://schemas.microsoft.com/office/drawing/2014/main" id="{CF9FF7C0-AFD6-CC4C-F1D1-E1DDC0FF932F}"/>
              </a:ext>
            </a:extLst>
          </p:cNvPr>
          <p:cNvSpPr>
            <a:spLocks noGrp="1"/>
          </p:cNvSpPr>
          <p:nvPr>
            <p:ph idx="1"/>
          </p:nvPr>
        </p:nvSpPr>
        <p:spPr>
          <a:xfrm>
            <a:off x="4639733" y="1845733"/>
            <a:ext cx="7247467" cy="4409151"/>
          </a:xfrm>
        </p:spPr>
        <p:txBody>
          <a:bodyPr>
            <a:normAutofit/>
          </a:bodyPr>
          <a:lstStyle/>
          <a:p>
            <a:r>
              <a:rPr lang="en-GB" sz="1600" b="1" dirty="0">
                <a:effectLst>
                  <a:outerShdw blurRad="38100" dist="38100" dir="2700000" algn="tl">
                    <a:srgbClr val="000000">
                      <a:alpha val="43137"/>
                    </a:srgbClr>
                  </a:outerShdw>
                </a:effectLst>
                <a:latin typeface="Arial Nova" panose="020B0504020202020204" pitchFamily="34" charset="0"/>
              </a:rPr>
              <a:t>Status Confirmation and Support End</a:t>
            </a:r>
          </a:p>
          <a:p>
            <a:r>
              <a:rPr lang="en-GB" sz="1600" dirty="0">
                <a:latin typeface="Arial Nova" panose="020B0504020202020204" pitchFamily="34" charset="0"/>
              </a:rPr>
              <a:t>Refugees receive official status confirmation and Home Office asylum support ends after a short transition period.</a:t>
            </a:r>
          </a:p>
          <a:p>
            <a:r>
              <a:rPr lang="en-GB" sz="1600" b="1" dirty="0">
                <a:latin typeface="Arial Nova" panose="020B0504020202020204" pitchFamily="34" charset="0"/>
              </a:rPr>
              <a:t>Council Housing Assessment</a:t>
            </a:r>
          </a:p>
          <a:p>
            <a:r>
              <a:rPr lang="en-GB" sz="1600" dirty="0">
                <a:latin typeface="Arial Nova" panose="020B0504020202020204" pitchFamily="34" charset="0"/>
              </a:rPr>
              <a:t>Local councils verify eligibility and conduct housing assessments to determine support needs and homelessness risk.</a:t>
            </a:r>
          </a:p>
          <a:p>
            <a:r>
              <a:rPr lang="en-GB" sz="1600" b="1" dirty="0">
                <a:latin typeface="Arial Nova" panose="020B0504020202020204" pitchFamily="34" charset="0"/>
              </a:rPr>
              <a:t>Early Engagement Benefits</a:t>
            </a:r>
          </a:p>
          <a:p>
            <a:r>
              <a:rPr lang="en-GB" sz="1600" dirty="0">
                <a:latin typeface="Arial Nova" panose="020B0504020202020204" pitchFamily="34" charset="0"/>
              </a:rPr>
              <a:t>Early approach to council housing improves planning and chances of securing suitable accommodation through the private sector.</a:t>
            </a:r>
          </a:p>
          <a:p>
            <a:r>
              <a:rPr lang="en-GB" sz="1600" b="1" dirty="0">
                <a:latin typeface="Arial Nova" panose="020B0504020202020204" pitchFamily="34" charset="0"/>
              </a:rPr>
              <a:t>Council Role and Expectations</a:t>
            </a:r>
          </a:p>
          <a:p>
            <a:r>
              <a:rPr lang="en-GB" sz="1600" dirty="0">
                <a:latin typeface="Arial Nova" panose="020B0504020202020204" pitchFamily="34" charset="0"/>
              </a:rPr>
              <a:t>Councils primarily provide advice, prevention, and relief, not automatic long-term housing offers.</a:t>
            </a:r>
          </a:p>
        </p:txBody>
      </p:sp>
      <p:pic>
        <p:nvPicPr>
          <p:cNvPr id="6" name="Picture 5">
            <a:extLst>
              <a:ext uri="{FF2B5EF4-FFF2-40B4-BE49-F238E27FC236}">
                <a16:creationId xmlns:a16="http://schemas.microsoft.com/office/drawing/2014/main" id="{052AA6A8-7AB5-9E61-9D48-E4938833BF95}"/>
              </a:ext>
            </a:extLst>
          </p:cNvPr>
          <p:cNvPicPr>
            <a:picLocks noChangeAspect="1"/>
          </p:cNvPicPr>
          <p:nvPr/>
        </p:nvPicPr>
        <p:blipFill>
          <a:blip r:embed="rId2"/>
          <a:stretch>
            <a:fillRect/>
          </a:stretch>
        </p:blipFill>
        <p:spPr>
          <a:xfrm>
            <a:off x="507223" y="1737359"/>
            <a:ext cx="4132509" cy="4284061"/>
          </a:xfrm>
          <a:prstGeom prst="rect">
            <a:avLst/>
          </a:prstGeom>
        </p:spPr>
      </p:pic>
    </p:spTree>
    <p:extLst>
      <p:ext uri="{BB962C8B-B14F-4D97-AF65-F5344CB8AC3E}">
        <p14:creationId xmlns:p14="http://schemas.microsoft.com/office/powerpoint/2010/main" val="18763427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CBE258-DC96-7DE0-2AB5-0BEE93FBBC6A}"/>
              </a:ext>
            </a:extLst>
          </p:cNvPr>
          <p:cNvSpPr>
            <a:spLocks noGrp="1"/>
          </p:cNvSpPr>
          <p:nvPr>
            <p:ph type="title"/>
          </p:nvPr>
        </p:nvSpPr>
        <p:spPr>
          <a:xfrm>
            <a:off x="1097280" y="286603"/>
            <a:ext cx="10058400" cy="1450757"/>
          </a:xfrm>
        </p:spPr>
        <p:txBody>
          <a:bodyPr>
            <a:normAutofit/>
          </a:bodyPr>
          <a:lstStyle/>
          <a:p>
            <a:r>
              <a:rPr lang="en-GB" b="1" dirty="0">
                <a:effectLst>
                  <a:outerShdw blurRad="38100" dist="38100" dir="2700000" algn="tl">
                    <a:srgbClr val="000000">
                      <a:alpha val="43137"/>
                    </a:srgbClr>
                  </a:outerShdw>
                </a:effectLst>
              </a:rPr>
              <a:t>Housing Assessment and Eligibility Checks</a:t>
            </a:r>
          </a:p>
        </p:txBody>
      </p:sp>
      <p:graphicFrame>
        <p:nvGraphicFramePr>
          <p:cNvPr id="6" name="Content Placeholder 2">
            <a:extLst>
              <a:ext uri="{FF2B5EF4-FFF2-40B4-BE49-F238E27FC236}">
                <a16:creationId xmlns:a16="http://schemas.microsoft.com/office/drawing/2014/main" id="{A6127429-204B-B5D0-DF87-9476977F1BA3}"/>
              </a:ext>
            </a:extLst>
          </p:cNvPr>
          <p:cNvGraphicFramePr>
            <a:graphicFrameLocks noGrp="1"/>
          </p:cNvGraphicFramePr>
          <p:nvPr>
            <p:ph idx="1"/>
            <p:extLst>
              <p:ext uri="{D42A27DB-BD31-4B8C-83A1-F6EECF244321}">
                <p14:modId xmlns:p14="http://schemas.microsoft.com/office/powerpoint/2010/main" val="3742596765"/>
              </p:ext>
            </p:extLst>
          </p:nvPr>
        </p:nvGraphicFramePr>
        <p:xfrm>
          <a:off x="501313" y="2069331"/>
          <a:ext cx="11191334" cy="41758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EB8BEE38-0647-8668-E5D4-C9E281697991}"/>
              </a:ext>
            </a:extLst>
          </p:cNvPr>
          <p:cNvSpPr txBox="1"/>
          <p:nvPr/>
        </p:nvSpPr>
        <p:spPr>
          <a:xfrm>
            <a:off x="7956884" y="4237454"/>
            <a:ext cx="1965160" cy="1600438"/>
          </a:xfrm>
          <a:prstGeom prst="rect">
            <a:avLst/>
          </a:prstGeom>
          <a:noFill/>
        </p:spPr>
        <p:txBody>
          <a:bodyPr wrap="square" rtlCol="0">
            <a:spAutoFit/>
          </a:bodyPr>
          <a:lstStyle/>
          <a:p>
            <a:r>
              <a:rPr lang="en-GB" sz="1600" dirty="0"/>
              <a:t>Duty is owed under the homeless Act 1996, either Prevention or Relief duty</a:t>
            </a:r>
          </a:p>
          <a:p>
            <a:endParaRPr lang="en-GB" dirty="0"/>
          </a:p>
        </p:txBody>
      </p:sp>
      <p:cxnSp>
        <p:nvCxnSpPr>
          <p:cNvPr id="10" name="Straight Arrow Connector 9">
            <a:extLst>
              <a:ext uri="{FF2B5EF4-FFF2-40B4-BE49-F238E27FC236}">
                <a16:creationId xmlns:a16="http://schemas.microsoft.com/office/drawing/2014/main" id="{6A7618C0-CEE8-29D2-6847-AA64718E215F}"/>
              </a:ext>
            </a:extLst>
          </p:cNvPr>
          <p:cNvCxnSpPr/>
          <p:nvPr/>
        </p:nvCxnSpPr>
        <p:spPr>
          <a:xfrm flipH="1" flipV="1">
            <a:off x="7563853" y="4010526"/>
            <a:ext cx="433136" cy="15400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45139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2ABB703-2B0E-4C3B-B4A2-F3973548E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77D370C-BEB6-33BB-5045-F38BC5333628}"/>
              </a:ext>
            </a:extLst>
          </p:cNvPr>
          <p:cNvSpPr>
            <a:spLocks noGrp="1"/>
          </p:cNvSpPr>
          <p:nvPr>
            <p:ph type="title"/>
          </p:nvPr>
        </p:nvSpPr>
        <p:spPr>
          <a:xfrm>
            <a:off x="6411685" y="634946"/>
            <a:ext cx="5127171" cy="1450757"/>
          </a:xfrm>
        </p:spPr>
        <p:txBody>
          <a:bodyPr>
            <a:normAutofit/>
          </a:bodyPr>
          <a:lstStyle/>
          <a:p>
            <a:r>
              <a:rPr lang="en-GB" sz="4400" b="1">
                <a:effectLst>
                  <a:outerShdw blurRad="38100" dist="38100" dir="2700000" algn="tl">
                    <a:srgbClr val="000000">
                      <a:alpha val="43137"/>
                    </a:srgbClr>
                  </a:outerShdw>
                </a:effectLst>
              </a:rPr>
              <a:t>Part 7 Housing Application Explained</a:t>
            </a:r>
          </a:p>
        </p:txBody>
      </p:sp>
      <p:pic>
        <p:nvPicPr>
          <p:cNvPr id="5" name="Picture 4">
            <a:extLst>
              <a:ext uri="{FF2B5EF4-FFF2-40B4-BE49-F238E27FC236}">
                <a16:creationId xmlns:a16="http://schemas.microsoft.com/office/drawing/2014/main" id="{A5686042-4C8F-9174-5709-87E4DE8BF695}"/>
              </a:ext>
            </a:extLst>
          </p:cNvPr>
          <p:cNvPicPr>
            <a:picLocks noChangeAspect="1"/>
          </p:cNvPicPr>
          <p:nvPr/>
        </p:nvPicPr>
        <p:blipFill>
          <a:blip r:embed="rId2"/>
          <a:stretch>
            <a:fillRect/>
          </a:stretch>
        </p:blipFill>
        <p:spPr>
          <a:xfrm>
            <a:off x="256367" y="634946"/>
            <a:ext cx="3890637" cy="5247747"/>
          </a:xfrm>
          <a:prstGeom prst="rect">
            <a:avLst/>
          </a:prstGeom>
        </p:spPr>
      </p:pic>
      <p:cxnSp>
        <p:nvCxnSpPr>
          <p:cNvPr id="12" name="Straight Connector 11">
            <a:extLst>
              <a:ext uri="{FF2B5EF4-FFF2-40B4-BE49-F238E27FC236}">
                <a16:creationId xmlns:a16="http://schemas.microsoft.com/office/drawing/2014/main" id="{9C21570E-E159-49A6-9891-FA397B7A9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11684" y="2086188"/>
            <a:ext cx="474880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9C8C2BA-FA71-C575-FDEA-49C633F41C42}"/>
              </a:ext>
            </a:extLst>
          </p:cNvPr>
          <p:cNvSpPr>
            <a:spLocks noGrp="1"/>
          </p:cNvSpPr>
          <p:nvPr>
            <p:ph idx="1"/>
          </p:nvPr>
        </p:nvSpPr>
        <p:spPr>
          <a:xfrm>
            <a:off x="4601183" y="2198914"/>
            <a:ext cx="6937673" cy="3670180"/>
          </a:xfrm>
        </p:spPr>
        <p:txBody>
          <a:bodyPr>
            <a:normAutofit fontScale="92500" lnSpcReduction="10000"/>
          </a:bodyPr>
          <a:lstStyle/>
          <a:p>
            <a:r>
              <a:rPr lang="en-GB" sz="1600" b="1" dirty="0">
                <a:effectLst>
                  <a:outerShdw blurRad="38100" dist="38100" dir="2700000" algn="tl">
                    <a:srgbClr val="000000">
                      <a:alpha val="43137"/>
                    </a:srgbClr>
                  </a:outerShdw>
                </a:effectLst>
              </a:rPr>
              <a:t>Purpose of Part 7 Application</a:t>
            </a:r>
            <a:endParaRPr lang="en-GB" sz="1600" dirty="0">
              <a:effectLst>
                <a:outerShdw blurRad="38100" dist="38100" dir="2700000" algn="tl">
                  <a:srgbClr val="000000">
                    <a:alpha val="43137"/>
                  </a:srgbClr>
                </a:outerShdw>
              </a:effectLst>
            </a:endParaRPr>
          </a:p>
          <a:p>
            <a:r>
              <a:rPr lang="en-GB" sz="1600" dirty="0"/>
              <a:t>Part 7 applications assess homelessness duties, eligibility, priority need, and intentional homelessness status.</a:t>
            </a:r>
          </a:p>
          <a:p>
            <a:r>
              <a:rPr lang="en-GB" sz="1600" b="1" dirty="0">
                <a:effectLst>
                  <a:outerShdw blurRad="38100" dist="38100" dir="2700000" algn="tl">
                    <a:srgbClr val="000000">
                      <a:alpha val="43137"/>
                    </a:srgbClr>
                  </a:outerShdw>
                </a:effectLst>
              </a:rPr>
              <a:t>Prevention and Relief Duties</a:t>
            </a:r>
            <a:endParaRPr lang="en-GB" sz="1600" dirty="0">
              <a:effectLst>
                <a:outerShdw blurRad="38100" dist="38100" dir="2700000" algn="tl">
                  <a:srgbClr val="000000">
                    <a:alpha val="43137"/>
                  </a:srgbClr>
                </a:outerShdw>
              </a:effectLst>
            </a:endParaRPr>
          </a:p>
          <a:p>
            <a:r>
              <a:rPr lang="en-GB" sz="1600" dirty="0"/>
              <a:t>Councils provide Prevention Duty if homelessness is threatened, and Relief Duty if already homeless, aiding accommodation.</a:t>
            </a:r>
          </a:p>
          <a:p>
            <a:r>
              <a:rPr lang="en-GB" sz="1600" b="1" dirty="0">
                <a:effectLst>
                  <a:outerShdw blurRad="38100" dist="38100" dir="2700000" algn="tl">
                    <a:srgbClr val="000000">
                      <a:alpha val="43137"/>
                    </a:srgbClr>
                  </a:outerShdw>
                </a:effectLst>
              </a:rPr>
              <a:t>Applicant Cooperation Requirement</a:t>
            </a:r>
            <a:endParaRPr lang="en-GB" sz="1600" dirty="0">
              <a:effectLst>
                <a:outerShdw blurRad="38100" dist="38100" dir="2700000" algn="tl">
                  <a:srgbClr val="000000">
                    <a:alpha val="43137"/>
                  </a:srgbClr>
                </a:outerShdw>
              </a:effectLst>
            </a:endParaRPr>
          </a:p>
          <a:p>
            <a:r>
              <a:rPr lang="en-GB" sz="1600" dirty="0"/>
              <a:t>Applicants must cooperate with Personalised Housing Plans, attending viewings and providing documents to maintain support.</a:t>
            </a:r>
          </a:p>
          <a:p>
            <a:r>
              <a:rPr lang="en-GB" sz="1600" b="1" dirty="0">
                <a:effectLst>
                  <a:outerShdw blurRad="38100" dist="38100" dir="2700000" algn="tl">
                    <a:srgbClr val="000000">
                      <a:alpha val="43137"/>
                    </a:srgbClr>
                  </a:outerShdw>
                </a:effectLst>
              </a:rPr>
              <a:t>No Guarantee of Social Housing</a:t>
            </a:r>
            <a:endParaRPr lang="en-GB" sz="1600" dirty="0">
              <a:effectLst>
                <a:outerShdw blurRad="38100" dist="38100" dir="2700000" algn="tl">
                  <a:srgbClr val="000000">
                    <a:alpha val="43137"/>
                  </a:srgbClr>
                </a:outerShdw>
              </a:effectLst>
            </a:endParaRPr>
          </a:p>
          <a:p>
            <a:r>
              <a:rPr lang="en-GB" sz="1600" dirty="0"/>
              <a:t>Part 7 does not guarantee council housing but provides legal framework to find suitable private accommodation.</a:t>
            </a:r>
          </a:p>
        </p:txBody>
      </p:sp>
      <p:sp>
        <p:nvSpPr>
          <p:cNvPr id="14" name="Rectangle 13">
            <a:extLst>
              <a:ext uri="{FF2B5EF4-FFF2-40B4-BE49-F238E27FC236}">
                <a16:creationId xmlns:a16="http://schemas.microsoft.com/office/drawing/2014/main" id="{E95DA498-D9A2-4DA9-B9DA-B3776E08C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16" name="Rectangle 15">
            <a:extLst>
              <a:ext uri="{FF2B5EF4-FFF2-40B4-BE49-F238E27FC236}">
                <a16:creationId xmlns:a16="http://schemas.microsoft.com/office/drawing/2014/main" id="{82A73093-4B9D-420D-B17E-52293703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Tree>
    <p:extLst>
      <p:ext uri="{BB962C8B-B14F-4D97-AF65-F5344CB8AC3E}">
        <p14:creationId xmlns:p14="http://schemas.microsoft.com/office/powerpoint/2010/main" val="34901823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052F4-E1F7-EEBE-7547-C20A960B0362}"/>
              </a:ext>
            </a:extLst>
          </p:cNvPr>
          <p:cNvSpPr>
            <a:spLocks noGrp="1"/>
          </p:cNvSpPr>
          <p:nvPr>
            <p:ph type="title"/>
          </p:nvPr>
        </p:nvSpPr>
        <p:spPr>
          <a:xfrm>
            <a:off x="1097280" y="286603"/>
            <a:ext cx="10058400" cy="1450757"/>
          </a:xfrm>
        </p:spPr>
        <p:txBody>
          <a:bodyPr>
            <a:normAutofit/>
          </a:bodyPr>
          <a:lstStyle/>
          <a:p>
            <a:r>
              <a:rPr lang="en-GB" b="1" dirty="0">
                <a:effectLst>
                  <a:outerShdw blurRad="38100" dist="38100" dir="2700000" algn="tl">
                    <a:srgbClr val="000000">
                      <a:alpha val="43137"/>
                    </a:srgbClr>
                  </a:outerShdw>
                </a:effectLst>
              </a:rPr>
              <a:t>Priority Need and Non-Priority Need</a:t>
            </a:r>
          </a:p>
        </p:txBody>
      </p:sp>
      <p:graphicFrame>
        <p:nvGraphicFramePr>
          <p:cNvPr id="6" name="Content Placeholder 2">
            <a:extLst>
              <a:ext uri="{FF2B5EF4-FFF2-40B4-BE49-F238E27FC236}">
                <a16:creationId xmlns:a16="http://schemas.microsoft.com/office/drawing/2014/main" id="{C6C5FB11-43A4-5E7E-5C5F-692F915A6574}"/>
              </a:ext>
            </a:extLst>
          </p:cNvPr>
          <p:cNvGraphicFramePr>
            <a:graphicFrameLocks noGrp="1"/>
          </p:cNvGraphicFramePr>
          <p:nvPr>
            <p:ph idx="1"/>
            <p:extLst>
              <p:ext uri="{D42A27DB-BD31-4B8C-83A1-F6EECF244321}">
                <p14:modId xmlns:p14="http://schemas.microsoft.com/office/powerpoint/2010/main" val="3879132400"/>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623563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A6B16355-27FB-445B-B646-02AB736374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0C16F0B-3D64-EE0C-0493-BA0B8825CF80}"/>
              </a:ext>
            </a:extLst>
          </p:cNvPr>
          <p:cNvSpPr>
            <a:spLocks noGrp="1"/>
          </p:cNvSpPr>
          <p:nvPr>
            <p:ph type="title"/>
          </p:nvPr>
        </p:nvSpPr>
        <p:spPr>
          <a:xfrm>
            <a:off x="8177212" y="634946"/>
            <a:ext cx="3372529" cy="5055904"/>
          </a:xfrm>
        </p:spPr>
        <p:txBody>
          <a:bodyPr anchor="ctr">
            <a:normAutofit/>
          </a:bodyPr>
          <a:lstStyle/>
          <a:p>
            <a:r>
              <a:rPr lang="en-GB" b="1">
                <a:effectLst>
                  <a:outerShdw blurRad="38100" dist="38100" dir="2700000" algn="tl">
                    <a:srgbClr val="000000">
                      <a:alpha val="43137"/>
                    </a:srgbClr>
                  </a:outerShdw>
                </a:effectLst>
              </a:rPr>
              <a:t>Medical Assessment and Housing Needs </a:t>
            </a:r>
          </a:p>
        </p:txBody>
      </p:sp>
      <p:cxnSp>
        <p:nvCxnSpPr>
          <p:cNvPr id="29" name="Straight Connector 28">
            <a:extLst>
              <a:ext uri="{FF2B5EF4-FFF2-40B4-BE49-F238E27FC236}">
                <a16:creationId xmlns:a16="http://schemas.microsoft.com/office/drawing/2014/main" id="{06DA680F-F6AC-453E-A8BF-C5BDED2851D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56978" y="1791298"/>
            <a:ext cx="0" cy="274320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6B3BF2E5-C3AB-441F-A430-491119C56D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33" name="Rectangle 32">
            <a:extLst>
              <a:ext uri="{FF2B5EF4-FFF2-40B4-BE49-F238E27FC236}">
                <a16:creationId xmlns:a16="http://schemas.microsoft.com/office/drawing/2014/main" id="{DD07C90B-B81A-473B-8919-CA924E61FF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graphicFrame>
        <p:nvGraphicFramePr>
          <p:cNvPr id="23" name="Content Placeholder 2">
            <a:extLst>
              <a:ext uri="{FF2B5EF4-FFF2-40B4-BE49-F238E27FC236}">
                <a16:creationId xmlns:a16="http://schemas.microsoft.com/office/drawing/2014/main" id="{66FC162E-42E9-2156-6392-BB41CBC416A0}"/>
              </a:ext>
            </a:extLst>
          </p:cNvPr>
          <p:cNvGraphicFramePr>
            <a:graphicFrameLocks noGrp="1"/>
          </p:cNvGraphicFramePr>
          <p:nvPr>
            <p:ph idx="1"/>
            <p:extLst>
              <p:ext uri="{D42A27DB-BD31-4B8C-83A1-F6EECF244321}">
                <p14:modId xmlns:p14="http://schemas.microsoft.com/office/powerpoint/2010/main" val="2789827736"/>
              </p:ext>
            </p:extLst>
          </p:nvPr>
        </p:nvGraphicFramePr>
        <p:xfrm>
          <a:off x="633413" y="639763"/>
          <a:ext cx="6910387" cy="50514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94374498"/>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Retrospect</Template>
  <TotalTime>74</TotalTime>
  <Words>1051</Words>
  <Application>Microsoft Office PowerPoint</Application>
  <PresentationFormat>Widescreen</PresentationFormat>
  <Paragraphs>107</Paragraphs>
  <Slides>14</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Aptos</vt:lpstr>
      <vt:lpstr>Arial Nova</vt:lpstr>
      <vt:lpstr>Calibri</vt:lpstr>
      <vt:lpstr>Calibri Light</vt:lpstr>
      <vt:lpstr>Segoe UI</vt:lpstr>
      <vt:lpstr>Retrospect</vt:lpstr>
      <vt:lpstr>BRENT HOUSING </vt:lpstr>
      <vt:lpstr> Resettlement Housing Support for New Refugees </vt:lpstr>
      <vt:lpstr>Overview of Resettlement Housing Support</vt:lpstr>
      <vt:lpstr>Introduction to Housing Support After Refugee Status</vt:lpstr>
      <vt:lpstr>What Happens Once Refugee Status Is Granted</vt:lpstr>
      <vt:lpstr>Housing Assessment and Eligibility Checks</vt:lpstr>
      <vt:lpstr>Part 7 Housing Application Explained</vt:lpstr>
      <vt:lpstr>Priority Need and Non-Priority Need</vt:lpstr>
      <vt:lpstr>Medical Assessment and Housing Needs </vt:lpstr>
      <vt:lpstr>Private Rented Sector as the Main Route </vt:lpstr>
      <vt:lpstr> Financial Support and Incentives</vt:lpstr>
      <vt:lpstr>Benefits, Universal Credit, and the Benefit Cap </vt:lpstr>
      <vt:lpstr>Key Messages and Applicant Responsibilities</vt:lpstr>
      <vt:lpstr>QUESTIONS TIME!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Bundu, Haja</dc:creator>
  <cp:lastModifiedBy>Bundu, Haja</cp:lastModifiedBy>
  <cp:revision>1</cp:revision>
  <dcterms:created xsi:type="dcterms:W3CDTF">2026-07-06T13:46:53Z</dcterms:created>
  <dcterms:modified xsi:type="dcterms:W3CDTF">2026-07-06T15:02:28Z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1917553828</vt:i4>
  </property>
  <property fmtid="{D5CDD505-2E9C-101B-9397-08002B2CF9AE}" pid="3" name="_NewReviewCycle">
    <vt:lpwstr/>
  </property>
  <property fmtid="{D5CDD505-2E9C-101B-9397-08002B2CF9AE}" pid="4" name="_EmailSubject">
    <vt:lpwstr>6 July: Orientation sessions (Housing)</vt:lpwstr>
  </property>
  <property fmtid="{D5CDD505-2E9C-101B-9397-08002B2CF9AE}" pid="5" name="_AuthorEmail">
    <vt:lpwstr>Haja.Bundu@brent.gov.uk</vt:lpwstr>
  </property>
  <property fmtid="{D5CDD505-2E9C-101B-9397-08002B2CF9AE}" pid="6" name="_AuthorEmailDisplayName">
    <vt:lpwstr>Bundu, Haja</vt:lpwstr>
  </property>
</Properties>
</file>