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18"/>
  </p:notesMasterIdLst>
  <p:handoutMasterIdLst>
    <p:handoutMasterId r:id="rId19"/>
  </p:handoutMasterIdLst>
  <p:sldIdLst>
    <p:sldId id="256" r:id="rId5"/>
    <p:sldId id="336" r:id="rId6"/>
    <p:sldId id="337" r:id="rId7"/>
    <p:sldId id="264" r:id="rId8"/>
    <p:sldId id="346" r:id="rId9"/>
    <p:sldId id="260" r:id="rId10"/>
    <p:sldId id="347" r:id="rId11"/>
    <p:sldId id="344" r:id="rId12"/>
    <p:sldId id="348" r:id="rId13"/>
    <p:sldId id="349" r:id="rId14"/>
    <p:sldId id="339" r:id="rId15"/>
    <p:sldId id="350" r:id="rId16"/>
    <p:sldId id="34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88" autoAdjust="0"/>
    <p:restoredTop sz="78468"/>
  </p:normalViewPr>
  <p:slideViewPr>
    <p:cSldViewPr snapToGrid="0">
      <p:cViewPr varScale="1">
        <p:scale>
          <a:sx n="44" d="100"/>
          <a:sy n="44" d="100"/>
        </p:scale>
        <p:origin x="432" y="488"/>
      </p:cViewPr>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SimpleTimelineDefaultColorVariant">
  <dgm:title val="Simple Timeline Default Color Variant"/>
  <dgm:desc val="Simple Timeline Default Color Variant"/>
  <dgm:catLst>
    <dgm:cat type="Other" pri="2"/>
  </dgm:catLst>
  <dgm:styleLbl name="node0">
    <dgm:fillClrLst meth="repeat">
      <a:schemeClr val="dk2"/>
    </dgm:fillClrLst>
    <dgm:linClrLst meth="repeat">
      <a:schemeClr val="lt1"/>
    </dgm:linClrLst>
    <dgm:effectClrLst/>
    <dgm:txLinClrLst/>
    <dgm:txFillClrLst/>
    <dgm:txEffectClrLst/>
  </dgm:styleLbl>
  <dgm:styleLbl name="alignNode1">
    <dgm:fillClrLst meth="repeat">
      <a:schemeClr val="accent1">
        <a:alpha val="0"/>
      </a:schemeClr>
    </dgm:fillClrLst>
    <dgm:linClrLst meth="repeat">
      <a:schemeClr val="accent1">
        <a:alpha val="0"/>
      </a:schemeClr>
    </dgm:linClrLst>
    <dgm:effectClrLst/>
    <dgm:txLinClrLst/>
    <dgm:txFillClrLst meth="repeat">
      <a:schemeClr val="accent1"/>
    </dgm:txFillClrLst>
    <dgm:txEffectClrLst/>
  </dgm:styleLbl>
  <dgm:styleLbl name="node1">
    <dgm:fillClrLst meth="repeat">
      <a:schemeClr val="dk2"/>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dk2">
        <a:alpha val="50000"/>
      </a:schemeClr>
    </dgm:fillClrLst>
    <dgm:linClrLst meth="repeat">
      <a:schemeClr val="lt1"/>
    </dgm:linClrLst>
    <dgm:effectClrLst/>
    <dgm:txLinClrLst/>
    <dgm:txFillClrLst/>
    <dgm:txEffectClrLst/>
  </dgm:styleLbl>
  <dgm:styleLbl name="node2">
    <dgm:fillClrLst meth="repeat">
      <a:schemeClr val="dk2"/>
    </dgm:fillClrLst>
    <dgm:linClrLst meth="repeat">
      <a:schemeClr val="lt1"/>
    </dgm:linClrLst>
    <dgm:effectClrLst/>
    <dgm:txLinClrLst/>
    <dgm:txFillClrLst/>
    <dgm:txEffectClrLst/>
  </dgm:styleLbl>
  <dgm:styleLbl name="node3">
    <dgm:fillClrLst meth="repeat">
      <a:schemeClr val="dk2"/>
    </dgm:fillClrLst>
    <dgm:linClrLst meth="repeat">
      <a:schemeClr val="lt1"/>
    </dgm:linClrLst>
    <dgm:effectClrLst/>
    <dgm:txLinClrLst/>
    <dgm:txFillClrLst/>
    <dgm:txEffectClrLst/>
  </dgm:styleLbl>
  <dgm:styleLbl name="node4">
    <dgm:fillClrLst meth="repeat">
      <a:schemeClr val="dk2"/>
    </dgm:fillClrLst>
    <dgm:linClrLst meth="repeat">
      <a:schemeClr val="lt1"/>
    </dgm:linClrLst>
    <dgm:effectClrLst/>
    <dgm:txLinClrLst/>
    <dgm:txFillClrLst/>
    <dgm:txEffectClrLst/>
  </dgm:styleLbl>
  <dgm:styleLbl name="fg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dk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tx1"/>
    </dgm:txFillClrLst>
    <dgm:txEffectClrLst/>
  </dgm:styleLbl>
  <dgm:styleLbl name="asst0">
    <dgm:fillClrLst meth="repeat">
      <a:schemeClr val="dk2"/>
    </dgm:fillClrLst>
    <dgm:linClrLst meth="repeat">
      <a:schemeClr val="lt1"/>
    </dgm:linClrLst>
    <dgm:effectClrLst/>
    <dgm:txLinClrLst/>
    <dgm:txFillClrLst/>
    <dgm:txEffectClrLst/>
  </dgm:styleLbl>
  <dgm:styleLbl name="asst1">
    <dgm:fillClrLst meth="repeat">
      <a:schemeClr val="dk2"/>
    </dgm:fillClrLst>
    <dgm:linClrLst meth="repeat">
      <a:schemeClr val="lt1"/>
    </dgm:linClrLst>
    <dgm:effectClrLst/>
    <dgm:txLinClrLst/>
    <dgm:txFillClrLst/>
    <dgm:txEffectClrLst/>
  </dgm:styleLbl>
  <dgm:styleLbl name="asst2">
    <dgm:fillClrLst meth="repeat">
      <a:schemeClr val="dk2"/>
    </dgm:fillClrLst>
    <dgm:linClrLst meth="repeat">
      <a:schemeClr val="lt1"/>
    </dgm:linClrLst>
    <dgm:effectClrLst/>
    <dgm:txLinClrLst/>
    <dgm:txFillClrLst/>
    <dgm:txEffectClrLst/>
  </dgm:styleLbl>
  <dgm:styleLbl name="asst3">
    <dgm:fillClrLst meth="repeat">
      <a:schemeClr val="dk2"/>
    </dgm:fillClrLst>
    <dgm:linClrLst meth="repeat">
      <a:schemeClr val="lt1"/>
    </dgm:linClrLst>
    <dgm:effectClrLst/>
    <dgm:txLinClrLst/>
    <dgm:txFillClrLst/>
    <dgm:txEffectClrLst/>
  </dgm:styleLbl>
  <dgm:styleLbl name="asst4">
    <dgm:fillClrLst meth="repeat">
      <a:schemeClr val="dk2"/>
    </dgm:fillClrLst>
    <dgm:linClrLst meth="repeat">
      <a:schemeClr val="lt1"/>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1"/>
    </dgm:txFillClrLst>
    <dgm:txEffectClrLst/>
  </dgm:styleLbl>
  <dgm:styleLbl name="parChTrans2D2">
    <dgm:fillClrLst meth="repeat">
      <a:schemeClr val="dk2"/>
    </dgm:fillClrLst>
    <dgm:linClrLst meth="repeat">
      <a:schemeClr val="dk2"/>
    </dgm:linClrLst>
    <dgm:effectClrLst/>
    <dgm:txLinClrLst/>
    <dgm:txFillClrLst meth="repeat">
      <a:schemeClr val="lt1"/>
    </dgm:txFillClrLst>
    <dgm:txEffectClrLst/>
  </dgm:styleLbl>
  <dgm:styleLbl name="parChTrans2D3">
    <dgm:fillClrLst meth="repeat">
      <a:schemeClr val="dk2"/>
    </dgm:fillClrLst>
    <dgm:linClrLst meth="repeat">
      <a:schemeClr val="dk2"/>
    </dgm:linClrLst>
    <dgm:effectClrLst/>
    <dgm:txLinClrLst/>
    <dgm:txFillClrLst meth="repeat">
      <a:schemeClr val="lt1"/>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accent1">
        <a:alpha val="90000"/>
      </a:schemeClr>
    </dgm:fillClrLst>
    <dgm:linClrLst meth="repeat">
      <a:schemeClr val="lt1"/>
    </dgm:linClrLst>
    <dgm:effectClrLst/>
    <dgm:txLinClrLst/>
    <dgm:txFillClrLst meth="repeat">
      <a:schemeClr val="accent1"/>
    </dgm:txFillClrLst>
    <dgm:txEffectClrLst/>
  </dgm:styleLbl>
  <dgm:styleLbl name="conFgAcc1">
    <dgm:fillClrLst meth="repeat">
      <a:schemeClr val="lt1">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dk2">
        <a:alpha val="90000"/>
      </a:schemeClr>
    </dgm:fillClrLst>
    <dgm:linClrLst meth="repeat">
      <a:schemeClr val="dk2"/>
    </dgm:linClrLst>
    <dgm:effectClrLst/>
    <dgm:txLinClrLst/>
    <dgm:txFillClrLst meth="repeat">
      <a:schemeClr val="dk2"/>
    </dgm:txFillClrLst>
    <dgm:txEffectClrLst/>
  </dgm:styleLbl>
  <dgm:styleLbl name="trAlignAcc1">
    <dgm:fillClrLst meth="repeat">
      <a:schemeClr val="lt1">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1"/>
    </dgm:fillClrLst>
    <dgm:linClrLst meth="repeat">
      <a:schemeClr val="dk2"/>
    </dgm:linClrLst>
    <dgm:effectClrLst/>
    <dgm:txLinClrLst/>
    <dgm:txFillClrLst meth="repeat">
      <a:schemeClr val="dk1"/>
    </dgm:txFillClrLst>
    <dgm:txEffectClrLst/>
  </dgm:styleLbl>
  <dgm:styleLbl name="solidAlignAcc1">
    <dgm:fillClrLst meth="repeat">
      <a:schemeClr val="lt1"/>
    </dgm:fillClrLst>
    <dgm:linClrLst meth="repeat">
      <a:schemeClr val="dk2"/>
    </dgm:linClrLst>
    <dgm:effectClrLst/>
    <dgm:txLinClrLst/>
    <dgm:txFillClrLst meth="repeat">
      <a:schemeClr val="dk1"/>
    </dgm:txFillClrLst>
    <dgm:txEffectClrLst/>
  </dgm:styleLbl>
  <dgm:styleLbl name="solidBgAcc1">
    <dgm:fillClrLst meth="repeat">
      <a:schemeClr val="lt1"/>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04873E-34D9-4011-B823-45C4AD2A9FC6}" type="doc">
      <dgm:prSet loTypeId="urn:microsoft.com/office/officeart/2017/3/layout/HorizontalPathTimeline" loCatId="other" qsTypeId="urn:microsoft.com/office/officeart/2005/8/quickstyle/simple1" qsCatId="simple" csTypeId="urn:microsoft.com/office/officeart/2005/8/colors/accent5_2" csCatId="accent5" phldr="1"/>
      <dgm:spPr/>
      <dgm:t>
        <a:bodyPr/>
        <a:lstStyle/>
        <a:p>
          <a:endParaRPr lang="en-US"/>
        </a:p>
      </dgm:t>
    </dgm:pt>
    <dgm:pt modelId="{D0C06EB0-D7EF-45E3-95AD-C3986984C27E}">
      <dgm:prSet phldrT="[Text]" phldr="0"/>
      <dgm:spPr/>
      <dgm:t>
        <a:bodyPr/>
        <a:lstStyle/>
        <a:p>
          <a:pPr>
            <a:defRPr b="1"/>
          </a:pPr>
          <a:r>
            <a:rPr lang="en-US" dirty="0">
              <a:solidFill>
                <a:schemeClr val="accent1"/>
              </a:solidFill>
            </a:rPr>
            <a:t>30 days - Assessment &amp; Setup</a:t>
          </a:r>
        </a:p>
      </dgm:t>
    </dgm:pt>
    <dgm:pt modelId="{0BB155BD-DA20-44C2-8CB4-CB3D3770A527}" type="parTrans" cxnId="{97993EA3-CE7B-4009-B7CE-BFB111FBE521}">
      <dgm:prSet/>
      <dgm:spPr/>
      <dgm:t>
        <a:bodyPr/>
        <a:lstStyle/>
        <a:p>
          <a:endParaRPr lang="en-US"/>
        </a:p>
      </dgm:t>
    </dgm:pt>
    <dgm:pt modelId="{6F918279-79F1-4A08-BB84-2DE055676D74}" type="sibTrans" cxnId="{97993EA3-CE7B-4009-B7CE-BFB111FBE521}">
      <dgm:prSet/>
      <dgm:spPr/>
      <dgm:t>
        <a:bodyPr/>
        <a:lstStyle/>
        <a:p>
          <a:endParaRPr lang="en-US"/>
        </a:p>
      </dgm:t>
    </dgm:pt>
    <dgm:pt modelId="{4E599684-CBE7-4BF6-B041-7B59A5AE3CF2}">
      <dgm:prSet phldrT="[Text]" custT="1"/>
      <dgm:spPr/>
      <dgm:t>
        <a:bodyPr/>
        <a:lstStyle/>
        <a:p>
          <a:r>
            <a:rPr kumimoji="0" lang="en-US" sz="1200" b="0" i="0" u="none" strike="noStrike"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Familiarize myself with the organizational culture, current learning and development frameworks, data analysis and team dynamics.</a:t>
          </a:r>
          <a:endParaRPr lang="en-US" sz="1200" b="0" dirty="0">
            <a:solidFill>
              <a:schemeClr val="tx1"/>
            </a:solidFill>
          </a:endParaRPr>
        </a:p>
      </dgm:t>
    </dgm:pt>
    <dgm:pt modelId="{A8AAC60B-A805-4BF6-9EA5-E87AC2902868}" type="parTrans" cxnId="{841D665D-B707-471F-BD09-964D3951145A}">
      <dgm:prSet/>
      <dgm:spPr/>
      <dgm:t>
        <a:bodyPr/>
        <a:lstStyle/>
        <a:p>
          <a:endParaRPr lang="en-US"/>
        </a:p>
      </dgm:t>
    </dgm:pt>
    <dgm:pt modelId="{BF909935-A6E2-4FB3-A57D-3F1AE3109B2D}" type="sibTrans" cxnId="{841D665D-B707-471F-BD09-964D3951145A}">
      <dgm:prSet/>
      <dgm:spPr/>
      <dgm:t>
        <a:bodyPr/>
        <a:lstStyle/>
        <a:p>
          <a:endParaRPr lang="en-US"/>
        </a:p>
      </dgm:t>
    </dgm:pt>
    <dgm:pt modelId="{4B3BEF5E-080D-4FEE-B522-70B46FFD0660}">
      <dgm:prSet phldrT="[Text]" phldr="0"/>
      <dgm:spPr/>
      <dgm:t>
        <a:bodyPr/>
        <a:lstStyle/>
        <a:p>
          <a:pPr>
            <a:defRPr b="1"/>
          </a:pPr>
          <a:r>
            <a:rPr lang="en-US" dirty="0">
              <a:solidFill>
                <a:schemeClr val="accent4"/>
              </a:solidFill>
            </a:rPr>
            <a:t>60 Days – Development &amp; Implementation</a:t>
          </a:r>
        </a:p>
      </dgm:t>
    </dgm:pt>
    <dgm:pt modelId="{06017295-6984-41E0-8693-8EB293EF8566}" type="parTrans" cxnId="{9A613993-1976-4C90-B719-959774EC46C8}">
      <dgm:prSet/>
      <dgm:spPr/>
      <dgm:t>
        <a:bodyPr/>
        <a:lstStyle/>
        <a:p>
          <a:endParaRPr lang="en-US"/>
        </a:p>
      </dgm:t>
    </dgm:pt>
    <dgm:pt modelId="{39F905D4-BCDD-42A3-91CF-0746D3124C5E}" type="sibTrans" cxnId="{9A613993-1976-4C90-B719-959774EC46C8}">
      <dgm:prSet/>
      <dgm:spPr/>
      <dgm:t>
        <a:bodyPr/>
        <a:lstStyle/>
        <a:p>
          <a:endParaRPr lang="en-US"/>
        </a:p>
      </dgm:t>
    </dgm:pt>
    <dgm:pt modelId="{DB8AF9DD-B1C3-4C20-BD21-C6C7FF671A92}">
      <dgm:prSet phldrT="[Text]" custT="1"/>
      <dgm:spPr/>
      <dgm:t>
        <a:bodyPr/>
        <a:lstStyle/>
        <a:p>
          <a:r>
            <a:rPr kumimoji="0" lang="en-US" sz="1200" b="0" i="0" u="none" strike="noStrike" cap="none" spc="0" normalizeH="0" baseline="0" dirty="0">
              <a:ln>
                <a:noFill/>
              </a:ln>
              <a:solidFill>
                <a:srgbClr val="595959"/>
              </a:solidFill>
              <a:effectLst/>
              <a:uLnTx/>
              <a:uFillTx/>
              <a:latin typeface="Arial" panose="020B0604020202020204" pitchFamily="34" charset="0"/>
              <a:ea typeface="+mn-ea"/>
              <a:cs typeface="Arial" panose="020B0604020202020204" pitchFamily="34" charset="0"/>
            </a:rPr>
            <a:t>Start creating targeted learning solutions based on the initial assessments to align enterprise learning initiatives with strategic business objectives. </a:t>
          </a:r>
          <a:endParaRPr lang="en-US" sz="1200" dirty="0"/>
        </a:p>
      </dgm:t>
    </dgm:pt>
    <dgm:pt modelId="{DF70DEA5-E7DD-4AA9-B1CC-992432C16744}" type="parTrans" cxnId="{D6373D48-D8B0-4539-A4A4-81DB907C07C1}">
      <dgm:prSet/>
      <dgm:spPr/>
      <dgm:t>
        <a:bodyPr/>
        <a:lstStyle/>
        <a:p>
          <a:endParaRPr lang="en-US"/>
        </a:p>
      </dgm:t>
    </dgm:pt>
    <dgm:pt modelId="{428A9B80-64FA-44ED-87FF-F7A0D539842F}" type="sibTrans" cxnId="{D6373D48-D8B0-4539-A4A4-81DB907C07C1}">
      <dgm:prSet/>
      <dgm:spPr/>
      <dgm:t>
        <a:bodyPr/>
        <a:lstStyle/>
        <a:p>
          <a:endParaRPr lang="en-US"/>
        </a:p>
      </dgm:t>
    </dgm:pt>
    <dgm:pt modelId="{406B4493-A90D-40A8-B02D-BA06CB04BF3C}">
      <dgm:prSet phldrT="[Text]" phldr="0"/>
      <dgm:spPr/>
      <dgm:t>
        <a:bodyPr/>
        <a:lstStyle/>
        <a:p>
          <a:pPr>
            <a:defRPr b="1"/>
          </a:pPr>
          <a:r>
            <a:rPr lang="en-US" dirty="0">
              <a:solidFill>
                <a:schemeClr val="accent3"/>
              </a:solidFill>
            </a:rPr>
            <a:t>90 Days - Evaluation &amp; Optimization</a:t>
          </a:r>
        </a:p>
      </dgm:t>
    </dgm:pt>
    <dgm:pt modelId="{2E2A0F75-F224-4A80-ACB5-1C4956E37E23}" type="parTrans" cxnId="{F712E336-0730-4454-AAED-A8EC704ECFC8}">
      <dgm:prSet/>
      <dgm:spPr/>
      <dgm:t>
        <a:bodyPr/>
        <a:lstStyle/>
        <a:p>
          <a:endParaRPr lang="en-US"/>
        </a:p>
      </dgm:t>
    </dgm:pt>
    <dgm:pt modelId="{B6B5896F-38E7-450F-A826-9964A8F0DE0E}" type="sibTrans" cxnId="{F712E336-0730-4454-AAED-A8EC704ECFC8}">
      <dgm:prSet/>
      <dgm:spPr/>
      <dgm:t>
        <a:bodyPr/>
        <a:lstStyle/>
        <a:p>
          <a:endParaRPr lang="en-US"/>
        </a:p>
      </dgm:t>
    </dgm:pt>
    <dgm:pt modelId="{20D34FCC-0F35-496C-B2E7-3FBCA3E29C37}">
      <dgm:prSet phldrT="[Text]" custT="1"/>
      <dgm:spPr/>
      <dgm:t>
        <a:bodyPr/>
        <a:lstStyle/>
        <a:p>
          <a:r>
            <a:rPr kumimoji="0" lang="en-US" sz="1200" b="0" i="0" u="none" strike="noStrike" kern="1200" cap="none" spc="0" normalizeH="0" baseline="0" dirty="0">
              <a:ln>
                <a:noFill/>
              </a:ln>
              <a:solidFill>
                <a:srgbClr val="595959"/>
              </a:solidFill>
              <a:effectLst/>
              <a:uLnTx/>
              <a:uFillTx/>
              <a:latin typeface="Arial" panose="020B0604020202020204" pitchFamily="34" charset="0"/>
              <a:ea typeface="+mn-ea"/>
              <a:cs typeface="Arial" panose="020B0604020202020204" pitchFamily="34" charset="0"/>
            </a:rPr>
            <a:t>Measure the effectiveness of enterprise learning programs with strategic objectives and optimize accordingly.</a:t>
          </a:r>
          <a:endParaRPr lang="en-US" sz="1200" kern="1200" dirty="0"/>
        </a:p>
      </dgm:t>
    </dgm:pt>
    <dgm:pt modelId="{CE74B72C-B89D-46FE-831F-2D7619996546}" type="parTrans" cxnId="{8F51CEF3-D7F7-4496-8E39-A74D3407581F}">
      <dgm:prSet/>
      <dgm:spPr/>
      <dgm:t>
        <a:bodyPr/>
        <a:lstStyle/>
        <a:p>
          <a:endParaRPr lang="en-US"/>
        </a:p>
      </dgm:t>
    </dgm:pt>
    <dgm:pt modelId="{927D4900-D936-4E0F-AEA8-71096C4E0FED}" type="sibTrans" cxnId="{8F51CEF3-D7F7-4496-8E39-A74D3407581F}">
      <dgm:prSet/>
      <dgm:spPr/>
      <dgm:t>
        <a:bodyPr/>
        <a:lstStyle/>
        <a:p>
          <a:endParaRPr lang="en-US"/>
        </a:p>
      </dgm:t>
    </dgm:pt>
    <dgm:pt modelId="{932CA750-36C5-4FBB-923A-29DF7B5A91E5}" type="pres">
      <dgm:prSet presAssocID="{E604873E-34D9-4011-B823-45C4AD2A9FC6}" presName="root" presStyleCnt="0">
        <dgm:presLayoutVars>
          <dgm:chMax/>
          <dgm:chPref/>
          <dgm:animLvl val="lvl"/>
        </dgm:presLayoutVars>
      </dgm:prSet>
      <dgm:spPr/>
    </dgm:pt>
    <dgm:pt modelId="{C5D1BC48-B762-488E-BF7E-9CDA82DFACEE}" type="pres">
      <dgm:prSet presAssocID="{E604873E-34D9-4011-B823-45C4AD2A9FC6}" presName="divider" presStyleLbl="node1" presStyleIdx="0" presStyleCnt="1"/>
      <dgm:spPr>
        <a:solidFill>
          <a:schemeClr val="accent2"/>
        </a:solidFill>
        <a:ln>
          <a:noFill/>
        </a:ln>
      </dgm:spPr>
    </dgm:pt>
    <dgm:pt modelId="{03618986-EF2F-440D-8403-283058C2987B}" type="pres">
      <dgm:prSet presAssocID="{E604873E-34D9-4011-B823-45C4AD2A9FC6}" presName="nodes" presStyleCnt="0">
        <dgm:presLayoutVars>
          <dgm:chMax/>
          <dgm:chPref/>
          <dgm:animLvl val="lvl"/>
        </dgm:presLayoutVars>
      </dgm:prSet>
      <dgm:spPr/>
    </dgm:pt>
    <dgm:pt modelId="{3B7C76B3-9A15-41E9-ABC3-698AB66EEDEB}" type="pres">
      <dgm:prSet presAssocID="{D0C06EB0-D7EF-45E3-95AD-C3986984C27E}" presName="composite" presStyleCnt="0"/>
      <dgm:spPr/>
    </dgm:pt>
    <dgm:pt modelId="{0A2DB98E-12CB-44AC-A271-FA81A963AC9D}" type="pres">
      <dgm:prSet presAssocID="{D0C06EB0-D7EF-45E3-95AD-C3986984C27E}" presName="L1TextContainer" presStyleLbl="revTx" presStyleIdx="0" presStyleCnt="3">
        <dgm:presLayoutVars>
          <dgm:chMax val="1"/>
          <dgm:chPref val="1"/>
          <dgm:bulletEnabled val="1"/>
        </dgm:presLayoutVars>
      </dgm:prSet>
      <dgm:spPr/>
    </dgm:pt>
    <dgm:pt modelId="{27709FD2-3216-4BCF-9F74-FD4CEFA3A9ED}" type="pres">
      <dgm:prSet presAssocID="{D0C06EB0-D7EF-45E3-95AD-C3986984C27E}" presName="L2TextContainerWrapper" presStyleCnt="0">
        <dgm:presLayoutVars>
          <dgm:chMax val="0"/>
          <dgm:chPref val="0"/>
          <dgm:bulletEnabled val="1"/>
        </dgm:presLayoutVars>
      </dgm:prSet>
      <dgm:spPr/>
    </dgm:pt>
    <dgm:pt modelId="{CD7A980D-5441-4C5A-B155-C2A021C3D0DD}" type="pres">
      <dgm:prSet presAssocID="{D0C06EB0-D7EF-45E3-95AD-C3986984C27E}" presName="L2TextContainer" presStyleLbl="bgAccFollowNode1" presStyleIdx="0" presStyleCnt="3"/>
      <dgm:spPr/>
    </dgm:pt>
    <dgm:pt modelId="{EC43CE52-5C8B-407E-A382-D1268E523743}" type="pres">
      <dgm:prSet presAssocID="{D0C06EB0-D7EF-45E3-95AD-C3986984C27E}" presName="FlexibleEmptyPlaceHolder" presStyleCnt="0"/>
      <dgm:spPr/>
    </dgm:pt>
    <dgm:pt modelId="{87C15291-AEBC-4F1E-BB11-F23971968E4A}" type="pres">
      <dgm:prSet presAssocID="{D0C06EB0-D7EF-45E3-95AD-C3986984C27E}" presName="ConnectLine" presStyleLbl="alignNode1" presStyleIdx="0" presStyleCnt="3"/>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4E6C086A-07A1-49AA-A5A9-2A0B949C7E99}" type="pres">
      <dgm:prSet presAssocID="{D0C06EB0-D7EF-45E3-95AD-C3986984C27E}"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CCF0635D-7E1B-4FF0-B23E-6E3FFAF0187C}" type="pres">
      <dgm:prSet presAssocID="{D0C06EB0-D7EF-45E3-95AD-C3986984C27E}" presName="EmptyPlaceHolder" presStyleCnt="0"/>
      <dgm:spPr/>
    </dgm:pt>
    <dgm:pt modelId="{53BBE295-ADA1-45B2-9B2A-E4439C63A887}" type="pres">
      <dgm:prSet presAssocID="{6F918279-79F1-4A08-BB84-2DE055676D74}" presName="spaceBetweenRectangles" presStyleCnt="0"/>
      <dgm:spPr/>
    </dgm:pt>
    <dgm:pt modelId="{E3013DA7-D413-41BE-9E81-B2A45F6CDF77}" type="pres">
      <dgm:prSet presAssocID="{4B3BEF5E-080D-4FEE-B522-70B46FFD0660}" presName="composite" presStyleCnt="0"/>
      <dgm:spPr/>
    </dgm:pt>
    <dgm:pt modelId="{E7F88204-0CA2-4C46-B02A-29D432AB1EB7}" type="pres">
      <dgm:prSet presAssocID="{4B3BEF5E-080D-4FEE-B522-70B46FFD0660}" presName="L1TextContainer" presStyleLbl="revTx" presStyleIdx="1" presStyleCnt="3">
        <dgm:presLayoutVars>
          <dgm:chMax val="1"/>
          <dgm:chPref val="1"/>
          <dgm:bulletEnabled val="1"/>
        </dgm:presLayoutVars>
      </dgm:prSet>
      <dgm:spPr/>
    </dgm:pt>
    <dgm:pt modelId="{8CAAB770-0AB9-4D31-A1B1-5A675C95D664}" type="pres">
      <dgm:prSet presAssocID="{4B3BEF5E-080D-4FEE-B522-70B46FFD0660}" presName="L2TextContainerWrapper" presStyleCnt="0">
        <dgm:presLayoutVars>
          <dgm:chMax val="0"/>
          <dgm:chPref val="0"/>
          <dgm:bulletEnabled val="1"/>
        </dgm:presLayoutVars>
      </dgm:prSet>
      <dgm:spPr/>
    </dgm:pt>
    <dgm:pt modelId="{51FEFD34-D680-431C-AC44-012B4D99C277}" type="pres">
      <dgm:prSet presAssocID="{4B3BEF5E-080D-4FEE-B522-70B46FFD0660}" presName="L2TextContainer" presStyleLbl="bgAccFollowNode1" presStyleIdx="1" presStyleCnt="3"/>
      <dgm:spPr/>
    </dgm:pt>
    <dgm:pt modelId="{3AB85E24-E56F-4866-BA4C-2F61045077CD}" type="pres">
      <dgm:prSet presAssocID="{4B3BEF5E-080D-4FEE-B522-70B46FFD0660}" presName="FlexibleEmptyPlaceHolder" presStyleCnt="0"/>
      <dgm:spPr/>
    </dgm:pt>
    <dgm:pt modelId="{CF581527-BD03-46E2-B01B-848601BE686D}" type="pres">
      <dgm:prSet presAssocID="{4B3BEF5E-080D-4FEE-B522-70B46FFD0660}" presName="ConnectLine" presStyleLbl="alignNode1" presStyleIdx="1" presStyleCnt="3"/>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87CBBACC-C115-48BD-9563-4AD8F5A27234}" type="pres">
      <dgm:prSet presAssocID="{4B3BEF5E-080D-4FEE-B522-70B46FFD0660}"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D151CB89-C46B-4A54-8445-270B818297F5}" type="pres">
      <dgm:prSet presAssocID="{4B3BEF5E-080D-4FEE-B522-70B46FFD0660}" presName="EmptyPlaceHolder" presStyleCnt="0"/>
      <dgm:spPr/>
    </dgm:pt>
    <dgm:pt modelId="{14644381-51A3-47DC-BD53-718253873CE3}" type="pres">
      <dgm:prSet presAssocID="{39F905D4-BCDD-42A3-91CF-0746D3124C5E}" presName="spaceBetweenRectangles" presStyleCnt="0"/>
      <dgm:spPr/>
    </dgm:pt>
    <dgm:pt modelId="{A19490FE-2862-4FAC-9536-B0E8D029F478}" type="pres">
      <dgm:prSet presAssocID="{406B4493-A90D-40A8-B02D-BA06CB04BF3C}" presName="composite" presStyleCnt="0"/>
      <dgm:spPr/>
    </dgm:pt>
    <dgm:pt modelId="{503E2E0C-528D-4B96-B61D-1C3F44FFC164}" type="pres">
      <dgm:prSet presAssocID="{406B4493-A90D-40A8-B02D-BA06CB04BF3C}" presName="L1TextContainer" presStyleLbl="revTx" presStyleIdx="2" presStyleCnt="3">
        <dgm:presLayoutVars>
          <dgm:chMax val="1"/>
          <dgm:chPref val="1"/>
          <dgm:bulletEnabled val="1"/>
        </dgm:presLayoutVars>
      </dgm:prSet>
      <dgm:spPr/>
    </dgm:pt>
    <dgm:pt modelId="{DC1D6388-D73A-489E-9F74-BB24DA3C2895}" type="pres">
      <dgm:prSet presAssocID="{406B4493-A90D-40A8-B02D-BA06CB04BF3C}" presName="L2TextContainerWrapper" presStyleCnt="0">
        <dgm:presLayoutVars>
          <dgm:chMax val="0"/>
          <dgm:chPref val="0"/>
          <dgm:bulletEnabled val="1"/>
        </dgm:presLayoutVars>
      </dgm:prSet>
      <dgm:spPr/>
    </dgm:pt>
    <dgm:pt modelId="{341D02C6-3F64-4DF2-AFB2-F620E7B389D9}" type="pres">
      <dgm:prSet presAssocID="{406B4493-A90D-40A8-B02D-BA06CB04BF3C}" presName="L2TextContainer" presStyleLbl="bgAccFollowNode1" presStyleIdx="2" presStyleCnt="3"/>
      <dgm:spPr/>
    </dgm:pt>
    <dgm:pt modelId="{148856CE-7B6D-4A68-9C6D-A741925B1D54}" type="pres">
      <dgm:prSet presAssocID="{406B4493-A90D-40A8-B02D-BA06CB04BF3C}" presName="FlexibleEmptyPlaceHolder" presStyleCnt="0"/>
      <dgm:spPr/>
    </dgm:pt>
    <dgm:pt modelId="{733145A9-EE86-4C22-9A0B-D61094480CC8}" type="pres">
      <dgm:prSet presAssocID="{406B4493-A90D-40A8-B02D-BA06CB04BF3C}" presName="ConnectLine" presStyleLbl="alignNode1" presStyleIdx="2" presStyleCnt="3"/>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78513766-A46C-4A38-9E06-613A95A26840}" type="pres">
      <dgm:prSet presAssocID="{406B4493-A90D-40A8-B02D-BA06CB04BF3C}"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818BF487-7F84-4EF9-A6DA-FA2F2DE9F454}" type="pres">
      <dgm:prSet presAssocID="{406B4493-A90D-40A8-B02D-BA06CB04BF3C}" presName="EmptyPlaceHolder" presStyleCnt="0"/>
      <dgm:spPr/>
    </dgm:pt>
  </dgm:ptLst>
  <dgm:cxnLst>
    <dgm:cxn modelId="{B128A003-3BB1-4A67-9604-8D987F9A69CB}" type="presOf" srcId="{E604873E-34D9-4011-B823-45C4AD2A9FC6}" destId="{932CA750-36C5-4FBB-923A-29DF7B5A91E5}" srcOrd="0" destOrd="0" presId="urn:microsoft.com/office/officeart/2017/3/layout/HorizontalPathTimeline"/>
    <dgm:cxn modelId="{DD3E540B-5BFE-4F05-B1A6-61D6E0168317}" type="presOf" srcId="{4B3BEF5E-080D-4FEE-B522-70B46FFD0660}" destId="{E7F88204-0CA2-4C46-B02A-29D432AB1EB7}" srcOrd="0" destOrd="0" presId="urn:microsoft.com/office/officeart/2017/3/layout/HorizontalPathTimeline"/>
    <dgm:cxn modelId="{F712E336-0730-4454-AAED-A8EC704ECFC8}" srcId="{E604873E-34D9-4011-B823-45C4AD2A9FC6}" destId="{406B4493-A90D-40A8-B02D-BA06CB04BF3C}" srcOrd="2" destOrd="0" parTransId="{2E2A0F75-F224-4A80-ACB5-1C4956E37E23}" sibTransId="{B6B5896F-38E7-450F-A826-9964A8F0DE0E}"/>
    <dgm:cxn modelId="{D6373D48-D8B0-4539-A4A4-81DB907C07C1}" srcId="{4B3BEF5E-080D-4FEE-B522-70B46FFD0660}" destId="{DB8AF9DD-B1C3-4C20-BD21-C6C7FF671A92}" srcOrd="0" destOrd="0" parTransId="{DF70DEA5-E7DD-4AA9-B1CC-992432C16744}" sibTransId="{428A9B80-64FA-44ED-87FF-F7A0D539842F}"/>
    <dgm:cxn modelId="{841D665D-B707-471F-BD09-964D3951145A}" srcId="{D0C06EB0-D7EF-45E3-95AD-C3986984C27E}" destId="{4E599684-CBE7-4BF6-B041-7B59A5AE3CF2}" srcOrd="0" destOrd="0" parTransId="{A8AAC60B-A805-4BF6-9EA5-E87AC2902868}" sibTransId="{BF909935-A6E2-4FB3-A57D-3F1AE3109B2D}"/>
    <dgm:cxn modelId="{B4DE7762-0819-419B-90A2-242C7570ED08}" type="presOf" srcId="{DB8AF9DD-B1C3-4C20-BD21-C6C7FF671A92}" destId="{51FEFD34-D680-431C-AC44-012B4D99C277}" srcOrd="0" destOrd="0" presId="urn:microsoft.com/office/officeart/2017/3/layout/HorizontalPathTimeline"/>
    <dgm:cxn modelId="{9A613993-1976-4C90-B719-959774EC46C8}" srcId="{E604873E-34D9-4011-B823-45C4AD2A9FC6}" destId="{4B3BEF5E-080D-4FEE-B522-70B46FFD0660}" srcOrd="1" destOrd="0" parTransId="{06017295-6984-41E0-8693-8EB293EF8566}" sibTransId="{39F905D4-BCDD-42A3-91CF-0746D3124C5E}"/>
    <dgm:cxn modelId="{97993EA3-CE7B-4009-B7CE-BFB111FBE521}" srcId="{E604873E-34D9-4011-B823-45C4AD2A9FC6}" destId="{D0C06EB0-D7EF-45E3-95AD-C3986984C27E}" srcOrd="0" destOrd="0" parTransId="{0BB155BD-DA20-44C2-8CB4-CB3D3770A527}" sibTransId="{6F918279-79F1-4A08-BB84-2DE055676D74}"/>
    <dgm:cxn modelId="{0F8DA3AE-2A16-4C39-B03C-0FB45A292463}" type="presOf" srcId="{20D34FCC-0F35-496C-B2E7-3FBCA3E29C37}" destId="{341D02C6-3F64-4DF2-AFB2-F620E7B389D9}" srcOrd="0" destOrd="0" presId="urn:microsoft.com/office/officeart/2017/3/layout/HorizontalPathTimeline"/>
    <dgm:cxn modelId="{115F02B4-DF01-4874-97C2-9819878AE354}" type="presOf" srcId="{4E599684-CBE7-4BF6-B041-7B59A5AE3CF2}" destId="{CD7A980D-5441-4C5A-B155-C2A021C3D0DD}" srcOrd="0" destOrd="0" presId="urn:microsoft.com/office/officeart/2017/3/layout/HorizontalPathTimeline"/>
    <dgm:cxn modelId="{C931F5B5-6F06-4AF4-A0DC-AB8D417B42C1}" type="presOf" srcId="{406B4493-A90D-40A8-B02D-BA06CB04BF3C}" destId="{503E2E0C-528D-4B96-B61D-1C3F44FFC164}" srcOrd="0" destOrd="0" presId="urn:microsoft.com/office/officeart/2017/3/layout/HorizontalPathTimeline"/>
    <dgm:cxn modelId="{CB7784D7-7141-4F9C-9060-E94BAFC05B4C}" type="presOf" srcId="{D0C06EB0-D7EF-45E3-95AD-C3986984C27E}" destId="{0A2DB98E-12CB-44AC-A271-FA81A963AC9D}" srcOrd="0" destOrd="0" presId="urn:microsoft.com/office/officeart/2017/3/layout/HorizontalPathTimeline"/>
    <dgm:cxn modelId="{8F51CEF3-D7F7-4496-8E39-A74D3407581F}" srcId="{406B4493-A90D-40A8-B02D-BA06CB04BF3C}" destId="{20D34FCC-0F35-496C-B2E7-3FBCA3E29C37}" srcOrd="0" destOrd="0" parTransId="{CE74B72C-B89D-46FE-831F-2D7619996546}" sibTransId="{927D4900-D936-4E0F-AEA8-71096C4E0FED}"/>
    <dgm:cxn modelId="{C5C366F6-1B1A-4444-8A08-73E9FBB53AF5}" type="presParOf" srcId="{932CA750-36C5-4FBB-923A-29DF7B5A91E5}" destId="{C5D1BC48-B762-488E-BF7E-9CDA82DFACEE}" srcOrd="0" destOrd="0" presId="urn:microsoft.com/office/officeart/2017/3/layout/HorizontalPathTimeline"/>
    <dgm:cxn modelId="{5956317D-1537-4496-A8FF-49A18B022E1E}" type="presParOf" srcId="{932CA750-36C5-4FBB-923A-29DF7B5A91E5}" destId="{03618986-EF2F-440D-8403-283058C2987B}" srcOrd="1" destOrd="0" presId="urn:microsoft.com/office/officeart/2017/3/layout/HorizontalPathTimeline"/>
    <dgm:cxn modelId="{7EE51424-4236-41EE-BD01-53AB5481EEB1}" type="presParOf" srcId="{03618986-EF2F-440D-8403-283058C2987B}" destId="{3B7C76B3-9A15-41E9-ABC3-698AB66EEDEB}" srcOrd="0" destOrd="0" presId="urn:microsoft.com/office/officeart/2017/3/layout/HorizontalPathTimeline"/>
    <dgm:cxn modelId="{0162E4A7-A94F-49BA-956A-51096D0314EA}" type="presParOf" srcId="{3B7C76B3-9A15-41E9-ABC3-698AB66EEDEB}" destId="{0A2DB98E-12CB-44AC-A271-FA81A963AC9D}" srcOrd="0" destOrd="0" presId="urn:microsoft.com/office/officeart/2017/3/layout/HorizontalPathTimeline"/>
    <dgm:cxn modelId="{D47AE975-037B-474D-A426-B9E26E2973E9}" type="presParOf" srcId="{3B7C76B3-9A15-41E9-ABC3-698AB66EEDEB}" destId="{27709FD2-3216-4BCF-9F74-FD4CEFA3A9ED}" srcOrd="1" destOrd="0" presId="urn:microsoft.com/office/officeart/2017/3/layout/HorizontalPathTimeline"/>
    <dgm:cxn modelId="{9F39018C-92B0-41D6-A005-5BF26E4D749E}" type="presParOf" srcId="{27709FD2-3216-4BCF-9F74-FD4CEFA3A9ED}" destId="{CD7A980D-5441-4C5A-B155-C2A021C3D0DD}" srcOrd="0" destOrd="0" presId="urn:microsoft.com/office/officeart/2017/3/layout/HorizontalPathTimeline"/>
    <dgm:cxn modelId="{3D294CF4-39D3-46EA-B8CF-304746E85D65}" type="presParOf" srcId="{27709FD2-3216-4BCF-9F74-FD4CEFA3A9ED}" destId="{EC43CE52-5C8B-407E-A382-D1268E523743}" srcOrd="1" destOrd="0" presId="urn:microsoft.com/office/officeart/2017/3/layout/HorizontalPathTimeline"/>
    <dgm:cxn modelId="{319DB9FF-D032-4E56-B9D0-49966EC5D5DE}" type="presParOf" srcId="{3B7C76B3-9A15-41E9-ABC3-698AB66EEDEB}" destId="{87C15291-AEBC-4F1E-BB11-F23971968E4A}" srcOrd="2" destOrd="0" presId="urn:microsoft.com/office/officeart/2017/3/layout/HorizontalPathTimeline"/>
    <dgm:cxn modelId="{F3616E46-85A5-40E2-BF1C-5C50EB95CBD8}" type="presParOf" srcId="{3B7C76B3-9A15-41E9-ABC3-698AB66EEDEB}" destId="{4E6C086A-07A1-49AA-A5A9-2A0B949C7E99}" srcOrd="3" destOrd="0" presId="urn:microsoft.com/office/officeart/2017/3/layout/HorizontalPathTimeline"/>
    <dgm:cxn modelId="{2DE1C32E-281B-4473-8ADD-821017B6B0E4}" type="presParOf" srcId="{3B7C76B3-9A15-41E9-ABC3-698AB66EEDEB}" destId="{CCF0635D-7E1B-4FF0-B23E-6E3FFAF0187C}" srcOrd="4" destOrd="0" presId="urn:microsoft.com/office/officeart/2017/3/layout/HorizontalPathTimeline"/>
    <dgm:cxn modelId="{80068234-E2A1-45C1-99A3-7E94A6668E2F}" type="presParOf" srcId="{03618986-EF2F-440D-8403-283058C2987B}" destId="{53BBE295-ADA1-45B2-9B2A-E4439C63A887}" srcOrd="1" destOrd="0" presId="urn:microsoft.com/office/officeart/2017/3/layout/HorizontalPathTimeline"/>
    <dgm:cxn modelId="{00FA0602-5A50-4C63-9792-7F9489C9222E}" type="presParOf" srcId="{03618986-EF2F-440D-8403-283058C2987B}" destId="{E3013DA7-D413-41BE-9E81-B2A45F6CDF77}" srcOrd="2" destOrd="0" presId="urn:microsoft.com/office/officeart/2017/3/layout/HorizontalPathTimeline"/>
    <dgm:cxn modelId="{781920B1-BD23-4FC8-A7AE-86740C4FCF1B}" type="presParOf" srcId="{E3013DA7-D413-41BE-9E81-B2A45F6CDF77}" destId="{E7F88204-0CA2-4C46-B02A-29D432AB1EB7}" srcOrd="0" destOrd="0" presId="urn:microsoft.com/office/officeart/2017/3/layout/HorizontalPathTimeline"/>
    <dgm:cxn modelId="{C2B4C584-3EE6-42BF-93D7-04C0F74CFF46}" type="presParOf" srcId="{E3013DA7-D413-41BE-9E81-B2A45F6CDF77}" destId="{8CAAB770-0AB9-4D31-A1B1-5A675C95D664}" srcOrd="1" destOrd="0" presId="urn:microsoft.com/office/officeart/2017/3/layout/HorizontalPathTimeline"/>
    <dgm:cxn modelId="{E080502C-F1BD-4322-BA34-FFE8A2CB4E0D}" type="presParOf" srcId="{8CAAB770-0AB9-4D31-A1B1-5A675C95D664}" destId="{51FEFD34-D680-431C-AC44-012B4D99C277}" srcOrd="0" destOrd="0" presId="urn:microsoft.com/office/officeart/2017/3/layout/HorizontalPathTimeline"/>
    <dgm:cxn modelId="{FBF0BC2B-630D-45D7-A432-8FC2F703814F}" type="presParOf" srcId="{8CAAB770-0AB9-4D31-A1B1-5A675C95D664}" destId="{3AB85E24-E56F-4866-BA4C-2F61045077CD}" srcOrd="1" destOrd="0" presId="urn:microsoft.com/office/officeart/2017/3/layout/HorizontalPathTimeline"/>
    <dgm:cxn modelId="{CE2E00B6-D6DE-4EC1-983F-E1B459573449}" type="presParOf" srcId="{E3013DA7-D413-41BE-9E81-B2A45F6CDF77}" destId="{CF581527-BD03-46E2-B01B-848601BE686D}" srcOrd="2" destOrd="0" presId="urn:microsoft.com/office/officeart/2017/3/layout/HorizontalPathTimeline"/>
    <dgm:cxn modelId="{3DE01CEB-C598-4E38-8B2D-21C45B5AA87A}" type="presParOf" srcId="{E3013DA7-D413-41BE-9E81-B2A45F6CDF77}" destId="{87CBBACC-C115-48BD-9563-4AD8F5A27234}" srcOrd="3" destOrd="0" presId="urn:microsoft.com/office/officeart/2017/3/layout/HorizontalPathTimeline"/>
    <dgm:cxn modelId="{38118654-0AA3-40E5-B4DE-2C0A248854B1}" type="presParOf" srcId="{E3013DA7-D413-41BE-9E81-B2A45F6CDF77}" destId="{D151CB89-C46B-4A54-8445-270B818297F5}" srcOrd="4" destOrd="0" presId="urn:microsoft.com/office/officeart/2017/3/layout/HorizontalPathTimeline"/>
    <dgm:cxn modelId="{117BDC21-0B79-447D-BD21-2D92504EC489}" type="presParOf" srcId="{03618986-EF2F-440D-8403-283058C2987B}" destId="{14644381-51A3-47DC-BD53-718253873CE3}" srcOrd="3" destOrd="0" presId="urn:microsoft.com/office/officeart/2017/3/layout/HorizontalPathTimeline"/>
    <dgm:cxn modelId="{9D6A5E33-BFF9-4E7B-B7E8-BE1531C50738}" type="presParOf" srcId="{03618986-EF2F-440D-8403-283058C2987B}" destId="{A19490FE-2862-4FAC-9536-B0E8D029F478}" srcOrd="4" destOrd="0" presId="urn:microsoft.com/office/officeart/2017/3/layout/HorizontalPathTimeline"/>
    <dgm:cxn modelId="{EFBAAFB8-469D-4F69-8ABD-ADB36956272D}" type="presParOf" srcId="{A19490FE-2862-4FAC-9536-B0E8D029F478}" destId="{503E2E0C-528D-4B96-B61D-1C3F44FFC164}" srcOrd="0" destOrd="0" presId="urn:microsoft.com/office/officeart/2017/3/layout/HorizontalPathTimeline"/>
    <dgm:cxn modelId="{79F39EC0-2CBF-4C24-9B8C-06D99944179A}" type="presParOf" srcId="{A19490FE-2862-4FAC-9536-B0E8D029F478}" destId="{DC1D6388-D73A-489E-9F74-BB24DA3C2895}" srcOrd="1" destOrd="0" presId="urn:microsoft.com/office/officeart/2017/3/layout/HorizontalPathTimeline"/>
    <dgm:cxn modelId="{75755499-7153-4C6D-AC80-9A3FFCA17AF3}" type="presParOf" srcId="{DC1D6388-D73A-489E-9F74-BB24DA3C2895}" destId="{341D02C6-3F64-4DF2-AFB2-F620E7B389D9}" srcOrd="0" destOrd="0" presId="urn:microsoft.com/office/officeart/2017/3/layout/HorizontalPathTimeline"/>
    <dgm:cxn modelId="{5BF055C0-5DC8-45CC-AD06-5F5F8C1776BF}" type="presParOf" srcId="{DC1D6388-D73A-489E-9F74-BB24DA3C2895}" destId="{148856CE-7B6D-4A68-9C6D-A741925B1D54}" srcOrd="1" destOrd="0" presId="urn:microsoft.com/office/officeart/2017/3/layout/HorizontalPathTimeline"/>
    <dgm:cxn modelId="{89D6BA27-9BC2-45D7-84B3-BACE7F4E8571}" type="presParOf" srcId="{A19490FE-2862-4FAC-9536-B0E8D029F478}" destId="{733145A9-EE86-4C22-9A0B-D61094480CC8}" srcOrd="2" destOrd="0" presId="urn:microsoft.com/office/officeart/2017/3/layout/HorizontalPathTimeline"/>
    <dgm:cxn modelId="{984D310C-7088-4441-8498-0532172D63F0}" type="presParOf" srcId="{A19490FE-2862-4FAC-9536-B0E8D029F478}" destId="{78513766-A46C-4A38-9E06-613A95A26840}" srcOrd="3" destOrd="0" presId="urn:microsoft.com/office/officeart/2017/3/layout/HorizontalPathTimeline"/>
    <dgm:cxn modelId="{8006E845-204C-43A1-AB93-7EBA605EB848}" type="presParOf" srcId="{A19490FE-2862-4FAC-9536-B0E8D029F478}" destId="{818BF487-7F84-4EF9-A6DA-FA2F2DE9F454}"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B65FFB-616F-C14D-97C7-B961EA85DD5A}" type="doc">
      <dgm:prSet loTypeId="urn:microsoft.com/office/officeart/2024/3/layout/SimpleTimelineDefaultVariant" loCatId="Timeline" qsTypeId="urn:microsoft.com/office/officeart/2005/8/quickstyle/simple1" qsCatId="simple" csTypeId="urn:microsoft.com/office/officeart/2005/8/colors/SimpleTimelineDefaultColorVariant" csCatId="other" phldr="1"/>
      <dgm:spPr/>
      <dgm:t>
        <a:bodyPr/>
        <a:lstStyle/>
        <a:p>
          <a:endParaRPr lang="en-US"/>
        </a:p>
      </dgm:t>
    </dgm:pt>
    <dgm:pt modelId="{8E67CE3A-F014-3C4F-94FA-ED6CE29AA177}">
      <dgm:prSet/>
      <dgm:spPr/>
      <dgm:t>
        <a:bodyPr/>
        <a:lstStyle/>
        <a:p>
          <a:pPr>
            <a:defRPr b="1"/>
          </a:pPr>
          <a:r>
            <a:rPr lang="en-US"/>
            <a:t>Level 1: Reaction</a:t>
          </a:r>
        </a:p>
      </dgm:t>
    </dgm:pt>
    <dgm:pt modelId="{9FF57C20-075F-914F-BBB7-067E06851F6B}" type="parTrans" cxnId="{3248BFED-86F6-CD4B-A73A-BD6B5776D88C}">
      <dgm:prSet/>
      <dgm:spPr/>
      <dgm:t>
        <a:bodyPr/>
        <a:lstStyle/>
        <a:p>
          <a:endParaRPr lang="en-US"/>
        </a:p>
      </dgm:t>
    </dgm:pt>
    <dgm:pt modelId="{C66923D5-1A37-204A-9434-06E5DBB3BD44}" type="sibTrans" cxnId="{3248BFED-86F6-CD4B-A73A-BD6B5776D88C}">
      <dgm:prSet/>
      <dgm:spPr/>
      <dgm:t>
        <a:bodyPr/>
        <a:lstStyle/>
        <a:p>
          <a:endParaRPr lang="en-US"/>
        </a:p>
      </dgm:t>
    </dgm:pt>
    <dgm:pt modelId="{154451E7-621B-B14A-96EE-CBD4E83CF958}">
      <dgm:prSet/>
      <dgm:spPr/>
      <dgm:t>
        <a:bodyPr/>
        <a:lstStyle/>
        <a:p>
          <a:r>
            <a:rPr lang="en-US"/>
            <a:t>Measures how participants respond to the training, including satisfaction and engagement.</a:t>
          </a:r>
        </a:p>
      </dgm:t>
    </dgm:pt>
    <dgm:pt modelId="{1249D0C4-8CEB-4B4F-A9D7-868855C28017}" type="parTrans" cxnId="{2E52A2BC-3C10-7B4E-9DF4-3E18B5496FBE}">
      <dgm:prSet/>
      <dgm:spPr/>
      <dgm:t>
        <a:bodyPr/>
        <a:lstStyle/>
        <a:p>
          <a:endParaRPr lang="en-US"/>
        </a:p>
      </dgm:t>
    </dgm:pt>
    <dgm:pt modelId="{57349FE8-2C3C-4540-882C-53788A4FED90}" type="sibTrans" cxnId="{2E52A2BC-3C10-7B4E-9DF4-3E18B5496FBE}">
      <dgm:prSet/>
      <dgm:spPr/>
      <dgm:t>
        <a:bodyPr/>
        <a:lstStyle/>
        <a:p>
          <a:endParaRPr lang="en-US"/>
        </a:p>
      </dgm:t>
    </dgm:pt>
    <dgm:pt modelId="{00E99A4A-48E6-E641-B828-9D2999A95E6A}">
      <dgm:prSet/>
      <dgm:spPr/>
      <dgm:t>
        <a:bodyPr/>
        <a:lstStyle/>
        <a:p>
          <a:pPr>
            <a:defRPr b="1"/>
          </a:pPr>
          <a:r>
            <a:rPr lang="en-US"/>
            <a:t>Level 2: Learning</a:t>
          </a:r>
        </a:p>
      </dgm:t>
    </dgm:pt>
    <dgm:pt modelId="{678C1ECE-579D-0E49-81A1-7ED62FD5C09E}" type="parTrans" cxnId="{85D3BC98-3461-AF48-983D-9E3E5FACB700}">
      <dgm:prSet/>
      <dgm:spPr/>
      <dgm:t>
        <a:bodyPr/>
        <a:lstStyle/>
        <a:p>
          <a:endParaRPr lang="en-US"/>
        </a:p>
      </dgm:t>
    </dgm:pt>
    <dgm:pt modelId="{885017BF-045D-9E45-A3A7-69988E789D92}" type="sibTrans" cxnId="{85D3BC98-3461-AF48-983D-9E3E5FACB700}">
      <dgm:prSet/>
      <dgm:spPr/>
      <dgm:t>
        <a:bodyPr/>
        <a:lstStyle/>
        <a:p>
          <a:endParaRPr lang="en-US"/>
        </a:p>
      </dgm:t>
    </dgm:pt>
    <dgm:pt modelId="{65BFE8BC-584F-6845-BE45-1EBE47BF7682}">
      <dgm:prSet/>
      <dgm:spPr/>
      <dgm:t>
        <a:bodyPr/>
        <a:lstStyle/>
        <a:p>
          <a:r>
            <a:rPr lang="en-US"/>
            <a:t>Assesses the increase in knowledge or skills resulting from the training.</a:t>
          </a:r>
        </a:p>
      </dgm:t>
    </dgm:pt>
    <dgm:pt modelId="{E203E6C5-0452-164D-8B46-414A9AA4E411}" type="parTrans" cxnId="{1662E078-EFAE-FB46-8A77-8CF023361A60}">
      <dgm:prSet/>
      <dgm:spPr/>
      <dgm:t>
        <a:bodyPr/>
        <a:lstStyle/>
        <a:p>
          <a:endParaRPr lang="en-US"/>
        </a:p>
      </dgm:t>
    </dgm:pt>
    <dgm:pt modelId="{F5B4166A-05E9-C641-9B2A-3A780ADDD77E}" type="sibTrans" cxnId="{1662E078-EFAE-FB46-8A77-8CF023361A60}">
      <dgm:prSet/>
      <dgm:spPr/>
      <dgm:t>
        <a:bodyPr/>
        <a:lstStyle/>
        <a:p>
          <a:endParaRPr lang="en-US"/>
        </a:p>
      </dgm:t>
    </dgm:pt>
    <dgm:pt modelId="{3BC89559-45B0-DA46-8781-BF2FCC250B68}">
      <dgm:prSet/>
      <dgm:spPr/>
      <dgm:t>
        <a:bodyPr/>
        <a:lstStyle/>
        <a:p>
          <a:pPr>
            <a:defRPr b="1"/>
          </a:pPr>
          <a:r>
            <a:rPr lang="en-US" dirty="0"/>
            <a:t>Level 3: Behavior</a:t>
          </a:r>
        </a:p>
      </dgm:t>
    </dgm:pt>
    <dgm:pt modelId="{D5C41826-F872-6544-8F8E-647D45DE4A89}" type="parTrans" cxnId="{C397FFDC-65F3-084B-9FED-AAD9CE91DB0D}">
      <dgm:prSet/>
      <dgm:spPr/>
      <dgm:t>
        <a:bodyPr/>
        <a:lstStyle/>
        <a:p>
          <a:endParaRPr lang="en-US"/>
        </a:p>
      </dgm:t>
    </dgm:pt>
    <dgm:pt modelId="{E1098249-9530-D14D-9640-FC2B74C109EF}" type="sibTrans" cxnId="{C397FFDC-65F3-084B-9FED-AAD9CE91DB0D}">
      <dgm:prSet/>
      <dgm:spPr/>
      <dgm:t>
        <a:bodyPr/>
        <a:lstStyle/>
        <a:p>
          <a:endParaRPr lang="en-US"/>
        </a:p>
      </dgm:t>
    </dgm:pt>
    <dgm:pt modelId="{312ABCC5-47F3-E64A-AC05-956E3456575B}">
      <dgm:prSet/>
      <dgm:spPr/>
      <dgm:t>
        <a:bodyPr/>
        <a:lstStyle/>
        <a:p>
          <a:r>
            <a:rPr lang="en-US"/>
            <a:t>Evaluates the extent to which participants apply what they've learned in their work environment.</a:t>
          </a:r>
        </a:p>
      </dgm:t>
    </dgm:pt>
    <dgm:pt modelId="{A472DC24-BA62-F441-B6FA-46798759F802}" type="parTrans" cxnId="{8A01339F-146E-084D-AFDA-8A93D1B5D77D}">
      <dgm:prSet/>
      <dgm:spPr/>
      <dgm:t>
        <a:bodyPr/>
        <a:lstStyle/>
        <a:p>
          <a:endParaRPr lang="en-US"/>
        </a:p>
      </dgm:t>
    </dgm:pt>
    <dgm:pt modelId="{E1A7954A-A6D7-314A-B113-87D13FAF3514}" type="sibTrans" cxnId="{8A01339F-146E-084D-AFDA-8A93D1B5D77D}">
      <dgm:prSet/>
      <dgm:spPr/>
      <dgm:t>
        <a:bodyPr/>
        <a:lstStyle/>
        <a:p>
          <a:endParaRPr lang="en-US"/>
        </a:p>
      </dgm:t>
    </dgm:pt>
    <dgm:pt modelId="{6683B098-E2F4-6C4F-98A1-1CC945E2D621}">
      <dgm:prSet/>
      <dgm:spPr/>
      <dgm:t>
        <a:bodyPr/>
        <a:lstStyle/>
        <a:p>
          <a:pPr>
            <a:defRPr b="1"/>
          </a:pPr>
          <a:r>
            <a:rPr lang="en-US"/>
            <a:t>Level 4: Results</a:t>
          </a:r>
        </a:p>
      </dgm:t>
    </dgm:pt>
    <dgm:pt modelId="{1C89EBEF-2249-694B-92F4-DCF583521BE0}" type="parTrans" cxnId="{86A42683-BCBF-474E-AD06-79177F444EC9}">
      <dgm:prSet/>
      <dgm:spPr/>
      <dgm:t>
        <a:bodyPr/>
        <a:lstStyle/>
        <a:p>
          <a:endParaRPr lang="en-US"/>
        </a:p>
      </dgm:t>
    </dgm:pt>
    <dgm:pt modelId="{07F8337D-59D5-B744-B1A7-C4D2FE23822F}" type="sibTrans" cxnId="{86A42683-BCBF-474E-AD06-79177F444EC9}">
      <dgm:prSet/>
      <dgm:spPr/>
      <dgm:t>
        <a:bodyPr/>
        <a:lstStyle/>
        <a:p>
          <a:endParaRPr lang="en-US"/>
        </a:p>
      </dgm:t>
    </dgm:pt>
    <dgm:pt modelId="{B224822C-E55D-5D47-B61D-9A0E590E92B3}">
      <dgm:prSet/>
      <dgm:spPr/>
      <dgm:t>
        <a:bodyPr/>
        <a:lstStyle/>
        <a:p>
          <a:r>
            <a:rPr lang="en-US" dirty="0"/>
            <a:t>Determines the impact of the training on organizational goals and outcomes.</a:t>
          </a:r>
        </a:p>
      </dgm:t>
    </dgm:pt>
    <dgm:pt modelId="{B4752620-6A11-7549-B766-8C47525C1C11}" type="parTrans" cxnId="{88A976F3-262E-0245-A5F9-FA83203F056C}">
      <dgm:prSet/>
      <dgm:spPr/>
      <dgm:t>
        <a:bodyPr/>
        <a:lstStyle/>
        <a:p>
          <a:endParaRPr lang="en-US"/>
        </a:p>
      </dgm:t>
    </dgm:pt>
    <dgm:pt modelId="{047E4DE2-5D45-7B47-8A48-593F30C1277F}" type="sibTrans" cxnId="{88A976F3-262E-0245-A5F9-FA83203F056C}">
      <dgm:prSet/>
      <dgm:spPr/>
      <dgm:t>
        <a:bodyPr/>
        <a:lstStyle/>
        <a:p>
          <a:endParaRPr lang="en-US"/>
        </a:p>
      </dgm:t>
    </dgm:pt>
    <dgm:pt modelId="{BD11AC8B-1C8C-8E4D-B81D-43E968404A3D}">
      <dgm:prSet/>
      <dgm:spPr/>
      <dgm:t>
        <a:bodyPr/>
        <a:lstStyle/>
        <a:p>
          <a:pPr>
            <a:defRPr b="1"/>
          </a:pPr>
          <a:r>
            <a:rPr lang="en-US" dirty="0"/>
            <a:t>Level 5: ROI</a:t>
          </a:r>
        </a:p>
      </dgm:t>
    </dgm:pt>
    <dgm:pt modelId="{B34EB78A-6713-1448-9C91-98125F7472D2}" type="parTrans" cxnId="{97E5E64C-B1E4-7644-9DA8-962832197635}">
      <dgm:prSet/>
      <dgm:spPr/>
      <dgm:t>
        <a:bodyPr/>
        <a:lstStyle/>
        <a:p>
          <a:endParaRPr lang="en-US"/>
        </a:p>
      </dgm:t>
    </dgm:pt>
    <dgm:pt modelId="{268E2B8C-5D75-EB44-922C-2B529939347B}" type="sibTrans" cxnId="{97E5E64C-B1E4-7644-9DA8-962832197635}">
      <dgm:prSet/>
      <dgm:spPr/>
      <dgm:t>
        <a:bodyPr/>
        <a:lstStyle/>
        <a:p>
          <a:endParaRPr lang="en-US"/>
        </a:p>
      </dgm:t>
    </dgm:pt>
    <dgm:pt modelId="{1A878177-D344-1747-B972-DBAB212389DA}">
      <dgm:prSet/>
      <dgm:spPr/>
      <dgm:t>
        <a:bodyPr/>
        <a:lstStyle/>
        <a:p>
          <a:r>
            <a:rPr lang="en-US" dirty="0"/>
            <a:t>Calculate the ROI by comparing training costs against productivity gains and other financial indicators. </a:t>
          </a:r>
        </a:p>
      </dgm:t>
    </dgm:pt>
    <dgm:pt modelId="{125FA1C7-D9D7-5340-AC50-55DE13F733F5}" type="parTrans" cxnId="{5C27BD0F-B4B4-C946-883F-9595115E09C0}">
      <dgm:prSet/>
      <dgm:spPr/>
      <dgm:t>
        <a:bodyPr/>
        <a:lstStyle/>
        <a:p>
          <a:endParaRPr lang="en-US"/>
        </a:p>
      </dgm:t>
    </dgm:pt>
    <dgm:pt modelId="{F1D868E0-654B-A449-A9F7-863570477D35}" type="sibTrans" cxnId="{5C27BD0F-B4B4-C946-883F-9595115E09C0}">
      <dgm:prSet/>
      <dgm:spPr/>
      <dgm:t>
        <a:bodyPr/>
        <a:lstStyle/>
        <a:p>
          <a:endParaRPr lang="en-US"/>
        </a:p>
      </dgm:t>
    </dgm:pt>
    <dgm:pt modelId="{E0D41069-AE6B-034F-8CEC-CD43D71B6727}" type="pres">
      <dgm:prSet presAssocID="{DCB65FFB-616F-C14D-97C7-B961EA85DD5A}" presName="root" presStyleCnt="0">
        <dgm:presLayoutVars>
          <dgm:chMax/>
          <dgm:chPref/>
          <dgm:animLvl val="lvl"/>
        </dgm:presLayoutVars>
      </dgm:prSet>
      <dgm:spPr/>
    </dgm:pt>
    <dgm:pt modelId="{7F4EC44C-29BD-4F4C-AA86-E5E70273161F}" type="pres">
      <dgm:prSet presAssocID="{DCB65FFB-616F-C14D-97C7-B961EA85DD5A}" presName="divider" presStyleLbl="alignAcc1" presStyleIdx="0" presStyleCnt="1"/>
      <dgm:spPr>
        <a:solidFill>
          <a:schemeClr val="dk2">
            <a:alpha val="90000"/>
            <a:hueOff val="0"/>
            <a:satOff val="0"/>
            <a:lumOff val="0"/>
            <a:alphaOff val="0"/>
          </a:schemeClr>
        </a:solidFill>
        <a:ln w="12050" cap="flat" cmpd="sng" algn="ctr">
          <a:solidFill>
            <a:schemeClr val="dk2">
              <a:hueOff val="0"/>
              <a:satOff val="0"/>
              <a:lumOff val="0"/>
              <a:alphaOff val="0"/>
            </a:schemeClr>
          </a:solidFill>
          <a:prstDash val="solid"/>
          <a:miter lim="800000"/>
          <a:tailEnd type="arrow" w="med" len="med"/>
        </a:ln>
        <a:effectLst/>
      </dgm:spPr>
    </dgm:pt>
    <dgm:pt modelId="{205D00E9-81B5-4846-82D4-4E60B82D1A2B}" type="pres">
      <dgm:prSet presAssocID="{DCB65FFB-616F-C14D-97C7-B961EA85DD5A}" presName="nodes" presStyleCnt="0">
        <dgm:presLayoutVars>
          <dgm:chMax/>
          <dgm:chPref/>
          <dgm:animLvl val="lvl"/>
        </dgm:presLayoutVars>
      </dgm:prSet>
      <dgm:spPr/>
    </dgm:pt>
    <dgm:pt modelId="{25C23FFE-A76D-9241-A249-9D18CFFE8232}" type="pres">
      <dgm:prSet presAssocID="{8E67CE3A-F014-3C4F-94FA-ED6CE29AA177}" presName="composite" presStyleCnt="0"/>
      <dgm:spPr/>
    </dgm:pt>
    <dgm:pt modelId="{B64C2BFF-95E8-3F40-A27A-FE5A051F9ED8}" type="pres">
      <dgm:prSet presAssocID="{8E67CE3A-F014-3C4F-94FA-ED6CE29AA177}"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A51A34A-7EF0-0E44-951F-957CF3EB799A}" type="pres">
      <dgm:prSet presAssocID="{8E67CE3A-F014-3C4F-94FA-ED6CE29AA177}" presName="DropPinPlaceHolder" presStyleCnt="0"/>
      <dgm:spPr/>
    </dgm:pt>
    <dgm:pt modelId="{5F67266E-EE26-BE4B-85A8-29364FD68164}" type="pres">
      <dgm:prSet presAssocID="{8E67CE3A-F014-3C4F-94FA-ED6CE29AA177}" presName="DropPin" presStyleLbl="alignNode1" presStyleIdx="0" presStyleCnt="10"/>
      <dgm:spPr/>
    </dgm:pt>
    <dgm:pt modelId="{00637C4B-C60A-7B4A-BA31-C3CE0A8B927D}" type="pres">
      <dgm:prSet presAssocID="{8E67CE3A-F014-3C4F-94FA-ED6CE29AA177}" presName="Ellipse" presStyleLbl="fgAcc1" presStyleIdx="0" presStyleCnt="5"/>
      <dgm:spPr>
        <a:solidFill>
          <a:schemeClr val="accent1">
            <a:alpha val="90000"/>
            <a:hueOff val="0"/>
            <a:satOff val="0"/>
            <a:lumOff val="0"/>
            <a:alphaOff val="0"/>
          </a:schemeClr>
        </a:solidFill>
        <a:ln w="19050" cap="flat" cmpd="sng" algn="ctr">
          <a:noFill/>
          <a:prstDash val="solid"/>
          <a:miter lim="800000"/>
        </a:ln>
        <a:effectLst/>
      </dgm:spPr>
    </dgm:pt>
    <dgm:pt modelId="{DC99E10B-F161-1941-8248-3ECB517B7C5C}" type="pres">
      <dgm:prSet presAssocID="{8E67CE3A-F014-3C4F-94FA-ED6CE29AA177}" presName="L2TextContainer" presStyleLbl="revTx" presStyleIdx="0" presStyleCnt="5">
        <dgm:presLayoutVars>
          <dgm:bulletEnabled val="1"/>
        </dgm:presLayoutVars>
      </dgm:prSet>
      <dgm:spPr/>
    </dgm:pt>
    <dgm:pt modelId="{9D32B8B8-605B-C741-93AE-F471A311C806}" type="pres">
      <dgm:prSet presAssocID="{8E67CE3A-F014-3C4F-94FA-ED6CE29AA177}" presName="L1TextContainer" presStyleLbl="alignNode1" presStyleIdx="1" presStyleCnt="10">
        <dgm:presLayoutVars>
          <dgm:chMax val="1"/>
          <dgm:chPref val="1"/>
          <dgm:bulletEnabled val="1"/>
        </dgm:presLayoutVars>
      </dgm:prSet>
      <dgm:spPr/>
    </dgm:pt>
    <dgm:pt modelId="{2C0018BE-4D92-794B-A83B-911C84DAF021}" type="pres">
      <dgm:prSet presAssocID="{8E67CE3A-F014-3C4F-94FA-ED6CE29AA177}" presName="ConnectLine" presStyleLbl="sibTrans1D1" presStyleIdx="0" presStyleCnt="5"/>
      <dgm:spPr/>
    </dgm:pt>
    <dgm:pt modelId="{854A8F24-CF95-3F4C-AAF3-FEC2BC8365D1}" type="pres">
      <dgm:prSet presAssocID="{8E67CE3A-F014-3C4F-94FA-ED6CE29AA177}" presName="EmptyPlaceHolder" presStyleCnt="0"/>
      <dgm:spPr/>
    </dgm:pt>
    <dgm:pt modelId="{A68B9ADE-92DA-F441-AA95-B38C7B0BE556}" type="pres">
      <dgm:prSet presAssocID="{C66923D5-1A37-204A-9434-06E5DBB3BD44}" presName="spaceBetweenRectangles" presStyleCnt="0"/>
      <dgm:spPr/>
    </dgm:pt>
    <dgm:pt modelId="{79E364D0-4275-394C-89BD-B266ABA6144F}" type="pres">
      <dgm:prSet presAssocID="{00E99A4A-48E6-E641-B828-9D2999A95E6A}" presName="composite" presStyleCnt="0"/>
      <dgm:spPr/>
    </dgm:pt>
    <dgm:pt modelId="{9EEE7CF7-85B2-E041-B8DC-4012FC0D3CC0}" type="pres">
      <dgm:prSet presAssocID="{00E99A4A-48E6-E641-B828-9D2999A95E6A}"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9A190E0-9302-6A43-B6A5-FE40B6A50A82}" type="pres">
      <dgm:prSet presAssocID="{00E99A4A-48E6-E641-B828-9D2999A95E6A}" presName="DropPinPlaceHolder" presStyleCnt="0"/>
      <dgm:spPr/>
    </dgm:pt>
    <dgm:pt modelId="{A5299F5C-A546-5C43-93E9-3F4627081856}" type="pres">
      <dgm:prSet presAssocID="{00E99A4A-48E6-E641-B828-9D2999A95E6A}" presName="DropPin" presStyleLbl="alignNode1" presStyleIdx="2" presStyleCnt="10"/>
      <dgm:spPr/>
    </dgm:pt>
    <dgm:pt modelId="{97A2C3B7-C4AA-AD44-8530-E0E96B1D6FC7}" type="pres">
      <dgm:prSet presAssocID="{00E99A4A-48E6-E641-B828-9D2999A95E6A}" presName="Ellipse" presStyleLbl="fgAcc1" presStyleIdx="1" presStyleCnt="5"/>
      <dgm:spPr>
        <a:solidFill>
          <a:schemeClr val="accent1">
            <a:alpha val="90000"/>
            <a:hueOff val="0"/>
            <a:satOff val="0"/>
            <a:lumOff val="0"/>
            <a:alphaOff val="0"/>
          </a:schemeClr>
        </a:solidFill>
        <a:ln w="19050" cap="flat" cmpd="sng" algn="ctr">
          <a:noFill/>
          <a:prstDash val="solid"/>
          <a:miter lim="800000"/>
        </a:ln>
        <a:effectLst/>
      </dgm:spPr>
    </dgm:pt>
    <dgm:pt modelId="{01EEEE8F-DA60-354B-A937-18FB9ED72AF6}" type="pres">
      <dgm:prSet presAssocID="{00E99A4A-48E6-E641-B828-9D2999A95E6A}" presName="L2TextContainer" presStyleLbl="revTx" presStyleIdx="1" presStyleCnt="5">
        <dgm:presLayoutVars>
          <dgm:bulletEnabled val="1"/>
        </dgm:presLayoutVars>
      </dgm:prSet>
      <dgm:spPr/>
    </dgm:pt>
    <dgm:pt modelId="{9D542CBD-CBDB-3947-947A-BD47DC1D5752}" type="pres">
      <dgm:prSet presAssocID="{00E99A4A-48E6-E641-B828-9D2999A95E6A}" presName="L1TextContainer" presStyleLbl="alignNode1" presStyleIdx="3" presStyleCnt="10">
        <dgm:presLayoutVars>
          <dgm:chMax val="1"/>
          <dgm:chPref val="1"/>
          <dgm:bulletEnabled val="1"/>
        </dgm:presLayoutVars>
      </dgm:prSet>
      <dgm:spPr/>
    </dgm:pt>
    <dgm:pt modelId="{A443ECB6-1D9C-8D48-BB41-EB23B0CAF6A8}" type="pres">
      <dgm:prSet presAssocID="{00E99A4A-48E6-E641-B828-9D2999A95E6A}" presName="ConnectLine" presStyleLbl="sibTrans1D1" presStyleIdx="1" presStyleCnt="5"/>
      <dgm:spPr/>
    </dgm:pt>
    <dgm:pt modelId="{EDE664FC-4E23-EC43-8AE3-9C845AC3AC85}" type="pres">
      <dgm:prSet presAssocID="{00E99A4A-48E6-E641-B828-9D2999A95E6A}" presName="EmptyPlaceHolder" presStyleCnt="0"/>
      <dgm:spPr/>
    </dgm:pt>
    <dgm:pt modelId="{C1CBB58E-4728-5E4C-B6ED-F6A9FB3055B2}" type="pres">
      <dgm:prSet presAssocID="{885017BF-045D-9E45-A3A7-69988E789D92}" presName="spaceBetweenRectangles" presStyleCnt="0"/>
      <dgm:spPr/>
    </dgm:pt>
    <dgm:pt modelId="{E001BAB2-0548-F946-B80A-8CECD6B78AA6}" type="pres">
      <dgm:prSet presAssocID="{3BC89559-45B0-DA46-8781-BF2FCC250B68}" presName="composite" presStyleCnt="0"/>
      <dgm:spPr/>
    </dgm:pt>
    <dgm:pt modelId="{13BD6972-5D54-1A40-BAF4-EE7A52B788E7}" type="pres">
      <dgm:prSet presAssocID="{3BC89559-45B0-DA46-8781-BF2FCC250B68}"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447C3D6-7D74-A24A-B470-BFB50568CFAA}" type="pres">
      <dgm:prSet presAssocID="{3BC89559-45B0-DA46-8781-BF2FCC250B68}" presName="DropPinPlaceHolder" presStyleCnt="0"/>
      <dgm:spPr/>
    </dgm:pt>
    <dgm:pt modelId="{202751EB-4596-FB4F-997D-8605FAF47840}" type="pres">
      <dgm:prSet presAssocID="{3BC89559-45B0-DA46-8781-BF2FCC250B68}" presName="DropPin" presStyleLbl="alignNode1" presStyleIdx="4" presStyleCnt="10"/>
      <dgm:spPr/>
    </dgm:pt>
    <dgm:pt modelId="{AADA7254-CC29-C44C-8E76-6B1F025ECA57}" type="pres">
      <dgm:prSet presAssocID="{3BC89559-45B0-DA46-8781-BF2FCC250B68}" presName="Ellipse" presStyleLbl="fgAcc1" presStyleIdx="2" presStyleCnt="5"/>
      <dgm:spPr>
        <a:solidFill>
          <a:schemeClr val="accent1">
            <a:alpha val="90000"/>
            <a:hueOff val="0"/>
            <a:satOff val="0"/>
            <a:lumOff val="0"/>
            <a:alphaOff val="0"/>
          </a:schemeClr>
        </a:solidFill>
        <a:ln w="19050" cap="flat" cmpd="sng" algn="ctr">
          <a:noFill/>
          <a:prstDash val="solid"/>
          <a:miter lim="800000"/>
        </a:ln>
        <a:effectLst/>
      </dgm:spPr>
    </dgm:pt>
    <dgm:pt modelId="{431B5A34-0D69-5241-B05D-30B29A8ED0CC}" type="pres">
      <dgm:prSet presAssocID="{3BC89559-45B0-DA46-8781-BF2FCC250B68}" presName="L2TextContainer" presStyleLbl="revTx" presStyleIdx="2" presStyleCnt="5">
        <dgm:presLayoutVars>
          <dgm:bulletEnabled val="1"/>
        </dgm:presLayoutVars>
      </dgm:prSet>
      <dgm:spPr/>
    </dgm:pt>
    <dgm:pt modelId="{58A936D4-57BD-2448-9A53-43BE48B00057}" type="pres">
      <dgm:prSet presAssocID="{3BC89559-45B0-DA46-8781-BF2FCC250B68}" presName="L1TextContainer" presStyleLbl="alignNode1" presStyleIdx="5" presStyleCnt="10">
        <dgm:presLayoutVars>
          <dgm:chMax val="1"/>
          <dgm:chPref val="1"/>
          <dgm:bulletEnabled val="1"/>
        </dgm:presLayoutVars>
      </dgm:prSet>
      <dgm:spPr/>
    </dgm:pt>
    <dgm:pt modelId="{C733473F-264E-594A-9BAB-A8D6F604CE7D}" type="pres">
      <dgm:prSet presAssocID="{3BC89559-45B0-DA46-8781-BF2FCC250B68}" presName="ConnectLine" presStyleLbl="sibTrans1D1" presStyleIdx="2" presStyleCnt="5"/>
      <dgm:spPr/>
    </dgm:pt>
    <dgm:pt modelId="{BD9F3DDD-1033-E144-8572-0F979A3CBA6F}" type="pres">
      <dgm:prSet presAssocID="{3BC89559-45B0-DA46-8781-BF2FCC250B68}" presName="EmptyPlaceHolder" presStyleCnt="0"/>
      <dgm:spPr/>
    </dgm:pt>
    <dgm:pt modelId="{E0D22399-7257-F74A-81E7-7B4C255B4089}" type="pres">
      <dgm:prSet presAssocID="{E1098249-9530-D14D-9640-FC2B74C109EF}" presName="spaceBetweenRectangles" presStyleCnt="0"/>
      <dgm:spPr/>
    </dgm:pt>
    <dgm:pt modelId="{BE20219D-C586-F540-93BE-0A8E299891D8}" type="pres">
      <dgm:prSet presAssocID="{6683B098-E2F4-6C4F-98A1-1CC945E2D621}" presName="composite" presStyleCnt="0"/>
      <dgm:spPr/>
    </dgm:pt>
    <dgm:pt modelId="{4303FE1B-5CA6-6B41-B2CC-FB108D23E848}" type="pres">
      <dgm:prSet presAssocID="{6683B098-E2F4-6C4F-98A1-1CC945E2D621}"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D45F88C0-9748-4E46-9BD4-71BC8BA58D59}" type="pres">
      <dgm:prSet presAssocID="{6683B098-E2F4-6C4F-98A1-1CC945E2D621}" presName="DropPinPlaceHolder" presStyleCnt="0"/>
      <dgm:spPr/>
    </dgm:pt>
    <dgm:pt modelId="{0EAD6CE8-A7F7-334C-91D1-6310616312ED}" type="pres">
      <dgm:prSet presAssocID="{6683B098-E2F4-6C4F-98A1-1CC945E2D621}" presName="DropPin" presStyleLbl="alignNode1" presStyleIdx="6" presStyleCnt="10"/>
      <dgm:spPr/>
    </dgm:pt>
    <dgm:pt modelId="{2DB9B9E6-63B2-FE41-BD52-D112B86CDE5E}" type="pres">
      <dgm:prSet presAssocID="{6683B098-E2F4-6C4F-98A1-1CC945E2D621}" presName="Ellipse" presStyleLbl="fgAcc1" presStyleIdx="3" presStyleCnt="5"/>
      <dgm:spPr>
        <a:solidFill>
          <a:schemeClr val="accent1">
            <a:alpha val="90000"/>
            <a:hueOff val="0"/>
            <a:satOff val="0"/>
            <a:lumOff val="0"/>
            <a:alphaOff val="0"/>
          </a:schemeClr>
        </a:solidFill>
        <a:ln w="19050" cap="flat" cmpd="sng" algn="ctr">
          <a:noFill/>
          <a:prstDash val="solid"/>
          <a:miter lim="800000"/>
        </a:ln>
        <a:effectLst/>
      </dgm:spPr>
    </dgm:pt>
    <dgm:pt modelId="{EC04D99A-D5BB-9B49-BF96-419E41E357C7}" type="pres">
      <dgm:prSet presAssocID="{6683B098-E2F4-6C4F-98A1-1CC945E2D621}" presName="L2TextContainer" presStyleLbl="revTx" presStyleIdx="3" presStyleCnt="5">
        <dgm:presLayoutVars>
          <dgm:bulletEnabled val="1"/>
        </dgm:presLayoutVars>
      </dgm:prSet>
      <dgm:spPr/>
    </dgm:pt>
    <dgm:pt modelId="{3AA7A264-BEC3-6B4B-99CE-FAD7BB634B96}" type="pres">
      <dgm:prSet presAssocID="{6683B098-E2F4-6C4F-98A1-1CC945E2D621}" presName="L1TextContainer" presStyleLbl="alignNode1" presStyleIdx="7" presStyleCnt="10">
        <dgm:presLayoutVars>
          <dgm:chMax val="1"/>
          <dgm:chPref val="1"/>
          <dgm:bulletEnabled val="1"/>
        </dgm:presLayoutVars>
      </dgm:prSet>
      <dgm:spPr/>
    </dgm:pt>
    <dgm:pt modelId="{C53694BF-54AC-5644-99B5-9E3465473068}" type="pres">
      <dgm:prSet presAssocID="{6683B098-E2F4-6C4F-98A1-1CC945E2D621}" presName="ConnectLine" presStyleLbl="sibTrans1D1" presStyleIdx="3" presStyleCnt="5"/>
      <dgm:spPr/>
    </dgm:pt>
    <dgm:pt modelId="{27BFC02F-F329-8640-8714-21721F36850D}" type="pres">
      <dgm:prSet presAssocID="{6683B098-E2F4-6C4F-98A1-1CC945E2D621}" presName="EmptyPlaceHolder" presStyleCnt="0"/>
      <dgm:spPr/>
    </dgm:pt>
    <dgm:pt modelId="{62535FA6-AEA5-1B4C-9C34-0828C844E137}" type="pres">
      <dgm:prSet presAssocID="{07F8337D-59D5-B744-B1A7-C4D2FE23822F}" presName="spaceBetweenRectangles" presStyleCnt="0"/>
      <dgm:spPr/>
    </dgm:pt>
    <dgm:pt modelId="{7808CF03-E6F6-D74C-8CFA-81F968D193C2}" type="pres">
      <dgm:prSet presAssocID="{BD11AC8B-1C8C-8E4D-B81D-43E968404A3D}" presName="composite" presStyleCnt="0"/>
      <dgm:spPr/>
    </dgm:pt>
    <dgm:pt modelId="{EBD254A9-3E22-3B43-8088-DCCECF742A86}" type="pres">
      <dgm:prSet presAssocID="{BD11AC8B-1C8C-8E4D-B81D-43E968404A3D}"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87CE513-7A60-104B-8A64-11F7C9E31692}" type="pres">
      <dgm:prSet presAssocID="{BD11AC8B-1C8C-8E4D-B81D-43E968404A3D}" presName="DropPinPlaceHolder" presStyleCnt="0"/>
      <dgm:spPr/>
    </dgm:pt>
    <dgm:pt modelId="{6EB546CB-3CBF-6D4E-B691-A0BFD0AAB1A1}" type="pres">
      <dgm:prSet presAssocID="{BD11AC8B-1C8C-8E4D-B81D-43E968404A3D}" presName="DropPin" presStyleLbl="alignNode1" presStyleIdx="8" presStyleCnt="10"/>
      <dgm:spPr/>
    </dgm:pt>
    <dgm:pt modelId="{54273431-8457-924F-B6D7-F5B683828D2C}" type="pres">
      <dgm:prSet presAssocID="{BD11AC8B-1C8C-8E4D-B81D-43E968404A3D}" presName="Ellipse" presStyleLbl="fgAcc1" presStyleIdx="4" presStyleCnt="5"/>
      <dgm:spPr>
        <a:solidFill>
          <a:schemeClr val="accent1">
            <a:alpha val="90000"/>
            <a:hueOff val="0"/>
            <a:satOff val="0"/>
            <a:lumOff val="0"/>
            <a:alphaOff val="0"/>
          </a:schemeClr>
        </a:solidFill>
        <a:ln w="19050" cap="flat" cmpd="sng" algn="ctr">
          <a:noFill/>
          <a:prstDash val="solid"/>
          <a:miter lim="800000"/>
        </a:ln>
        <a:effectLst/>
      </dgm:spPr>
    </dgm:pt>
    <dgm:pt modelId="{A2009ADE-C09F-484E-A842-B21BA92D9755}" type="pres">
      <dgm:prSet presAssocID="{BD11AC8B-1C8C-8E4D-B81D-43E968404A3D}" presName="L2TextContainer" presStyleLbl="revTx" presStyleIdx="4" presStyleCnt="5">
        <dgm:presLayoutVars>
          <dgm:bulletEnabled val="1"/>
        </dgm:presLayoutVars>
      </dgm:prSet>
      <dgm:spPr/>
    </dgm:pt>
    <dgm:pt modelId="{56347BF8-D3F7-AA42-A82B-4ACDAF7B0B3E}" type="pres">
      <dgm:prSet presAssocID="{BD11AC8B-1C8C-8E4D-B81D-43E968404A3D}" presName="L1TextContainer" presStyleLbl="alignNode1" presStyleIdx="9" presStyleCnt="10">
        <dgm:presLayoutVars>
          <dgm:chMax val="1"/>
          <dgm:chPref val="1"/>
          <dgm:bulletEnabled val="1"/>
        </dgm:presLayoutVars>
      </dgm:prSet>
      <dgm:spPr/>
    </dgm:pt>
    <dgm:pt modelId="{A6EEC1C8-7FB5-7A40-9652-965FE021F538}" type="pres">
      <dgm:prSet presAssocID="{BD11AC8B-1C8C-8E4D-B81D-43E968404A3D}" presName="ConnectLine" presStyleLbl="sibTrans1D1" presStyleIdx="4" presStyleCnt="5"/>
      <dgm:spPr/>
    </dgm:pt>
    <dgm:pt modelId="{50B227C5-39A6-B842-9C79-588A76CF0978}" type="pres">
      <dgm:prSet presAssocID="{BD11AC8B-1C8C-8E4D-B81D-43E968404A3D}" presName="EmptyPlaceHolder" presStyleCnt="0"/>
      <dgm:spPr/>
    </dgm:pt>
  </dgm:ptLst>
  <dgm:cxnLst>
    <dgm:cxn modelId="{5C27BD0F-B4B4-C946-883F-9595115E09C0}" srcId="{BD11AC8B-1C8C-8E4D-B81D-43E968404A3D}" destId="{1A878177-D344-1747-B972-DBAB212389DA}" srcOrd="0" destOrd="0" parTransId="{125FA1C7-D9D7-5340-AC50-55DE13F733F5}" sibTransId="{F1D868E0-654B-A449-A9F7-863570477D35}"/>
    <dgm:cxn modelId="{F0553819-FEE5-C44F-BA46-0FE2E2D55CD5}" type="presOf" srcId="{312ABCC5-47F3-E64A-AC05-956E3456575B}" destId="{431B5A34-0D69-5241-B05D-30B29A8ED0CC}" srcOrd="0" destOrd="0" presId="urn:microsoft.com/office/officeart/2024/3/layout/SimpleTimelineDefaultVariant"/>
    <dgm:cxn modelId="{97E5E64C-B1E4-7644-9DA8-962832197635}" srcId="{DCB65FFB-616F-C14D-97C7-B961EA85DD5A}" destId="{BD11AC8B-1C8C-8E4D-B81D-43E968404A3D}" srcOrd="4" destOrd="0" parTransId="{B34EB78A-6713-1448-9C91-98125F7472D2}" sibTransId="{268E2B8C-5D75-EB44-922C-2B529939347B}"/>
    <dgm:cxn modelId="{77CEF459-F0BD-B649-9D23-DC0E69E9A0E4}" type="presOf" srcId="{65BFE8BC-584F-6845-BE45-1EBE47BF7682}" destId="{01EEEE8F-DA60-354B-A937-18FB9ED72AF6}" srcOrd="0" destOrd="0" presId="urn:microsoft.com/office/officeart/2024/3/layout/SimpleTimelineDefaultVariant"/>
    <dgm:cxn modelId="{36414C5E-D5F2-0143-B1BE-24FD14712486}" type="presOf" srcId="{00E99A4A-48E6-E641-B828-9D2999A95E6A}" destId="{9D542CBD-CBDB-3947-947A-BD47DC1D5752}" srcOrd="0" destOrd="0" presId="urn:microsoft.com/office/officeart/2024/3/layout/SimpleTimelineDefaultVariant"/>
    <dgm:cxn modelId="{5B1D8D5F-CF88-C946-BA93-05D43025026E}" type="presOf" srcId="{BD11AC8B-1C8C-8E4D-B81D-43E968404A3D}" destId="{56347BF8-D3F7-AA42-A82B-4ACDAF7B0B3E}" srcOrd="0" destOrd="0" presId="urn:microsoft.com/office/officeart/2024/3/layout/SimpleTimelineDefaultVariant"/>
    <dgm:cxn modelId="{59F5DE6C-C17A-AE43-9486-B1415AED1514}" type="presOf" srcId="{1A878177-D344-1747-B972-DBAB212389DA}" destId="{A2009ADE-C09F-484E-A842-B21BA92D9755}" srcOrd="0" destOrd="0" presId="urn:microsoft.com/office/officeart/2024/3/layout/SimpleTimelineDefaultVariant"/>
    <dgm:cxn modelId="{1662E078-EFAE-FB46-8A77-8CF023361A60}" srcId="{00E99A4A-48E6-E641-B828-9D2999A95E6A}" destId="{65BFE8BC-584F-6845-BE45-1EBE47BF7682}" srcOrd="0" destOrd="0" parTransId="{E203E6C5-0452-164D-8B46-414A9AA4E411}" sibTransId="{F5B4166A-05E9-C641-9B2A-3A780ADDD77E}"/>
    <dgm:cxn modelId="{60234E80-16E2-8B41-87D5-64CFFE623BEF}" type="presOf" srcId="{6683B098-E2F4-6C4F-98A1-1CC945E2D621}" destId="{3AA7A264-BEC3-6B4B-99CE-FAD7BB634B96}" srcOrd="0" destOrd="0" presId="urn:microsoft.com/office/officeart/2024/3/layout/SimpleTimelineDefaultVariant"/>
    <dgm:cxn modelId="{86A42683-BCBF-474E-AD06-79177F444EC9}" srcId="{DCB65FFB-616F-C14D-97C7-B961EA85DD5A}" destId="{6683B098-E2F4-6C4F-98A1-1CC945E2D621}" srcOrd="3" destOrd="0" parTransId="{1C89EBEF-2249-694B-92F4-DCF583521BE0}" sibTransId="{07F8337D-59D5-B744-B1A7-C4D2FE23822F}"/>
    <dgm:cxn modelId="{85D3BC98-3461-AF48-983D-9E3E5FACB700}" srcId="{DCB65FFB-616F-C14D-97C7-B961EA85DD5A}" destId="{00E99A4A-48E6-E641-B828-9D2999A95E6A}" srcOrd="1" destOrd="0" parTransId="{678C1ECE-579D-0E49-81A1-7ED62FD5C09E}" sibTransId="{885017BF-045D-9E45-A3A7-69988E789D92}"/>
    <dgm:cxn modelId="{8A01339F-146E-084D-AFDA-8A93D1B5D77D}" srcId="{3BC89559-45B0-DA46-8781-BF2FCC250B68}" destId="{312ABCC5-47F3-E64A-AC05-956E3456575B}" srcOrd="0" destOrd="0" parTransId="{A472DC24-BA62-F441-B6FA-46798759F802}" sibTransId="{E1A7954A-A6D7-314A-B113-87D13FAF3514}"/>
    <dgm:cxn modelId="{7F2146AF-2612-CE46-B0AA-6AA74ACF1E08}" type="presOf" srcId="{3BC89559-45B0-DA46-8781-BF2FCC250B68}" destId="{58A936D4-57BD-2448-9A53-43BE48B00057}" srcOrd="0" destOrd="0" presId="urn:microsoft.com/office/officeart/2024/3/layout/SimpleTimelineDefaultVariant"/>
    <dgm:cxn modelId="{2E52A2BC-3C10-7B4E-9DF4-3E18B5496FBE}" srcId="{8E67CE3A-F014-3C4F-94FA-ED6CE29AA177}" destId="{154451E7-621B-B14A-96EE-CBD4E83CF958}" srcOrd="0" destOrd="0" parTransId="{1249D0C4-8CEB-4B4F-A9D7-868855C28017}" sibTransId="{57349FE8-2C3C-4540-882C-53788A4FED90}"/>
    <dgm:cxn modelId="{80E696D0-C19C-7343-B4B9-1398B8657794}" type="presOf" srcId="{154451E7-621B-B14A-96EE-CBD4E83CF958}" destId="{DC99E10B-F161-1941-8248-3ECB517B7C5C}" srcOrd="0" destOrd="0" presId="urn:microsoft.com/office/officeart/2024/3/layout/SimpleTimelineDefaultVariant"/>
    <dgm:cxn modelId="{CB89C4D0-6C6F-6942-A857-BAC7C965F4D1}" type="presOf" srcId="{B224822C-E55D-5D47-B61D-9A0E590E92B3}" destId="{EC04D99A-D5BB-9B49-BF96-419E41E357C7}" srcOrd="0" destOrd="0" presId="urn:microsoft.com/office/officeart/2024/3/layout/SimpleTimelineDefaultVariant"/>
    <dgm:cxn modelId="{A4A764DC-3E44-9747-9416-FC8096024E80}" type="presOf" srcId="{8E67CE3A-F014-3C4F-94FA-ED6CE29AA177}" destId="{9D32B8B8-605B-C741-93AE-F471A311C806}" srcOrd="0" destOrd="0" presId="urn:microsoft.com/office/officeart/2024/3/layout/SimpleTimelineDefaultVariant"/>
    <dgm:cxn modelId="{C397FFDC-65F3-084B-9FED-AAD9CE91DB0D}" srcId="{DCB65FFB-616F-C14D-97C7-B961EA85DD5A}" destId="{3BC89559-45B0-DA46-8781-BF2FCC250B68}" srcOrd="2" destOrd="0" parTransId="{D5C41826-F872-6544-8F8E-647D45DE4A89}" sibTransId="{E1098249-9530-D14D-9640-FC2B74C109EF}"/>
    <dgm:cxn modelId="{3248BFED-86F6-CD4B-A73A-BD6B5776D88C}" srcId="{DCB65FFB-616F-C14D-97C7-B961EA85DD5A}" destId="{8E67CE3A-F014-3C4F-94FA-ED6CE29AA177}" srcOrd="0" destOrd="0" parTransId="{9FF57C20-075F-914F-BBB7-067E06851F6B}" sibTransId="{C66923D5-1A37-204A-9434-06E5DBB3BD44}"/>
    <dgm:cxn modelId="{BDA837F3-65E3-A646-BB0A-0E8806380CB2}" type="presOf" srcId="{DCB65FFB-616F-C14D-97C7-B961EA85DD5A}" destId="{E0D41069-AE6B-034F-8CEC-CD43D71B6727}" srcOrd="0" destOrd="0" presId="urn:microsoft.com/office/officeart/2024/3/layout/SimpleTimelineDefaultVariant"/>
    <dgm:cxn modelId="{88A976F3-262E-0245-A5F9-FA83203F056C}" srcId="{6683B098-E2F4-6C4F-98A1-1CC945E2D621}" destId="{B224822C-E55D-5D47-B61D-9A0E590E92B3}" srcOrd="0" destOrd="0" parTransId="{B4752620-6A11-7549-B766-8C47525C1C11}" sibTransId="{047E4DE2-5D45-7B47-8A48-593F30C1277F}"/>
    <dgm:cxn modelId="{E021E7AE-465B-8443-ADFF-FA755BDF6EA8}" type="presParOf" srcId="{E0D41069-AE6B-034F-8CEC-CD43D71B6727}" destId="{7F4EC44C-29BD-4F4C-AA86-E5E70273161F}" srcOrd="0" destOrd="0" presId="urn:microsoft.com/office/officeart/2024/3/layout/SimpleTimelineDefaultVariant"/>
    <dgm:cxn modelId="{93875064-83D1-9C4B-8A02-A396A11C40A9}" type="presParOf" srcId="{E0D41069-AE6B-034F-8CEC-CD43D71B6727}" destId="{205D00E9-81B5-4846-82D4-4E60B82D1A2B}" srcOrd="1" destOrd="0" presId="urn:microsoft.com/office/officeart/2024/3/layout/SimpleTimelineDefaultVariant"/>
    <dgm:cxn modelId="{21F477E2-9443-5846-8691-A06F4C591A52}" type="presParOf" srcId="{205D00E9-81B5-4846-82D4-4E60B82D1A2B}" destId="{25C23FFE-A76D-9241-A249-9D18CFFE8232}" srcOrd="0" destOrd="0" presId="urn:microsoft.com/office/officeart/2024/3/layout/SimpleTimelineDefaultVariant"/>
    <dgm:cxn modelId="{1D906D46-78DE-4541-9E89-566CB441776D}" type="presParOf" srcId="{25C23FFE-A76D-9241-A249-9D18CFFE8232}" destId="{B64C2BFF-95E8-3F40-A27A-FE5A051F9ED8}" srcOrd="0" destOrd="0" presId="urn:microsoft.com/office/officeart/2024/3/layout/SimpleTimelineDefaultVariant"/>
    <dgm:cxn modelId="{2B03B256-EF78-5342-8CC2-3ECDD803A1C7}" type="presParOf" srcId="{25C23FFE-A76D-9241-A249-9D18CFFE8232}" destId="{4A51A34A-7EF0-0E44-951F-957CF3EB799A}" srcOrd="1" destOrd="0" presId="urn:microsoft.com/office/officeart/2024/3/layout/SimpleTimelineDefaultVariant"/>
    <dgm:cxn modelId="{35DFEEA3-5659-0F42-8E5B-A7FAE833F502}" type="presParOf" srcId="{4A51A34A-7EF0-0E44-951F-957CF3EB799A}" destId="{5F67266E-EE26-BE4B-85A8-29364FD68164}" srcOrd="0" destOrd="0" presId="urn:microsoft.com/office/officeart/2024/3/layout/SimpleTimelineDefaultVariant"/>
    <dgm:cxn modelId="{79C149B6-1167-784B-B3FA-350767FECC52}" type="presParOf" srcId="{4A51A34A-7EF0-0E44-951F-957CF3EB799A}" destId="{00637C4B-C60A-7B4A-BA31-C3CE0A8B927D}" srcOrd="1" destOrd="0" presId="urn:microsoft.com/office/officeart/2024/3/layout/SimpleTimelineDefaultVariant"/>
    <dgm:cxn modelId="{DBCC5F52-BEC9-2441-A86B-F1495D191115}" type="presParOf" srcId="{25C23FFE-A76D-9241-A249-9D18CFFE8232}" destId="{DC99E10B-F161-1941-8248-3ECB517B7C5C}" srcOrd="2" destOrd="0" presId="urn:microsoft.com/office/officeart/2024/3/layout/SimpleTimelineDefaultVariant"/>
    <dgm:cxn modelId="{EDF7E878-BD06-BE4E-88CD-4797A9D92C37}" type="presParOf" srcId="{25C23FFE-A76D-9241-A249-9D18CFFE8232}" destId="{9D32B8B8-605B-C741-93AE-F471A311C806}" srcOrd="3" destOrd="0" presId="urn:microsoft.com/office/officeart/2024/3/layout/SimpleTimelineDefaultVariant"/>
    <dgm:cxn modelId="{0210818B-809F-8647-AB82-82E23C600736}" type="presParOf" srcId="{25C23FFE-A76D-9241-A249-9D18CFFE8232}" destId="{2C0018BE-4D92-794B-A83B-911C84DAF021}" srcOrd="4" destOrd="0" presId="urn:microsoft.com/office/officeart/2024/3/layout/SimpleTimelineDefaultVariant"/>
    <dgm:cxn modelId="{EFC4B2A7-71C0-ED4F-9549-EA07403A2C95}" type="presParOf" srcId="{25C23FFE-A76D-9241-A249-9D18CFFE8232}" destId="{854A8F24-CF95-3F4C-AAF3-FEC2BC8365D1}" srcOrd="5" destOrd="0" presId="urn:microsoft.com/office/officeart/2024/3/layout/SimpleTimelineDefaultVariant"/>
    <dgm:cxn modelId="{10C6CC40-EA13-0C4D-9146-934E5C3C50D6}" type="presParOf" srcId="{205D00E9-81B5-4846-82D4-4E60B82D1A2B}" destId="{A68B9ADE-92DA-F441-AA95-B38C7B0BE556}" srcOrd="1" destOrd="0" presId="urn:microsoft.com/office/officeart/2024/3/layout/SimpleTimelineDefaultVariant"/>
    <dgm:cxn modelId="{8CF8EBAA-D6ED-BF40-81C8-6BF36EAFDB1B}" type="presParOf" srcId="{205D00E9-81B5-4846-82D4-4E60B82D1A2B}" destId="{79E364D0-4275-394C-89BD-B266ABA6144F}" srcOrd="2" destOrd="0" presId="urn:microsoft.com/office/officeart/2024/3/layout/SimpleTimelineDefaultVariant"/>
    <dgm:cxn modelId="{D8EE770A-87CD-EE4D-A31A-4BFC15B5E2D6}" type="presParOf" srcId="{79E364D0-4275-394C-89BD-B266ABA6144F}" destId="{9EEE7CF7-85B2-E041-B8DC-4012FC0D3CC0}" srcOrd="0" destOrd="0" presId="urn:microsoft.com/office/officeart/2024/3/layout/SimpleTimelineDefaultVariant"/>
    <dgm:cxn modelId="{9970AB0B-50C0-5446-AA94-608BF5E6F942}" type="presParOf" srcId="{79E364D0-4275-394C-89BD-B266ABA6144F}" destId="{C9A190E0-9302-6A43-B6A5-FE40B6A50A82}" srcOrd="1" destOrd="0" presId="urn:microsoft.com/office/officeart/2024/3/layout/SimpleTimelineDefaultVariant"/>
    <dgm:cxn modelId="{E10A58AD-73D8-CA4D-B313-7723063C7BA9}" type="presParOf" srcId="{C9A190E0-9302-6A43-B6A5-FE40B6A50A82}" destId="{A5299F5C-A546-5C43-93E9-3F4627081856}" srcOrd="0" destOrd="0" presId="urn:microsoft.com/office/officeart/2024/3/layout/SimpleTimelineDefaultVariant"/>
    <dgm:cxn modelId="{68274C85-0352-1843-8A5C-FC8A56B7267A}" type="presParOf" srcId="{C9A190E0-9302-6A43-B6A5-FE40B6A50A82}" destId="{97A2C3B7-C4AA-AD44-8530-E0E96B1D6FC7}" srcOrd="1" destOrd="0" presId="urn:microsoft.com/office/officeart/2024/3/layout/SimpleTimelineDefaultVariant"/>
    <dgm:cxn modelId="{F0595879-FAE6-2947-A9DF-1416A3EF76F4}" type="presParOf" srcId="{79E364D0-4275-394C-89BD-B266ABA6144F}" destId="{01EEEE8F-DA60-354B-A937-18FB9ED72AF6}" srcOrd="2" destOrd="0" presId="urn:microsoft.com/office/officeart/2024/3/layout/SimpleTimelineDefaultVariant"/>
    <dgm:cxn modelId="{6B60B150-0401-2F43-A5BA-825F1ACFEB31}" type="presParOf" srcId="{79E364D0-4275-394C-89BD-B266ABA6144F}" destId="{9D542CBD-CBDB-3947-947A-BD47DC1D5752}" srcOrd="3" destOrd="0" presId="urn:microsoft.com/office/officeart/2024/3/layout/SimpleTimelineDefaultVariant"/>
    <dgm:cxn modelId="{34F090BE-527E-BC4A-BB8A-3F8ACDC050E6}" type="presParOf" srcId="{79E364D0-4275-394C-89BD-B266ABA6144F}" destId="{A443ECB6-1D9C-8D48-BB41-EB23B0CAF6A8}" srcOrd="4" destOrd="0" presId="urn:microsoft.com/office/officeart/2024/3/layout/SimpleTimelineDefaultVariant"/>
    <dgm:cxn modelId="{73A7435B-D957-8047-A057-9CD265018061}" type="presParOf" srcId="{79E364D0-4275-394C-89BD-B266ABA6144F}" destId="{EDE664FC-4E23-EC43-8AE3-9C845AC3AC85}" srcOrd="5" destOrd="0" presId="urn:microsoft.com/office/officeart/2024/3/layout/SimpleTimelineDefaultVariant"/>
    <dgm:cxn modelId="{37BF7FB6-7464-2E43-8650-44EACDAFAE02}" type="presParOf" srcId="{205D00E9-81B5-4846-82D4-4E60B82D1A2B}" destId="{C1CBB58E-4728-5E4C-B6ED-F6A9FB3055B2}" srcOrd="3" destOrd="0" presId="urn:microsoft.com/office/officeart/2024/3/layout/SimpleTimelineDefaultVariant"/>
    <dgm:cxn modelId="{F1B98223-25FB-9C44-BD96-C89ABC5265C2}" type="presParOf" srcId="{205D00E9-81B5-4846-82D4-4E60B82D1A2B}" destId="{E001BAB2-0548-F946-B80A-8CECD6B78AA6}" srcOrd="4" destOrd="0" presId="urn:microsoft.com/office/officeart/2024/3/layout/SimpleTimelineDefaultVariant"/>
    <dgm:cxn modelId="{467FF4B3-3D0D-5D43-A411-B25912A3F84D}" type="presParOf" srcId="{E001BAB2-0548-F946-B80A-8CECD6B78AA6}" destId="{13BD6972-5D54-1A40-BAF4-EE7A52B788E7}" srcOrd="0" destOrd="0" presId="urn:microsoft.com/office/officeart/2024/3/layout/SimpleTimelineDefaultVariant"/>
    <dgm:cxn modelId="{98DDE856-B917-4B41-8FE1-12508618E548}" type="presParOf" srcId="{E001BAB2-0548-F946-B80A-8CECD6B78AA6}" destId="{0447C3D6-7D74-A24A-B470-BFB50568CFAA}" srcOrd="1" destOrd="0" presId="urn:microsoft.com/office/officeart/2024/3/layout/SimpleTimelineDefaultVariant"/>
    <dgm:cxn modelId="{AAF4D980-E8CC-6A4C-9EAE-CCB94BA67A48}" type="presParOf" srcId="{0447C3D6-7D74-A24A-B470-BFB50568CFAA}" destId="{202751EB-4596-FB4F-997D-8605FAF47840}" srcOrd="0" destOrd="0" presId="urn:microsoft.com/office/officeart/2024/3/layout/SimpleTimelineDefaultVariant"/>
    <dgm:cxn modelId="{260EEC52-6F12-2F46-97BE-53442E76E2B7}" type="presParOf" srcId="{0447C3D6-7D74-A24A-B470-BFB50568CFAA}" destId="{AADA7254-CC29-C44C-8E76-6B1F025ECA57}" srcOrd="1" destOrd="0" presId="urn:microsoft.com/office/officeart/2024/3/layout/SimpleTimelineDefaultVariant"/>
    <dgm:cxn modelId="{B95236B5-C231-1542-BC83-D3D04C7E8942}" type="presParOf" srcId="{E001BAB2-0548-F946-B80A-8CECD6B78AA6}" destId="{431B5A34-0D69-5241-B05D-30B29A8ED0CC}" srcOrd="2" destOrd="0" presId="urn:microsoft.com/office/officeart/2024/3/layout/SimpleTimelineDefaultVariant"/>
    <dgm:cxn modelId="{BC7B0F3D-06AA-1D42-AD6F-0356F1A84943}" type="presParOf" srcId="{E001BAB2-0548-F946-B80A-8CECD6B78AA6}" destId="{58A936D4-57BD-2448-9A53-43BE48B00057}" srcOrd="3" destOrd="0" presId="urn:microsoft.com/office/officeart/2024/3/layout/SimpleTimelineDefaultVariant"/>
    <dgm:cxn modelId="{2991E048-CC96-1244-8F0B-0D6D1FFE9D3D}" type="presParOf" srcId="{E001BAB2-0548-F946-B80A-8CECD6B78AA6}" destId="{C733473F-264E-594A-9BAB-A8D6F604CE7D}" srcOrd="4" destOrd="0" presId="urn:microsoft.com/office/officeart/2024/3/layout/SimpleTimelineDefaultVariant"/>
    <dgm:cxn modelId="{F43A4BC0-2E9A-CE45-9758-985CD0D4A013}" type="presParOf" srcId="{E001BAB2-0548-F946-B80A-8CECD6B78AA6}" destId="{BD9F3DDD-1033-E144-8572-0F979A3CBA6F}" srcOrd="5" destOrd="0" presId="urn:microsoft.com/office/officeart/2024/3/layout/SimpleTimelineDefaultVariant"/>
    <dgm:cxn modelId="{1651336C-1C4D-CE42-8769-B720269B4271}" type="presParOf" srcId="{205D00E9-81B5-4846-82D4-4E60B82D1A2B}" destId="{E0D22399-7257-F74A-81E7-7B4C255B4089}" srcOrd="5" destOrd="0" presId="urn:microsoft.com/office/officeart/2024/3/layout/SimpleTimelineDefaultVariant"/>
    <dgm:cxn modelId="{15C919F9-9069-C241-9A9C-E74D42B4D35B}" type="presParOf" srcId="{205D00E9-81B5-4846-82D4-4E60B82D1A2B}" destId="{BE20219D-C586-F540-93BE-0A8E299891D8}" srcOrd="6" destOrd="0" presId="urn:microsoft.com/office/officeart/2024/3/layout/SimpleTimelineDefaultVariant"/>
    <dgm:cxn modelId="{78B968D5-B5C9-2B4B-91A1-5352E470D8DE}" type="presParOf" srcId="{BE20219D-C586-F540-93BE-0A8E299891D8}" destId="{4303FE1B-5CA6-6B41-B2CC-FB108D23E848}" srcOrd="0" destOrd="0" presId="urn:microsoft.com/office/officeart/2024/3/layout/SimpleTimelineDefaultVariant"/>
    <dgm:cxn modelId="{DE7E2DF8-93BE-3043-B73C-3A54F23AC290}" type="presParOf" srcId="{BE20219D-C586-F540-93BE-0A8E299891D8}" destId="{D45F88C0-9748-4E46-9BD4-71BC8BA58D59}" srcOrd="1" destOrd="0" presId="urn:microsoft.com/office/officeart/2024/3/layout/SimpleTimelineDefaultVariant"/>
    <dgm:cxn modelId="{2621BA17-EB13-304E-9E82-9ACDF80D5D6F}" type="presParOf" srcId="{D45F88C0-9748-4E46-9BD4-71BC8BA58D59}" destId="{0EAD6CE8-A7F7-334C-91D1-6310616312ED}" srcOrd="0" destOrd="0" presId="urn:microsoft.com/office/officeart/2024/3/layout/SimpleTimelineDefaultVariant"/>
    <dgm:cxn modelId="{A7668FF9-A0A0-5E4B-A2B5-ED23F1A19716}" type="presParOf" srcId="{D45F88C0-9748-4E46-9BD4-71BC8BA58D59}" destId="{2DB9B9E6-63B2-FE41-BD52-D112B86CDE5E}" srcOrd="1" destOrd="0" presId="urn:microsoft.com/office/officeart/2024/3/layout/SimpleTimelineDefaultVariant"/>
    <dgm:cxn modelId="{C1C4DA00-C9A0-794B-B9F9-DFB82876F65A}" type="presParOf" srcId="{BE20219D-C586-F540-93BE-0A8E299891D8}" destId="{EC04D99A-D5BB-9B49-BF96-419E41E357C7}" srcOrd="2" destOrd="0" presId="urn:microsoft.com/office/officeart/2024/3/layout/SimpleTimelineDefaultVariant"/>
    <dgm:cxn modelId="{917BCD0B-5121-F84D-8085-6F2424DE2BE4}" type="presParOf" srcId="{BE20219D-C586-F540-93BE-0A8E299891D8}" destId="{3AA7A264-BEC3-6B4B-99CE-FAD7BB634B96}" srcOrd="3" destOrd="0" presId="urn:microsoft.com/office/officeart/2024/3/layout/SimpleTimelineDefaultVariant"/>
    <dgm:cxn modelId="{C430BAFB-1A5A-3348-8E53-6603F5BA92A4}" type="presParOf" srcId="{BE20219D-C586-F540-93BE-0A8E299891D8}" destId="{C53694BF-54AC-5644-99B5-9E3465473068}" srcOrd="4" destOrd="0" presId="urn:microsoft.com/office/officeart/2024/3/layout/SimpleTimelineDefaultVariant"/>
    <dgm:cxn modelId="{B3874264-9307-8942-A0EE-8699551A2A2E}" type="presParOf" srcId="{BE20219D-C586-F540-93BE-0A8E299891D8}" destId="{27BFC02F-F329-8640-8714-21721F36850D}" srcOrd="5" destOrd="0" presId="urn:microsoft.com/office/officeart/2024/3/layout/SimpleTimelineDefaultVariant"/>
    <dgm:cxn modelId="{3EADA805-FFE6-9A48-AC32-5C461518F63C}" type="presParOf" srcId="{205D00E9-81B5-4846-82D4-4E60B82D1A2B}" destId="{62535FA6-AEA5-1B4C-9C34-0828C844E137}" srcOrd="7" destOrd="0" presId="urn:microsoft.com/office/officeart/2024/3/layout/SimpleTimelineDefaultVariant"/>
    <dgm:cxn modelId="{7EA71A25-C50E-9A41-8B8D-6DE81DD72807}" type="presParOf" srcId="{205D00E9-81B5-4846-82D4-4E60B82D1A2B}" destId="{7808CF03-E6F6-D74C-8CFA-81F968D193C2}" srcOrd="8" destOrd="0" presId="urn:microsoft.com/office/officeart/2024/3/layout/SimpleTimelineDefaultVariant"/>
    <dgm:cxn modelId="{CE035E5F-FCF2-AF49-ADC7-B290AC40D4CC}" type="presParOf" srcId="{7808CF03-E6F6-D74C-8CFA-81F968D193C2}" destId="{EBD254A9-3E22-3B43-8088-DCCECF742A86}" srcOrd="0" destOrd="0" presId="urn:microsoft.com/office/officeart/2024/3/layout/SimpleTimelineDefaultVariant"/>
    <dgm:cxn modelId="{E976D31B-8646-5949-9815-952C67C88FB1}" type="presParOf" srcId="{7808CF03-E6F6-D74C-8CFA-81F968D193C2}" destId="{287CE513-7A60-104B-8A64-11F7C9E31692}" srcOrd="1" destOrd="0" presId="urn:microsoft.com/office/officeart/2024/3/layout/SimpleTimelineDefaultVariant"/>
    <dgm:cxn modelId="{9F73B88F-B5A3-DF45-A38E-1BF39EED6C77}" type="presParOf" srcId="{287CE513-7A60-104B-8A64-11F7C9E31692}" destId="{6EB546CB-3CBF-6D4E-B691-A0BFD0AAB1A1}" srcOrd="0" destOrd="0" presId="urn:microsoft.com/office/officeart/2024/3/layout/SimpleTimelineDefaultVariant"/>
    <dgm:cxn modelId="{2DF92C0C-E75C-C64A-B1C8-F5734490555A}" type="presParOf" srcId="{287CE513-7A60-104B-8A64-11F7C9E31692}" destId="{54273431-8457-924F-B6D7-F5B683828D2C}" srcOrd="1" destOrd="0" presId="urn:microsoft.com/office/officeart/2024/3/layout/SimpleTimelineDefaultVariant"/>
    <dgm:cxn modelId="{1E5E26FF-7845-E946-A7F9-EF973B5212A3}" type="presParOf" srcId="{7808CF03-E6F6-D74C-8CFA-81F968D193C2}" destId="{A2009ADE-C09F-484E-A842-B21BA92D9755}" srcOrd="2" destOrd="0" presId="urn:microsoft.com/office/officeart/2024/3/layout/SimpleTimelineDefaultVariant"/>
    <dgm:cxn modelId="{B787EE83-E311-1546-B921-ADA8664D7FC7}" type="presParOf" srcId="{7808CF03-E6F6-D74C-8CFA-81F968D193C2}" destId="{56347BF8-D3F7-AA42-A82B-4ACDAF7B0B3E}" srcOrd="3" destOrd="0" presId="urn:microsoft.com/office/officeart/2024/3/layout/SimpleTimelineDefaultVariant"/>
    <dgm:cxn modelId="{9054D21C-5A7C-7F4E-BE55-86C2FCAC008C}" type="presParOf" srcId="{7808CF03-E6F6-D74C-8CFA-81F968D193C2}" destId="{A6EEC1C8-7FB5-7A40-9652-965FE021F538}" srcOrd="4" destOrd="0" presId="urn:microsoft.com/office/officeart/2024/3/layout/SimpleTimelineDefaultVariant"/>
    <dgm:cxn modelId="{FAD2B253-2A19-B94D-8B50-440BD9B465CC}" type="presParOf" srcId="{7808CF03-E6F6-D74C-8CFA-81F968D193C2}" destId="{50B227C5-39A6-B842-9C79-588A76CF0978}" srcOrd="5" destOrd="0" presId="urn:microsoft.com/office/officeart/2024/3/layout/SimpleTimelineDefaultVarian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DB98E-12CB-44AC-A271-FA81A963AC9D}">
      <dsp:nvSpPr>
        <dsp:cNvPr id="0" name=""/>
        <dsp:cNvSpPr/>
      </dsp:nvSpPr>
      <dsp:spPr>
        <a:xfrm>
          <a:off x="525779" y="2336668"/>
          <a:ext cx="420623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solidFill>
                <a:schemeClr val="accent1"/>
              </a:solidFill>
            </a:rPr>
            <a:t>30 days - Assessment &amp; Setup</a:t>
          </a:r>
        </a:p>
      </dsp:txBody>
      <dsp:txXfrm>
        <a:off x="525779" y="2336668"/>
        <a:ext cx="4206239" cy="491701"/>
      </dsp:txXfrm>
    </dsp:sp>
    <dsp:sp modelId="{C5D1BC48-B762-488E-BF7E-9CDA82DFACEE}">
      <dsp:nvSpPr>
        <dsp:cNvPr id="0" name=""/>
        <dsp:cNvSpPr/>
      </dsp:nvSpPr>
      <dsp:spPr>
        <a:xfrm>
          <a:off x="0" y="2088642"/>
          <a:ext cx="10515600" cy="174053"/>
        </a:xfrm>
        <a:prstGeom prst="rect">
          <a:avLst/>
        </a:prstGeom>
        <a:solidFill>
          <a:schemeClr val="accent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7A980D-5441-4C5A-B155-C2A021C3D0DD}">
      <dsp:nvSpPr>
        <dsp:cNvPr id="0" name=""/>
        <dsp:cNvSpPr/>
      </dsp:nvSpPr>
      <dsp:spPr>
        <a:xfrm>
          <a:off x="315467" y="628088"/>
          <a:ext cx="4626863" cy="720826"/>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kumimoji="0" lang="en-US" sz="12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Familiarize myself with the organizational culture, current learning and development frameworks, data analysis and team dynamics.</a:t>
          </a:r>
          <a:endParaRPr lang="en-US" sz="1200" b="0" kern="1200" dirty="0">
            <a:solidFill>
              <a:schemeClr val="tx1"/>
            </a:solidFill>
          </a:endParaRPr>
        </a:p>
      </dsp:txBody>
      <dsp:txXfrm>
        <a:off x="315467" y="628088"/>
        <a:ext cx="4626863" cy="720826"/>
      </dsp:txXfrm>
    </dsp:sp>
    <dsp:sp modelId="{87C15291-AEBC-4F1E-BB11-F23971968E4A}">
      <dsp:nvSpPr>
        <dsp:cNvPr id="0" name=""/>
        <dsp:cNvSpPr/>
      </dsp:nvSpPr>
      <dsp:spPr>
        <a:xfrm>
          <a:off x="2628899" y="1348914"/>
          <a:ext cx="0" cy="73972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7F88204-0CA2-4C46-B02A-29D432AB1EB7}">
      <dsp:nvSpPr>
        <dsp:cNvPr id="0" name=""/>
        <dsp:cNvSpPr/>
      </dsp:nvSpPr>
      <dsp:spPr>
        <a:xfrm>
          <a:off x="3154680" y="1522968"/>
          <a:ext cx="420623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55650">
            <a:lnSpc>
              <a:spcPct val="90000"/>
            </a:lnSpc>
            <a:spcBef>
              <a:spcPct val="0"/>
            </a:spcBef>
            <a:spcAft>
              <a:spcPct val="35000"/>
            </a:spcAft>
            <a:buNone/>
            <a:defRPr b="1"/>
          </a:pPr>
          <a:r>
            <a:rPr lang="en-US" sz="1700" kern="1200" dirty="0">
              <a:solidFill>
                <a:schemeClr val="accent4"/>
              </a:solidFill>
            </a:rPr>
            <a:t>60 Days – Development &amp; Implementation</a:t>
          </a:r>
        </a:p>
      </dsp:txBody>
      <dsp:txXfrm>
        <a:off x="3154680" y="1522968"/>
        <a:ext cx="4206239" cy="491701"/>
      </dsp:txXfrm>
    </dsp:sp>
    <dsp:sp modelId="{51FEFD34-D680-431C-AC44-012B4D99C277}">
      <dsp:nvSpPr>
        <dsp:cNvPr id="0" name=""/>
        <dsp:cNvSpPr/>
      </dsp:nvSpPr>
      <dsp:spPr>
        <a:xfrm>
          <a:off x="2944367" y="3002423"/>
          <a:ext cx="4626863" cy="720826"/>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kumimoji="0" lang="en-US" sz="1200" b="0" i="0" u="none" strike="noStrike" kern="1200" cap="none" spc="0" normalizeH="0" baseline="0" dirty="0">
              <a:ln>
                <a:noFill/>
              </a:ln>
              <a:solidFill>
                <a:srgbClr val="595959"/>
              </a:solidFill>
              <a:effectLst/>
              <a:uLnTx/>
              <a:uFillTx/>
              <a:latin typeface="Arial" panose="020B0604020202020204" pitchFamily="34" charset="0"/>
              <a:ea typeface="+mn-ea"/>
              <a:cs typeface="Arial" panose="020B0604020202020204" pitchFamily="34" charset="0"/>
            </a:rPr>
            <a:t>Start creating targeted learning solutions based on the initial assessments to align enterprise learning initiatives with strategic business objectives. </a:t>
          </a:r>
          <a:endParaRPr lang="en-US" sz="1200" kern="1200" dirty="0"/>
        </a:p>
      </dsp:txBody>
      <dsp:txXfrm>
        <a:off x="2944367" y="3002423"/>
        <a:ext cx="4626863" cy="720826"/>
      </dsp:txXfrm>
    </dsp:sp>
    <dsp:sp modelId="{CF581527-BD03-46E2-B01B-848601BE686D}">
      <dsp:nvSpPr>
        <dsp:cNvPr id="0" name=""/>
        <dsp:cNvSpPr/>
      </dsp:nvSpPr>
      <dsp:spPr>
        <a:xfrm>
          <a:off x="5257799" y="2262695"/>
          <a:ext cx="0" cy="73972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E6C086A-07A1-49AA-A5A9-2A0B949C7E99}">
      <dsp:nvSpPr>
        <dsp:cNvPr id="0" name=""/>
        <dsp:cNvSpPr/>
      </dsp:nvSpPr>
      <dsp:spPr>
        <a:xfrm>
          <a:off x="25745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7CBBACC-C115-48BD-9563-4AD8F5A27234}">
      <dsp:nvSpPr>
        <dsp:cNvPr id="0" name=""/>
        <dsp:cNvSpPr/>
      </dsp:nvSpPr>
      <dsp:spPr>
        <a:xfrm>
          <a:off x="52034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3E2E0C-528D-4B96-B61D-1C3F44FFC164}">
      <dsp:nvSpPr>
        <dsp:cNvPr id="0" name=""/>
        <dsp:cNvSpPr/>
      </dsp:nvSpPr>
      <dsp:spPr>
        <a:xfrm>
          <a:off x="5783580" y="2336668"/>
          <a:ext cx="4206239"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55650">
            <a:lnSpc>
              <a:spcPct val="90000"/>
            </a:lnSpc>
            <a:spcBef>
              <a:spcPct val="0"/>
            </a:spcBef>
            <a:spcAft>
              <a:spcPct val="35000"/>
            </a:spcAft>
            <a:buNone/>
            <a:defRPr b="1"/>
          </a:pPr>
          <a:r>
            <a:rPr lang="en-US" sz="1700" kern="1200" dirty="0">
              <a:solidFill>
                <a:schemeClr val="accent3"/>
              </a:solidFill>
            </a:rPr>
            <a:t>90 Days - Evaluation &amp; Optimization</a:t>
          </a:r>
        </a:p>
      </dsp:txBody>
      <dsp:txXfrm>
        <a:off x="5783580" y="2336668"/>
        <a:ext cx="4206239" cy="491701"/>
      </dsp:txXfrm>
    </dsp:sp>
    <dsp:sp modelId="{341D02C6-3F64-4DF2-AFB2-F620E7B389D9}">
      <dsp:nvSpPr>
        <dsp:cNvPr id="0" name=""/>
        <dsp:cNvSpPr/>
      </dsp:nvSpPr>
      <dsp:spPr>
        <a:xfrm>
          <a:off x="5573268" y="741903"/>
          <a:ext cx="4626863" cy="607011"/>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kumimoji="0" lang="en-US" sz="1200" b="0" i="0" u="none" strike="noStrike" kern="1200" cap="none" spc="0" normalizeH="0" baseline="0" dirty="0">
              <a:ln>
                <a:noFill/>
              </a:ln>
              <a:solidFill>
                <a:srgbClr val="595959"/>
              </a:solidFill>
              <a:effectLst/>
              <a:uLnTx/>
              <a:uFillTx/>
              <a:latin typeface="Arial" panose="020B0604020202020204" pitchFamily="34" charset="0"/>
              <a:ea typeface="+mn-ea"/>
              <a:cs typeface="Arial" panose="020B0604020202020204" pitchFamily="34" charset="0"/>
            </a:rPr>
            <a:t>Measure the effectiveness of enterprise learning programs with strategic objectives and optimize accordingly.</a:t>
          </a:r>
          <a:endParaRPr lang="en-US" sz="1200" kern="1200" dirty="0"/>
        </a:p>
      </dsp:txBody>
      <dsp:txXfrm>
        <a:off x="5573268" y="741903"/>
        <a:ext cx="4626863" cy="607011"/>
      </dsp:txXfrm>
    </dsp:sp>
    <dsp:sp modelId="{733145A9-EE86-4C22-9A0B-D61094480CC8}">
      <dsp:nvSpPr>
        <dsp:cNvPr id="0" name=""/>
        <dsp:cNvSpPr/>
      </dsp:nvSpPr>
      <dsp:spPr>
        <a:xfrm>
          <a:off x="7886700" y="1348914"/>
          <a:ext cx="0" cy="73972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8513766-A46C-4A38-9E06-613A95A26840}">
      <dsp:nvSpPr>
        <dsp:cNvPr id="0" name=""/>
        <dsp:cNvSpPr/>
      </dsp:nvSpPr>
      <dsp:spPr>
        <a:xfrm>
          <a:off x="7832308" y="2121277"/>
          <a:ext cx="108783" cy="1087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EC44C-29BD-4F4C-AA86-E5E70273161F}">
      <dsp:nvSpPr>
        <dsp:cNvPr id="0" name=""/>
        <dsp:cNvSpPr/>
      </dsp:nvSpPr>
      <dsp:spPr>
        <a:xfrm>
          <a:off x="0" y="2033215"/>
          <a:ext cx="10335350" cy="0"/>
        </a:xfrm>
        <a:prstGeom prst="line">
          <a:avLst/>
        </a:prstGeom>
        <a:solidFill>
          <a:schemeClr val="dk2">
            <a:alpha val="90000"/>
            <a:hueOff val="0"/>
            <a:satOff val="0"/>
            <a:lumOff val="0"/>
            <a:alphaOff val="0"/>
          </a:schemeClr>
        </a:solidFill>
        <a:ln w="12050" cap="flat" cmpd="sng" algn="ctr">
          <a:solidFill>
            <a:schemeClr val="dk2">
              <a:hueOff val="0"/>
              <a:satOff val="0"/>
              <a:lumOff val="0"/>
              <a:alphaOff val="0"/>
            </a:schemeClr>
          </a:solidFill>
          <a:prstDash val="solid"/>
          <a:miter lim="800000"/>
          <a:tailEnd type="arrow" w="med" len="med"/>
        </a:ln>
        <a:effectLst/>
      </dsp:spPr>
      <dsp:style>
        <a:lnRef idx="2">
          <a:scrgbClr r="0" g="0" b="0"/>
        </a:lnRef>
        <a:fillRef idx="1">
          <a:scrgbClr r="0" g="0" b="0"/>
        </a:fillRef>
        <a:effectRef idx="0">
          <a:scrgbClr r="0" g="0" b="0"/>
        </a:effectRef>
        <a:fontRef idx="minor"/>
      </dsp:style>
    </dsp:sp>
    <dsp:sp modelId="{DC99E10B-F161-1941-8248-3ECB517B7C5C}">
      <dsp:nvSpPr>
        <dsp:cNvPr id="0" name=""/>
        <dsp:cNvSpPr/>
      </dsp:nvSpPr>
      <dsp:spPr>
        <a:xfrm>
          <a:off x="423190" y="985702"/>
          <a:ext cx="2868289" cy="1047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Measures how participants respond to the training, including satisfaction and engagement.</a:t>
          </a:r>
        </a:p>
      </dsp:txBody>
      <dsp:txXfrm>
        <a:off x="423190" y="985702"/>
        <a:ext cx="2868289" cy="1047512"/>
      </dsp:txXfrm>
    </dsp:sp>
    <dsp:sp modelId="{9D32B8B8-605B-C741-93AE-F471A311C806}">
      <dsp:nvSpPr>
        <dsp:cNvPr id="0" name=""/>
        <dsp:cNvSpPr/>
      </dsp:nvSpPr>
      <dsp:spPr>
        <a:xfrm>
          <a:off x="423190" y="439174"/>
          <a:ext cx="2868289" cy="546528"/>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a:t>Level 1: Reaction</a:t>
          </a:r>
        </a:p>
      </dsp:txBody>
      <dsp:txXfrm>
        <a:off x="423190" y="439174"/>
        <a:ext cx="2868289" cy="546528"/>
      </dsp:txXfrm>
    </dsp:sp>
    <dsp:sp modelId="{2C0018BE-4D92-794B-A83B-911C84DAF021}">
      <dsp:nvSpPr>
        <dsp:cNvPr id="0" name=""/>
        <dsp:cNvSpPr/>
      </dsp:nvSpPr>
      <dsp:spPr>
        <a:xfrm>
          <a:off x="211736" y="406643"/>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64C2BFF-95E8-3F40-A27A-FE5A051F9ED8}">
      <dsp:nvSpPr>
        <dsp:cNvPr id="0" name=""/>
        <dsp:cNvSpPr/>
      </dsp:nvSpPr>
      <dsp:spPr>
        <a:xfrm>
          <a:off x="162111"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EEE8F-DA60-354B-A937-18FB9ED72AF6}">
      <dsp:nvSpPr>
        <dsp:cNvPr id="0" name=""/>
        <dsp:cNvSpPr/>
      </dsp:nvSpPr>
      <dsp:spPr>
        <a:xfrm>
          <a:off x="2142944" y="2774932"/>
          <a:ext cx="2868289" cy="884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Assesses the increase in knowledge or skills resulting from the training.</a:t>
          </a:r>
        </a:p>
      </dsp:txBody>
      <dsp:txXfrm>
        <a:off x="2142944" y="2774932"/>
        <a:ext cx="2868289" cy="884855"/>
      </dsp:txXfrm>
    </dsp:sp>
    <dsp:sp modelId="{9D542CBD-CBDB-3947-947A-BD47DC1D5752}">
      <dsp:nvSpPr>
        <dsp:cNvPr id="0" name=""/>
        <dsp:cNvSpPr/>
      </dsp:nvSpPr>
      <dsp:spPr>
        <a:xfrm>
          <a:off x="2142944" y="2195872"/>
          <a:ext cx="2868289" cy="579059"/>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a:t>Level 2: Learning</a:t>
          </a:r>
        </a:p>
      </dsp:txBody>
      <dsp:txXfrm>
        <a:off x="2142944" y="2195872"/>
        <a:ext cx="2868289" cy="579059"/>
      </dsp:txXfrm>
    </dsp:sp>
    <dsp:sp modelId="{A443ECB6-1D9C-8D48-BB41-EB23B0CAF6A8}">
      <dsp:nvSpPr>
        <dsp:cNvPr id="0" name=""/>
        <dsp:cNvSpPr/>
      </dsp:nvSpPr>
      <dsp:spPr>
        <a:xfrm>
          <a:off x="1931490" y="2033215"/>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EEE7CF7-85B2-E041-B8DC-4012FC0D3CC0}">
      <dsp:nvSpPr>
        <dsp:cNvPr id="0" name=""/>
        <dsp:cNvSpPr/>
      </dsp:nvSpPr>
      <dsp:spPr>
        <a:xfrm>
          <a:off x="1881865"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1B5A34-0D69-5241-B05D-30B29A8ED0CC}">
      <dsp:nvSpPr>
        <dsp:cNvPr id="0" name=""/>
        <dsp:cNvSpPr/>
      </dsp:nvSpPr>
      <dsp:spPr>
        <a:xfrm>
          <a:off x="3862698" y="985702"/>
          <a:ext cx="2868289" cy="1047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a:t>Evaluates the extent to which participants apply what they've learned in their work environment.</a:t>
          </a:r>
        </a:p>
      </dsp:txBody>
      <dsp:txXfrm>
        <a:off x="3862698" y="985702"/>
        <a:ext cx="2868289" cy="1047512"/>
      </dsp:txXfrm>
    </dsp:sp>
    <dsp:sp modelId="{58A936D4-57BD-2448-9A53-43BE48B00057}">
      <dsp:nvSpPr>
        <dsp:cNvPr id="0" name=""/>
        <dsp:cNvSpPr/>
      </dsp:nvSpPr>
      <dsp:spPr>
        <a:xfrm>
          <a:off x="3862698" y="439174"/>
          <a:ext cx="2868289" cy="546528"/>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Level 3: Behavior</a:t>
          </a:r>
        </a:p>
      </dsp:txBody>
      <dsp:txXfrm>
        <a:off x="3862698" y="439174"/>
        <a:ext cx="2868289" cy="546528"/>
      </dsp:txXfrm>
    </dsp:sp>
    <dsp:sp modelId="{C733473F-264E-594A-9BAB-A8D6F604CE7D}">
      <dsp:nvSpPr>
        <dsp:cNvPr id="0" name=""/>
        <dsp:cNvSpPr/>
      </dsp:nvSpPr>
      <dsp:spPr>
        <a:xfrm>
          <a:off x="3651244" y="406643"/>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3BD6972-5D54-1A40-BAF4-EE7A52B788E7}">
      <dsp:nvSpPr>
        <dsp:cNvPr id="0" name=""/>
        <dsp:cNvSpPr/>
      </dsp:nvSpPr>
      <dsp:spPr>
        <a:xfrm>
          <a:off x="3601619"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04D99A-D5BB-9B49-BF96-419E41E357C7}">
      <dsp:nvSpPr>
        <dsp:cNvPr id="0" name=""/>
        <dsp:cNvSpPr/>
      </dsp:nvSpPr>
      <dsp:spPr>
        <a:xfrm>
          <a:off x="5582453" y="2774932"/>
          <a:ext cx="2868289" cy="884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Determines the impact of the training on organizational goals and outcomes.</a:t>
          </a:r>
        </a:p>
      </dsp:txBody>
      <dsp:txXfrm>
        <a:off x="5582453" y="2774932"/>
        <a:ext cx="2868289" cy="884855"/>
      </dsp:txXfrm>
    </dsp:sp>
    <dsp:sp modelId="{3AA7A264-BEC3-6B4B-99CE-FAD7BB634B96}">
      <dsp:nvSpPr>
        <dsp:cNvPr id="0" name=""/>
        <dsp:cNvSpPr/>
      </dsp:nvSpPr>
      <dsp:spPr>
        <a:xfrm>
          <a:off x="5582453" y="2195872"/>
          <a:ext cx="2868289" cy="579059"/>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a:t>Level 4: Results</a:t>
          </a:r>
        </a:p>
      </dsp:txBody>
      <dsp:txXfrm>
        <a:off x="5582453" y="2195872"/>
        <a:ext cx="2868289" cy="579059"/>
      </dsp:txXfrm>
    </dsp:sp>
    <dsp:sp modelId="{C53694BF-54AC-5644-99B5-9E3465473068}">
      <dsp:nvSpPr>
        <dsp:cNvPr id="0" name=""/>
        <dsp:cNvSpPr/>
      </dsp:nvSpPr>
      <dsp:spPr>
        <a:xfrm>
          <a:off x="5370998" y="2033215"/>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303FE1B-5CA6-6B41-B2CC-FB108D23E848}">
      <dsp:nvSpPr>
        <dsp:cNvPr id="0" name=""/>
        <dsp:cNvSpPr/>
      </dsp:nvSpPr>
      <dsp:spPr>
        <a:xfrm>
          <a:off x="5321373"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009ADE-C09F-484E-A842-B21BA92D9755}">
      <dsp:nvSpPr>
        <dsp:cNvPr id="0" name=""/>
        <dsp:cNvSpPr/>
      </dsp:nvSpPr>
      <dsp:spPr>
        <a:xfrm>
          <a:off x="7302207" y="985702"/>
          <a:ext cx="2868289" cy="1047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90000"/>
            </a:lnSpc>
            <a:spcBef>
              <a:spcPct val="0"/>
            </a:spcBef>
            <a:spcAft>
              <a:spcPct val="35000"/>
            </a:spcAft>
            <a:buNone/>
          </a:pPr>
          <a:r>
            <a:rPr lang="en-US" sz="1500" kern="1200" dirty="0"/>
            <a:t>Calculate the ROI by comparing training costs against productivity gains and other financial indicators. </a:t>
          </a:r>
        </a:p>
      </dsp:txBody>
      <dsp:txXfrm>
        <a:off x="7302207" y="985702"/>
        <a:ext cx="2868289" cy="1047512"/>
      </dsp:txXfrm>
    </dsp:sp>
    <dsp:sp modelId="{56347BF8-D3F7-AA42-A82B-4ACDAF7B0B3E}">
      <dsp:nvSpPr>
        <dsp:cNvPr id="0" name=""/>
        <dsp:cNvSpPr/>
      </dsp:nvSpPr>
      <dsp:spPr>
        <a:xfrm>
          <a:off x="7302207" y="439174"/>
          <a:ext cx="2868289" cy="546528"/>
        </a:xfrm>
        <a:prstGeom prst="rect">
          <a:avLst/>
        </a:prstGeom>
        <a:solidFill>
          <a:schemeClr val="accent1">
            <a:alpha val="0"/>
            <a:hueOff val="0"/>
            <a:satOff val="0"/>
            <a:lumOff val="0"/>
            <a:alphaOff val="0"/>
          </a:schemeClr>
        </a:solidFill>
        <a:ln w="19050" cap="flat" cmpd="sng" algn="ctr">
          <a:solidFill>
            <a:schemeClr val="accen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Level 5: ROI</a:t>
          </a:r>
        </a:p>
      </dsp:txBody>
      <dsp:txXfrm>
        <a:off x="7302207" y="439174"/>
        <a:ext cx="2868289" cy="546528"/>
      </dsp:txXfrm>
    </dsp:sp>
    <dsp:sp modelId="{A6EEC1C8-7FB5-7A40-9652-965FE021F538}">
      <dsp:nvSpPr>
        <dsp:cNvPr id="0" name=""/>
        <dsp:cNvSpPr/>
      </dsp:nvSpPr>
      <dsp:spPr>
        <a:xfrm>
          <a:off x="7090752" y="406643"/>
          <a:ext cx="0" cy="1626572"/>
        </a:xfrm>
        <a:prstGeom prst="line">
          <a:avLst/>
        </a:prstGeom>
        <a:noFill/>
        <a:ln w="1270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BD254A9-3E22-3B43-8088-DCCECF742A86}">
      <dsp:nvSpPr>
        <dsp:cNvPr id="0" name=""/>
        <dsp:cNvSpPr/>
      </dsp:nvSpPr>
      <dsp:spPr>
        <a:xfrm>
          <a:off x="7041127" y="1984580"/>
          <a:ext cx="97269" cy="9726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SimpleTimelineDefaultVariant">
  <dgm:title val="Simple Timeline"/>
  <dgm:desc val="Displays events in chronological order. Each event should have a date or name up to medium length and the option to add a description that can be medium or a bit longer in length."/>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align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2050">
                    <a:solidFill>
                      <a:srgbClr val="000000"/>
                    </a:solidFill>
                    <a:tailEnd type="arrow" w="med" len="med"/>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arrow" w="med" len="med"/>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78"/>
                        <dgm:constr type="b" for="ch" forName="L2TextContainer1" refType="h" fact="0.5"/>
                        <dgm:constr type="w" for="ch" forName="L1TextContainer1" refType="w" fact="0.83"/>
                        <dgm:constr type="l" for="ch" forName="L1TextContainer1" refType="r" refFor="ch" refForName="DropPinPlaceHolder1"/>
                        <dgm:constr type="t" for="ch" forName="L1TextContainer1" refType="h" fact="0.01"/>
                        <dgm:constr type="b" for="ch" forName="L1TextContainer1" refType="h" fact="0.178"/>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728"/>
                        <dgm:constr type="t" for="ch" forName="L1TextContainer1" refType="h" fact="0.5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72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h" fact="0.178"/>
                        <dgm:constr type="b" for="ch" forName="L2TextContainer1" refType="h" fact="0.5"/>
                        <dgm:constr type="w" for="ch" forName="L1TextContainer1" refType="w" fact="0.83"/>
                        <dgm:constr type="l" for="ch" forName="L1TextContainer1" refType="r" refFor="ch" refForName="DropPinPlaceHolder1"/>
                        <dgm:constr type="t" for="ch" forName="L1TextContainer1" refType="h" fact="0.01"/>
                        <dgm:constr type="b" for="ch" forName="L1TextContainer1" refType="h" fact="0.178"/>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fact="0"/>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23"/>
                        <dgm:constr type="h" for="ch" forName="ConnectorPoint1" refType="h" refFor="ch" refForName="DropPinPlaceHolder1" fact="0.23"/>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1TextContainer1" refType="w" fact="0.83"/>
                        <dgm:constr type="l" for="ch" forName="L1TextContainer1" refType="r" refFor="ch" refForName="DropPinPlaceHolder1"/>
                        <dgm:constr type="b" for="ch" forName="L1TextContainer1" refType="h" fact="0.728"/>
                        <dgm:constr type="t" for="ch" forName="L1TextContainer1" refType="h" fact="0.55"/>
                        <dgm:constr type="w" for="ch" forName="L2TextContainer1" refType="w" fact="0.83"/>
                        <dgm:constr type="l" for="ch" forName="L2TextContainer1" refType="r" refFor="ch" refForName="DropPinPlaceHolder1"/>
                        <dgm:constr type="b" for="ch" forName="L2TextContainer1" refType="b" refFor="ch" refForName="DropPinPlaceHolder1"/>
                        <dgm:constr type="t" for="ch" forName="L2TextContainer1" refType="h" fact="0.728"/>
                        <dgm:constr type="w" for="ch" forName="ConnectLine1"/>
                        <dgm:constr type="ctrX" for="ch" forName="ConnectLine1" refType="ctrX" refFor="ch" refForName="DropPinPlaceHolder1"/>
                        <dgm:constr type="t" for="ch" forName="ConnectLine1" refType="h" fact="0.5"/>
                        <dgm:constr type="b" for="ch" forName="ConnectLine1" refType="b"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fact="0"/>
                  <dgm:constr type="h" for="ch" forName="DropPin1" refType="h" fact="0"/>
                  <dgm:constr type="ctrX" for="ch" forName="DropPin1" refType="w" fact="0"/>
                  <dgm:constr type="ctrY" for="ch" forName="DropPin1" refType="h" fact="0"/>
                  <dgm:constr type="w" for="ch" forName="Ellipse1" refType="w" refFor="ch" refForName="DropPin1" fact="0"/>
                  <dgm:constr type="h" for="ch" forName="Ellipse1" refType="w" refFor="ch" refForName="DropPin1" fact="0"/>
                  <dgm:constr type="ctrX" for="ch" forName="Ellipse1" refType="ctrX" refFor="ch" refForName="DropPin1" fact="0"/>
                  <dgm:constr type="ctrY" for="ch" forName="Ellipse1" refType="ctrY" refFor="ch" refForName="DropPin1" fact="0"/>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if>
                  <dgm:else name="Name88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1" styleLbl="alignNode1">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5" fact="NaN" max="NaN"/>
                </dgm:ruleLst>
              </dgm:layoutNode>
              <dgm:layoutNode name="ConnectLine1" styleLbl="sibTrans1D1">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78"/>
                        <dgm:constr type="b" for="ch" forName="L2TextContainer" refType="h" fact="0.5"/>
                        <dgm:constr type="w" for="ch" forName="L1TextContainer" refType="w" fact="0.83"/>
                        <dgm:constr type="l" for="ch" forName="L1TextContainer" refType="r" refFor="ch" refForName="DropPinPlaceHolder"/>
                        <dgm:constr type="t" for="ch" forName="L1TextContainer" refType="h" fact="0.01"/>
                        <dgm:constr type="b" for="ch" forName="L1TextContainer" refType="h" fact="0.178"/>
                        <dgm:constr type="w" for="ch" forName="ConnectLine" fact="2"/>
                        <dgm:constr type="ctrX" for="ch" forName="ConnectLine" refType="ctrX" refFor="ch" refForName="DropPinPlaceHolder"/>
                        <dgm:constr type="b" for="ch" forName="ConnectLine" refType="h" fact="0.5"/>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728"/>
                        <dgm:constr type="t" for="ch" forName="L1TextContainer" refType="h" fact="0.5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72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h" fact="0.178"/>
                        <dgm:constr type="b" for="ch" forName="L2TextContainer" refType="h" fact="0.5"/>
                        <dgm:constr type="w" for="ch" forName="L1TextContainer" refType="w" fact="0.83"/>
                        <dgm:constr type="l" for="ch" forName="L1TextContainer" refType="r" refFor="ch" refForName="DropPinPlaceHolder"/>
                        <dgm:constr type="t" for="ch" forName="L1TextContainer" refType="h" fact="0.01"/>
                        <dgm:constr type="b" for="ch" forName="L1TextContainer" refType="h" fact="0.178"/>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fact="0"/>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23"/>
                        <dgm:constr type="h" for="ch" forName="ConnectorPoint" refType="h" refFor="ch" refForName="DropPinPlaceHolder" fact="0.23"/>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1TextContainer" refType="w" fact="0.83"/>
                        <dgm:constr type="l" for="ch" forName="L1TextContainer" refType="r" refFor="ch" refForName="DropPinPlaceHolder"/>
                        <dgm:constr type="b" for="ch" forName="L1TextContainer" refType="h" fact="0.728"/>
                        <dgm:constr type="t" for="ch" forName="L1TextContainer" refType="h" fact="0.55"/>
                        <dgm:constr type="w" for="ch" forName="L2TextContainer" refType="w" fact="0.83"/>
                        <dgm:constr type="l" for="ch" forName="L2TextContainer" refType="r" refFor="ch" refForName="DropPinPlaceHolder"/>
                        <dgm:constr type="b" for="ch" forName="L2TextContainer" refType="b" refFor="ch" refForName="DropPinPlaceHolder"/>
                        <dgm:constr type="t" for="ch" forName="L2TextContainer" refType="h" fact="0.728"/>
                        <dgm:constr type="w" for="ch" forName="ConnectLine"/>
                        <dgm:constr type="ctrX" for="ch" forName="ConnectLine" refType="ctrX" refFor="ch" refForName="DropPinPlaceHolder"/>
                        <dgm:constr type="t" for="ch" forName="ConnectLine" refType="h" fact="0.5"/>
                        <dgm:constr type="b" for="ch" forName="ConnectLine" refType="b"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fact="0"/>
                  <dgm:constr type="h" for="ch" forName="DropPin" refType="h" fact="0"/>
                  <dgm:constr type="ctrX" for="ch" forName="DropPin" refType="w" fact="0"/>
                  <dgm:constr type="ctrY" for="ch" forName="DropPin" refType="h" fact="0"/>
                  <dgm:constr type="w" for="ch" forName="Ellipse" refType="w" refFor="ch" refForName="DropPin" fact="0"/>
                  <dgm:constr type="h" for="ch" forName="Ellipse" refType="w" refFor="ch" refForName="DropPin" fact="0"/>
                  <dgm:constr type="ctrX" for="ch" forName="Ellipse" refType="ctrX" refFor="ch" refForName="DropPin" fact="0"/>
                  <dgm:constr type="ctrY" for="ch" forName="Ellipse" refType="ctrY" refFor="ch" refForName="DropPin" fact="0"/>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if>
                  <dgm:else name="Name88">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dgm:constr type="bMarg"/>
                    </dgm:constrLst>
                  </dgm:else>
                </dgm:choose>
                <dgm:shape xmlns:r="http://schemas.openxmlformats.org/officeDocument/2006/relationships" type="rect" r:blip="">
                  <dgm:adjLst/>
                </dgm:shape>
                <dgm:presOf axis="des" ptType="node"/>
                <dgm:ruleLst>
                  <dgm:rule type="primFontSz" val="5" fact="NaN" max="NaN"/>
                </dgm:ruleLst>
              </dgm:layoutNode>
              <dgm:layoutNode name="L1TextContainer" styleLbl="alignNode1">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5" fact="NaN" max="NaN"/>
                </dgm:ruleLst>
              </dgm:layoutNode>
              <dgm:layoutNode name="ConnectLine" styleLbl="sibTrans1D1">
                <dgm:alg type="sp"/>
                <dgm:shape xmlns:r="http://schemas.openxmlformats.org/officeDocument/2006/relationships" type="line" r:blip="">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F03B4C-7222-461B-BA71-2B563A449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6015D50-859B-4A21-BBA7-D227472F19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B51ED0-8724-4321-9903-1B6C4397769A}" type="datetimeFigureOut">
              <a:rPr lang="en-US" smtClean="0"/>
              <a:t>4/21/26</a:t>
            </a:fld>
            <a:endParaRPr lang="en-US" dirty="0"/>
          </a:p>
        </p:txBody>
      </p:sp>
      <p:sp>
        <p:nvSpPr>
          <p:cNvPr id="4" name="Footer Placeholder 3">
            <a:extLst>
              <a:ext uri="{FF2B5EF4-FFF2-40B4-BE49-F238E27FC236}">
                <a16:creationId xmlns:a16="http://schemas.microsoft.com/office/drawing/2014/main" id="{B414EAD1-5CAB-421B-B5BB-2FAE33EA5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83925FF-73DD-4112-9C15-8EAFF2E8C9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6D71AD-4225-439B-B0AF-FF523CEDEDCF}" type="slidenum">
              <a:rPr lang="en-US" smtClean="0"/>
              <a:t>‹#›</a:t>
            </a:fld>
            <a:endParaRPr lang="en-US" dirty="0"/>
          </a:p>
        </p:txBody>
      </p:sp>
    </p:spTree>
    <p:extLst>
      <p:ext uri="{BB962C8B-B14F-4D97-AF65-F5344CB8AC3E}">
        <p14:creationId xmlns:p14="http://schemas.microsoft.com/office/powerpoint/2010/main" val="1906038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4778D-F34E-4BE4-9B6B-598D2E739C81}" type="datetimeFigureOut">
              <a:rPr lang="en-US" smtClean="0"/>
              <a:t>4/21/26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53C36-AE66-42A1-BA56-51FF7F8C862C}" type="slidenum">
              <a:rPr lang="en-US" smtClean="0"/>
              <a:t>‹#›</a:t>
            </a:fld>
            <a:endParaRPr lang="en-US" dirty="0"/>
          </a:p>
        </p:txBody>
      </p:sp>
    </p:spTree>
    <p:extLst>
      <p:ext uri="{BB962C8B-B14F-4D97-AF65-F5344CB8AC3E}">
        <p14:creationId xmlns:p14="http://schemas.microsoft.com/office/powerpoint/2010/main" val="194638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97784-7039-4228-BFF4-3B8CC884FD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17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 position data as the </a:t>
            </a:r>
            <a:r>
              <a:rPr lang="en-US" sz="1200" b="0" i="1" kern="1200" dirty="0">
                <a:solidFill>
                  <a:schemeClr val="tx1"/>
                </a:solidFill>
                <a:effectLst/>
                <a:latin typeface="+mn-lt"/>
                <a:ea typeface="+mn-ea"/>
                <a:cs typeface="+mn-cs"/>
              </a:rPr>
              <a:t>entry point</a:t>
            </a:r>
            <a:r>
              <a:rPr lang="en-US" sz="1200" b="0" i="0" kern="1200" dirty="0">
                <a:solidFill>
                  <a:schemeClr val="tx1"/>
                </a:solidFill>
                <a:effectLst/>
                <a:latin typeface="+mn-lt"/>
                <a:ea typeface="+mn-ea"/>
                <a:cs typeface="+mn-cs"/>
              </a:rPr>
              <a:t>, not the conclusion. Data earns credibility and opens the door, but behavior change happens through trust and meaning. With executives, I’m very explicit about trade-offs. Speed without adoption creates rework.</a:t>
            </a:r>
          </a:p>
          <a:p>
            <a:r>
              <a:rPr lang="en-US" sz="1200" b="0" i="0" kern="1200" dirty="0">
                <a:solidFill>
                  <a:schemeClr val="tx1"/>
                </a:solidFill>
                <a:effectLst/>
                <a:latin typeface="+mn-lt"/>
                <a:ea typeface="+mn-ea"/>
                <a:cs typeface="+mn-cs"/>
              </a:rPr>
              <a:t>I use data to frame the risk of moving too fast, then co-create milestones that deliver visible wins while allowing time for leaders to model the change. That balance keeps momentum without sacrificing sustainability.</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measure OD success through business outcomes first, then people indicators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also look at capability maturity. If leaders are independently using OD tools and frameworks without my team facilitating, that tells me the work has scaled.</a:t>
            </a:r>
            <a:endParaRPr lang="en-US" dirty="0"/>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11</a:t>
            </a:fld>
            <a:endParaRPr lang="en-US" dirty="0"/>
          </a:p>
        </p:txBody>
      </p:sp>
    </p:spTree>
    <p:extLst>
      <p:ext uri="{BB962C8B-B14F-4D97-AF65-F5344CB8AC3E}">
        <p14:creationId xmlns:p14="http://schemas.microsoft.com/office/powerpoint/2010/main" val="420112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12</a:t>
            </a:fld>
            <a:endParaRPr lang="en-US" dirty="0"/>
          </a:p>
        </p:txBody>
      </p:sp>
    </p:spTree>
    <p:extLst>
      <p:ext uri="{BB962C8B-B14F-4D97-AF65-F5344CB8AC3E}">
        <p14:creationId xmlns:p14="http://schemas.microsoft.com/office/powerpoint/2010/main" val="6343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13</a:t>
            </a:fld>
            <a:endParaRPr lang="en-US" dirty="0"/>
          </a:p>
        </p:txBody>
      </p:sp>
    </p:spTree>
    <p:extLst>
      <p:ext uri="{BB962C8B-B14F-4D97-AF65-F5344CB8AC3E}">
        <p14:creationId xmlns:p14="http://schemas.microsoft.com/office/powerpoint/2010/main" val="367113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role is to diagnose systemic barriers, influence senior leaders, and translate business strategy into scalable people solutions.</a:t>
            </a:r>
          </a:p>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3</a:t>
            </a:fld>
            <a:endParaRPr lang="en-US" dirty="0"/>
          </a:p>
        </p:txBody>
      </p:sp>
    </p:spTree>
    <p:extLst>
      <p:ext uri="{BB962C8B-B14F-4D97-AF65-F5344CB8AC3E}">
        <p14:creationId xmlns:p14="http://schemas.microsoft.com/office/powerpoint/2010/main" val="140180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4</a:t>
            </a:fld>
            <a:endParaRPr lang="en-US" dirty="0"/>
          </a:p>
        </p:txBody>
      </p:sp>
    </p:spTree>
    <p:extLst>
      <p:ext uri="{BB962C8B-B14F-4D97-AF65-F5344CB8AC3E}">
        <p14:creationId xmlns:p14="http://schemas.microsoft.com/office/powerpoint/2010/main" val="316365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i="0" kern="1200" dirty="0">
                <a:solidFill>
                  <a:schemeClr val="tx1"/>
                </a:solidFill>
                <a:effectLst/>
                <a:latin typeface="+mn-lt"/>
                <a:ea typeface="+mn-ea"/>
                <a:cs typeface="+mn-cs"/>
              </a:rPr>
              <a:t>At Healthfirst, I conducted annual needs assessments that resulted in a 30% increase in targeted leadership development offerings on my 2</a:t>
            </a:r>
            <a:r>
              <a:rPr lang="en-US" sz="1200" b="0" i="0" kern="1200" baseline="30000" dirty="0">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year.</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br>
              <a:rPr lang="en-US" dirty="0"/>
            </a:br>
            <a:r>
              <a:rPr lang="en-US" sz="1200" dirty="0"/>
              <a:t>Facilitate feedback sessions with users and stakeholders to gather insights on program impact to business goals.</a:t>
            </a:r>
          </a:p>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5</a:t>
            </a:fld>
            <a:endParaRPr lang="en-US" dirty="0"/>
          </a:p>
        </p:txBody>
      </p:sp>
    </p:spTree>
    <p:extLst>
      <p:ext uri="{BB962C8B-B14F-4D97-AF65-F5344CB8AC3E}">
        <p14:creationId xmlns:p14="http://schemas.microsoft.com/office/powerpoint/2010/main" val="1722211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6</a:t>
            </a:fld>
            <a:endParaRPr lang="en-US" dirty="0"/>
          </a:p>
        </p:txBody>
      </p:sp>
    </p:spTree>
    <p:extLst>
      <p:ext uri="{BB962C8B-B14F-4D97-AF65-F5344CB8AC3E}">
        <p14:creationId xmlns:p14="http://schemas.microsoft.com/office/powerpoint/2010/main" val="638921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program development and delivery ensures systems and processes….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Transition to Rapid Content Development (RCD) Model for development of assets to align with organization’s technical teams often building in Agile models. This model of development follows a similar cycle so we can work in parallel. Getting us to a “ready” learning that  can be leveraged aligning to technology release</a:t>
            </a:r>
          </a:p>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7</a:t>
            </a:fld>
            <a:endParaRPr lang="en-US" dirty="0"/>
          </a:p>
        </p:txBody>
      </p:sp>
    </p:spTree>
    <p:extLst>
      <p:ext uri="{BB962C8B-B14F-4D97-AF65-F5344CB8AC3E}">
        <p14:creationId xmlns:p14="http://schemas.microsoft.com/office/powerpoint/2010/main" val="3516405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0000"/>
                </a:solidFill>
                <a:latin typeface="Aptos Display" panose="020B0004020202020204" pitchFamily="34" charset="0"/>
              </a:rPr>
              <a:t>Example learning path — Call center agent</a:t>
            </a:r>
            <a:endParaRPr lang="en-US" sz="1400" dirty="0"/>
          </a:p>
          <a:p>
            <a:pPr marL="457200" indent="-457200">
              <a:buFont typeface="+mj-lt"/>
              <a:buAutoNum type="arabicPeriod" startAt="3"/>
            </a:pPr>
            <a:r>
              <a:rPr lang="en-US" sz="1400" dirty="0">
                <a:solidFill>
                  <a:srgbClr val="000000"/>
                </a:solidFill>
                <a:latin typeface="Aptos Display"/>
              </a:rPr>
              <a:t>70% Experience — shadow 2 calls; handle 5 guided calls using a QA checklist</a:t>
            </a:r>
          </a:p>
          <a:p>
            <a:pPr marL="457200" indent="-457200">
              <a:buFont typeface="+mj-lt"/>
              <a:buAutoNum type="arabicPeriod" startAt="3"/>
            </a:pPr>
            <a:r>
              <a:rPr lang="en-US" sz="1400" dirty="0">
                <a:solidFill>
                  <a:srgbClr val="000000"/>
                </a:solidFill>
                <a:latin typeface="Aptos Display"/>
              </a:rPr>
              <a:t>20% Exposure — daily huddle; weekly recorded‑call coaching + peer buddy 10% Education — micro‑modules (systems, compliance, de‑escalation) + product digest</a:t>
            </a:r>
          </a:p>
          <a:p>
            <a:pPr algn="l"/>
            <a:endParaRPr lang="en-US" sz="1400" b="1" dirty="0">
              <a:solidFill>
                <a:srgbClr val="000000"/>
              </a:solidFill>
              <a:latin typeface="Aptos Display"/>
            </a:endParaRPr>
          </a:p>
          <a:p>
            <a:pPr algn="l"/>
            <a:endParaRPr lang="en-US" sz="1400" b="1" dirty="0">
              <a:solidFill>
                <a:srgbClr val="000000"/>
              </a:solidFill>
              <a:latin typeface="Aptos Display"/>
            </a:endParaRPr>
          </a:p>
          <a:p>
            <a:pPr algn="l"/>
            <a:r>
              <a:rPr lang="en-US" sz="1400" b="1" dirty="0">
                <a:solidFill>
                  <a:srgbClr val="000000"/>
                </a:solidFill>
                <a:latin typeface="Aptos Display"/>
              </a:rPr>
              <a:t>How to leverage it in an enterprise</a:t>
            </a:r>
            <a:endParaRPr lang="en-US" sz="1200" dirty="0">
              <a:solidFill>
                <a:srgbClr val="000000"/>
              </a:solidFill>
              <a:latin typeface="Aptos Display"/>
            </a:endParaRPr>
          </a:p>
          <a:p>
            <a:r>
              <a:rPr lang="en-US" sz="1200" dirty="0">
                <a:solidFill>
                  <a:srgbClr val="000000"/>
                </a:solidFill>
                <a:latin typeface="Aptos Display"/>
              </a:rPr>
              <a:t>• Align role-based skill maps to a 70/20/10 learning plan</a:t>
            </a:r>
          </a:p>
          <a:p>
            <a:r>
              <a:rPr lang="en-US" sz="1200" dirty="0">
                <a:solidFill>
                  <a:srgbClr val="000000"/>
                </a:solidFill>
                <a:latin typeface="Aptos Display"/>
              </a:rPr>
              <a:t>• Design experience pathways (projects, rotations, simulations) tied to outcomes</a:t>
            </a:r>
          </a:p>
          <a:p>
            <a:r>
              <a:rPr lang="en-US" sz="1200" dirty="0">
                <a:solidFill>
                  <a:srgbClr val="000000"/>
                </a:solidFill>
                <a:latin typeface="Aptos Display"/>
              </a:rPr>
              <a:t>• Enable the 20% with manager toolkits, mentors, and communities of practice</a:t>
            </a:r>
          </a:p>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8</a:t>
            </a:fld>
            <a:endParaRPr lang="en-US" dirty="0"/>
          </a:p>
        </p:txBody>
      </p:sp>
    </p:spTree>
    <p:extLst>
      <p:ext uri="{BB962C8B-B14F-4D97-AF65-F5344CB8AC3E}">
        <p14:creationId xmlns:p14="http://schemas.microsoft.com/office/powerpoint/2010/main" val="875962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9</a:t>
            </a:fld>
            <a:endParaRPr lang="en-US" dirty="0"/>
          </a:p>
        </p:txBody>
      </p:sp>
    </p:spTree>
    <p:extLst>
      <p:ext uri="{BB962C8B-B14F-4D97-AF65-F5344CB8AC3E}">
        <p14:creationId xmlns:p14="http://schemas.microsoft.com/office/powerpoint/2010/main" val="223395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553C36-AE66-42A1-BA56-51FF7F8C862C}" type="slidenum">
              <a:rPr lang="en-US" smtClean="0"/>
              <a:t>10</a:t>
            </a:fld>
            <a:endParaRPr lang="en-US" dirty="0"/>
          </a:p>
        </p:txBody>
      </p:sp>
    </p:spTree>
    <p:extLst>
      <p:ext uri="{BB962C8B-B14F-4D97-AF65-F5344CB8AC3E}">
        <p14:creationId xmlns:p14="http://schemas.microsoft.com/office/powerpoint/2010/main" val="3980346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612A-1468-D499-540A-3D59CEA34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0F307E-53E9-4AC3-70DC-DCE8586C2D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14803C-6EEB-A5BC-A457-CE460F2D5339}"/>
              </a:ext>
            </a:extLst>
          </p:cNvPr>
          <p:cNvSpPr>
            <a:spLocks noGrp="1"/>
          </p:cNvSpPr>
          <p:nvPr>
            <p:ph type="dt" sz="half" idx="10"/>
          </p:nvPr>
        </p:nvSpPr>
        <p:spPr/>
        <p:txBody>
          <a:bodyPr/>
          <a:lstStyle/>
          <a:p>
            <a:r>
              <a:rPr lang="en-US" dirty="0"/>
              <a:t>2026</a:t>
            </a:r>
          </a:p>
        </p:txBody>
      </p:sp>
      <p:sp>
        <p:nvSpPr>
          <p:cNvPr id="5" name="Footer Placeholder 4">
            <a:extLst>
              <a:ext uri="{FF2B5EF4-FFF2-40B4-BE49-F238E27FC236}">
                <a16:creationId xmlns:a16="http://schemas.microsoft.com/office/drawing/2014/main" id="{37546CDF-C49E-CEEE-FC42-7B99CEEAD5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8CA24D-0317-C721-235F-7EB994BE0F70}"/>
              </a:ext>
            </a:extLst>
          </p:cNvPr>
          <p:cNvSpPr>
            <a:spLocks noGrp="1"/>
          </p:cNvSpPr>
          <p:nvPr>
            <p:ph type="sldNum" sz="quarter" idx="12"/>
          </p:nvPr>
        </p:nvSpPr>
        <p:spPr/>
        <p:txBody>
          <a:bodyPr/>
          <a:lstStyle/>
          <a:p>
            <a:fld id="{3D77E181-1F4F-4F4C-AD53-FD607FF9FB3F}" type="slidenum">
              <a:rPr lang="en-US" smtClean="0"/>
              <a:t>‹#›</a:t>
            </a:fld>
            <a:endParaRPr lang="en-US"/>
          </a:p>
        </p:txBody>
      </p:sp>
    </p:spTree>
    <p:extLst>
      <p:ext uri="{BB962C8B-B14F-4D97-AF65-F5344CB8AC3E}">
        <p14:creationId xmlns:p14="http://schemas.microsoft.com/office/powerpoint/2010/main" val="676915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91E8DE-0B9D-43A1-8977-59BEEC2C354B}"/>
              </a:ext>
              <a:ext uri="{C183D7F6-B498-43B3-948B-1728B52AA6E4}">
                <adec:decorative xmlns:adec="http://schemas.microsoft.com/office/drawing/2017/decorative" val="1"/>
              </a:ext>
            </a:extLst>
          </p:cNvPr>
          <p:cNvSpPr/>
          <p:nvPr userDrawn="1"/>
        </p:nvSpPr>
        <p:spPr>
          <a:xfrm>
            <a:off x="643337" y="643464"/>
            <a:ext cx="6269159" cy="5571072"/>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 name="Title 1">
            <a:extLst>
              <a:ext uri="{FF2B5EF4-FFF2-40B4-BE49-F238E27FC236}">
                <a16:creationId xmlns:a16="http://schemas.microsoft.com/office/drawing/2014/main" id="{41DABDA3-AA10-4304-B3C8-D5B655DE3421}"/>
              </a:ext>
            </a:extLst>
          </p:cNvPr>
          <p:cNvSpPr>
            <a:spLocks noGrp="1"/>
          </p:cNvSpPr>
          <p:nvPr>
            <p:ph type="title"/>
          </p:nvPr>
        </p:nvSpPr>
        <p:spPr>
          <a:xfrm>
            <a:off x="1243631" y="1621998"/>
            <a:ext cx="5068567" cy="1301390"/>
          </a:xfrm>
        </p:spPr>
        <p:txBody>
          <a:bodyPr anchor="b"/>
          <a:lstStyle>
            <a:lvl1pPr algn="ctr">
              <a:defRPr>
                <a:solidFill>
                  <a:schemeClr val="bg1"/>
                </a:solidFill>
              </a:defRPr>
            </a:lvl1pPr>
          </a:lstStyle>
          <a:p>
            <a:r>
              <a:rPr lang="en-US"/>
              <a:t>Click to edit Master title style</a:t>
            </a:r>
            <a:endParaRPr lang="en-US" dirty="0"/>
          </a:p>
        </p:txBody>
      </p:sp>
      <p:sp>
        <p:nvSpPr>
          <p:cNvPr id="9" name="Subtitle 2" descr="Tag=AccentColor&#10;Flavor=Light&#10;Target=Text">
            <a:extLst>
              <a:ext uri="{FF2B5EF4-FFF2-40B4-BE49-F238E27FC236}">
                <a16:creationId xmlns:a16="http://schemas.microsoft.com/office/drawing/2014/main" id="{4CCFCCCF-0AEA-4D36-8B54-4C03F88D74AE}"/>
              </a:ext>
            </a:extLst>
          </p:cNvPr>
          <p:cNvSpPr>
            <a:spLocks noGrp="1"/>
          </p:cNvSpPr>
          <p:nvPr>
            <p:ph type="subTitle" idx="1"/>
          </p:nvPr>
        </p:nvSpPr>
        <p:spPr>
          <a:xfrm>
            <a:off x="1243633" y="3109652"/>
            <a:ext cx="5068567" cy="2395623"/>
          </a:xfrm>
        </p:spPr>
        <p:txBody>
          <a:bodyPr anchor="ctr">
            <a:normAutofit/>
          </a:bodyPr>
          <a:lstStyle>
            <a:lvl1pPr marL="0" indent="0" algn="ctr">
              <a:buNone/>
              <a:defRPr>
                <a:solidFill>
                  <a:schemeClr val="bg1"/>
                </a:solidFill>
              </a:defRPr>
            </a:lvl1pPr>
          </a:lstStyle>
          <a:p>
            <a:pPr>
              <a:lnSpc>
                <a:spcPct val="150000"/>
              </a:lnSpc>
            </a:pPr>
            <a:r>
              <a:rPr lang="en-US">
                <a:cs typeface="Calibri"/>
              </a:rPr>
              <a:t>Click to edit Master subtitle style</a:t>
            </a:r>
            <a:endParaRPr lang="en-US" dirty="0">
              <a:solidFill>
                <a:schemeClr val="tx1"/>
              </a:solidFill>
            </a:endParaRPr>
          </a:p>
        </p:txBody>
      </p:sp>
      <p:sp>
        <p:nvSpPr>
          <p:cNvPr id="22" name="Picture Placeholder 21">
            <a:extLst>
              <a:ext uri="{FF2B5EF4-FFF2-40B4-BE49-F238E27FC236}">
                <a16:creationId xmlns:a16="http://schemas.microsoft.com/office/drawing/2014/main" id="{27D11998-188A-4F5B-9931-8BA54D2802A5}"/>
              </a:ext>
            </a:extLst>
          </p:cNvPr>
          <p:cNvSpPr>
            <a:spLocks noGrp="1"/>
          </p:cNvSpPr>
          <p:nvPr>
            <p:ph type="pic" sz="quarter" idx="13"/>
          </p:nvPr>
        </p:nvSpPr>
        <p:spPr>
          <a:xfrm>
            <a:off x="7556500" y="641350"/>
            <a:ext cx="3998913" cy="2626784"/>
          </a:xfrm>
        </p:spPr>
        <p:txBody>
          <a:bodyPr/>
          <a:lstStyle/>
          <a:p>
            <a:r>
              <a:rPr lang="en-US"/>
              <a:t>Click icon to add picture</a:t>
            </a:r>
            <a:endParaRPr lang="en-US" dirty="0"/>
          </a:p>
        </p:txBody>
      </p:sp>
      <p:sp>
        <p:nvSpPr>
          <p:cNvPr id="24" name="Picture Placeholder 23">
            <a:extLst>
              <a:ext uri="{FF2B5EF4-FFF2-40B4-BE49-F238E27FC236}">
                <a16:creationId xmlns:a16="http://schemas.microsoft.com/office/drawing/2014/main" id="{60F109E5-BC65-4431-A2E5-4A145EC7B38A}"/>
              </a:ext>
            </a:extLst>
          </p:cNvPr>
          <p:cNvSpPr>
            <a:spLocks noGrp="1"/>
          </p:cNvSpPr>
          <p:nvPr>
            <p:ph type="pic" sz="quarter" idx="14"/>
          </p:nvPr>
        </p:nvSpPr>
        <p:spPr>
          <a:xfrm>
            <a:off x="7554913" y="3606263"/>
            <a:ext cx="4000500" cy="2608269"/>
          </a:xfrm>
        </p:spPr>
        <p:txBody>
          <a:bodyPr/>
          <a:lstStyle/>
          <a:p>
            <a:r>
              <a:rPr lang="en-US"/>
              <a:t>Click icon to add picture</a:t>
            </a:r>
            <a:endParaRPr lang="en-US" dirty="0"/>
          </a:p>
        </p:txBody>
      </p:sp>
      <p:sp>
        <p:nvSpPr>
          <p:cNvPr id="7" name="Rectangle 6">
            <a:extLst>
              <a:ext uri="{FF2B5EF4-FFF2-40B4-BE49-F238E27FC236}">
                <a16:creationId xmlns:a16="http://schemas.microsoft.com/office/drawing/2014/main" id="{9C304C15-0285-4F2C-8EFE-569AD8088EBA}"/>
              </a:ext>
              <a:ext uri="{C183D7F6-B498-43B3-948B-1728B52AA6E4}">
                <adec:decorative xmlns:adec="http://schemas.microsoft.com/office/drawing/2017/decorative" val="1"/>
              </a:ext>
            </a:extLst>
          </p:cNvPr>
          <p:cNvSpPr/>
          <p:nvPr userDrawn="1"/>
        </p:nvSpPr>
        <p:spPr>
          <a:xfrm>
            <a:off x="806116" y="809244"/>
            <a:ext cx="5943600" cy="5239512"/>
          </a:xfrm>
          <a:prstGeom prst="rect">
            <a:avLst/>
          </a:prstGeom>
          <a:noFill/>
          <a:ln w="6350" cap="sq" cmpd="sng" algn="ctr">
            <a:solidFill>
              <a:schemeClr val="bg1"/>
            </a:solidFill>
            <a:prstDash val="solid"/>
            <a:miter lim="800000"/>
          </a:ln>
          <a:effectLst/>
        </p:spPr>
        <p:txBody>
          <a:bodyPr/>
          <a:lstStyle/>
          <a:p>
            <a:endParaRPr lang="en-US"/>
          </a:p>
        </p:txBody>
      </p:sp>
      <p:sp>
        <p:nvSpPr>
          <p:cNvPr id="10" name="Rectangle 9">
            <a:extLst>
              <a:ext uri="{FF2B5EF4-FFF2-40B4-BE49-F238E27FC236}">
                <a16:creationId xmlns:a16="http://schemas.microsoft.com/office/drawing/2014/main" id="{C5A88504-58DC-4D6A-A3A2-46BBE92E4E08}"/>
              </a:ext>
              <a:ext uri="{C183D7F6-B498-43B3-948B-1728B52AA6E4}">
                <adec:decorative xmlns:adec="http://schemas.microsoft.com/office/drawing/2017/decorative" val="1"/>
              </a:ext>
            </a:extLst>
          </p:cNvPr>
          <p:cNvSpPr/>
          <p:nvPr userDrawn="1"/>
        </p:nvSpPr>
        <p:spPr>
          <a:xfrm>
            <a:off x="2817796"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Date Placeholder 17">
            <a:extLst>
              <a:ext uri="{FF2B5EF4-FFF2-40B4-BE49-F238E27FC236}">
                <a16:creationId xmlns:a16="http://schemas.microsoft.com/office/drawing/2014/main" id="{A7F1F606-F241-4665-957D-1EA108900290}"/>
              </a:ext>
            </a:extLst>
          </p:cNvPr>
          <p:cNvSpPr txBox="1">
            <a:spLocks/>
          </p:cNvSpPr>
          <p:nvPr userDrawn="1"/>
        </p:nvSpPr>
        <p:spPr>
          <a:xfrm>
            <a:off x="3000676" y="687140"/>
            <a:ext cx="1554480" cy="527213"/>
          </a:xfrm>
          <a:prstGeom prst="rect">
            <a:avLst/>
          </a:prstGeom>
        </p:spPr>
        <p:txBody>
          <a:bodyPr vert="horz" lIns="91440" tIns="45720" rIns="91440" bIns="45720" rtlCol="0" anchor="b"/>
          <a:lstStyle>
            <a:defPPr>
              <a:defRPr lang="en-US"/>
            </a:defPPr>
            <a:lvl1pPr marL="0" algn="r" defTabSz="457200" rtl="0" eaLnBrk="1" latinLnBrk="0" hangingPunct="1">
              <a:defRPr sz="10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r>
              <a:rPr lang="en-US" sz="1300" dirty="0">
                <a:solidFill>
                  <a:schemeClr val="bg1"/>
                </a:solidFill>
              </a:rPr>
              <a:t>2026</a:t>
            </a:r>
          </a:p>
        </p:txBody>
      </p:sp>
      <p:grpSp>
        <p:nvGrpSpPr>
          <p:cNvPr id="3" name="Group 2">
            <a:extLst>
              <a:ext uri="{FF2B5EF4-FFF2-40B4-BE49-F238E27FC236}">
                <a16:creationId xmlns:a16="http://schemas.microsoft.com/office/drawing/2014/main" id="{86EAC8BD-D27F-41DF-AA93-5F96758285A5}"/>
              </a:ext>
              <a:ext uri="{C183D7F6-B498-43B3-948B-1728B52AA6E4}">
                <adec:decorative xmlns:adec="http://schemas.microsoft.com/office/drawing/2017/decorative" val="1"/>
              </a:ext>
            </a:extLst>
          </p:cNvPr>
          <p:cNvGrpSpPr/>
          <p:nvPr userDrawn="1"/>
        </p:nvGrpSpPr>
        <p:grpSpPr>
          <a:xfrm>
            <a:off x="2932096" y="640855"/>
            <a:ext cx="1691640" cy="645295"/>
            <a:chOff x="2932096" y="640855"/>
            <a:chExt cx="1691640" cy="645295"/>
          </a:xfrm>
        </p:grpSpPr>
        <p:cxnSp>
          <p:nvCxnSpPr>
            <p:cNvPr id="11" name="Straight Connector 10">
              <a:extLst>
                <a:ext uri="{FF2B5EF4-FFF2-40B4-BE49-F238E27FC236}">
                  <a16:creationId xmlns:a16="http://schemas.microsoft.com/office/drawing/2014/main" id="{29CEAE44-9527-4308-A77C-6C47315AD3A5}"/>
                </a:ext>
                <a:ext uri="{C183D7F6-B498-43B3-948B-1728B52AA6E4}">
                  <adec:decorative xmlns:adec="http://schemas.microsoft.com/office/drawing/2017/decorative" val="1"/>
                </a:ext>
              </a:extLst>
            </p:cNvPr>
            <p:cNvCxnSpPr/>
            <p:nvPr userDrawn="1"/>
          </p:nvCxnSpPr>
          <p:spPr>
            <a:xfrm>
              <a:off x="293209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D50130-2E7D-4DC0-8382-B3958A945077}"/>
                </a:ext>
                <a:ext uri="{C183D7F6-B498-43B3-948B-1728B52AA6E4}">
                  <adec:decorative xmlns:adec="http://schemas.microsoft.com/office/drawing/2017/decorative" val="1"/>
                </a:ext>
              </a:extLst>
            </p:cNvPr>
            <p:cNvCxnSpPr/>
            <p:nvPr userDrawn="1"/>
          </p:nvCxnSpPr>
          <p:spPr>
            <a:xfrm>
              <a:off x="4623736"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955D961-339B-49BE-9281-3A8E81953FBD}"/>
                </a:ext>
                <a:ext uri="{C183D7F6-B498-43B3-948B-1728B52AA6E4}">
                  <adec:decorative xmlns:adec="http://schemas.microsoft.com/office/drawing/2017/decorative" val="1"/>
                </a:ext>
              </a:extLst>
            </p:cNvPr>
            <p:cNvCxnSpPr/>
            <p:nvPr userDrawn="1"/>
          </p:nvCxnSpPr>
          <p:spPr>
            <a:xfrm>
              <a:off x="2932096"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6" name="Footer Placeholder 18">
            <a:extLst>
              <a:ext uri="{FF2B5EF4-FFF2-40B4-BE49-F238E27FC236}">
                <a16:creationId xmlns:a16="http://schemas.microsoft.com/office/drawing/2014/main" id="{D2BAF328-75D1-490D-BF37-96EE6C0843E2}"/>
              </a:ext>
            </a:extLst>
          </p:cNvPr>
          <p:cNvSpPr txBox="1">
            <a:spLocks/>
          </p:cNvSpPr>
          <p:nvPr userDrawn="1"/>
        </p:nvSpPr>
        <p:spPr>
          <a:xfrm>
            <a:off x="1243632" y="5641118"/>
            <a:ext cx="5068569" cy="310819"/>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lumMod val="85000"/>
                    <a:lumOff val="1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r>
              <a:rPr lang="en-US" dirty="0">
                <a:solidFill>
                  <a:schemeClr val="bg1"/>
                </a:solidFill>
              </a:rPr>
              <a:t>Michelle Pacheco</a:t>
            </a:r>
          </a:p>
        </p:txBody>
      </p:sp>
      <p:sp>
        <p:nvSpPr>
          <p:cNvPr id="18" name="Slide Number Placeholder 21">
            <a:extLst>
              <a:ext uri="{FF2B5EF4-FFF2-40B4-BE49-F238E27FC236}">
                <a16:creationId xmlns:a16="http://schemas.microsoft.com/office/drawing/2014/main" id="{5A2A2B37-48E8-4C00-91B4-63F0C7AAE23F}"/>
              </a:ext>
            </a:extLst>
          </p:cNvPr>
          <p:cNvSpPr txBox="1">
            <a:spLocks/>
          </p:cNvSpPr>
          <p:nvPr userDrawn="1"/>
        </p:nvSpPr>
        <p:spPr>
          <a:xfrm>
            <a:off x="9443794" y="6392314"/>
            <a:ext cx="2111881" cy="228600"/>
          </a:xfrm>
          <a:prstGeom prst="rect">
            <a:avLst/>
          </a:prstGeom>
        </p:spPr>
        <p:txBody>
          <a:bodyPr vert="horz" lIns="91440" tIns="45720" rIns="91440" bIns="45720" rtlCol="0" anchor="b"/>
          <a:lstStyle>
            <a:defPPr>
              <a:defRPr lang="en-US"/>
            </a:defPPr>
            <a:lvl1pPr marL="0" algn="r" defTabSz="457200" rtl="0" eaLnBrk="1" latinLnBrk="0" hangingPunct="1">
              <a:defRPr sz="10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70B1FE82-5036-4003-B709-0840DA750BBE}" type="slidenum">
              <a:rPr lang="en-US" smtClean="0">
                <a:solidFill>
                  <a:srgbClr val="FFFFFF"/>
                </a:solidFill>
                <a:effectLst>
                  <a:outerShdw blurRad="50800" dist="38100" dir="2700000" algn="tl" rotWithShape="0">
                    <a:prstClr val="black">
                      <a:alpha val="43000"/>
                    </a:prstClr>
                  </a:outerShdw>
                </a:effectLst>
              </a:rPr>
              <a:pPr defTabSz="914400">
                <a:defRPr/>
              </a:pPr>
              <a:t>‹#›</a:t>
            </a:fld>
            <a:endParaRPr lang="en-US" dirty="0">
              <a:solidFill>
                <a:srgbClr val="FFFFFF"/>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374649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973E97-A796-4836-82F6-8A280A57BA6B}"/>
              </a:ext>
            </a:extLst>
          </p:cNvPr>
          <p:cNvSpPr/>
          <p:nvPr userDrawn="1"/>
        </p:nvSpPr>
        <p:spPr>
          <a:xfrm>
            <a:off x="5660112" y="0"/>
            <a:ext cx="652883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C0DAEE-CCDB-4627-925B-879F83B1F308}"/>
              </a:ext>
            </a:extLst>
          </p:cNvPr>
          <p:cNvSpPr>
            <a:spLocks noGrp="1"/>
          </p:cNvSpPr>
          <p:nvPr>
            <p:ph type="title"/>
          </p:nvPr>
        </p:nvSpPr>
        <p:spPr>
          <a:xfrm>
            <a:off x="6374166" y="610485"/>
            <a:ext cx="5103661" cy="1371600"/>
          </a:xfrm>
        </p:spPr>
        <p:txBody>
          <a:bodyPr>
            <a:normAutofit/>
          </a:bodyPr>
          <a:lstStyle>
            <a:lvl1pPr>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3B9F23A9-0519-4A39-A9F9-F965C17D58A0}"/>
              </a:ext>
            </a:extLst>
          </p:cNvPr>
          <p:cNvSpPr/>
          <p:nvPr userDrawn="1"/>
        </p:nvSpPr>
        <p:spPr>
          <a:xfrm>
            <a:off x="5981848" y="320040"/>
            <a:ext cx="5888736" cy="6217920"/>
          </a:xfrm>
          <a:prstGeom prst="rect">
            <a:avLst/>
          </a:prstGeom>
          <a:noFill/>
          <a:ln w="6350" cap="sq" cmpd="sng" algn="ctr">
            <a:solidFill>
              <a:schemeClr val="bg1"/>
            </a:solidFill>
            <a:prstDash val="solid"/>
            <a:miter lim="800000"/>
          </a:ln>
          <a:effectLst>
            <a:softEdge rad="0"/>
          </a:effectLst>
        </p:spPr>
        <p:txBody>
          <a:bodyPr/>
          <a:lstStyle/>
          <a:p>
            <a:endParaRPr lang="en-US"/>
          </a:p>
        </p:txBody>
      </p:sp>
      <p:sp>
        <p:nvSpPr>
          <p:cNvPr id="9" name="Date Placeholder 6">
            <a:extLst>
              <a:ext uri="{FF2B5EF4-FFF2-40B4-BE49-F238E27FC236}">
                <a16:creationId xmlns:a16="http://schemas.microsoft.com/office/drawing/2014/main" id="{F3EB17D9-2389-4D1F-AC98-7CC3F79840B2}"/>
              </a:ext>
            </a:extLst>
          </p:cNvPr>
          <p:cNvSpPr txBox="1">
            <a:spLocks/>
          </p:cNvSpPr>
          <p:nvPr userDrawn="1"/>
        </p:nvSpPr>
        <p:spPr>
          <a:xfrm>
            <a:off x="7554616" y="383781"/>
            <a:ext cx="2743200" cy="256032"/>
          </a:xfrm>
          <a:prstGeom prst="rect">
            <a:avLst/>
          </a:prstGeom>
        </p:spPr>
        <p:txBody>
          <a:bodyPr vert="horz" lIns="91440" tIns="45720" rIns="91440" bIns="45720" rtlCol="0" anchor="b"/>
          <a:lstStyle>
            <a:defPPr>
              <a:defRPr lang="en-US"/>
            </a:defPPr>
            <a:lvl1pPr marL="0" algn="r" defTabSz="457200" rtl="0" eaLnBrk="1" latinLnBrk="0" hangingPunct="1">
              <a:defRPr sz="10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2026</a:t>
            </a:r>
          </a:p>
        </p:txBody>
      </p:sp>
      <p:sp>
        <p:nvSpPr>
          <p:cNvPr id="11" name="Footer Placeholder 7">
            <a:extLst>
              <a:ext uri="{FF2B5EF4-FFF2-40B4-BE49-F238E27FC236}">
                <a16:creationId xmlns:a16="http://schemas.microsoft.com/office/drawing/2014/main" id="{40E55EFF-7AC0-4ACD-B826-CA1E384CCF4C}"/>
              </a:ext>
            </a:extLst>
          </p:cNvPr>
          <p:cNvSpPr txBox="1">
            <a:spLocks/>
          </p:cNvSpPr>
          <p:nvPr userDrawn="1"/>
        </p:nvSpPr>
        <p:spPr>
          <a:xfrm>
            <a:off x="6303580" y="6214535"/>
            <a:ext cx="4696948" cy="256032"/>
          </a:xfrm>
          <a:prstGeom prst="rect">
            <a:avLst/>
          </a:prstGeom>
        </p:spPr>
        <p:txBody>
          <a:bodyPr vert="horz" lIns="91440" tIns="45720" rIns="91440" bIns="45720" rtlCol="0" anchor="b"/>
          <a:lstStyle>
            <a:defPPr>
              <a:defRPr lang="en-US"/>
            </a:defPPr>
            <a:lvl1pPr marL="0" algn="l" defTabSz="457200" rtl="0" eaLnBrk="1" latinLnBrk="0" hangingPunct="1">
              <a:defRPr sz="1000" kern="1200">
                <a:solidFill>
                  <a:schemeClr val="tx1">
                    <a:lumMod val="85000"/>
                    <a:lumOff val="1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Michelle Pacheco</a:t>
            </a:r>
          </a:p>
        </p:txBody>
      </p:sp>
      <p:sp>
        <p:nvSpPr>
          <p:cNvPr id="12" name="Slide Number Placeholder 8">
            <a:extLst>
              <a:ext uri="{FF2B5EF4-FFF2-40B4-BE49-F238E27FC236}">
                <a16:creationId xmlns:a16="http://schemas.microsoft.com/office/drawing/2014/main" id="{C6C2D606-DD47-4DA7-AF9B-9A8E401BCAFF}"/>
              </a:ext>
            </a:extLst>
          </p:cNvPr>
          <p:cNvSpPr txBox="1">
            <a:spLocks/>
          </p:cNvSpPr>
          <p:nvPr userDrawn="1"/>
        </p:nvSpPr>
        <p:spPr>
          <a:xfrm>
            <a:off x="11104451" y="6214535"/>
            <a:ext cx="605266" cy="256032"/>
          </a:xfrm>
          <a:prstGeom prst="rect">
            <a:avLst/>
          </a:prstGeom>
        </p:spPr>
        <p:txBody>
          <a:bodyPr vert="horz" lIns="91440" tIns="45720" rIns="91440" bIns="45720" rtlCol="0" anchor="b"/>
          <a:lstStyle>
            <a:defPPr>
              <a:defRPr lang="en-US"/>
            </a:defPPr>
            <a:lvl1pPr marL="0" algn="r" defTabSz="457200" rtl="0" eaLnBrk="1" latinLnBrk="0" hangingPunct="1">
              <a:defRPr sz="10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B7E4EF-A1BD-40F4-AB7B-04F084DD991D}" type="slidenum">
              <a:rPr lang="en-US" smtClean="0">
                <a:solidFill>
                  <a:schemeClr val="bg1"/>
                </a:solidFill>
              </a:rPr>
              <a:pPr/>
              <a:t>‹#›</a:t>
            </a:fld>
            <a:endParaRPr lang="en-US" dirty="0">
              <a:solidFill>
                <a:schemeClr val="bg1"/>
              </a:solidFill>
            </a:endParaRPr>
          </a:p>
        </p:txBody>
      </p:sp>
      <p:sp>
        <p:nvSpPr>
          <p:cNvPr id="15" name="Picture Placeholder 14">
            <a:extLst>
              <a:ext uri="{FF2B5EF4-FFF2-40B4-BE49-F238E27FC236}">
                <a16:creationId xmlns:a16="http://schemas.microsoft.com/office/drawing/2014/main" id="{6623DC60-EE1A-4367-A357-5F11D942252B}"/>
              </a:ext>
            </a:extLst>
          </p:cNvPr>
          <p:cNvSpPr>
            <a:spLocks noGrp="1"/>
          </p:cNvSpPr>
          <p:nvPr>
            <p:ph type="pic" sz="quarter" idx="10"/>
          </p:nvPr>
        </p:nvSpPr>
        <p:spPr>
          <a:xfrm>
            <a:off x="0" y="0"/>
            <a:ext cx="5659438" cy="6858000"/>
          </a:xfrm>
        </p:spPr>
        <p:txBody>
          <a:bodyPr/>
          <a:lstStyle/>
          <a:p>
            <a:r>
              <a:rPr lang="en-US"/>
              <a:t>Click icon to add picture</a:t>
            </a:r>
            <a:endParaRPr lang="en-US" dirty="0"/>
          </a:p>
        </p:txBody>
      </p:sp>
      <p:sp>
        <p:nvSpPr>
          <p:cNvPr id="5" name="Content Placeholder 4">
            <a:extLst>
              <a:ext uri="{FF2B5EF4-FFF2-40B4-BE49-F238E27FC236}">
                <a16:creationId xmlns:a16="http://schemas.microsoft.com/office/drawing/2014/main" id="{7095E6F1-8633-46DB-A612-89A5079F7EF4}"/>
              </a:ext>
            </a:extLst>
          </p:cNvPr>
          <p:cNvSpPr>
            <a:spLocks noGrp="1"/>
          </p:cNvSpPr>
          <p:nvPr>
            <p:ph sz="quarter" idx="11"/>
          </p:nvPr>
        </p:nvSpPr>
        <p:spPr>
          <a:xfrm>
            <a:off x="6372625" y="2108844"/>
            <a:ext cx="5103812" cy="379095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7020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3" name="Picture Placeholder 21">
            <a:extLst>
              <a:ext uri="{FF2B5EF4-FFF2-40B4-BE49-F238E27FC236}">
                <a16:creationId xmlns:a16="http://schemas.microsoft.com/office/drawing/2014/main" id="{921BB164-F8B3-5BB0-C867-7F5152A4B5E5}"/>
              </a:ext>
            </a:extLst>
          </p:cNvPr>
          <p:cNvSpPr>
            <a:spLocks noGrp="1"/>
          </p:cNvSpPr>
          <p:nvPr>
            <p:ph type="pic" sz="quarter" idx="10"/>
          </p:nvPr>
        </p:nvSpPr>
        <p:spPr>
          <a:xfrm>
            <a:off x="-836818" y="0"/>
            <a:ext cx="14098386" cy="9859806"/>
          </a:xfrm>
          <a:custGeom>
            <a:avLst/>
            <a:gdLst>
              <a:gd name="connsiteX0" fmla="*/ 5695067 w 12192000"/>
              <a:gd name="connsiteY0" fmla="*/ 1808532 h 6858000"/>
              <a:gd name="connsiteX1" fmla="*/ 5695067 w 12192000"/>
              <a:gd name="connsiteY1" fmla="*/ 5049468 h 6858000"/>
              <a:gd name="connsiteX2" fmla="*/ 11147594 w 12192000"/>
              <a:gd name="connsiteY2" fmla="*/ 5049468 h 6858000"/>
              <a:gd name="connsiteX3" fmla="*/ 11147594 w 12192000"/>
              <a:gd name="connsiteY3" fmla="*/ 180853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5695067" y="1808532"/>
                </a:moveTo>
                <a:lnTo>
                  <a:pt x="5695067" y="5049468"/>
                </a:lnTo>
                <a:lnTo>
                  <a:pt x="11147594" y="5049468"/>
                </a:lnTo>
                <a:lnTo>
                  <a:pt x="11147594" y="1808532"/>
                </a:lnTo>
                <a:close/>
                <a:moveTo>
                  <a:pt x="0" y="0"/>
                </a:moveTo>
                <a:lnTo>
                  <a:pt x="12192000" y="0"/>
                </a:lnTo>
                <a:lnTo>
                  <a:pt x="12192000" y="6858000"/>
                </a:lnTo>
                <a:lnTo>
                  <a:pt x="0" y="6858000"/>
                </a:lnTo>
                <a:close/>
              </a:path>
            </a:pathLst>
          </a:custGeom>
        </p:spPr>
        <p:txBody>
          <a:bodyPr wrap="square">
            <a:noAutofit/>
          </a:bodyPr>
          <a:lstStyle/>
          <a:p>
            <a:r>
              <a:rPr lang="en-US" dirty="0"/>
              <a:t>Click icon to add picture</a:t>
            </a:r>
          </a:p>
        </p:txBody>
      </p:sp>
      <p:sp>
        <p:nvSpPr>
          <p:cNvPr id="6" name="Rectangle 5">
            <a:extLst>
              <a:ext uri="{FF2B5EF4-FFF2-40B4-BE49-F238E27FC236}">
                <a16:creationId xmlns:a16="http://schemas.microsoft.com/office/drawing/2014/main" id="{4C4A46BB-9B50-4F09-9059-DA78048129D4}"/>
              </a:ext>
            </a:extLst>
          </p:cNvPr>
          <p:cNvSpPr/>
          <p:nvPr userDrawn="1"/>
        </p:nvSpPr>
        <p:spPr>
          <a:xfrm>
            <a:off x="1915327" y="1208536"/>
            <a:ext cx="8361346" cy="4592268"/>
          </a:xfrm>
          <a:prstGeom prst="rect">
            <a:avLst/>
          </a:prstGeom>
          <a:solidFill>
            <a:schemeClr val="tx1">
              <a:lumMod val="75000"/>
              <a:lumOff val="25000"/>
            </a:schemeClr>
          </a:solidFill>
          <a:ln w="6350" cap="sq" cmpd="sng" algn="ctr">
            <a:noFill/>
            <a:prstDash val="solid"/>
            <a:miter lim="800000"/>
          </a:ln>
          <a:effectLst/>
        </p:spPr>
        <p:txBody>
          <a:bodyPr/>
          <a:lstStyle/>
          <a:p>
            <a:endParaRPr lang="en-US"/>
          </a:p>
        </p:txBody>
      </p:sp>
      <p:sp>
        <p:nvSpPr>
          <p:cNvPr id="7" name="Rectangle 6">
            <a:extLst>
              <a:ext uri="{FF2B5EF4-FFF2-40B4-BE49-F238E27FC236}">
                <a16:creationId xmlns:a16="http://schemas.microsoft.com/office/drawing/2014/main" id="{7DDF1FF2-5B9A-4BE9-AD3C-F215F0D25F7A}"/>
              </a:ext>
            </a:extLst>
          </p:cNvPr>
          <p:cNvSpPr/>
          <p:nvPr userDrawn="1"/>
        </p:nvSpPr>
        <p:spPr>
          <a:xfrm>
            <a:off x="2169798" y="1375107"/>
            <a:ext cx="7852404" cy="4120217"/>
          </a:xfrm>
          <a:prstGeom prst="rect">
            <a:avLst/>
          </a:prstGeom>
          <a:noFill/>
          <a:ln w="6350" cap="sq" cmpd="sng" algn="ctr">
            <a:solidFill>
              <a:schemeClr val="bg1"/>
            </a:solidFill>
            <a:prstDash val="solid"/>
            <a:miter lim="800000"/>
          </a:ln>
          <a:effectLst>
            <a:softEdge rad="0"/>
          </a:effectLst>
        </p:spPr>
        <p:txBody>
          <a:bodyPr/>
          <a:lstStyle/>
          <a:p>
            <a:endParaRPr lang="en-US"/>
          </a:p>
        </p:txBody>
      </p:sp>
      <p:sp>
        <p:nvSpPr>
          <p:cNvPr id="10" name="Date Placeholder 17">
            <a:extLst>
              <a:ext uri="{FF2B5EF4-FFF2-40B4-BE49-F238E27FC236}">
                <a16:creationId xmlns:a16="http://schemas.microsoft.com/office/drawing/2014/main" id="{ABF19E1F-D7E9-4D44-9873-8D8DDC338F7E}"/>
              </a:ext>
            </a:extLst>
          </p:cNvPr>
          <p:cNvSpPr txBox="1">
            <a:spLocks/>
          </p:cNvSpPr>
          <p:nvPr userDrawn="1"/>
        </p:nvSpPr>
        <p:spPr>
          <a:xfrm>
            <a:off x="4483453" y="1375108"/>
            <a:ext cx="3225094" cy="446638"/>
          </a:xfrm>
          <a:prstGeom prst="rect">
            <a:avLst/>
          </a:prstGeom>
        </p:spPr>
        <p:txBody>
          <a:bodyPr vert="horz" lIns="91440" tIns="45720" rIns="91440" bIns="45720" rtlCol="0" anchor="b"/>
          <a:lstStyle>
            <a:defPPr>
              <a:defRPr lang="en-US"/>
            </a:defPPr>
            <a:lvl1pPr marL="0" algn="r" defTabSz="457200" rtl="0" eaLnBrk="1" latinLnBrk="0" hangingPunct="1">
              <a:defRPr sz="10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defRPr/>
            </a:pPr>
            <a:r>
              <a:rPr lang="en-US" sz="1300" dirty="0">
                <a:solidFill>
                  <a:schemeClr val="bg1"/>
                </a:solidFill>
              </a:rPr>
              <a:t>2026</a:t>
            </a:r>
          </a:p>
        </p:txBody>
      </p:sp>
      <p:sp>
        <p:nvSpPr>
          <p:cNvPr id="9" name="Subtitle 2">
            <a:extLst>
              <a:ext uri="{FF2B5EF4-FFF2-40B4-BE49-F238E27FC236}">
                <a16:creationId xmlns:a16="http://schemas.microsoft.com/office/drawing/2014/main" id="{04FC6A22-F9EC-4E20-B9CC-F012FA8E4C27}"/>
              </a:ext>
            </a:extLst>
          </p:cNvPr>
          <p:cNvSpPr>
            <a:spLocks noGrp="1"/>
          </p:cNvSpPr>
          <p:nvPr>
            <p:ph type="subTitle" idx="1"/>
          </p:nvPr>
        </p:nvSpPr>
        <p:spPr>
          <a:xfrm>
            <a:off x="2434757" y="3155973"/>
            <a:ext cx="7322486" cy="1051008"/>
          </a:xfrm>
        </p:spPr>
        <p:txBody>
          <a:bodyPr/>
          <a:lstStyle>
            <a:lvl1pPr marL="0" indent="0" algn="ctr">
              <a:buNone/>
              <a:defRPr>
                <a:solidFill>
                  <a:schemeClr val="bg1"/>
                </a:solidFill>
              </a:defRPr>
            </a:lvl1pPr>
          </a:lstStyle>
          <a:p>
            <a:r>
              <a:rPr lang="en-US" dirty="0">
                <a:solidFill>
                  <a:schemeClr val="tx1"/>
                </a:solidFill>
              </a:rPr>
              <a:t>Click to edit Master subtitle style</a:t>
            </a:r>
          </a:p>
        </p:txBody>
      </p:sp>
      <p:sp>
        <p:nvSpPr>
          <p:cNvPr id="2" name="Title 1">
            <a:extLst>
              <a:ext uri="{FF2B5EF4-FFF2-40B4-BE49-F238E27FC236}">
                <a16:creationId xmlns:a16="http://schemas.microsoft.com/office/drawing/2014/main" id="{AF26F410-6A1D-427A-8C06-A0023004F50B}"/>
              </a:ext>
            </a:extLst>
          </p:cNvPr>
          <p:cNvSpPr>
            <a:spLocks noGrp="1"/>
          </p:cNvSpPr>
          <p:nvPr>
            <p:ph type="title"/>
          </p:nvPr>
        </p:nvSpPr>
        <p:spPr>
          <a:xfrm>
            <a:off x="3708463" y="2021687"/>
            <a:ext cx="4775075" cy="851219"/>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12006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Quot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086CEFC-AE66-4E11-8B5A-880177E1278E}"/>
              </a:ext>
              <a:ext uri="{C183D7F6-B498-43B3-948B-1728B52AA6E4}">
                <adec:decorative xmlns:adec="http://schemas.microsoft.com/office/drawing/2017/decorative" val="1"/>
              </a:ext>
            </a:extLst>
          </p:cNvPr>
          <p:cNvSpPr/>
          <p:nvPr userDrawn="1"/>
        </p:nvSpPr>
        <p:spPr>
          <a:xfrm>
            <a:off x="616737" y="621793"/>
            <a:ext cx="6651809" cy="5614416"/>
          </a:xfrm>
          <a:prstGeom prst="rect">
            <a:avLst/>
          </a:prstGeom>
          <a:solidFill>
            <a:schemeClr val="tx1">
              <a:lumMod val="75000"/>
              <a:lumOff val="25000"/>
            </a:schemeClr>
          </a:solidFill>
          <a:ln w="6350" cap="sq" cmpd="sng" algn="ctr">
            <a:noFill/>
            <a:prstDash val="solid"/>
            <a:miter lim="800000"/>
          </a:ln>
          <a:effectLst/>
        </p:spPr>
        <p:txBody>
          <a:bodyPr/>
          <a:lstStyle/>
          <a:p>
            <a:endParaRPr lang="en-US"/>
          </a:p>
        </p:txBody>
      </p:sp>
      <p:sp>
        <p:nvSpPr>
          <p:cNvPr id="5" name="Text Placeholder 4">
            <a:extLst>
              <a:ext uri="{FF2B5EF4-FFF2-40B4-BE49-F238E27FC236}">
                <a16:creationId xmlns:a16="http://schemas.microsoft.com/office/drawing/2014/main" id="{B8A8819A-9552-4858-92F8-FB441C3A45A5}"/>
              </a:ext>
            </a:extLst>
          </p:cNvPr>
          <p:cNvSpPr>
            <a:spLocks noGrp="1"/>
          </p:cNvSpPr>
          <p:nvPr>
            <p:ph type="body" sz="quarter" idx="15"/>
          </p:nvPr>
        </p:nvSpPr>
        <p:spPr>
          <a:xfrm>
            <a:off x="1078156" y="3467250"/>
            <a:ext cx="5716339" cy="658674"/>
          </a:xfrm>
        </p:spPr>
        <p:txBody>
          <a:bodyPr>
            <a:normAutofit/>
          </a:bodyPr>
          <a:lstStyle>
            <a:lvl1pPr marL="0" indent="0" algn="ctr">
              <a:buNone/>
              <a:defRPr lang="en-US" sz="2000" kern="1200" dirty="0" smtClean="0">
                <a:solidFill>
                  <a:schemeClr val="bg1"/>
                </a:solidFill>
                <a:latin typeface="+mn-lt"/>
                <a:ea typeface="+mn-ea"/>
                <a:cs typeface="+mn-cs"/>
              </a:defRPr>
            </a:lvl1pPr>
            <a:lvl2pPr marL="274320"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41DABDA3-AA10-4304-B3C8-D5B655DE3421}"/>
              </a:ext>
            </a:extLst>
          </p:cNvPr>
          <p:cNvSpPr>
            <a:spLocks noGrp="1"/>
          </p:cNvSpPr>
          <p:nvPr>
            <p:ph type="title"/>
          </p:nvPr>
        </p:nvSpPr>
        <p:spPr>
          <a:xfrm>
            <a:off x="1078156" y="1361363"/>
            <a:ext cx="5716339" cy="1364064"/>
          </a:xfrm>
        </p:spPr>
        <p:txBody>
          <a:bodyPr anchor="b"/>
          <a:lstStyle>
            <a:lvl1pPr algn="ctr">
              <a:defRPr>
                <a:solidFill>
                  <a:schemeClr val="bg1"/>
                </a:solidFill>
              </a:defRPr>
            </a:lvl1pPr>
          </a:lstStyle>
          <a:p>
            <a:r>
              <a:rPr lang="en-US" dirty="0"/>
              <a:t>Click to edit Master title style</a:t>
            </a:r>
          </a:p>
        </p:txBody>
      </p:sp>
      <p:sp>
        <p:nvSpPr>
          <p:cNvPr id="22" name="Picture Placeholder 21">
            <a:extLst>
              <a:ext uri="{FF2B5EF4-FFF2-40B4-BE49-F238E27FC236}">
                <a16:creationId xmlns:a16="http://schemas.microsoft.com/office/drawing/2014/main" id="{27D11998-188A-4F5B-9931-8BA54D2802A5}"/>
              </a:ext>
            </a:extLst>
          </p:cNvPr>
          <p:cNvSpPr>
            <a:spLocks noGrp="1"/>
          </p:cNvSpPr>
          <p:nvPr>
            <p:ph type="pic" sz="quarter" idx="13"/>
          </p:nvPr>
        </p:nvSpPr>
        <p:spPr>
          <a:xfrm>
            <a:off x="7419974" y="621784"/>
            <a:ext cx="1989495" cy="2843222"/>
          </a:xfrm>
        </p:spPr>
        <p:txBody>
          <a:bodyPr/>
          <a:lstStyle/>
          <a:p>
            <a:r>
              <a:rPr lang="en-US"/>
              <a:t>Click icon to add picture</a:t>
            </a:r>
            <a:endParaRPr lang="en-US" dirty="0"/>
          </a:p>
        </p:txBody>
      </p:sp>
      <p:sp>
        <p:nvSpPr>
          <p:cNvPr id="37" name="Picture Placeholder 21">
            <a:extLst>
              <a:ext uri="{FF2B5EF4-FFF2-40B4-BE49-F238E27FC236}">
                <a16:creationId xmlns:a16="http://schemas.microsoft.com/office/drawing/2014/main" id="{F268C43A-0DA4-4ECC-A368-08AB69EDAE79}"/>
              </a:ext>
            </a:extLst>
          </p:cNvPr>
          <p:cNvSpPr>
            <a:spLocks noGrp="1"/>
          </p:cNvSpPr>
          <p:nvPr>
            <p:ph type="pic" sz="quarter" idx="16"/>
          </p:nvPr>
        </p:nvSpPr>
        <p:spPr>
          <a:xfrm>
            <a:off x="9570334" y="627380"/>
            <a:ext cx="1980056" cy="2837626"/>
          </a:xfrm>
        </p:spPr>
        <p:txBody>
          <a:bodyPr/>
          <a:lstStyle/>
          <a:p>
            <a:r>
              <a:rPr lang="en-US"/>
              <a:t>Click icon to add picture</a:t>
            </a:r>
            <a:endParaRPr lang="en-US" dirty="0"/>
          </a:p>
        </p:txBody>
      </p:sp>
      <p:sp>
        <p:nvSpPr>
          <p:cNvPr id="24" name="Picture Placeholder 23">
            <a:extLst>
              <a:ext uri="{FF2B5EF4-FFF2-40B4-BE49-F238E27FC236}">
                <a16:creationId xmlns:a16="http://schemas.microsoft.com/office/drawing/2014/main" id="{60F109E5-BC65-4431-A2E5-4A145EC7B38A}"/>
              </a:ext>
            </a:extLst>
          </p:cNvPr>
          <p:cNvSpPr>
            <a:spLocks noGrp="1"/>
          </p:cNvSpPr>
          <p:nvPr>
            <p:ph type="pic" sz="quarter" idx="14"/>
          </p:nvPr>
        </p:nvSpPr>
        <p:spPr>
          <a:xfrm>
            <a:off x="7432093" y="3636193"/>
            <a:ext cx="4123320" cy="2594427"/>
          </a:xfrm>
        </p:spPr>
        <p:txBody>
          <a:bodyPr/>
          <a:lstStyle/>
          <a:p>
            <a:r>
              <a:rPr lang="en-US"/>
              <a:t>Click icon to add picture</a:t>
            </a:r>
            <a:endParaRPr lang="en-US" dirty="0"/>
          </a:p>
        </p:txBody>
      </p:sp>
      <p:sp>
        <p:nvSpPr>
          <p:cNvPr id="18" name="Slide Number Placeholder 21">
            <a:extLst>
              <a:ext uri="{FF2B5EF4-FFF2-40B4-BE49-F238E27FC236}">
                <a16:creationId xmlns:a16="http://schemas.microsoft.com/office/drawing/2014/main" id="{5A2A2B37-48E8-4C00-91B4-63F0C7AAE23F}"/>
              </a:ext>
            </a:extLst>
          </p:cNvPr>
          <p:cNvSpPr txBox="1">
            <a:spLocks/>
          </p:cNvSpPr>
          <p:nvPr userDrawn="1"/>
        </p:nvSpPr>
        <p:spPr>
          <a:xfrm>
            <a:off x="9443794" y="6392314"/>
            <a:ext cx="2111881" cy="228600"/>
          </a:xfrm>
          <a:prstGeom prst="rect">
            <a:avLst/>
          </a:prstGeom>
        </p:spPr>
        <p:txBody>
          <a:bodyPr vert="horz" lIns="91440" tIns="45720" rIns="91440" bIns="45720" rtlCol="0" anchor="b"/>
          <a:lstStyle>
            <a:defPPr>
              <a:defRPr lang="en-US"/>
            </a:defPPr>
            <a:lvl1pPr marL="0" algn="r" defTabSz="457200" rtl="0" eaLnBrk="1" latinLnBrk="0" hangingPunct="1">
              <a:defRPr sz="10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70B1FE82-5036-4003-B709-0840DA750BBE}" type="slidenum">
              <a:rPr lang="en-US" smtClean="0">
                <a:solidFill>
                  <a:srgbClr val="FFFFFF"/>
                </a:solidFill>
                <a:effectLst>
                  <a:outerShdw blurRad="50800" dist="38100" dir="2700000" algn="tl" rotWithShape="0">
                    <a:prstClr val="black">
                      <a:alpha val="43000"/>
                    </a:prstClr>
                  </a:outerShdw>
                </a:effectLst>
              </a:rPr>
              <a:pPr defTabSz="914400">
                <a:defRPr/>
              </a:pPr>
              <a:t>‹#›</a:t>
            </a:fld>
            <a:endParaRPr lang="en-US" dirty="0">
              <a:solidFill>
                <a:srgbClr val="FFFFFF"/>
              </a:solidFill>
              <a:effectLst>
                <a:outerShdw blurRad="50800" dist="38100" dir="2700000" algn="tl" rotWithShape="0">
                  <a:prstClr val="black">
                    <a:alpha val="43000"/>
                  </a:prstClr>
                </a:outerShdw>
              </a:effectLst>
            </a:endParaRPr>
          </a:p>
        </p:txBody>
      </p:sp>
    </p:spTree>
    <p:extLst>
      <p:ext uri="{BB962C8B-B14F-4D97-AF65-F5344CB8AC3E}">
        <p14:creationId xmlns:p14="http://schemas.microsoft.com/office/powerpoint/2010/main" val="4109404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B0C2F6-1B8C-43CC-92A5-2D5502929FC9}"/>
              </a:ext>
              <a:ext uri="{C183D7F6-B498-43B3-948B-1728B52AA6E4}">
                <adec:decorative xmlns:adec="http://schemas.microsoft.com/office/drawing/2017/decorative" val="1"/>
              </a:ext>
            </a:extLst>
          </p:cNvPr>
          <p:cNvSpPr/>
          <p:nvPr userDrawn="1"/>
        </p:nvSpPr>
        <p:spPr>
          <a:xfrm>
            <a:off x="643349" y="648230"/>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 name="Title 1">
            <a:extLst>
              <a:ext uri="{FF2B5EF4-FFF2-40B4-BE49-F238E27FC236}">
                <a16:creationId xmlns:a16="http://schemas.microsoft.com/office/drawing/2014/main" id="{16983D5E-8A96-4276-9D60-66D16276D065}"/>
              </a:ext>
            </a:extLst>
          </p:cNvPr>
          <p:cNvSpPr>
            <a:spLocks noGrp="1"/>
          </p:cNvSpPr>
          <p:nvPr>
            <p:ph type="title"/>
          </p:nvPr>
        </p:nvSpPr>
        <p:spPr>
          <a:xfrm>
            <a:off x="912628" y="1057275"/>
            <a:ext cx="10366743" cy="1235895"/>
          </a:xfrm>
        </p:spPr>
        <p:txBody>
          <a:bodyPr/>
          <a:lstStyle>
            <a:lvl1pPr algn="ctr">
              <a:defRPr>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FC4707CC-694D-4162-B68A-B7D9345B3F32}"/>
              </a:ext>
              <a:ext uri="{C183D7F6-B498-43B3-948B-1728B52AA6E4}">
                <adec:decorative xmlns:adec="http://schemas.microsoft.com/office/drawing/2017/decorative" val="1"/>
              </a:ext>
            </a:extLst>
          </p:cNvPr>
          <p:cNvSpPr/>
          <p:nvPr userDrawn="1"/>
        </p:nvSpPr>
        <p:spPr>
          <a:xfrm>
            <a:off x="806196" y="814657"/>
            <a:ext cx="10579608" cy="1664208"/>
          </a:xfrm>
          <a:prstGeom prst="rect">
            <a:avLst/>
          </a:prstGeom>
          <a:noFill/>
          <a:ln w="6350" cap="sq" cmpd="sng" algn="ctr">
            <a:solidFill>
              <a:schemeClr val="bg1"/>
            </a:solidFill>
            <a:prstDash val="solid"/>
            <a:miter lim="800000"/>
          </a:ln>
          <a:effectLst/>
        </p:spPr>
        <p:txBody>
          <a:bodyPr/>
          <a:lstStyle/>
          <a:p>
            <a:endParaRPr lang="en-US"/>
          </a:p>
        </p:txBody>
      </p:sp>
      <p:sp>
        <p:nvSpPr>
          <p:cNvPr id="21" name="Picture Placeholder 20">
            <a:extLst>
              <a:ext uri="{FF2B5EF4-FFF2-40B4-BE49-F238E27FC236}">
                <a16:creationId xmlns:a16="http://schemas.microsoft.com/office/drawing/2014/main" id="{079F8F29-0E9E-49F7-93F4-FCC8C82EE115}"/>
              </a:ext>
            </a:extLst>
          </p:cNvPr>
          <p:cNvSpPr>
            <a:spLocks noGrp="1"/>
          </p:cNvSpPr>
          <p:nvPr>
            <p:ph type="pic" sz="quarter" idx="13"/>
          </p:nvPr>
        </p:nvSpPr>
        <p:spPr>
          <a:xfrm>
            <a:off x="609600" y="2884815"/>
            <a:ext cx="2279650" cy="2552700"/>
          </a:xfrm>
        </p:spPr>
        <p:txBody>
          <a:bodyPr/>
          <a:lstStyle/>
          <a:p>
            <a:r>
              <a:rPr lang="en-US"/>
              <a:t>Click icon to add picture</a:t>
            </a:r>
            <a:endParaRPr lang="en-US" dirty="0"/>
          </a:p>
        </p:txBody>
      </p:sp>
      <p:sp>
        <p:nvSpPr>
          <p:cNvPr id="25" name="Text Placeholder 27">
            <a:extLst>
              <a:ext uri="{FF2B5EF4-FFF2-40B4-BE49-F238E27FC236}">
                <a16:creationId xmlns:a16="http://schemas.microsoft.com/office/drawing/2014/main" id="{9925214F-17A5-4C60-AADE-6A1BC129895C}"/>
              </a:ext>
            </a:extLst>
          </p:cNvPr>
          <p:cNvSpPr>
            <a:spLocks noGrp="1"/>
          </p:cNvSpPr>
          <p:nvPr>
            <p:ph type="body" sz="quarter" idx="17"/>
          </p:nvPr>
        </p:nvSpPr>
        <p:spPr>
          <a:xfrm>
            <a:off x="609599" y="5635244"/>
            <a:ext cx="2279649" cy="350292"/>
          </a:xfrm>
        </p:spPr>
        <p:txBody>
          <a:bodyPr>
            <a:normAutofit/>
          </a:bodyPr>
          <a:lstStyle>
            <a:lvl1pPr marL="0" indent="0" algn="ctr">
              <a:buNone/>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6" name="Text Placeholder 27">
            <a:extLst>
              <a:ext uri="{FF2B5EF4-FFF2-40B4-BE49-F238E27FC236}">
                <a16:creationId xmlns:a16="http://schemas.microsoft.com/office/drawing/2014/main" id="{10700E3A-7CD7-4A3D-BA94-0E5BCAC92A8A}"/>
              </a:ext>
            </a:extLst>
          </p:cNvPr>
          <p:cNvSpPr>
            <a:spLocks noGrp="1"/>
          </p:cNvSpPr>
          <p:nvPr>
            <p:ph type="body" sz="quarter" idx="18"/>
          </p:nvPr>
        </p:nvSpPr>
        <p:spPr>
          <a:xfrm>
            <a:off x="609599" y="5912412"/>
            <a:ext cx="2279649" cy="350292"/>
          </a:xfrm>
        </p:spPr>
        <p:txBody>
          <a:bodyPr>
            <a:noAutofit/>
          </a:bodyPr>
          <a:lstStyle>
            <a:lvl1pPr marL="0" indent="0" algn="ctr">
              <a:buNone/>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2" name="Picture Placeholder 20">
            <a:extLst>
              <a:ext uri="{FF2B5EF4-FFF2-40B4-BE49-F238E27FC236}">
                <a16:creationId xmlns:a16="http://schemas.microsoft.com/office/drawing/2014/main" id="{2E6EB481-2A99-4088-95C0-0D5BAFDFF02F}"/>
              </a:ext>
            </a:extLst>
          </p:cNvPr>
          <p:cNvSpPr>
            <a:spLocks noGrp="1"/>
          </p:cNvSpPr>
          <p:nvPr>
            <p:ph type="pic" sz="quarter" idx="14"/>
          </p:nvPr>
        </p:nvSpPr>
        <p:spPr>
          <a:xfrm>
            <a:off x="3496066" y="2884815"/>
            <a:ext cx="2279650" cy="2552700"/>
          </a:xfrm>
        </p:spPr>
        <p:txBody>
          <a:bodyPr/>
          <a:lstStyle/>
          <a:p>
            <a:r>
              <a:rPr lang="en-US"/>
              <a:t>Click icon to add picture</a:t>
            </a:r>
            <a:endParaRPr lang="en-US" dirty="0"/>
          </a:p>
        </p:txBody>
      </p:sp>
      <p:sp>
        <p:nvSpPr>
          <p:cNvPr id="27" name="Text Placeholder 27">
            <a:extLst>
              <a:ext uri="{FF2B5EF4-FFF2-40B4-BE49-F238E27FC236}">
                <a16:creationId xmlns:a16="http://schemas.microsoft.com/office/drawing/2014/main" id="{4097BC1F-331F-4D57-993D-EFBB792275DD}"/>
              </a:ext>
            </a:extLst>
          </p:cNvPr>
          <p:cNvSpPr>
            <a:spLocks noGrp="1"/>
          </p:cNvSpPr>
          <p:nvPr>
            <p:ph type="body" sz="quarter" idx="19"/>
          </p:nvPr>
        </p:nvSpPr>
        <p:spPr>
          <a:xfrm>
            <a:off x="3496067" y="5635244"/>
            <a:ext cx="2279649" cy="350292"/>
          </a:xfrm>
        </p:spPr>
        <p:txBody>
          <a:bodyPr>
            <a:normAutofit/>
          </a:bodyPr>
          <a:lstStyle>
            <a:lvl1pPr marL="0" indent="0" algn="ctr">
              <a:buNone/>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8" name="Text Placeholder 27">
            <a:extLst>
              <a:ext uri="{FF2B5EF4-FFF2-40B4-BE49-F238E27FC236}">
                <a16:creationId xmlns:a16="http://schemas.microsoft.com/office/drawing/2014/main" id="{DCC61962-73A1-4768-8408-43E07ED2C1AB}"/>
              </a:ext>
            </a:extLst>
          </p:cNvPr>
          <p:cNvSpPr>
            <a:spLocks noGrp="1"/>
          </p:cNvSpPr>
          <p:nvPr>
            <p:ph type="body" sz="quarter" idx="20"/>
          </p:nvPr>
        </p:nvSpPr>
        <p:spPr>
          <a:xfrm>
            <a:off x="3496067" y="5912412"/>
            <a:ext cx="2279649" cy="350292"/>
          </a:xfrm>
        </p:spPr>
        <p:txBody>
          <a:bodyPr>
            <a:noAutofit/>
          </a:bodyPr>
          <a:lstStyle>
            <a:lvl1pPr marL="0" indent="0" algn="ctr">
              <a:buNone/>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6" name="Footer Placeholder 4">
            <a:extLst>
              <a:ext uri="{FF2B5EF4-FFF2-40B4-BE49-F238E27FC236}">
                <a16:creationId xmlns:a16="http://schemas.microsoft.com/office/drawing/2014/main" id="{8013A142-804D-471C-B2DD-DEC1B8C58502}"/>
              </a:ext>
            </a:extLst>
          </p:cNvPr>
          <p:cNvSpPr>
            <a:spLocks noGrp="1"/>
          </p:cNvSpPr>
          <p:nvPr>
            <p:ph type="ftr" sz="quarter" idx="11"/>
          </p:nvPr>
        </p:nvSpPr>
        <p:spPr>
          <a:xfrm>
            <a:off x="639095" y="6296388"/>
            <a:ext cx="5816600" cy="365760"/>
          </a:xfrm>
        </p:spPr>
        <p:txBody>
          <a:bodyPr/>
          <a:lstStyle/>
          <a:p>
            <a:r>
              <a:rPr lang="en-US" dirty="0"/>
              <a:t>Michelle Pacheco</a:t>
            </a:r>
          </a:p>
        </p:txBody>
      </p:sp>
      <p:sp>
        <p:nvSpPr>
          <p:cNvPr id="23" name="Picture Placeholder 20">
            <a:extLst>
              <a:ext uri="{FF2B5EF4-FFF2-40B4-BE49-F238E27FC236}">
                <a16:creationId xmlns:a16="http://schemas.microsoft.com/office/drawing/2014/main" id="{A231814F-4139-4547-9058-18BF9C9E8833}"/>
              </a:ext>
            </a:extLst>
          </p:cNvPr>
          <p:cNvSpPr>
            <a:spLocks noGrp="1"/>
          </p:cNvSpPr>
          <p:nvPr>
            <p:ph type="pic" sz="quarter" idx="15"/>
          </p:nvPr>
        </p:nvSpPr>
        <p:spPr>
          <a:xfrm>
            <a:off x="6382532" y="2884815"/>
            <a:ext cx="2279650" cy="2552700"/>
          </a:xfrm>
        </p:spPr>
        <p:txBody>
          <a:bodyPr/>
          <a:lstStyle/>
          <a:p>
            <a:r>
              <a:rPr lang="en-US"/>
              <a:t>Click icon to add picture</a:t>
            </a:r>
            <a:endParaRPr lang="en-US" dirty="0"/>
          </a:p>
        </p:txBody>
      </p:sp>
      <p:sp>
        <p:nvSpPr>
          <p:cNvPr id="29" name="Text Placeholder 27">
            <a:extLst>
              <a:ext uri="{FF2B5EF4-FFF2-40B4-BE49-F238E27FC236}">
                <a16:creationId xmlns:a16="http://schemas.microsoft.com/office/drawing/2014/main" id="{A6CD17BC-BF82-4EF5-8F4B-8D615A2FD248}"/>
              </a:ext>
            </a:extLst>
          </p:cNvPr>
          <p:cNvSpPr>
            <a:spLocks noGrp="1"/>
          </p:cNvSpPr>
          <p:nvPr>
            <p:ph type="body" sz="quarter" idx="21"/>
          </p:nvPr>
        </p:nvSpPr>
        <p:spPr>
          <a:xfrm>
            <a:off x="6382535" y="5635244"/>
            <a:ext cx="2279649" cy="350292"/>
          </a:xfrm>
        </p:spPr>
        <p:txBody>
          <a:bodyPr>
            <a:normAutofit/>
          </a:bodyPr>
          <a:lstStyle>
            <a:lvl1pPr marL="0" indent="0" algn="ctr">
              <a:buNone/>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0" name="Text Placeholder 27">
            <a:extLst>
              <a:ext uri="{FF2B5EF4-FFF2-40B4-BE49-F238E27FC236}">
                <a16:creationId xmlns:a16="http://schemas.microsoft.com/office/drawing/2014/main" id="{CA5F4D35-7EF1-463D-8005-F3950B654127}"/>
              </a:ext>
            </a:extLst>
          </p:cNvPr>
          <p:cNvSpPr>
            <a:spLocks noGrp="1"/>
          </p:cNvSpPr>
          <p:nvPr>
            <p:ph type="body" sz="quarter" idx="22"/>
          </p:nvPr>
        </p:nvSpPr>
        <p:spPr>
          <a:xfrm>
            <a:off x="6382535" y="5912412"/>
            <a:ext cx="2279649" cy="350292"/>
          </a:xfrm>
        </p:spPr>
        <p:txBody>
          <a:bodyPr>
            <a:noAutofit/>
          </a:bodyPr>
          <a:lstStyle>
            <a:lvl1pPr marL="0" indent="0" algn="ctr">
              <a:buNone/>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24" name="Picture Placeholder 20">
            <a:extLst>
              <a:ext uri="{FF2B5EF4-FFF2-40B4-BE49-F238E27FC236}">
                <a16:creationId xmlns:a16="http://schemas.microsoft.com/office/drawing/2014/main" id="{6CDB3226-AAE1-4106-A166-12BCFA73DA18}"/>
              </a:ext>
            </a:extLst>
          </p:cNvPr>
          <p:cNvSpPr>
            <a:spLocks noGrp="1"/>
          </p:cNvSpPr>
          <p:nvPr>
            <p:ph type="pic" sz="quarter" idx="16"/>
          </p:nvPr>
        </p:nvSpPr>
        <p:spPr>
          <a:xfrm>
            <a:off x="9269001" y="2884815"/>
            <a:ext cx="2279650" cy="2552700"/>
          </a:xfrm>
        </p:spPr>
        <p:txBody>
          <a:bodyPr/>
          <a:lstStyle/>
          <a:p>
            <a:r>
              <a:rPr lang="en-US"/>
              <a:t>Click icon to add picture</a:t>
            </a:r>
            <a:endParaRPr lang="en-US" dirty="0"/>
          </a:p>
        </p:txBody>
      </p:sp>
      <p:sp>
        <p:nvSpPr>
          <p:cNvPr id="31" name="Text Placeholder 27">
            <a:extLst>
              <a:ext uri="{FF2B5EF4-FFF2-40B4-BE49-F238E27FC236}">
                <a16:creationId xmlns:a16="http://schemas.microsoft.com/office/drawing/2014/main" id="{C3CD8083-90C5-4685-A286-1A99E5DC3125}"/>
              </a:ext>
            </a:extLst>
          </p:cNvPr>
          <p:cNvSpPr>
            <a:spLocks noGrp="1"/>
          </p:cNvSpPr>
          <p:nvPr>
            <p:ph type="body" sz="quarter" idx="23"/>
          </p:nvPr>
        </p:nvSpPr>
        <p:spPr>
          <a:xfrm>
            <a:off x="9269002" y="5635244"/>
            <a:ext cx="2279649" cy="350292"/>
          </a:xfrm>
        </p:spPr>
        <p:txBody>
          <a:bodyPr>
            <a:normAutofit/>
          </a:bodyPr>
          <a:lstStyle>
            <a:lvl1pPr marL="0" indent="0" algn="ctr">
              <a:buNone/>
              <a:defRPr lang="en-US" sz="18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sp>
        <p:nvSpPr>
          <p:cNvPr id="32" name="Text Placeholder 27">
            <a:extLst>
              <a:ext uri="{FF2B5EF4-FFF2-40B4-BE49-F238E27FC236}">
                <a16:creationId xmlns:a16="http://schemas.microsoft.com/office/drawing/2014/main" id="{5FB222BC-D05B-4E76-A0DC-25657322AF84}"/>
              </a:ext>
            </a:extLst>
          </p:cNvPr>
          <p:cNvSpPr>
            <a:spLocks noGrp="1"/>
          </p:cNvSpPr>
          <p:nvPr>
            <p:ph type="body" sz="quarter" idx="24"/>
          </p:nvPr>
        </p:nvSpPr>
        <p:spPr>
          <a:xfrm>
            <a:off x="9269002" y="5912412"/>
            <a:ext cx="2279649" cy="350292"/>
          </a:xfrm>
        </p:spPr>
        <p:txBody>
          <a:bodyPr>
            <a:noAutofit/>
          </a:bodyPr>
          <a:lstStyle>
            <a:lvl1pPr marL="0" indent="0" algn="ctr">
              <a:buNone/>
              <a:defRPr lang="en-US" sz="1400" kern="1200" dirty="0" smtClean="0">
                <a:solidFill>
                  <a:schemeClr val="tx1"/>
                </a:solidFill>
                <a:latin typeface="+mn-lt"/>
                <a:ea typeface="+mn-ea"/>
                <a:cs typeface="+mn-cs"/>
              </a:defRPr>
            </a:lvl1pPr>
            <a:lvl2pPr marL="0" indent="0">
              <a:buNone/>
              <a:defRPr/>
            </a:lvl2pPr>
          </a:lstStyle>
          <a:p>
            <a:pPr lvl="0"/>
            <a:r>
              <a:rPr lang="en-US"/>
              <a:t>Click to edit Master text styles</a:t>
            </a:r>
          </a:p>
        </p:txBody>
      </p:sp>
      <p:cxnSp>
        <p:nvCxnSpPr>
          <p:cNvPr id="9" name="Straight Connector 8">
            <a:extLst>
              <a:ext uri="{FF2B5EF4-FFF2-40B4-BE49-F238E27FC236}">
                <a16:creationId xmlns:a16="http://schemas.microsoft.com/office/drawing/2014/main" id="{4D6FBB75-8D79-4225-A448-37C04F053D3B}"/>
              </a:ext>
              <a:ext uri="{C183D7F6-B498-43B3-948B-1728B52AA6E4}">
                <adec:decorative xmlns:adec="http://schemas.microsoft.com/office/drawing/2017/decorative" val="1"/>
              </a:ext>
            </a:extLst>
          </p:cNvPr>
          <p:cNvCxnSpPr/>
          <p:nvPr userDrawn="1"/>
        </p:nvCxnSpPr>
        <p:spPr>
          <a:xfrm>
            <a:off x="3192658" y="3310653"/>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4C41CC5-2A7C-4774-98CE-C7212DFDCC08}"/>
              </a:ext>
              <a:ext uri="{C183D7F6-B498-43B3-948B-1728B52AA6E4}">
                <adec:decorative xmlns:adec="http://schemas.microsoft.com/office/drawing/2017/decorative" val="1"/>
              </a:ext>
            </a:extLst>
          </p:cNvPr>
          <p:cNvCxnSpPr/>
          <p:nvPr userDrawn="1"/>
        </p:nvCxnSpPr>
        <p:spPr>
          <a:xfrm>
            <a:off x="6079124" y="3310653"/>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2861725-0EF3-4133-B06C-063F42B11115}"/>
              </a:ext>
              <a:ext uri="{C183D7F6-B498-43B3-948B-1728B52AA6E4}">
                <adec:decorative xmlns:adec="http://schemas.microsoft.com/office/drawing/2017/decorative" val="1"/>
              </a:ext>
            </a:extLst>
          </p:cNvPr>
          <p:cNvCxnSpPr/>
          <p:nvPr userDrawn="1"/>
        </p:nvCxnSpPr>
        <p:spPr>
          <a:xfrm>
            <a:off x="8965590" y="3310653"/>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5" name="Date Placeholder 3">
            <a:extLst>
              <a:ext uri="{FF2B5EF4-FFF2-40B4-BE49-F238E27FC236}">
                <a16:creationId xmlns:a16="http://schemas.microsoft.com/office/drawing/2014/main" id="{7FDBCC4A-1C49-4C93-AD45-AD78087E23D6}"/>
              </a:ext>
            </a:extLst>
          </p:cNvPr>
          <p:cNvSpPr txBox="1">
            <a:spLocks/>
          </p:cNvSpPr>
          <p:nvPr userDrawn="1"/>
        </p:nvSpPr>
        <p:spPr>
          <a:xfrm>
            <a:off x="7684497" y="6296388"/>
            <a:ext cx="2893045" cy="365760"/>
          </a:xfrm>
          <a:prstGeom prst="rect">
            <a:avLst/>
          </a:prstGeom>
        </p:spPr>
        <p:txBody>
          <a:bodyPr vert="horz" lIns="91440" tIns="45720" rIns="91440" bIns="45720" rtlCol="0" anchor="b"/>
          <a:lstStyle>
            <a:defPPr>
              <a:defRPr lang="en-US"/>
            </a:defPPr>
            <a:lvl1pPr marL="0" algn="r" defTabSz="457200" rtl="0" eaLnBrk="1" latinLnBrk="0" hangingPunct="1">
              <a:defRPr sz="1000" kern="1200">
                <a:solidFill>
                  <a:schemeClr val="tx1">
                    <a:lumMod val="75000"/>
                    <a:lumOff val="2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2026</a:t>
            </a:r>
          </a:p>
        </p:txBody>
      </p:sp>
      <p:sp>
        <p:nvSpPr>
          <p:cNvPr id="37" name="Slide Number Placeholder 5">
            <a:extLst>
              <a:ext uri="{FF2B5EF4-FFF2-40B4-BE49-F238E27FC236}">
                <a16:creationId xmlns:a16="http://schemas.microsoft.com/office/drawing/2014/main" id="{5EB09A52-50AB-4593-BCB7-23D4AEC88507}"/>
              </a:ext>
            </a:extLst>
          </p:cNvPr>
          <p:cNvSpPr>
            <a:spLocks noGrp="1"/>
          </p:cNvSpPr>
          <p:nvPr userDrawn="1">
            <p:ph type="sldNum" sz="quarter" idx="12"/>
          </p:nvPr>
        </p:nvSpPr>
        <p:spPr>
          <a:xfrm>
            <a:off x="10537721" y="6286556"/>
            <a:ext cx="838200" cy="365760"/>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18604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losin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D0543DF-8CFA-4CBD-AF23-D059985D344D}"/>
              </a:ext>
            </a:extLst>
          </p:cNvPr>
          <p:cNvSpPr>
            <a:spLocks noGrp="1"/>
          </p:cNvSpPr>
          <p:nvPr>
            <p:ph type="pic" sz="quarter" idx="14"/>
          </p:nvPr>
        </p:nvSpPr>
        <p:spPr>
          <a:xfrm>
            <a:off x="0" y="0"/>
            <a:ext cx="12192000" cy="6858000"/>
          </a:xfrm>
          <a:custGeom>
            <a:avLst/>
            <a:gdLst>
              <a:gd name="connsiteX0" fmla="*/ 937329 w 12192000"/>
              <a:gd name="connsiteY0" fmla="*/ 941695 h 6858000"/>
              <a:gd name="connsiteX1" fmla="*/ 937329 w 12192000"/>
              <a:gd name="connsiteY1" fmla="*/ 5916305 h 6858000"/>
              <a:gd name="connsiteX2" fmla="*/ 6389856 w 12192000"/>
              <a:gd name="connsiteY2" fmla="*/ 5916305 h 6858000"/>
              <a:gd name="connsiteX3" fmla="*/ 6389856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37329" y="941695"/>
                </a:moveTo>
                <a:lnTo>
                  <a:pt x="937329" y="5916305"/>
                </a:lnTo>
                <a:lnTo>
                  <a:pt x="6389856" y="5916305"/>
                </a:lnTo>
                <a:lnTo>
                  <a:pt x="6389856" y="941695"/>
                </a:lnTo>
                <a:close/>
                <a:moveTo>
                  <a:pt x="0" y="0"/>
                </a:moveTo>
                <a:lnTo>
                  <a:pt x="12192000" y="0"/>
                </a:lnTo>
                <a:lnTo>
                  <a:pt x="12192000" y="6858000"/>
                </a:lnTo>
                <a:lnTo>
                  <a:pt x="0" y="6858000"/>
                </a:lnTo>
                <a:close/>
              </a:path>
            </a:pathLst>
          </a:custGeom>
        </p:spPr>
        <p:txBody>
          <a:bodyPr wrap="square">
            <a:noAutofit/>
          </a:bodyPr>
          <a:lstStyle/>
          <a:p>
            <a:r>
              <a:rPr lang="en-US"/>
              <a:t>Click icon to add picture</a:t>
            </a:r>
            <a:endParaRPr lang="en-US" dirty="0"/>
          </a:p>
        </p:txBody>
      </p:sp>
      <p:sp>
        <p:nvSpPr>
          <p:cNvPr id="21" name="Rectangle 20">
            <a:extLst>
              <a:ext uri="{FF2B5EF4-FFF2-40B4-BE49-F238E27FC236}">
                <a16:creationId xmlns:a16="http://schemas.microsoft.com/office/drawing/2014/main" id="{A61A2AD8-D5EA-48FD-B19E-788E4D9782BB}"/>
              </a:ext>
              <a:ext uri="{C183D7F6-B498-43B3-948B-1728B52AA6E4}">
                <adec:decorative xmlns:adec="http://schemas.microsoft.com/office/drawing/2017/decorative" val="1"/>
              </a:ext>
            </a:extLst>
          </p:cNvPr>
          <p:cNvSpPr/>
          <p:nvPr userDrawn="1"/>
        </p:nvSpPr>
        <p:spPr>
          <a:xfrm>
            <a:off x="937329" y="941695"/>
            <a:ext cx="5452527" cy="4974610"/>
          </a:xfrm>
          <a:prstGeom prst="rect">
            <a:avLst/>
          </a:prstGeom>
          <a:solidFill>
            <a:schemeClr val="tx1">
              <a:lumMod val="75000"/>
              <a:lumOff val="25000"/>
            </a:schemeClr>
          </a:solidFill>
          <a:ln w="6350" cap="sq" cmpd="sng" algn="ctr">
            <a:noFill/>
            <a:prstDash val="solid"/>
            <a:miter lim="800000"/>
          </a:ln>
          <a:effectLst/>
        </p:spPr>
        <p:txBody>
          <a:bodyPr/>
          <a:lstStyle/>
          <a:p>
            <a:endParaRPr lang="en-US"/>
          </a:p>
        </p:txBody>
      </p:sp>
      <p:sp>
        <p:nvSpPr>
          <p:cNvPr id="23" name="Rectangle 22">
            <a:extLst>
              <a:ext uri="{FF2B5EF4-FFF2-40B4-BE49-F238E27FC236}">
                <a16:creationId xmlns:a16="http://schemas.microsoft.com/office/drawing/2014/main" id="{0682D9D6-0C91-4BAA-B631-B4A597F6D49E}"/>
              </a:ext>
              <a:ext uri="{C183D7F6-B498-43B3-948B-1728B52AA6E4}">
                <adec:decorative xmlns:adec="http://schemas.microsoft.com/office/drawing/2017/decorative" val="1"/>
              </a:ext>
            </a:extLst>
          </p:cNvPr>
          <p:cNvSpPr/>
          <p:nvPr userDrawn="1"/>
        </p:nvSpPr>
        <p:spPr>
          <a:xfrm>
            <a:off x="1103272" y="1106424"/>
            <a:ext cx="5120640" cy="4645152"/>
          </a:xfrm>
          <a:prstGeom prst="rect">
            <a:avLst/>
          </a:prstGeom>
          <a:noFill/>
          <a:ln w="6350" cap="sq" cmpd="sng" algn="ctr">
            <a:solidFill>
              <a:schemeClr val="bg1"/>
            </a:solidFill>
            <a:prstDash val="solid"/>
            <a:miter lim="800000"/>
          </a:ln>
          <a:effectLst>
            <a:softEdge rad="0"/>
          </a:effectLst>
        </p:spPr>
        <p:txBody>
          <a:bodyPr/>
          <a:lstStyle/>
          <a:p>
            <a:endParaRPr lang="en-US"/>
          </a:p>
        </p:txBody>
      </p:sp>
      <p:sp>
        <p:nvSpPr>
          <p:cNvPr id="2" name="Title 1">
            <a:extLst>
              <a:ext uri="{FF2B5EF4-FFF2-40B4-BE49-F238E27FC236}">
                <a16:creationId xmlns:a16="http://schemas.microsoft.com/office/drawing/2014/main" id="{AF26F410-6A1D-427A-8C06-A0023004F50B}"/>
              </a:ext>
            </a:extLst>
          </p:cNvPr>
          <p:cNvSpPr>
            <a:spLocks noGrp="1"/>
          </p:cNvSpPr>
          <p:nvPr>
            <p:ph type="title"/>
          </p:nvPr>
        </p:nvSpPr>
        <p:spPr>
          <a:xfrm>
            <a:off x="1357950" y="2197853"/>
            <a:ext cx="4633415" cy="851219"/>
          </a:xfrm>
        </p:spPr>
        <p:txBody>
          <a:bodyPr/>
          <a:lstStyle>
            <a:lvl1pPr algn="ctr">
              <a:defRPr>
                <a:solidFill>
                  <a:schemeClr val="bg1"/>
                </a:solidFill>
              </a:defRPr>
            </a:lvl1pPr>
          </a:lstStyle>
          <a:p>
            <a:r>
              <a:rPr lang="en-US"/>
              <a:t>Click to edit Master title style</a:t>
            </a:r>
            <a:endParaRPr lang="en-US" dirty="0"/>
          </a:p>
        </p:txBody>
      </p:sp>
      <p:sp>
        <p:nvSpPr>
          <p:cNvPr id="25" name="Date Placeholder 7">
            <a:extLst>
              <a:ext uri="{FF2B5EF4-FFF2-40B4-BE49-F238E27FC236}">
                <a16:creationId xmlns:a16="http://schemas.microsoft.com/office/drawing/2014/main" id="{53A572F0-78E4-4979-BD85-E9F315B0C605}"/>
              </a:ext>
            </a:extLst>
          </p:cNvPr>
          <p:cNvSpPr>
            <a:spLocks noGrp="1"/>
          </p:cNvSpPr>
          <p:nvPr>
            <p:ph type="dt" sz="half" idx="10"/>
          </p:nvPr>
        </p:nvSpPr>
        <p:spPr>
          <a:xfrm>
            <a:off x="2291992" y="1162386"/>
            <a:ext cx="2743200" cy="256032"/>
          </a:xfrm>
        </p:spPr>
        <p:txBody>
          <a:bodyPr/>
          <a:lstStyle>
            <a:lvl1pPr>
              <a:defRPr>
                <a:solidFill>
                  <a:schemeClr val="bg1"/>
                </a:solidFill>
              </a:defRPr>
            </a:lvl1pPr>
          </a:lstStyle>
          <a:p>
            <a:pPr algn="ctr"/>
            <a:r>
              <a:rPr lang="en-US" dirty="0"/>
              <a:t>2026</a:t>
            </a:r>
          </a:p>
        </p:txBody>
      </p:sp>
      <p:sp>
        <p:nvSpPr>
          <p:cNvPr id="4" name="Content Placeholder 3">
            <a:extLst>
              <a:ext uri="{FF2B5EF4-FFF2-40B4-BE49-F238E27FC236}">
                <a16:creationId xmlns:a16="http://schemas.microsoft.com/office/drawing/2014/main" id="{856F1164-CE64-4728-83B0-E5316C16DF29}"/>
              </a:ext>
            </a:extLst>
          </p:cNvPr>
          <p:cNvSpPr>
            <a:spLocks noGrp="1"/>
          </p:cNvSpPr>
          <p:nvPr>
            <p:ph sz="quarter" idx="16"/>
          </p:nvPr>
        </p:nvSpPr>
        <p:spPr>
          <a:xfrm>
            <a:off x="1357313" y="3308350"/>
            <a:ext cx="4633912" cy="2141632"/>
          </a:xfrm>
        </p:spPr>
        <p:txBody>
          <a:bodyPr/>
          <a:lstStyle>
            <a:lvl1pPr marL="0" indent="0" algn="ctr">
              <a:buNone/>
              <a:defRPr baseline="0">
                <a:solidFill>
                  <a:schemeClr val="bg1"/>
                </a:solidFill>
              </a:defRPr>
            </a:lvl1pPr>
            <a:lvl2pPr marL="274320" indent="0" algn="ctr">
              <a:buNone/>
              <a:defRPr baseline="0">
                <a:solidFill>
                  <a:schemeClr val="bg1"/>
                </a:solidFill>
              </a:defRPr>
            </a:lvl2pPr>
            <a:lvl3pPr marL="548640" indent="0">
              <a:buNone/>
              <a:defRPr>
                <a:solidFill>
                  <a:schemeClr val="bg1"/>
                </a:solidFill>
              </a:defRPr>
            </a:lvl3pPr>
            <a:lvl4pPr marL="822960" indent="0">
              <a:buNone/>
              <a:defRPr>
                <a:solidFill>
                  <a:schemeClr val="bg1"/>
                </a:solidFill>
              </a:defRPr>
            </a:lvl4pPr>
            <a:lvl5pPr marL="1097280" indent="0">
              <a:buNone/>
              <a:defRPr>
                <a:solidFill>
                  <a:schemeClr val="bg1"/>
                </a:solidFill>
              </a:defRPr>
            </a:lvl5pPr>
          </a:lstStyle>
          <a:p>
            <a:pPr lvl="0"/>
            <a:r>
              <a:rPr lang="en-US"/>
              <a:t>Click to edit Master text styles</a:t>
            </a:r>
          </a:p>
          <a:p>
            <a:pPr lvl="1"/>
            <a:r>
              <a:rPr lang="en-US"/>
              <a:t>Second level</a:t>
            </a:r>
          </a:p>
        </p:txBody>
      </p:sp>
      <p:sp>
        <p:nvSpPr>
          <p:cNvPr id="27" name="Footer Placeholder 8">
            <a:extLst>
              <a:ext uri="{FF2B5EF4-FFF2-40B4-BE49-F238E27FC236}">
                <a16:creationId xmlns:a16="http://schemas.microsoft.com/office/drawing/2014/main" id="{DEA4EBDD-4088-4396-BD3F-3AB4BEFB205C}"/>
              </a:ext>
            </a:extLst>
          </p:cNvPr>
          <p:cNvSpPr>
            <a:spLocks noGrp="1"/>
          </p:cNvSpPr>
          <p:nvPr>
            <p:ph type="ftr" sz="quarter" idx="11"/>
          </p:nvPr>
        </p:nvSpPr>
        <p:spPr>
          <a:xfrm>
            <a:off x="1357950" y="5472763"/>
            <a:ext cx="4636008" cy="256032"/>
          </a:xfrm>
        </p:spPr>
        <p:txBody>
          <a:bodyPr/>
          <a:lstStyle>
            <a:lvl1pPr algn="ctr">
              <a:defRPr>
                <a:solidFill>
                  <a:schemeClr val="bg1"/>
                </a:solidFill>
              </a:defRPr>
            </a:lvl1pPr>
          </a:lstStyle>
          <a:p>
            <a:r>
              <a:rPr lang="en-US" dirty="0"/>
              <a:t>Michelle Pacheco</a:t>
            </a:r>
          </a:p>
        </p:txBody>
      </p:sp>
    </p:spTree>
    <p:extLst>
      <p:ext uri="{BB962C8B-B14F-4D97-AF65-F5344CB8AC3E}">
        <p14:creationId xmlns:p14="http://schemas.microsoft.com/office/powerpoint/2010/main" val="196515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F2791-5160-2CA5-747B-011CFDFD7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B0BBF-6365-CB19-E77D-112C2005CD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C7A38-CB1A-F128-3C2D-5DE37D45967C}"/>
              </a:ext>
            </a:extLst>
          </p:cNvPr>
          <p:cNvSpPr>
            <a:spLocks noGrp="1"/>
          </p:cNvSpPr>
          <p:nvPr>
            <p:ph type="dt" sz="half" idx="10"/>
          </p:nvPr>
        </p:nvSpPr>
        <p:spPr/>
        <p:txBody>
          <a:bodyPr/>
          <a:lstStyle/>
          <a:p>
            <a:r>
              <a:rPr lang="en-US" dirty="0"/>
              <a:t>2026</a:t>
            </a:r>
          </a:p>
        </p:txBody>
      </p:sp>
      <p:sp>
        <p:nvSpPr>
          <p:cNvPr id="5" name="Footer Placeholder 4">
            <a:extLst>
              <a:ext uri="{FF2B5EF4-FFF2-40B4-BE49-F238E27FC236}">
                <a16:creationId xmlns:a16="http://schemas.microsoft.com/office/drawing/2014/main" id="{714E71F1-FBDB-3424-6A2C-2CEBBC1CC61A}"/>
              </a:ext>
            </a:extLst>
          </p:cNvPr>
          <p:cNvSpPr>
            <a:spLocks noGrp="1"/>
          </p:cNvSpPr>
          <p:nvPr>
            <p:ph type="ftr" sz="quarter" idx="11"/>
          </p:nvPr>
        </p:nvSpPr>
        <p:spPr/>
        <p:txBody>
          <a:bodyPr/>
          <a:lstStyle/>
          <a:p>
            <a:r>
              <a:rPr lang="en-US" dirty="0"/>
              <a:t>Michelle Pacheco</a:t>
            </a:r>
          </a:p>
        </p:txBody>
      </p:sp>
      <p:sp>
        <p:nvSpPr>
          <p:cNvPr id="6" name="Slide Number Placeholder 5">
            <a:extLst>
              <a:ext uri="{FF2B5EF4-FFF2-40B4-BE49-F238E27FC236}">
                <a16:creationId xmlns:a16="http://schemas.microsoft.com/office/drawing/2014/main" id="{83EB9AF4-FCDB-CF03-62B1-E8B23F8E92AB}"/>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00514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C559-5FBA-AC03-D5A2-B8C4476956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46CB7E-D21B-EF00-A4F0-4C2634A0B3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5F7BA4-DA8E-4E3C-0FD8-158C2C58444B}"/>
              </a:ext>
            </a:extLst>
          </p:cNvPr>
          <p:cNvSpPr>
            <a:spLocks noGrp="1"/>
          </p:cNvSpPr>
          <p:nvPr>
            <p:ph type="dt" sz="half" idx="10"/>
          </p:nvPr>
        </p:nvSpPr>
        <p:spPr/>
        <p:txBody>
          <a:bodyPr/>
          <a:lstStyle/>
          <a:p>
            <a:r>
              <a:rPr lang="en-US" dirty="0"/>
              <a:t>2026</a:t>
            </a:r>
          </a:p>
        </p:txBody>
      </p:sp>
      <p:sp>
        <p:nvSpPr>
          <p:cNvPr id="5" name="Footer Placeholder 4">
            <a:extLst>
              <a:ext uri="{FF2B5EF4-FFF2-40B4-BE49-F238E27FC236}">
                <a16:creationId xmlns:a16="http://schemas.microsoft.com/office/drawing/2014/main" id="{35AE1B5E-3F66-1F47-C5EC-7C63CA0018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0D90DB-1E04-3BA2-48AD-6982AEC1BDB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903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115C-89CD-AA8B-95B5-DC9710FFE7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AE614-7FD1-3F5A-56B0-FEF5027ABB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A19C9-1B1A-A2F5-6FDF-00F2A1F189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CAE5F7-248B-0626-9F47-5EFA225BCB68}"/>
              </a:ext>
            </a:extLst>
          </p:cNvPr>
          <p:cNvSpPr>
            <a:spLocks noGrp="1"/>
          </p:cNvSpPr>
          <p:nvPr>
            <p:ph type="dt" sz="half" idx="10"/>
          </p:nvPr>
        </p:nvSpPr>
        <p:spPr/>
        <p:txBody>
          <a:bodyPr/>
          <a:lstStyle/>
          <a:p>
            <a:r>
              <a:rPr lang="en-US" dirty="0"/>
              <a:t>2026</a:t>
            </a:r>
          </a:p>
        </p:txBody>
      </p:sp>
      <p:sp>
        <p:nvSpPr>
          <p:cNvPr id="6" name="Footer Placeholder 5">
            <a:extLst>
              <a:ext uri="{FF2B5EF4-FFF2-40B4-BE49-F238E27FC236}">
                <a16:creationId xmlns:a16="http://schemas.microsoft.com/office/drawing/2014/main" id="{0C818C7B-7B46-5D91-A401-41C13D67CD3E}"/>
              </a:ext>
            </a:extLst>
          </p:cNvPr>
          <p:cNvSpPr>
            <a:spLocks noGrp="1"/>
          </p:cNvSpPr>
          <p:nvPr>
            <p:ph type="ftr" sz="quarter" idx="11"/>
          </p:nvPr>
        </p:nvSpPr>
        <p:spPr/>
        <p:txBody>
          <a:bodyPr/>
          <a:lstStyle/>
          <a:p>
            <a:r>
              <a:rPr lang="en-US" dirty="0"/>
              <a:t>Michelle Pacheco</a:t>
            </a:r>
          </a:p>
        </p:txBody>
      </p:sp>
      <p:sp>
        <p:nvSpPr>
          <p:cNvPr id="7" name="Slide Number Placeholder 6">
            <a:extLst>
              <a:ext uri="{FF2B5EF4-FFF2-40B4-BE49-F238E27FC236}">
                <a16:creationId xmlns:a16="http://schemas.microsoft.com/office/drawing/2014/main" id="{440971FB-965C-2B6C-69D3-60788AD3A46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92723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34C5-5ECE-16FC-D6C0-92CC2D5CF9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FC7774-63E7-3A70-2C23-EE1C462FF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A161E-30DB-FB76-4D9E-A80BB130CC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B81014-C81E-6054-82DB-85D8184B56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9012D3-A512-E3BA-A1F2-2DFE734D8C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488E53-951E-2EEE-3E39-8CD480789CB1}"/>
              </a:ext>
            </a:extLst>
          </p:cNvPr>
          <p:cNvSpPr>
            <a:spLocks noGrp="1"/>
          </p:cNvSpPr>
          <p:nvPr>
            <p:ph type="dt" sz="half" idx="10"/>
          </p:nvPr>
        </p:nvSpPr>
        <p:spPr/>
        <p:txBody>
          <a:bodyPr/>
          <a:lstStyle/>
          <a:p>
            <a:r>
              <a:rPr lang="en-US" dirty="0"/>
              <a:t>2026</a:t>
            </a:r>
          </a:p>
        </p:txBody>
      </p:sp>
      <p:sp>
        <p:nvSpPr>
          <p:cNvPr id="8" name="Footer Placeholder 7">
            <a:extLst>
              <a:ext uri="{FF2B5EF4-FFF2-40B4-BE49-F238E27FC236}">
                <a16:creationId xmlns:a16="http://schemas.microsoft.com/office/drawing/2014/main" id="{2C436C1B-9854-5846-E508-9AA40547C2E6}"/>
              </a:ext>
            </a:extLst>
          </p:cNvPr>
          <p:cNvSpPr>
            <a:spLocks noGrp="1"/>
          </p:cNvSpPr>
          <p:nvPr>
            <p:ph type="ftr" sz="quarter" idx="11"/>
          </p:nvPr>
        </p:nvSpPr>
        <p:spPr/>
        <p:txBody>
          <a:bodyPr/>
          <a:lstStyle/>
          <a:p>
            <a:r>
              <a:rPr lang="en-US" dirty="0"/>
              <a:t>Michelle Pacheco</a:t>
            </a:r>
          </a:p>
        </p:txBody>
      </p:sp>
      <p:sp>
        <p:nvSpPr>
          <p:cNvPr id="9" name="Slide Number Placeholder 8">
            <a:extLst>
              <a:ext uri="{FF2B5EF4-FFF2-40B4-BE49-F238E27FC236}">
                <a16:creationId xmlns:a16="http://schemas.microsoft.com/office/drawing/2014/main" id="{6043F335-FCAB-45C7-84F8-CC745649FC6E}"/>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315392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A1D-1D25-4DCC-F137-2B40236089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B2CD1C-718D-3A03-27B1-79739B66EADF}"/>
              </a:ext>
            </a:extLst>
          </p:cNvPr>
          <p:cNvSpPr>
            <a:spLocks noGrp="1"/>
          </p:cNvSpPr>
          <p:nvPr>
            <p:ph type="dt" sz="half" idx="10"/>
          </p:nvPr>
        </p:nvSpPr>
        <p:spPr/>
        <p:txBody>
          <a:bodyPr/>
          <a:lstStyle/>
          <a:p>
            <a:r>
              <a:rPr lang="en-US" dirty="0"/>
              <a:t>2026</a:t>
            </a:r>
          </a:p>
        </p:txBody>
      </p:sp>
      <p:sp>
        <p:nvSpPr>
          <p:cNvPr id="4" name="Footer Placeholder 3">
            <a:extLst>
              <a:ext uri="{FF2B5EF4-FFF2-40B4-BE49-F238E27FC236}">
                <a16:creationId xmlns:a16="http://schemas.microsoft.com/office/drawing/2014/main" id="{F943A649-956B-C0B2-64A4-5CDCFCDB6273}"/>
              </a:ext>
            </a:extLst>
          </p:cNvPr>
          <p:cNvSpPr>
            <a:spLocks noGrp="1"/>
          </p:cNvSpPr>
          <p:nvPr>
            <p:ph type="ftr" sz="quarter" idx="11"/>
          </p:nvPr>
        </p:nvSpPr>
        <p:spPr/>
        <p:txBody>
          <a:bodyPr/>
          <a:lstStyle/>
          <a:p>
            <a:r>
              <a:rPr lang="en-US" dirty="0"/>
              <a:t>Michelle Pacheco</a:t>
            </a:r>
          </a:p>
        </p:txBody>
      </p:sp>
      <p:sp>
        <p:nvSpPr>
          <p:cNvPr id="5" name="Slide Number Placeholder 4">
            <a:extLst>
              <a:ext uri="{FF2B5EF4-FFF2-40B4-BE49-F238E27FC236}">
                <a16:creationId xmlns:a16="http://schemas.microsoft.com/office/drawing/2014/main" id="{B6AAE15F-CE06-310C-629B-1EA48C337D80}"/>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097472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17A3B4-B41D-F973-AD04-C26D5CB3F642}"/>
              </a:ext>
            </a:extLst>
          </p:cNvPr>
          <p:cNvSpPr>
            <a:spLocks noGrp="1"/>
          </p:cNvSpPr>
          <p:nvPr>
            <p:ph type="dt" sz="half" idx="10"/>
          </p:nvPr>
        </p:nvSpPr>
        <p:spPr/>
        <p:txBody>
          <a:bodyPr/>
          <a:lstStyle/>
          <a:p>
            <a:r>
              <a:rPr lang="en-US" dirty="0"/>
              <a:t>2026</a:t>
            </a:r>
          </a:p>
        </p:txBody>
      </p:sp>
      <p:sp>
        <p:nvSpPr>
          <p:cNvPr id="3" name="Footer Placeholder 2">
            <a:extLst>
              <a:ext uri="{FF2B5EF4-FFF2-40B4-BE49-F238E27FC236}">
                <a16:creationId xmlns:a16="http://schemas.microsoft.com/office/drawing/2014/main" id="{B028DA3C-3A97-75C3-2505-62FC9AB1FBCE}"/>
              </a:ext>
            </a:extLst>
          </p:cNvPr>
          <p:cNvSpPr>
            <a:spLocks noGrp="1"/>
          </p:cNvSpPr>
          <p:nvPr>
            <p:ph type="ftr" sz="quarter" idx="11"/>
          </p:nvPr>
        </p:nvSpPr>
        <p:spPr/>
        <p:txBody>
          <a:bodyPr/>
          <a:lstStyle/>
          <a:p>
            <a:r>
              <a:rPr lang="en-US" dirty="0"/>
              <a:t>Michelle Pacheco</a:t>
            </a:r>
          </a:p>
        </p:txBody>
      </p:sp>
      <p:sp>
        <p:nvSpPr>
          <p:cNvPr id="4" name="Slide Number Placeholder 3">
            <a:extLst>
              <a:ext uri="{FF2B5EF4-FFF2-40B4-BE49-F238E27FC236}">
                <a16:creationId xmlns:a16="http://schemas.microsoft.com/office/drawing/2014/main" id="{F81842FE-6A64-B6FA-02E3-96ECA1096C0D}"/>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558898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C903-AEBE-4986-4758-31D71DD407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BA4993-07E3-916C-2667-96B26F518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37B02-2627-E3BF-D7F2-0FB8D5ECC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2B3A9-0B12-EFA8-8A8E-8086B3FBBD89}"/>
              </a:ext>
            </a:extLst>
          </p:cNvPr>
          <p:cNvSpPr>
            <a:spLocks noGrp="1"/>
          </p:cNvSpPr>
          <p:nvPr>
            <p:ph type="dt" sz="half" idx="10"/>
          </p:nvPr>
        </p:nvSpPr>
        <p:spPr/>
        <p:txBody>
          <a:bodyPr/>
          <a:lstStyle/>
          <a:p>
            <a:r>
              <a:rPr lang="en-US" dirty="0"/>
              <a:t>2026</a:t>
            </a:r>
          </a:p>
        </p:txBody>
      </p:sp>
      <p:sp>
        <p:nvSpPr>
          <p:cNvPr id="6" name="Footer Placeholder 5">
            <a:extLst>
              <a:ext uri="{FF2B5EF4-FFF2-40B4-BE49-F238E27FC236}">
                <a16:creationId xmlns:a16="http://schemas.microsoft.com/office/drawing/2014/main" id="{F0AFA546-2F79-DFB7-BA22-EB0783B9DFCA}"/>
              </a:ext>
            </a:extLst>
          </p:cNvPr>
          <p:cNvSpPr>
            <a:spLocks noGrp="1"/>
          </p:cNvSpPr>
          <p:nvPr>
            <p:ph type="ftr" sz="quarter" idx="11"/>
          </p:nvPr>
        </p:nvSpPr>
        <p:spPr/>
        <p:txBody>
          <a:bodyPr/>
          <a:lstStyle/>
          <a:p>
            <a:r>
              <a:rPr lang="en-US" dirty="0"/>
              <a:t>Michelle Pacheco</a:t>
            </a:r>
          </a:p>
        </p:txBody>
      </p:sp>
      <p:sp>
        <p:nvSpPr>
          <p:cNvPr id="7" name="Slide Number Placeholder 6">
            <a:extLst>
              <a:ext uri="{FF2B5EF4-FFF2-40B4-BE49-F238E27FC236}">
                <a16:creationId xmlns:a16="http://schemas.microsoft.com/office/drawing/2014/main" id="{0C406B6D-FA4B-49DD-76C3-577D5A75BB4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171491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E0D2C-7D0C-08C4-AF3B-FA2CED3EE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5A4398-ECA0-9545-CE4B-072B2C9D32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2D2854-6F76-FDA4-2FB3-ACD110C8C2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610A8B-D47B-7017-C7F8-FFCFC28BD951}"/>
              </a:ext>
            </a:extLst>
          </p:cNvPr>
          <p:cNvSpPr>
            <a:spLocks noGrp="1"/>
          </p:cNvSpPr>
          <p:nvPr>
            <p:ph type="dt" sz="half" idx="10"/>
          </p:nvPr>
        </p:nvSpPr>
        <p:spPr/>
        <p:txBody>
          <a:bodyPr/>
          <a:lstStyle/>
          <a:p>
            <a:r>
              <a:rPr lang="en-US" dirty="0"/>
              <a:t>2026</a:t>
            </a:r>
          </a:p>
        </p:txBody>
      </p:sp>
      <p:sp>
        <p:nvSpPr>
          <p:cNvPr id="6" name="Footer Placeholder 5">
            <a:extLst>
              <a:ext uri="{FF2B5EF4-FFF2-40B4-BE49-F238E27FC236}">
                <a16:creationId xmlns:a16="http://schemas.microsoft.com/office/drawing/2014/main" id="{5B50BC02-54C5-9CE9-6D65-F93CFF8AACBF}"/>
              </a:ext>
            </a:extLst>
          </p:cNvPr>
          <p:cNvSpPr>
            <a:spLocks noGrp="1"/>
          </p:cNvSpPr>
          <p:nvPr>
            <p:ph type="ftr" sz="quarter" idx="11"/>
          </p:nvPr>
        </p:nvSpPr>
        <p:spPr/>
        <p:txBody>
          <a:bodyPr/>
          <a:lstStyle/>
          <a:p>
            <a:r>
              <a:rPr lang="en-US" dirty="0"/>
              <a:t>Michelle Pacheco</a:t>
            </a:r>
          </a:p>
        </p:txBody>
      </p:sp>
      <p:sp>
        <p:nvSpPr>
          <p:cNvPr id="7" name="Slide Number Placeholder 6">
            <a:extLst>
              <a:ext uri="{FF2B5EF4-FFF2-40B4-BE49-F238E27FC236}">
                <a16:creationId xmlns:a16="http://schemas.microsoft.com/office/drawing/2014/main" id="{58C0DF2F-3467-1F9F-71E7-CF3A36A49A74}"/>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3622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747462-CCB3-7609-ECD6-88F09881ED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7B99F2-F475-BF22-4973-F4A9F57E42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467F3-5FD4-CE54-565A-DF0C3879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16FFC6-B6FD-417B-BDE1-C6395267D6DB}" type="datetimeFigureOut">
              <a:rPr lang="en-US" smtClean="0"/>
              <a:t>4/21/26</a:t>
            </a:fld>
            <a:endParaRPr lang="en-US" dirty="0"/>
          </a:p>
        </p:txBody>
      </p:sp>
      <p:sp>
        <p:nvSpPr>
          <p:cNvPr id="5" name="Footer Placeholder 4">
            <a:extLst>
              <a:ext uri="{FF2B5EF4-FFF2-40B4-BE49-F238E27FC236}">
                <a16:creationId xmlns:a16="http://schemas.microsoft.com/office/drawing/2014/main" id="{E7E2917F-A09A-7565-ADE0-40F563A264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dirty="0"/>
              <a:t>Michelle Pacheco</a:t>
            </a:r>
          </a:p>
        </p:txBody>
      </p:sp>
      <p:sp>
        <p:nvSpPr>
          <p:cNvPr id="6" name="Slide Number Placeholder 5">
            <a:extLst>
              <a:ext uri="{FF2B5EF4-FFF2-40B4-BE49-F238E27FC236}">
                <a16:creationId xmlns:a16="http://schemas.microsoft.com/office/drawing/2014/main" id="{964F88FB-97D1-60EA-0284-09D1DBE347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4A09A9-5501-47C1-A89A-A340965A2BE2}" type="slidenum">
              <a:rPr lang="en-US" smtClean="0"/>
              <a:t>‹#›</a:t>
            </a:fld>
            <a:endParaRPr lang="en-US" dirty="0"/>
          </a:p>
        </p:txBody>
      </p:sp>
    </p:spTree>
    <p:extLst>
      <p:ext uri="{BB962C8B-B14F-4D97-AF65-F5344CB8AC3E}">
        <p14:creationId xmlns:p14="http://schemas.microsoft.com/office/powerpoint/2010/main" val="358289757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91" r:id="rId10"/>
    <p:sldLayoutId id="2147483692" r:id="rId11"/>
    <p:sldLayoutId id="2147483699" r:id="rId12"/>
    <p:sldLayoutId id="2147483694" r:id="rId13"/>
    <p:sldLayoutId id="2147483695"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discovermichelle.com/" TargetMode="External"/><Relationship Id="rId5" Type="http://schemas.openxmlformats.org/officeDocument/2006/relationships/hyperlink" Target="mailto:http://www.linkedin.com/in/michelle0426" TargetMode="External"/><Relationship Id="rId4" Type="http://schemas.openxmlformats.org/officeDocument/2006/relationships/hyperlink" Target="mailto:michelle.pacheco426@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Freeform: Shape 11">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502731" y="2456798"/>
            <a:ext cx="5186842" cy="2387918"/>
          </a:xfrm>
        </p:spPr>
        <p:txBody>
          <a:bodyPr anchor="b">
            <a:normAutofit fontScale="90000"/>
          </a:bodyPr>
          <a:lstStyle/>
          <a:p>
            <a:r>
              <a:rPr lang="en-US" sz="5200" dirty="0">
                <a:solidFill>
                  <a:schemeClr val="tx2"/>
                </a:solidFill>
              </a:rPr>
              <a:t>Elevating Learning &amp; Development:</a:t>
            </a:r>
            <a:br>
              <a:rPr lang="en-US" sz="5200" dirty="0">
                <a:solidFill>
                  <a:schemeClr val="tx2"/>
                </a:solidFill>
              </a:rPr>
            </a:br>
            <a:r>
              <a:rPr lang="en-US" sz="5200" dirty="0">
                <a:solidFill>
                  <a:schemeClr val="tx2"/>
                </a:solidFill>
              </a:rPr>
              <a:t>A 30-60-90 Day Plan</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3502135" y="4915983"/>
            <a:ext cx="5188034" cy="682079"/>
          </a:xfrm>
        </p:spPr>
        <p:txBody>
          <a:bodyPr>
            <a:normAutofit/>
          </a:bodyPr>
          <a:lstStyle/>
          <a:p>
            <a:r>
              <a:rPr lang="en-US" dirty="0">
                <a:solidFill>
                  <a:schemeClr val="tx2"/>
                </a:solidFill>
              </a:rPr>
              <a:t>Michelle Pacheco</a:t>
            </a: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9F3BB-686D-5338-79D6-27907C07AA83}"/>
              </a:ext>
            </a:extLst>
          </p:cNvPr>
          <p:cNvSpPr>
            <a:spLocks noGrp="1"/>
          </p:cNvSpPr>
          <p:nvPr>
            <p:ph type="title"/>
          </p:nvPr>
        </p:nvSpPr>
        <p:spPr>
          <a:xfrm>
            <a:off x="1524000" y="548640"/>
            <a:ext cx="9160475" cy="1132258"/>
          </a:xfrm>
        </p:spPr>
        <p:txBody>
          <a:bodyPr anchor="ctr">
            <a:normAutofit/>
          </a:bodyPr>
          <a:lstStyle/>
          <a:p>
            <a:pPr algn="ctr"/>
            <a:r>
              <a:rPr lang="en-US" dirty="0"/>
              <a:t>90 Days: Kirkpatrick Model</a:t>
            </a:r>
          </a:p>
        </p:txBody>
      </p:sp>
      <p:graphicFrame>
        <p:nvGraphicFramePr>
          <p:cNvPr id="4" name="Content Placeholder 4">
            <a:extLst>
              <a:ext uri="{FF2B5EF4-FFF2-40B4-BE49-F238E27FC236}">
                <a16:creationId xmlns:a16="http://schemas.microsoft.com/office/drawing/2014/main" id="{53EFC1C8-68AC-4F1F-AFF3-6F9851A434DF}"/>
              </a:ext>
            </a:extLst>
          </p:cNvPr>
          <p:cNvGraphicFramePr>
            <a:graphicFrameLocks noGrp="1"/>
          </p:cNvGraphicFramePr>
          <p:nvPr>
            <p:ph idx="1"/>
            <p:extLst>
              <p:ext uri="{D42A27DB-BD31-4B8C-83A1-F6EECF244321}">
                <p14:modId xmlns:p14="http://schemas.microsoft.com/office/powerpoint/2010/main" val="2205485049"/>
              </p:ext>
              <p:ext uri="{E7BDC344-281C-4309-B0C6-D0EE65EED2A8}">
                <p202:designPr xmlns:p202="http://schemas.microsoft.com/office/powerpoint/2020/02/main">
                  <p202:designTagLst>
                    <p202:designTag name="ARCH:1:CLS" val="SmartArt"/>
                    <p202:designTag name="ARCH:1:VSVAR" val="Timeline"/>
                  </p202:designTagLst>
                </p202:designPr>
              </p:ext>
            </p:extLst>
          </p:nvPr>
        </p:nvGraphicFramePr>
        <p:xfrm>
          <a:off x="936562" y="1680898"/>
          <a:ext cx="10335350" cy="4066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13">
            <a:extLst>
              <a:ext uri="{FF2B5EF4-FFF2-40B4-BE49-F238E27FC236}">
                <a16:creationId xmlns:a16="http://schemas.microsoft.com/office/drawing/2014/main" id="{BA58E059-8669-B0F7-D313-04419520C7F8}"/>
              </a:ext>
            </a:extLst>
          </p:cNvPr>
          <p:cNvSpPr txBox="1">
            <a:spLocks/>
          </p:cNvSpPr>
          <p:nvPr/>
        </p:nvSpPr>
        <p:spPr>
          <a:xfrm>
            <a:off x="705078" y="5846185"/>
            <a:ext cx="10640976" cy="8017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i="1" dirty="0">
                <a:solidFill>
                  <a:schemeClr val="accent3"/>
                </a:solidFill>
              </a:rPr>
              <a:t>The Kirkpatrick Model is a robust framework for evaluating the effectiveness of training programs within learning organizations. this model encompasses four key levels of assessment: Reaction, Learning, Behavior, and Results, with a fifth level—Return on Investment (ROI)—added later to quantify the financial impact of training initiatives.</a:t>
            </a:r>
          </a:p>
        </p:txBody>
      </p:sp>
      <p:pic>
        <p:nvPicPr>
          <p:cNvPr id="11" name="Graphic 10" descr="Right pointing backhand index outline">
            <a:extLst>
              <a:ext uri="{FF2B5EF4-FFF2-40B4-BE49-F238E27FC236}">
                <a16:creationId xmlns:a16="http://schemas.microsoft.com/office/drawing/2014/main" id="{61E48605-D1BE-2C6B-811A-CEA30E16E39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5400000">
            <a:off x="8826854" y="1340698"/>
            <a:ext cx="914400" cy="914400"/>
          </a:xfrm>
          <a:prstGeom prst="rect">
            <a:avLst/>
          </a:prstGeom>
        </p:spPr>
      </p:pic>
    </p:spTree>
    <p:extLst>
      <p:ext uri="{BB962C8B-B14F-4D97-AF65-F5344CB8AC3E}">
        <p14:creationId xmlns:p14="http://schemas.microsoft.com/office/powerpoint/2010/main" val="99080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BB6B60-9DA3-430C-B84C-A52FFE5B762B}"/>
              </a:ext>
            </a:extLst>
          </p:cNvPr>
          <p:cNvSpPr>
            <a:spLocks noGrp="1"/>
          </p:cNvSpPr>
          <p:nvPr>
            <p:ph type="title"/>
          </p:nvPr>
        </p:nvSpPr>
        <p:spPr>
          <a:xfrm>
            <a:off x="1107653" y="1036896"/>
            <a:ext cx="5716339" cy="1364064"/>
          </a:xfrm>
        </p:spPr>
        <p:txBody>
          <a:bodyPr>
            <a:normAutofit/>
          </a:bodyPr>
          <a:lstStyle/>
          <a:p>
            <a:r>
              <a:rPr lang="en-US" dirty="0"/>
              <a:t>Unique Value Proposition</a:t>
            </a:r>
          </a:p>
        </p:txBody>
      </p:sp>
      <p:sp>
        <p:nvSpPr>
          <p:cNvPr id="83" name="Date Placeholder 82">
            <a:extLst>
              <a:ext uri="{FF2B5EF4-FFF2-40B4-BE49-F238E27FC236}">
                <a16:creationId xmlns:a16="http://schemas.microsoft.com/office/drawing/2014/main" id="{FFF3EB1D-5BFC-4FA4-8992-5E23932C3961}"/>
              </a:ext>
            </a:extLst>
          </p:cNvPr>
          <p:cNvSpPr>
            <a:spLocks noGrp="1"/>
          </p:cNvSpPr>
          <p:nvPr>
            <p:ph type="dt" sz="half" idx="4294967295"/>
          </p:nvPr>
        </p:nvSpPr>
        <p:spPr>
          <a:xfrm>
            <a:off x="2660976" y="475523"/>
            <a:ext cx="2209554" cy="561373"/>
          </a:xfrm>
        </p:spPr>
        <p:txBody>
          <a:bodyPr/>
          <a:lstStyle/>
          <a:p>
            <a:pPr algn="ctr"/>
            <a:r>
              <a:rPr lang="en-US" sz="1300" dirty="0"/>
              <a:t>2026 – Michelle Pacheco</a:t>
            </a:r>
          </a:p>
        </p:txBody>
      </p:sp>
      <p:sp>
        <p:nvSpPr>
          <p:cNvPr id="6" name="Text Placeholder 5">
            <a:extLst>
              <a:ext uri="{FF2B5EF4-FFF2-40B4-BE49-F238E27FC236}">
                <a16:creationId xmlns:a16="http://schemas.microsoft.com/office/drawing/2014/main" id="{1899EE03-8C56-4610-97B8-669F47CC4601}"/>
              </a:ext>
            </a:extLst>
          </p:cNvPr>
          <p:cNvSpPr>
            <a:spLocks noGrp="1"/>
          </p:cNvSpPr>
          <p:nvPr>
            <p:ph type="body" sz="quarter" idx="15"/>
          </p:nvPr>
        </p:nvSpPr>
        <p:spPr>
          <a:xfrm>
            <a:off x="1137150" y="2535426"/>
            <a:ext cx="5716339" cy="3577205"/>
          </a:xfrm>
        </p:spPr>
        <p:txBody>
          <a:bodyPr>
            <a:normAutofit fontScale="92500" lnSpcReduction="20000"/>
          </a:bodyPr>
          <a:lstStyle/>
          <a:p>
            <a:pPr marL="342900" indent="-342900" algn="l">
              <a:buFont typeface="Arial" panose="020B0604020202020204" pitchFamily="34" charset="0"/>
              <a:buChar char="•"/>
            </a:pPr>
            <a:r>
              <a:rPr lang="en-US" dirty="0"/>
              <a:t>Experienced with Business-Centric Learning</a:t>
            </a:r>
          </a:p>
          <a:p>
            <a:pPr marL="342900" indent="-342900" algn="l">
              <a:buFont typeface="Arial" panose="020B0604020202020204" pitchFamily="34" charset="0"/>
              <a:buChar char="•"/>
            </a:pPr>
            <a:r>
              <a:rPr lang="en-US" dirty="0"/>
              <a:t>Redesigned Compliance and Role Based onboarding programs, halving duration while improving performance</a:t>
            </a:r>
          </a:p>
          <a:p>
            <a:pPr marL="342900" indent="-342900" algn="l">
              <a:buFont typeface="Arial" panose="020B0604020202020204" pitchFamily="34" charset="0"/>
              <a:buChar char="•"/>
            </a:pPr>
            <a:r>
              <a:rPr lang="en-US" dirty="0"/>
              <a:t>Managed multi-million dollar budgets with 98% on-time and on-budget delivery rate.</a:t>
            </a:r>
          </a:p>
          <a:p>
            <a:pPr marL="342900" indent="-342900" algn="l">
              <a:buFont typeface="Arial" panose="020B0604020202020204" pitchFamily="34" charset="0"/>
              <a:buChar char="•"/>
            </a:pPr>
            <a:r>
              <a:rPr lang="en-US" dirty="0"/>
              <a:t>Successfully introduced workflow learning methods that reduced front-line onboarding time by 40% with decreased Average Call Handling time and enhancing quality scores by 12%</a:t>
            </a:r>
          </a:p>
          <a:p>
            <a:pPr marL="342900" indent="-342900" algn="l">
              <a:buFont typeface="Arial" panose="020B0604020202020204" pitchFamily="34" charset="0"/>
              <a:buChar char="•"/>
            </a:pPr>
            <a:r>
              <a:rPr lang="en-US" dirty="0"/>
              <a:t>Developed and deployed data-analytics systems resulting in 80% improvement of reporting accuracy, tracking ROI and increased ability to influence support of learning funding initiatives</a:t>
            </a:r>
          </a:p>
        </p:txBody>
      </p:sp>
      <p:pic>
        <p:nvPicPr>
          <p:cNvPr id="17" name="Picture Placeholder 16" descr="Businessperson pointing to digital tablet in meeting">
            <a:extLst>
              <a:ext uri="{FF2B5EF4-FFF2-40B4-BE49-F238E27FC236}">
                <a16:creationId xmlns:a16="http://schemas.microsoft.com/office/drawing/2014/main" id="{936E703F-0B68-4D4A-9EDA-D51A3BF6BA61}"/>
              </a:ext>
            </a:extLst>
          </p:cNvPr>
          <p:cNvPicPr>
            <a:picLocks noGrp="1" noChangeAspect="1"/>
          </p:cNvPicPr>
          <p:nvPr>
            <p:ph type="pic" sz="quarter" idx="13"/>
          </p:nvPr>
        </p:nvPicPr>
        <p:blipFill>
          <a:blip r:embed="rId3"/>
          <a:srcRect l="26698" r="26698"/>
          <a:stretch/>
        </p:blipFill>
        <p:spPr/>
      </p:pic>
      <p:pic>
        <p:nvPicPr>
          <p:cNvPr id="21" name="Picture Placeholder 20" descr="Fist bumping">
            <a:extLst>
              <a:ext uri="{FF2B5EF4-FFF2-40B4-BE49-F238E27FC236}">
                <a16:creationId xmlns:a16="http://schemas.microsoft.com/office/drawing/2014/main" id="{2D8D552F-456C-4D1F-A816-78EB8682695E}"/>
              </a:ext>
            </a:extLst>
          </p:cNvPr>
          <p:cNvPicPr>
            <a:picLocks noGrp="1" noChangeAspect="1"/>
          </p:cNvPicPr>
          <p:nvPr>
            <p:ph type="pic" sz="quarter" idx="16"/>
          </p:nvPr>
        </p:nvPicPr>
        <p:blipFill>
          <a:blip r:embed="rId4"/>
          <a:srcRect l="26740" r="26740"/>
          <a:stretch/>
        </p:blipFill>
        <p:spPr/>
      </p:pic>
      <p:pic>
        <p:nvPicPr>
          <p:cNvPr id="13" name="Picture Placeholder 12" descr="Arrows piercing notes">
            <a:extLst>
              <a:ext uri="{FF2B5EF4-FFF2-40B4-BE49-F238E27FC236}">
                <a16:creationId xmlns:a16="http://schemas.microsoft.com/office/drawing/2014/main" id="{51F6EDCA-EF3A-4858-8F8C-CD888E58EEE6}"/>
              </a:ext>
            </a:extLst>
          </p:cNvPr>
          <p:cNvPicPr>
            <a:picLocks noGrp="1" noChangeAspect="1"/>
          </p:cNvPicPr>
          <p:nvPr>
            <p:ph type="pic" sz="quarter" idx="14"/>
          </p:nvPr>
        </p:nvPicPr>
        <p:blipFill>
          <a:blip r:embed="rId5"/>
          <a:srcRect t="207" b="207"/>
          <a:stretch/>
        </p:blipFill>
        <p:spPr/>
      </p:pic>
    </p:spTree>
    <p:extLst>
      <p:ext uri="{BB962C8B-B14F-4D97-AF65-F5344CB8AC3E}">
        <p14:creationId xmlns:p14="http://schemas.microsoft.com/office/powerpoint/2010/main" val="148926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E900B8-5222-3BC3-74D4-8D984BB3FA67}"/>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Future-Focused Strategic Milestones</a:t>
            </a:r>
          </a:p>
        </p:txBody>
      </p:sp>
      <p:grpSp>
        <p:nvGrpSpPr>
          <p:cNvPr id="6" name="Group 5">
            <a:extLst>
              <a:ext uri="{FF2B5EF4-FFF2-40B4-BE49-F238E27FC236}">
                <a16:creationId xmlns:a16="http://schemas.microsoft.com/office/drawing/2014/main" id="{AECEEAFE-FBA4-5EFF-19D9-CA08160A16D7}"/>
              </a:ext>
            </a:extLst>
          </p:cNvPr>
          <p:cNvGrpSpPr/>
          <p:nvPr/>
        </p:nvGrpSpPr>
        <p:grpSpPr>
          <a:xfrm>
            <a:off x="215757" y="2021994"/>
            <a:ext cx="11760486" cy="4760804"/>
            <a:chOff x="25366" y="2275290"/>
            <a:chExt cx="11760486" cy="4760804"/>
          </a:xfrm>
        </p:grpSpPr>
        <p:sp>
          <p:nvSpPr>
            <p:cNvPr id="15" name="Freeform 14">
              <a:extLst>
                <a:ext uri="{FF2B5EF4-FFF2-40B4-BE49-F238E27FC236}">
                  <a16:creationId xmlns:a16="http://schemas.microsoft.com/office/drawing/2014/main" id="{49E0816B-217B-7C60-40E0-56E0B353ABB2}"/>
                </a:ext>
              </a:extLst>
            </p:cNvPr>
            <p:cNvSpPr/>
            <p:nvPr/>
          </p:nvSpPr>
          <p:spPr>
            <a:xfrm>
              <a:off x="7525814" y="4626195"/>
              <a:ext cx="1089136" cy="0"/>
            </a:xfrm>
            <a:custGeom>
              <a:avLst/>
              <a:gdLst/>
              <a:ahLst/>
              <a:cxnLst/>
              <a:rect l="0" t="0" r="0" b="0"/>
              <a:pathLst>
                <a:path>
                  <a:moveTo>
                    <a:pt x="0" y="0"/>
                  </a:moveTo>
                  <a:lnTo>
                    <a:pt x="1089136" y="0"/>
                  </a:lnTo>
                </a:path>
              </a:pathLst>
            </a:custGeom>
            <a:noFill/>
            <a:ln w="12700" cap="flat" cmpd="sng" algn="ctr">
              <a:solidFill>
                <a:schemeClr val="dk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7" name="Straight Connector 16">
              <a:extLst>
                <a:ext uri="{FF2B5EF4-FFF2-40B4-BE49-F238E27FC236}">
                  <a16:creationId xmlns:a16="http://schemas.microsoft.com/office/drawing/2014/main" id="{4B5AA0C0-7B4F-B2C5-D6E2-D4CF16390901}"/>
                </a:ext>
              </a:extLst>
            </p:cNvPr>
            <p:cNvSpPr/>
            <p:nvPr/>
          </p:nvSpPr>
          <p:spPr>
            <a:xfrm>
              <a:off x="6096000" y="5048709"/>
              <a:ext cx="0" cy="458382"/>
            </a:xfrm>
            <a:prstGeom prst="line">
              <a:avLst/>
            </a:prstGeom>
            <a:noFill/>
            <a:ln w="9525" cap="flat" cmpd="sng" algn="ctr">
              <a:solidFill>
                <a:schemeClr val="dk1">
                  <a:hueOff val="0"/>
                  <a:satOff val="0"/>
                  <a:lumOff val="0"/>
                  <a:alphaOff val="0"/>
                </a:scheme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7" name="Freeform 6">
              <a:extLst>
                <a:ext uri="{FF2B5EF4-FFF2-40B4-BE49-F238E27FC236}">
                  <a16:creationId xmlns:a16="http://schemas.microsoft.com/office/drawing/2014/main" id="{5E02D418-3502-1FB4-D55D-22A1FEDFB240}"/>
                </a:ext>
              </a:extLst>
            </p:cNvPr>
            <p:cNvSpPr/>
            <p:nvPr/>
          </p:nvSpPr>
          <p:spPr>
            <a:xfrm>
              <a:off x="261342" y="4115187"/>
              <a:ext cx="3200400" cy="1097280"/>
            </a:xfrm>
            <a:custGeom>
              <a:avLst/>
              <a:gdLst>
                <a:gd name="csX0" fmla="*/ 0 w 2800635"/>
                <a:gd name="csY0" fmla="*/ 91678 h 550058"/>
                <a:gd name="csX1" fmla="*/ 91678 w 2800635"/>
                <a:gd name="csY1" fmla="*/ 0 h 550058"/>
                <a:gd name="csX2" fmla="*/ 2708957 w 2800635"/>
                <a:gd name="csY2" fmla="*/ 0 h 550058"/>
                <a:gd name="csX3" fmla="*/ 2800635 w 2800635"/>
                <a:gd name="csY3" fmla="*/ 91678 h 550058"/>
                <a:gd name="csX4" fmla="*/ 2800635 w 2800635"/>
                <a:gd name="csY4" fmla="*/ 458380 h 550058"/>
                <a:gd name="csX5" fmla="*/ 2708957 w 2800635"/>
                <a:gd name="csY5" fmla="*/ 550058 h 550058"/>
                <a:gd name="csX6" fmla="*/ 91678 w 2800635"/>
                <a:gd name="csY6" fmla="*/ 550058 h 550058"/>
                <a:gd name="csX7" fmla="*/ 0 w 2800635"/>
                <a:gd name="csY7" fmla="*/ 458380 h 550058"/>
                <a:gd name="csX8" fmla="*/ 0 w 2800635"/>
                <a:gd name="csY8" fmla="*/ 91678 h 5500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00635" h="550058">
                  <a:moveTo>
                    <a:pt x="0" y="91678"/>
                  </a:moveTo>
                  <a:cubicBezTo>
                    <a:pt x="0" y="41046"/>
                    <a:pt x="41046" y="0"/>
                    <a:pt x="91678" y="0"/>
                  </a:cubicBezTo>
                  <a:lnTo>
                    <a:pt x="2708957" y="0"/>
                  </a:lnTo>
                  <a:cubicBezTo>
                    <a:pt x="2759589" y="0"/>
                    <a:pt x="2800635" y="41046"/>
                    <a:pt x="2800635" y="91678"/>
                  </a:cubicBezTo>
                  <a:lnTo>
                    <a:pt x="2800635" y="458380"/>
                  </a:lnTo>
                  <a:cubicBezTo>
                    <a:pt x="2800635" y="509012"/>
                    <a:pt x="2759589" y="550058"/>
                    <a:pt x="2708957" y="550058"/>
                  </a:cubicBezTo>
                  <a:lnTo>
                    <a:pt x="91678" y="550058"/>
                  </a:lnTo>
                  <a:cubicBezTo>
                    <a:pt x="41046" y="550058"/>
                    <a:pt x="0" y="509012"/>
                    <a:pt x="0" y="458380"/>
                  </a:cubicBezTo>
                  <a:lnTo>
                    <a:pt x="0" y="9167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772" tIns="148772" rIns="148772" bIns="148772" numCol="1" spcCol="1270" anchor="ctr" anchorCtr="0">
              <a:noAutofit/>
            </a:bodyPr>
            <a:lstStyle/>
            <a:p>
              <a:pPr marL="0" lvl="0" indent="0" algn="ctr" defTabSz="711200">
                <a:lnSpc>
                  <a:spcPct val="90000"/>
                </a:lnSpc>
                <a:spcBef>
                  <a:spcPct val="0"/>
                </a:spcBef>
                <a:spcAft>
                  <a:spcPct val="35000"/>
                </a:spcAft>
                <a:buNone/>
                <a:defRPr b="1"/>
              </a:pPr>
              <a:r>
                <a:rPr lang="en-US" sz="1600" kern="1200" dirty="0"/>
                <a:t>1-Year Milestone: Foundation for Learning Excellence</a:t>
              </a:r>
            </a:p>
          </p:txBody>
        </p:sp>
        <p:sp>
          <p:nvSpPr>
            <p:cNvPr id="8" name="Freeform 7">
              <a:extLst>
                <a:ext uri="{FF2B5EF4-FFF2-40B4-BE49-F238E27FC236}">
                  <a16:creationId xmlns:a16="http://schemas.microsoft.com/office/drawing/2014/main" id="{66D86030-F0B4-041C-60E3-ADBAEC2244E9}"/>
                </a:ext>
              </a:extLst>
            </p:cNvPr>
            <p:cNvSpPr/>
            <p:nvPr/>
          </p:nvSpPr>
          <p:spPr>
            <a:xfrm>
              <a:off x="25366" y="2275290"/>
              <a:ext cx="3506310" cy="1289840"/>
            </a:xfrm>
            <a:custGeom>
              <a:avLst/>
              <a:gdLst>
                <a:gd name="csX0" fmla="*/ 0 w 3889771"/>
                <a:gd name="csY0" fmla="*/ 0 h 1466823"/>
                <a:gd name="csX1" fmla="*/ 3889771 w 3889771"/>
                <a:gd name="csY1" fmla="*/ 0 h 1466823"/>
                <a:gd name="csX2" fmla="*/ 3889771 w 3889771"/>
                <a:gd name="csY2" fmla="*/ 1466823 h 1466823"/>
                <a:gd name="csX3" fmla="*/ 0 w 3889771"/>
                <a:gd name="csY3" fmla="*/ 1466823 h 1466823"/>
                <a:gd name="csX4" fmla="*/ 0 w 3889771"/>
                <a:gd name="csY4" fmla="*/ 0 h 1466823"/>
              </a:gdLst>
              <a:ahLst/>
              <a:cxnLst>
                <a:cxn ang="0">
                  <a:pos x="csX0" y="csY0"/>
                </a:cxn>
                <a:cxn ang="0">
                  <a:pos x="csX1" y="csY1"/>
                </a:cxn>
                <a:cxn ang="0">
                  <a:pos x="csX2" y="csY2"/>
                </a:cxn>
                <a:cxn ang="0">
                  <a:pos x="csX3" y="csY3"/>
                </a:cxn>
                <a:cxn ang="0">
                  <a:pos x="csX4" y="csY4"/>
                </a:cxn>
              </a:cxnLst>
              <a:rect l="l" t="t" r="r" b="b"/>
              <a:pathLst>
                <a:path w="3889771" h="1466823">
                  <a:moveTo>
                    <a:pt x="0" y="0"/>
                  </a:moveTo>
                  <a:lnTo>
                    <a:pt x="3889771" y="0"/>
                  </a:lnTo>
                  <a:lnTo>
                    <a:pt x="3889771" y="1466823"/>
                  </a:lnTo>
                  <a:lnTo>
                    <a:pt x="0" y="146682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en-US" sz="1400" kern="1200" dirty="0"/>
                <a:t>Establish a comprehensive framework to enable L&amp;D to be viewed as a strategic partner in organizational growth and engagement.</a:t>
              </a:r>
            </a:p>
          </p:txBody>
        </p:sp>
        <p:sp>
          <p:nvSpPr>
            <p:cNvPr id="10" name="Freeform 9">
              <a:extLst>
                <a:ext uri="{FF2B5EF4-FFF2-40B4-BE49-F238E27FC236}">
                  <a16:creationId xmlns:a16="http://schemas.microsoft.com/office/drawing/2014/main" id="{5C275946-49C7-4F0C-1C90-41D02172F7F3}"/>
                </a:ext>
              </a:extLst>
            </p:cNvPr>
            <p:cNvSpPr/>
            <p:nvPr/>
          </p:nvSpPr>
          <p:spPr>
            <a:xfrm>
              <a:off x="3518055" y="4626195"/>
              <a:ext cx="1089136" cy="0"/>
            </a:xfrm>
            <a:custGeom>
              <a:avLst/>
              <a:gdLst/>
              <a:ahLst/>
              <a:cxnLst/>
              <a:rect l="0" t="0" r="0" b="0"/>
              <a:pathLst>
                <a:path>
                  <a:moveTo>
                    <a:pt x="0" y="0"/>
                  </a:moveTo>
                  <a:lnTo>
                    <a:pt x="1089136" y="0"/>
                  </a:lnTo>
                </a:path>
              </a:pathLst>
            </a:custGeom>
            <a:noFill/>
            <a:ln w="12700" cap="flat" cmpd="sng" algn="ctr">
              <a:solidFill>
                <a:schemeClr val="dk1">
                  <a:hueOff val="0"/>
                  <a:satOff val="0"/>
                  <a:lumOff val="0"/>
                  <a:alphaOff val="0"/>
                </a:scheme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1" name="Straight Connector 10">
              <a:extLst>
                <a:ext uri="{FF2B5EF4-FFF2-40B4-BE49-F238E27FC236}">
                  <a16:creationId xmlns:a16="http://schemas.microsoft.com/office/drawing/2014/main" id="{1A9147B4-628C-EA6B-932D-1EC136EB7223}"/>
                </a:ext>
              </a:extLst>
            </p:cNvPr>
            <p:cNvSpPr/>
            <p:nvPr/>
          </p:nvSpPr>
          <p:spPr>
            <a:xfrm>
              <a:off x="1793270" y="3627310"/>
              <a:ext cx="0" cy="458382"/>
            </a:xfrm>
            <a:prstGeom prst="line">
              <a:avLst/>
            </a:prstGeom>
            <a:noFill/>
            <a:ln w="9525" cap="flat" cmpd="sng" algn="ctr">
              <a:solidFill>
                <a:schemeClr val="dk1">
                  <a:hueOff val="0"/>
                  <a:satOff val="0"/>
                  <a:lumOff val="0"/>
                  <a:alphaOff val="0"/>
                </a:scheme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2" name="Freeform 11">
              <a:extLst>
                <a:ext uri="{FF2B5EF4-FFF2-40B4-BE49-F238E27FC236}">
                  <a16:creationId xmlns:a16="http://schemas.microsoft.com/office/drawing/2014/main" id="{4DD85F31-2447-1687-7B5C-0AC71D7EF362}"/>
                </a:ext>
              </a:extLst>
            </p:cNvPr>
            <p:cNvSpPr/>
            <p:nvPr/>
          </p:nvSpPr>
          <p:spPr>
            <a:xfrm>
              <a:off x="4607191" y="4115189"/>
              <a:ext cx="3200400" cy="1097280"/>
            </a:xfrm>
            <a:custGeom>
              <a:avLst/>
              <a:gdLst>
                <a:gd name="csX0" fmla="*/ 0 w 2800635"/>
                <a:gd name="csY0" fmla="*/ 91678 h 550058"/>
                <a:gd name="csX1" fmla="*/ 91678 w 2800635"/>
                <a:gd name="csY1" fmla="*/ 0 h 550058"/>
                <a:gd name="csX2" fmla="*/ 2708957 w 2800635"/>
                <a:gd name="csY2" fmla="*/ 0 h 550058"/>
                <a:gd name="csX3" fmla="*/ 2800635 w 2800635"/>
                <a:gd name="csY3" fmla="*/ 91678 h 550058"/>
                <a:gd name="csX4" fmla="*/ 2800635 w 2800635"/>
                <a:gd name="csY4" fmla="*/ 458380 h 550058"/>
                <a:gd name="csX5" fmla="*/ 2708957 w 2800635"/>
                <a:gd name="csY5" fmla="*/ 550058 h 550058"/>
                <a:gd name="csX6" fmla="*/ 91678 w 2800635"/>
                <a:gd name="csY6" fmla="*/ 550058 h 550058"/>
                <a:gd name="csX7" fmla="*/ 0 w 2800635"/>
                <a:gd name="csY7" fmla="*/ 458380 h 550058"/>
                <a:gd name="csX8" fmla="*/ 0 w 2800635"/>
                <a:gd name="csY8" fmla="*/ 91678 h 5500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00635" h="550058">
                  <a:moveTo>
                    <a:pt x="0" y="91678"/>
                  </a:moveTo>
                  <a:cubicBezTo>
                    <a:pt x="0" y="41046"/>
                    <a:pt x="41046" y="0"/>
                    <a:pt x="91678" y="0"/>
                  </a:cubicBezTo>
                  <a:lnTo>
                    <a:pt x="2708957" y="0"/>
                  </a:lnTo>
                  <a:cubicBezTo>
                    <a:pt x="2759589" y="0"/>
                    <a:pt x="2800635" y="41046"/>
                    <a:pt x="2800635" y="91678"/>
                  </a:cubicBezTo>
                  <a:lnTo>
                    <a:pt x="2800635" y="458380"/>
                  </a:lnTo>
                  <a:cubicBezTo>
                    <a:pt x="2800635" y="509012"/>
                    <a:pt x="2759589" y="550058"/>
                    <a:pt x="2708957" y="550058"/>
                  </a:cubicBezTo>
                  <a:lnTo>
                    <a:pt x="91678" y="550058"/>
                  </a:lnTo>
                  <a:cubicBezTo>
                    <a:pt x="41046" y="550058"/>
                    <a:pt x="0" y="509012"/>
                    <a:pt x="0" y="458380"/>
                  </a:cubicBezTo>
                  <a:lnTo>
                    <a:pt x="0" y="9167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772" tIns="148772" rIns="148772" bIns="148772" numCol="1" spcCol="1270" anchor="ctr" anchorCtr="0">
              <a:noAutofit/>
            </a:bodyPr>
            <a:lstStyle/>
            <a:p>
              <a:pPr marL="0" lvl="0" indent="0" algn="ctr" defTabSz="711200">
                <a:lnSpc>
                  <a:spcPct val="90000"/>
                </a:lnSpc>
                <a:spcBef>
                  <a:spcPct val="0"/>
                </a:spcBef>
                <a:spcAft>
                  <a:spcPct val="35000"/>
                </a:spcAft>
                <a:buNone/>
                <a:defRPr b="1"/>
              </a:pPr>
              <a:r>
                <a:rPr lang="en-US" sz="1600" kern="1200" dirty="0"/>
                <a:t>3-Year Milestone: Driving Performance and Engagement</a:t>
              </a:r>
            </a:p>
          </p:txBody>
        </p:sp>
        <p:sp>
          <p:nvSpPr>
            <p:cNvPr id="13" name="Freeform 12">
              <a:extLst>
                <a:ext uri="{FF2B5EF4-FFF2-40B4-BE49-F238E27FC236}">
                  <a16:creationId xmlns:a16="http://schemas.microsoft.com/office/drawing/2014/main" id="{85003535-EA46-E7A3-4AF2-D355A349D72B}"/>
                </a:ext>
              </a:extLst>
            </p:cNvPr>
            <p:cNvSpPr/>
            <p:nvPr/>
          </p:nvSpPr>
          <p:spPr>
            <a:xfrm>
              <a:off x="4180611" y="5569271"/>
              <a:ext cx="3889771" cy="1466823"/>
            </a:xfrm>
            <a:custGeom>
              <a:avLst/>
              <a:gdLst>
                <a:gd name="csX0" fmla="*/ 0 w 3889771"/>
                <a:gd name="csY0" fmla="*/ 0 h 1466823"/>
                <a:gd name="csX1" fmla="*/ 3889771 w 3889771"/>
                <a:gd name="csY1" fmla="*/ 0 h 1466823"/>
                <a:gd name="csX2" fmla="*/ 3889771 w 3889771"/>
                <a:gd name="csY2" fmla="*/ 1466823 h 1466823"/>
                <a:gd name="csX3" fmla="*/ 0 w 3889771"/>
                <a:gd name="csY3" fmla="*/ 1466823 h 1466823"/>
                <a:gd name="csX4" fmla="*/ 0 w 3889771"/>
                <a:gd name="csY4" fmla="*/ 0 h 1466823"/>
              </a:gdLst>
              <a:ahLst/>
              <a:cxnLst>
                <a:cxn ang="0">
                  <a:pos x="csX0" y="csY0"/>
                </a:cxn>
                <a:cxn ang="0">
                  <a:pos x="csX1" y="csY1"/>
                </a:cxn>
                <a:cxn ang="0">
                  <a:pos x="csX2" y="csY2"/>
                </a:cxn>
                <a:cxn ang="0">
                  <a:pos x="csX3" y="csY3"/>
                </a:cxn>
                <a:cxn ang="0">
                  <a:pos x="csX4" y="csY4"/>
                </a:cxn>
              </a:cxnLst>
              <a:rect l="l" t="t" r="r" b="b"/>
              <a:pathLst>
                <a:path w="3889771" h="1466823">
                  <a:moveTo>
                    <a:pt x="0" y="0"/>
                  </a:moveTo>
                  <a:lnTo>
                    <a:pt x="3889771" y="0"/>
                  </a:lnTo>
                  <a:lnTo>
                    <a:pt x="3889771" y="1466823"/>
                  </a:lnTo>
                  <a:lnTo>
                    <a:pt x="0" y="146682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0" i="0" kern="1200" dirty="0"/>
                <a:t>Foster a culture of feedback and continuous improvement through regular assessment and adaptation of training programs.</a:t>
              </a:r>
              <a:endParaRPr lang="en-US" sz="1400" kern="1200" dirty="0"/>
            </a:p>
            <a:p>
              <a:pPr marL="0" lvl="0" indent="0" algn="l" defTabSz="622300">
                <a:lnSpc>
                  <a:spcPct val="90000"/>
                </a:lnSpc>
                <a:spcBef>
                  <a:spcPct val="0"/>
                </a:spcBef>
                <a:spcAft>
                  <a:spcPct val="35000"/>
                </a:spcAft>
                <a:buFont typeface="Arial" panose="020B0604020202020204" pitchFamily="34" charset="0"/>
                <a:buNone/>
              </a:pPr>
              <a:r>
                <a:rPr lang="en-US" sz="1400" b="0" i="0" kern="1200" dirty="0"/>
                <a:t>Establish cross-functional learning opportunities to drive collaboration and knowledge sharing across departments.</a:t>
              </a:r>
            </a:p>
          </p:txBody>
        </p:sp>
        <p:sp>
          <p:nvSpPr>
            <p:cNvPr id="19" name="Freeform 18">
              <a:extLst>
                <a:ext uri="{FF2B5EF4-FFF2-40B4-BE49-F238E27FC236}">
                  <a16:creationId xmlns:a16="http://schemas.microsoft.com/office/drawing/2014/main" id="{19937F22-CEA8-9054-78CE-92E481E26DFE}"/>
                </a:ext>
              </a:extLst>
            </p:cNvPr>
            <p:cNvSpPr/>
            <p:nvPr/>
          </p:nvSpPr>
          <p:spPr>
            <a:xfrm>
              <a:off x="8585452" y="4115189"/>
              <a:ext cx="3200400" cy="1097280"/>
            </a:xfrm>
            <a:custGeom>
              <a:avLst/>
              <a:gdLst>
                <a:gd name="csX0" fmla="*/ 0 w 2800635"/>
                <a:gd name="csY0" fmla="*/ 91678 h 550058"/>
                <a:gd name="csX1" fmla="*/ 91678 w 2800635"/>
                <a:gd name="csY1" fmla="*/ 0 h 550058"/>
                <a:gd name="csX2" fmla="*/ 2708957 w 2800635"/>
                <a:gd name="csY2" fmla="*/ 0 h 550058"/>
                <a:gd name="csX3" fmla="*/ 2800635 w 2800635"/>
                <a:gd name="csY3" fmla="*/ 91678 h 550058"/>
                <a:gd name="csX4" fmla="*/ 2800635 w 2800635"/>
                <a:gd name="csY4" fmla="*/ 458380 h 550058"/>
                <a:gd name="csX5" fmla="*/ 2708957 w 2800635"/>
                <a:gd name="csY5" fmla="*/ 550058 h 550058"/>
                <a:gd name="csX6" fmla="*/ 91678 w 2800635"/>
                <a:gd name="csY6" fmla="*/ 550058 h 550058"/>
                <a:gd name="csX7" fmla="*/ 0 w 2800635"/>
                <a:gd name="csY7" fmla="*/ 458380 h 550058"/>
                <a:gd name="csX8" fmla="*/ 0 w 2800635"/>
                <a:gd name="csY8" fmla="*/ 91678 h 5500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2800635" h="550058">
                  <a:moveTo>
                    <a:pt x="0" y="91678"/>
                  </a:moveTo>
                  <a:cubicBezTo>
                    <a:pt x="0" y="41046"/>
                    <a:pt x="41046" y="0"/>
                    <a:pt x="91678" y="0"/>
                  </a:cubicBezTo>
                  <a:lnTo>
                    <a:pt x="2708957" y="0"/>
                  </a:lnTo>
                  <a:cubicBezTo>
                    <a:pt x="2759589" y="0"/>
                    <a:pt x="2800635" y="41046"/>
                    <a:pt x="2800635" y="91678"/>
                  </a:cubicBezTo>
                  <a:lnTo>
                    <a:pt x="2800635" y="458380"/>
                  </a:lnTo>
                  <a:cubicBezTo>
                    <a:pt x="2800635" y="509012"/>
                    <a:pt x="2759589" y="550058"/>
                    <a:pt x="2708957" y="550058"/>
                  </a:cubicBezTo>
                  <a:lnTo>
                    <a:pt x="91678" y="550058"/>
                  </a:lnTo>
                  <a:cubicBezTo>
                    <a:pt x="41046" y="550058"/>
                    <a:pt x="0" y="509012"/>
                    <a:pt x="0" y="458380"/>
                  </a:cubicBezTo>
                  <a:lnTo>
                    <a:pt x="0" y="91678"/>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772" tIns="148772" rIns="148772" bIns="148772" numCol="1" spcCol="1270" anchor="ctr" anchorCtr="0">
              <a:noAutofit/>
            </a:bodyPr>
            <a:lstStyle/>
            <a:p>
              <a:pPr marL="0" lvl="0" indent="0" algn="ctr" defTabSz="711200">
                <a:lnSpc>
                  <a:spcPct val="90000"/>
                </a:lnSpc>
                <a:spcBef>
                  <a:spcPct val="0"/>
                </a:spcBef>
                <a:spcAft>
                  <a:spcPct val="35000"/>
                </a:spcAft>
                <a:buNone/>
                <a:defRPr b="1"/>
              </a:pPr>
              <a:r>
                <a:rPr lang="en-US" sz="1600" kern="1200" dirty="0"/>
                <a:t>5-Year Vision: Transformational Learning Organization</a:t>
              </a:r>
            </a:p>
          </p:txBody>
        </p:sp>
        <p:sp>
          <p:nvSpPr>
            <p:cNvPr id="21" name="Freeform 20">
              <a:extLst>
                <a:ext uri="{FF2B5EF4-FFF2-40B4-BE49-F238E27FC236}">
                  <a16:creationId xmlns:a16="http://schemas.microsoft.com/office/drawing/2014/main" id="{69F52405-83B5-57CF-8191-3C391A576848}"/>
                </a:ext>
              </a:extLst>
            </p:cNvPr>
            <p:cNvSpPr/>
            <p:nvPr/>
          </p:nvSpPr>
          <p:spPr>
            <a:xfrm>
              <a:off x="8247364" y="2275826"/>
              <a:ext cx="3511296" cy="1289304"/>
            </a:xfrm>
            <a:custGeom>
              <a:avLst/>
              <a:gdLst>
                <a:gd name="csX0" fmla="*/ 0 w 3889771"/>
                <a:gd name="csY0" fmla="*/ 0 h 1466823"/>
                <a:gd name="csX1" fmla="*/ 3889771 w 3889771"/>
                <a:gd name="csY1" fmla="*/ 0 h 1466823"/>
                <a:gd name="csX2" fmla="*/ 3889771 w 3889771"/>
                <a:gd name="csY2" fmla="*/ 1466823 h 1466823"/>
                <a:gd name="csX3" fmla="*/ 0 w 3889771"/>
                <a:gd name="csY3" fmla="*/ 1466823 h 1466823"/>
                <a:gd name="csX4" fmla="*/ 0 w 3889771"/>
                <a:gd name="csY4" fmla="*/ 0 h 1466823"/>
              </a:gdLst>
              <a:ahLst/>
              <a:cxnLst>
                <a:cxn ang="0">
                  <a:pos x="csX0" y="csY0"/>
                </a:cxn>
                <a:cxn ang="0">
                  <a:pos x="csX1" y="csY1"/>
                </a:cxn>
                <a:cxn ang="0">
                  <a:pos x="csX2" y="csY2"/>
                </a:cxn>
                <a:cxn ang="0">
                  <a:pos x="csX3" y="csY3"/>
                </a:cxn>
                <a:cxn ang="0">
                  <a:pos x="csX4" y="csY4"/>
                </a:cxn>
              </a:cxnLst>
              <a:rect l="l" t="t" r="r" b="b"/>
              <a:pathLst>
                <a:path w="3889771" h="1466823">
                  <a:moveTo>
                    <a:pt x="0" y="0"/>
                  </a:moveTo>
                  <a:lnTo>
                    <a:pt x="3889771" y="0"/>
                  </a:lnTo>
                  <a:lnTo>
                    <a:pt x="3889771" y="1466823"/>
                  </a:lnTo>
                  <a:lnTo>
                    <a:pt x="0" y="146682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pPr>
              <a:r>
                <a:rPr lang="en-US" sz="1400" b="0" i="0" u="none" kern="1200" dirty="0"/>
                <a:t>Create a resilient organization that anticipates and responds to future challenges through innovation in learning.</a:t>
              </a:r>
              <a:endParaRPr lang="en-US" sz="1400" kern="1200" dirty="0"/>
            </a:p>
          </p:txBody>
        </p:sp>
        <p:sp>
          <p:nvSpPr>
            <p:cNvPr id="22" name="Straight Connector 21">
              <a:extLst>
                <a:ext uri="{FF2B5EF4-FFF2-40B4-BE49-F238E27FC236}">
                  <a16:creationId xmlns:a16="http://schemas.microsoft.com/office/drawing/2014/main" id="{015FC583-E886-581E-2101-C66A61CD180C}"/>
                </a:ext>
              </a:extLst>
            </p:cNvPr>
            <p:cNvSpPr/>
            <p:nvPr/>
          </p:nvSpPr>
          <p:spPr>
            <a:xfrm>
              <a:off x="9985771" y="3656807"/>
              <a:ext cx="0" cy="458382"/>
            </a:xfrm>
            <a:prstGeom prst="line">
              <a:avLst/>
            </a:prstGeom>
            <a:noFill/>
            <a:ln w="9525" cap="flat" cmpd="sng" algn="ctr">
              <a:solidFill>
                <a:schemeClr val="dk1">
                  <a:hueOff val="0"/>
                  <a:satOff val="0"/>
                  <a:lumOff val="0"/>
                  <a:alphaOff val="0"/>
                </a:scheme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3563626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Five bulbs and one of them is glowing">
            <a:extLst>
              <a:ext uri="{FF2B5EF4-FFF2-40B4-BE49-F238E27FC236}">
                <a16:creationId xmlns:a16="http://schemas.microsoft.com/office/drawing/2014/main" id="{C297EE2C-D560-4328-9AF4-DE9180756728}"/>
              </a:ext>
            </a:extLst>
          </p:cNvPr>
          <p:cNvPicPr>
            <a:picLocks noGrp="1" noChangeAspect="1"/>
          </p:cNvPicPr>
          <p:nvPr>
            <p:ph type="pic" sz="quarter" idx="14"/>
          </p:nvPr>
        </p:nvPicPr>
        <p:blipFill>
          <a:blip r:embed="rId3">
            <a:alphaModFix amt="60000"/>
          </a:blip>
          <a:srcRect t="7833" b="7833"/>
          <a:stretch/>
        </p:blipFill>
        <p:spPr/>
      </p:pic>
      <p:sp>
        <p:nvSpPr>
          <p:cNvPr id="4" name="Title 3">
            <a:extLst>
              <a:ext uri="{FF2B5EF4-FFF2-40B4-BE49-F238E27FC236}">
                <a16:creationId xmlns:a16="http://schemas.microsoft.com/office/drawing/2014/main" id="{A112D3EB-7697-4AC8-A636-93A28AC917D4}"/>
              </a:ext>
            </a:extLst>
          </p:cNvPr>
          <p:cNvSpPr>
            <a:spLocks noGrp="1"/>
          </p:cNvSpPr>
          <p:nvPr>
            <p:ph type="title"/>
          </p:nvPr>
        </p:nvSpPr>
        <p:spPr/>
        <p:txBody>
          <a:bodyPr/>
          <a:lstStyle/>
          <a:p>
            <a:r>
              <a:rPr lang="en-US" dirty="0"/>
              <a:t>Thank you</a:t>
            </a:r>
          </a:p>
        </p:txBody>
      </p:sp>
      <p:sp>
        <p:nvSpPr>
          <p:cNvPr id="22" name="Content Placeholder 21">
            <a:extLst>
              <a:ext uri="{FF2B5EF4-FFF2-40B4-BE49-F238E27FC236}">
                <a16:creationId xmlns:a16="http://schemas.microsoft.com/office/drawing/2014/main" id="{647C3F4A-D331-4452-B461-77995DCD0738}"/>
              </a:ext>
            </a:extLst>
          </p:cNvPr>
          <p:cNvSpPr>
            <a:spLocks noGrp="1"/>
          </p:cNvSpPr>
          <p:nvPr>
            <p:ph sz="quarter" idx="16"/>
          </p:nvPr>
        </p:nvSpPr>
        <p:spPr>
          <a:xfrm>
            <a:off x="1357312" y="3308350"/>
            <a:ext cx="4738687" cy="2141632"/>
          </a:xfrm>
        </p:spPr>
        <p:txBody>
          <a:bodyPr>
            <a:normAutofit lnSpcReduction="10000"/>
          </a:bodyPr>
          <a:lstStyle/>
          <a:p>
            <a:r>
              <a:rPr lang="en-US" sz="2400" dirty="0"/>
              <a:t>Michelle Pacheco</a:t>
            </a:r>
          </a:p>
          <a:p>
            <a:r>
              <a:rPr lang="en-US" sz="2400" dirty="0">
                <a:hlinkClick r:id="rId4"/>
              </a:rPr>
              <a:t>michelle.pacheco426@gmail.com</a:t>
            </a:r>
            <a:endParaRPr lang="en-US" sz="2400" dirty="0"/>
          </a:p>
          <a:p>
            <a:r>
              <a:rPr lang="en-US" sz="2400" dirty="0">
                <a:hlinkClick r:id="rId5"/>
              </a:rPr>
              <a:t>LinkedIn Page</a:t>
            </a:r>
            <a:endParaRPr lang="en-US" sz="2400" dirty="0"/>
          </a:p>
          <a:p>
            <a:r>
              <a:rPr lang="en-US" sz="2400" dirty="0"/>
              <a:t>Website</a:t>
            </a:r>
          </a:p>
          <a:p>
            <a:pPr>
              <a:lnSpc>
                <a:spcPct val="100000"/>
              </a:lnSpc>
            </a:pPr>
            <a:r>
              <a:rPr lang="en-US" sz="2400" dirty="0" err="1">
                <a:hlinkClick r:id="rId6"/>
              </a:rPr>
              <a:t>discovermichelle.com</a:t>
            </a:r>
            <a:endParaRPr lang="en-US" sz="2400" dirty="0"/>
          </a:p>
          <a:p>
            <a:endParaRPr lang="en-US" sz="2400" dirty="0"/>
          </a:p>
        </p:txBody>
      </p:sp>
      <p:sp>
        <p:nvSpPr>
          <p:cNvPr id="8" name="Footer Placeholder 8">
            <a:extLst>
              <a:ext uri="{FF2B5EF4-FFF2-40B4-BE49-F238E27FC236}">
                <a16:creationId xmlns:a16="http://schemas.microsoft.com/office/drawing/2014/main" id="{BC683C02-28E6-4E05-AE2E-4E82FB9AD74C}"/>
              </a:ext>
            </a:extLst>
          </p:cNvPr>
          <p:cNvSpPr>
            <a:spLocks noGrp="1"/>
          </p:cNvSpPr>
          <p:nvPr>
            <p:ph type="ftr" sz="quarter" idx="11"/>
          </p:nvPr>
        </p:nvSpPr>
        <p:spPr/>
        <p:txBody>
          <a:bodyPr/>
          <a:lstStyle/>
          <a:p>
            <a:r>
              <a:rPr lang="en-US" sz="1200">
                <a:solidFill>
                  <a:srgbClr val="FFFFFF"/>
                </a:solidFill>
                <a:effectLst/>
                <a:latin typeface="Aptos" panose="020B0004020202020204" pitchFamily="34" charset="0"/>
              </a:rPr>
              <a:t>Transformational Organization Development Leader</a:t>
            </a:r>
            <a:endParaRPr lang="en-US" dirty="0"/>
          </a:p>
        </p:txBody>
      </p:sp>
      <p:sp>
        <p:nvSpPr>
          <p:cNvPr id="7" name="Slide Number Placeholder 9">
            <a:extLst>
              <a:ext uri="{FF2B5EF4-FFF2-40B4-BE49-F238E27FC236}">
                <a16:creationId xmlns:a16="http://schemas.microsoft.com/office/drawing/2014/main" id="{5EFED041-9934-48CE-91D3-3EA5C0A470A0}"/>
              </a:ext>
            </a:extLst>
          </p:cNvPr>
          <p:cNvSpPr txBox="1">
            <a:spLocks/>
          </p:cNvSpPr>
          <p:nvPr/>
        </p:nvSpPr>
        <p:spPr>
          <a:xfrm>
            <a:off x="11058218" y="5852160"/>
            <a:ext cx="548640" cy="548640"/>
          </a:xfrm>
          <a:prstGeom prst="ellipse">
            <a:avLst/>
          </a:prstGeom>
          <a:solidFill>
            <a:schemeClr val="bg1">
              <a:lumMod val="75000"/>
              <a:lumOff val="25000"/>
            </a:schemeClr>
          </a:solidFill>
        </p:spPr>
        <p:txBody>
          <a:bodyPr lIns="18288" rIns="18288"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4B7E4EF-A1BD-40F4-AB7B-04F084DD991D}" type="slidenum">
              <a:rPr lang="en-US" sz="1500" b="1" smtClean="0"/>
              <a:pPr algn="ctr"/>
              <a:t>13</a:t>
            </a:fld>
            <a:endParaRPr lang="en-US" sz="1500" b="1" dirty="0"/>
          </a:p>
        </p:txBody>
      </p:sp>
    </p:spTree>
    <p:extLst>
      <p:ext uri="{BB962C8B-B14F-4D97-AF65-F5344CB8AC3E}">
        <p14:creationId xmlns:p14="http://schemas.microsoft.com/office/powerpoint/2010/main" val="587838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64E38512-4E29-43C5-8F97-DD406447772B}"/>
              </a:ext>
            </a:extLst>
          </p:cNvPr>
          <p:cNvSpPr>
            <a:spLocks noGrp="1"/>
          </p:cNvSpPr>
          <p:nvPr>
            <p:ph type="title"/>
          </p:nvPr>
        </p:nvSpPr>
        <p:spPr/>
        <p:txBody>
          <a:bodyPr/>
          <a:lstStyle/>
          <a:p>
            <a:r>
              <a:rPr lang="en-US" dirty="0"/>
              <a:t>Purpose</a:t>
            </a:r>
          </a:p>
        </p:txBody>
      </p:sp>
      <p:sp>
        <p:nvSpPr>
          <p:cNvPr id="41" name="Subtitle 40">
            <a:extLst>
              <a:ext uri="{FF2B5EF4-FFF2-40B4-BE49-F238E27FC236}">
                <a16:creationId xmlns:a16="http://schemas.microsoft.com/office/drawing/2014/main" id="{AB0FF8CA-EE35-46AC-9CFA-C5C91CBF5CAE}"/>
              </a:ext>
            </a:extLst>
          </p:cNvPr>
          <p:cNvSpPr>
            <a:spLocks noGrp="1"/>
          </p:cNvSpPr>
          <p:nvPr>
            <p:ph type="subTitle" idx="1"/>
          </p:nvPr>
        </p:nvSpPr>
        <p:spPr>
          <a:xfrm>
            <a:off x="1243633" y="2993318"/>
            <a:ext cx="5068567" cy="2395623"/>
          </a:xfrm>
        </p:spPr>
        <p:txBody>
          <a:bodyPr>
            <a:normAutofit lnSpcReduction="10000"/>
          </a:bodyPr>
          <a:lstStyle/>
          <a:p>
            <a:pPr>
              <a:spcBef>
                <a:spcPts val="0"/>
              </a:spcBef>
            </a:pPr>
            <a:r>
              <a:rPr lang="en-US" dirty="0"/>
              <a:t>Join me in reviewing a </a:t>
            </a:r>
          </a:p>
          <a:p>
            <a:pPr>
              <a:spcBef>
                <a:spcPts val="0"/>
              </a:spcBef>
            </a:pPr>
            <a:r>
              <a:rPr lang="en-US" dirty="0"/>
              <a:t>30-60-90 Day Plan to assess, develop and evaluate your organization’s learning capabilities as we kick-off our journey toward success!</a:t>
            </a:r>
          </a:p>
        </p:txBody>
      </p:sp>
      <p:pic>
        <p:nvPicPr>
          <p:cNvPr id="45" name="Picture Placeholder 44" descr="Magnifying glass showing decling performance">
            <a:extLst>
              <a:ext uri="{FF2B5EF4-FFF2-40B4-BE49-F238E27FC236}">
                <a16:creationId xmlns:a16="http://schemas.microsoft.com/office/drawing/2014/main" id="{4428BA9B-19E6-4088-91A6-FABAFF3E33BB}"/>
              </a:ext>
            </a:extLst>
          </p:cNvPr>
          <p:cNvPicPr>
            <a:picLocks noGrp="1" noChangeAspect="1"/>
          </p:cNvPicPr>
          <p:nvPr>
            <p:ph type="pic" sz="quarter" idx="13"/>
          </p:nvPr>
        </p:nvPicPr>
        <p:blipFill>
          <a:blip r:embed="rId3"/>
          <a:srcRect t="686" b="686"/>
          <a:stretch/>
        </p:blipFill>
        <p:spPr/>
      </p:pic>
      <p:pic>
        <p:nvPicPr>
          <p:cNvPr id="47" name="Picture Placeholder 46" descr="People celebrating">
            <a:extLst>
              <a:ext uri="{FF2B5EF4-FFF2-40B4-BE49-F238E27FC236}">
                <a16:creationId xmlns:a16="http://schemas.microsoft.com/office/drawing/2014/main" id="{4F49F736-D1F4-463D-A342-65258A30ADBD}"/>
              </a:ext>
            </a:extLst>
          </p:cNvPr>
          <p:cNvPicPr>
            <a:picLocks noGrp="1" noChangeAspect="1"/>
          </p:cNvPicPr>
          <p:nvPr>
            <p:ph type="pic" sz="quarter" idx="14"/>
          </p:nvPr>
        </p:nvPicPr>
        <p:blipFill>
          <a:blip r:embed="rId4"/>
          <a:srcRect t="1025" b="1025"/>
          <a:stretch/>
        </p:blipFill>
        <p:spPr/>
      </p:pic>
    </p:spTree>
    <p:extLst>
      <p:ext uri="{BB962C8B-B14F-4D97-AF65-F5344CB8AC3E}">
        <p14:creationId xmlns:p14="http://schemas.microsoft.com/office/powerpoint/2010/main" val="2130595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802F-C74D-41A2-8127-19D4F8EE42F4}"/>
              </a:ext>
            </a:extLst>
          </p:cNvPr>
          <p:cNvSpPr>
            <a:spLocks noGrp="1"/>
          </p:cNvSpPr>
          <p:nvPr>
            <p:ph type="title"/>
          </p:nvPr>
        </p:nvSpPr>
        <p:spPr>
          <a:xfrm>
            <a:off x="6374166" y="1583886"/>
            <a:ext cx="5103661" cy="1371600"/>
          </a:xfrm>
        </p:spPr>
        <p:txBody>
          <a:bodyPr>
            <a:normAutofit fontScale="90000"/>
          </a:bodyPr>
          <a:lstStyle/>
          <a:p>
            <a:r>
              <a:rPr lang="en-US" dirty="0"/>
              <a:t>The role of Organizational Development Leader</a:t>
            </a:r>
          </a:p>
        </p:txBody>
      </p:sp>
      <p:pic>
        <p:nvPicPr>
          <p:cNvPr id="11" name="Picture Placeholder 10">
            <a:extLst>
              <a:ext uri="{FF2B5EF4-FFF2-40B4-BE49-F238E27FC236}">
                <a16:creationId xmlns:a16="http://schemas.microsoft.com/office/drawing/2014/main" id="{4D446641-3AA1-4C43-9E6B-09347E88B2F2}"/>
              </a:ext>
            </a:extLst>
          </p:cNvPr>
          <p:cNvPicPr>
            <a:picLocks noGrp="1" noChangeAspect="1"/>
          </p:cNvPicPr>
          <p:nvPr>
            <p:ph type="pic" sz="quarter" idx="10"/>
          </p:nvPr>
        </p:nvPicPr>
        <p:blipFill>
          <a:blip r:embed="rId3"/>
          <a:srcRect t="9352" b="9352"/>
          <a:stretch/>
        </p:blipFill>
        <p:spPr>
          <a:xfrm>
            <a:off x="0" y="70338"/>
            <a:ext cx="5659438" cy="6858000"/>
          </a:xfrm>
        </p:spPr>
      </p:pic>
      <p:sp>
        <p:nvSpPr>
          <p:cNvPr id="37" name="Content Placeholder 36">
            <a:extLst>
              <a:ext uri="{FF2B5EF4-FFF2-40B4-BE49-F238E27FC236}">
                <a16:creationId xmlns:a16="http://schemas.microsoft.com/office/drawing/2014/main" id="{E4A54726-4483-4264-B2EC-04C460B0BD95}"/>
              </a:ext>
            </a:extLst>
          </p:cNvPr>
          <p:cNvSpPr>
            <a:spLocks noGrp="1"/>
          </p:cNvSpPr>
          <p:nvPr>
            <p:ph sz="quarter" idx="11"/>
          </p:nvPr>
        </p:nvSpPr>
        <p:spPr>
          <a:xfrm>
            <a:off x="6372625" y="3628104"/>
            <a:ext cx="5103812" cy="2359742"/>
          </a:xfrm>
        </p:spPr>
        <p:txBody>
          <a:bodyPr>
            <a:normAutofit/>
          </a:bodyPr>
          <a:lstStyle/>
          <a:p>
            <a:r>
              <a:rPr lang="en-US" dirty="0"/>
              <a:t>My role is to help diagnose systemic barriers, influence senior leaders, and and translate business strategy into scalable people solutions.</a:t>
            </a:r>
          </a:p>
        </p:txBody>
      </p:sp>
    </p:spTree>
    <p:extLst>
      <p:ext uri="{BB962C8B-B14F-4D97-AF65-F5344CB8AC3E}">
        <p14:creationId xmlns:p14="http://schemas.microsoft.com/office/powerpoint/2010/main" val="520594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p:txBody>
          <a:bodyPr/>
          <a:lstStyle/>
          <a:p>
            <a:r>
              <a:rPr lang="en-US" dirty="0"/>
              <a:t>Timeline</a:t>
            </a:r>
          </a:p>
        </p:txBody>
      </p:sp>
      <p:graphicFrame>
        <p:nvGraphicFramePr>
          <p:cNvPr id="6" name="Content Placeholder 3" descr="A timeline graphic with events displayed left to right.">
            <a:extLst>
              <a:ext uri="{FF2B5EF4-FFF2-40B4-BE49-F238E27FC236}">
                <a16:creationId xmlns:a16="http://schemas.microsoft.com/office/drawing/2014/main" id="{A4A9340A-2EAB-4BA6-B141-820A692CA562}"/>
              </a:ext>
            </a:extLst>
          </p:cNvPr>
          <p:cNvGraphicFramePr>
            <a:graphicFrameLocks noGrp="1"/>
          </p:cNvGraphicFramePr>
          <p:nvPr>
            <p:ph idx="1"/>
            <p:extLst>
              <p:ext uri="{D42A27DB-BD31-4B8C-83A1-F6EECF244321}">
                <p14:modId xmlns:p14="http://schemas.microsoft.com/office/powerpoint/2010/main" val="11480787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6">
            <a:extLst>
              <a:ext uri="{FF2B5EF4-FFF2-40B4-BE49-F238E27FC236}">
                <a16:creationId xmlns:a16="http://schemas.microsoft.com/office/drawing/2014/main" id="{819FC2BB-919D-44CE-9A90-F0AC4AC8D9BF}"/>
              </a:ext>
            </a:extLst>
          </p:cNvPr>
          <p:cNvSpPr>
            <a:spLocks noGrp="1"/>
          </p:cNvSpPr>
          <p:nvPr>
            <p:ph type="dt" sz="half" idx="10"/>
          </p:nvPr>
        </p:nvSpPr>
        <p:spPr/>
        <p:txBody>
          <a:bodyPr/>
          <a:lstStyle/>
          <a:p>
            <a:r>
              <a:rPr lang="en-US" dirty="0"/>
              <a:t>2026</a:t>
            </a:r>
          </a:p>
        </p:txBody>
      </p:sp>
      <p:sp>
        <p:nvSpPr>
          <p:cNvPr id="5" name="Footer Placeholder 7">
            <a:extLst>
              <a:ext uri="{FF2B5EF4-FFF2-40B4-BE49-F238E27FC236}">
                <a16:creationId xmlns:a16="http://schemas.microsoft.com/office/drawing/2014/main" id="{CEED1870-3777-4F18-9F90-73CBEAB5B489}"/>
              </a:ext>
            </a:extLst>
          </p:cNvPr>
          <p:cNvSpPr>
            <a:spLocks noGrp="1"/>
          </p:cNvSpPr>
          <p:nvPr>
            <p:ph type="ftr" sz="quarter" idx="11"/>
          </p:nvPr>
        </p:nvSpPr>
        <p:spPr/>
        <p:txBody>
          <a:bodyPr/>
          <a:lstStyle/>
          <a:p>
            <a:r>
              <a:rPr lang="en-US" dirty="0"/>
              <a:t>Michelle Pacheco</a:t>
            </a:r>
          </a:p>
        </p:txBody>
      </p:sp>
      <p:sp>
        <p:nvSpPr>
          <p:cNvPr id="7" name="Slide Number Placeholder 8">
            <a:extLst>
              <a:ext uri="{FF2B5EF4-FFF2-40B4-BE49-F238E27FC236}">
                <a16:creationId xmlns:a16="http://schemas.microsoft.com/office/drawing/2014/main" id="{66A0EF3C-1746-44D9-BCA5-45FF05BC5252}"/>
              </a:ext>
            </a:extLst>
          </p:cNvPr>
          <p:cNvSpPr>
            <a:spLocks noGrp="1"/>
          </p:cNvSpPr>
          <p:nvPr>
            <p:ph type="sldNum" sz="quarter" idx="12"/>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70020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286D6-B53E-F9A9-D31D-A0410651DACE}"/>
              </a:ext>
            </a:extLst>
          </p:cNvPr>
          <p:cNvSpPr>
            <a:spLocks noGrp="1"/>
          </p:cNvSpPr>
          <p:nvPr>
            <p:ph type="title"/>
          </p:nvPr>
        </p:nvSpPr>
        <p:spPr/>
        <p:txBody>
          <a:bodyPr/>
          <a:lstStyle/>
          <a:p>
            <a:r>
              <a:rPr lang="en-US" dirty="0"/>
              <a:t>30 Days – Assessment and Setup</a:t>
            </a:r>
          </a:p>
        </p:txBody>
      </p:sp>
      <p:sp>
        <p:nvSpPr>
          <p:cNvPr id="3" name="Picture Placeholder 2">
            <a:extLst>
              <a:ext uri="{FF2B5EF4-FFF2-40B4-BE49-F238E27FC236}">
                <a16:creationId xmlns:a16="http://schemas.microsoft.com/office/drawing/2014/main" id="{8A420C25-1E02-FC6D-4D44-0A2CCD231E86}"/>
              </a:ext>
            </a:extLst>
          </p:cNvPr>
          <p:cNvSpPr>
            <a:spLocks noGrp="1"/>
          </p:cNvSpPr>
          <p:nvPr>
            <p:ph type="pic" sz="quarter" idx="13"/>
          </p:nvPr>
        </p:nvSpPr>
        <p:spPr>
          <a:xfrm>
            <a:off x="609600" y="3250572"/>
            <a:ext cx="2560318" cy="2306294"/>
          </a:xfrm>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1800" dirty="0"/>
              <a:t>Conduct initial stakeholder meetings with department heads to gather data and insights to understand expectations and needs.</a:t>
            </a:r>
          </a:p>
        </p:txBody>
      </p:sp>
      <p:sp>
        <p:nvSpPr>
          <p:cNvPr id="6" name="Picture Placeholder 5">
            <a:extLst>
              <a:ext uri="{FF2B5EF4-FFF2-40B4-BE49-F238E27FC236}">
                <a16:creationId xmlns:a16="http://schemas.microsoft.com/office/drawing/2014/main" id="{6C67A9F8-AECE-9E6D-56D7-034054E97532}"/>
              </a:ext>
            </a:extLst>
          </p:cNvPr>
          <p:cNvSpPr>
            <a:spLocks noGrp="1"/>
          </p:cNvSpPr>
          <p:nvPr>
            <p:ph type="pic" sz="quarter" idx="14"/>
          </p:nvPr>
        </p:nvSpPr>
        <p:spPr>
          <a:xfrm>
            <a:off x="3187337" y="3250572"/>
            <a:ext cx="2891245" cy="2306294"/>
          </a:xfrm>
        </p:spPr>
        <p:txBody>
          <a:bodyPr>
            <a:normAutofit/>
          </a:bodyPr>
          <a:lstStyle/>
          <a:p>
            <a:pPr marL="0" indent="0">
              <a:buNone/>
            </a:pPr>
            <a:r>
              <a:rPr lang="en-US" sz="1800" dirty="0"/>
              <a:t>Analyze current training programs impacts to strategic goals and gather feedback to identify gaps.</a:t>
            </a:r>
          </a:p>
        </p:txBody>
      </p:sp>
      <p:sp>
        <p:nvSpPr>
          <p:cNvPr id="9" name="Picture Placeholder 8">
            <a:extLst>
              <a:ext uri="{FF2B5EF4-FFF2-40B4-BE49-F238E27FC236}">
                <a16:creationId xmlns:a16="http://schemas.microsoft.com/office/drawing/2014/main" id="{FB5FD180-F975-5E63-6232-23D1CD640AB8}"/>
              </a:ext>
            </a:extLst>
          </p:cNvPr>
          <p:cNvSpPr>
            <a:spLocks noGrp="1"/>
          </p:cNvSpPr>
          <p:nvPr>
            <p:ph type="pic" sz="quarter" idx="15"/>
          </p:nvPr>
        </p:nvSpPr>
        <p:spPr>
          <a:xfrm>
            <a:off x="6096001" y="3250572"/>
            <a:ext cx="2891245" cy="2306294"/>
          </a:xfrm>
        </p:spPr>
        <p:txBody>
          <a:bodyPr>
            <a:normAutofit/>
          </a:bodyPr>
          <a:lstStyle/>
          <a:p>
            <a:pPr marL="0" indent="0">
              <a:buNone/>
            </a:pPr>
            <a:r>
              <a:rPr lang="en-US" sz="1800" dirty="0"/>
              <a:t>Conduct comprehensive needs assessments  across departments to align learning initiatives with measurable business goals. </a:t>
            </a:r>
          </a:p>
        </p:txBody>
      </p:sp>
      <p:sp>
        <p:nvSpPr>
          <p:cNvPr id="17" name="Picture Placeholder 8">
            <a:extLst>
              <a:ext uri="{FF2B5EF4-FFF2-40B4-BE49-F238E27FC236}">
                <a16:creationId xmlns:a16="http://schemas.microsoft.com/office/drawing/2014/main" id="{DC3976E1-61E0-B996-7E52-8AE2D9AF8E20}"/>
              </a:ext>
            </a:extLst>
          </p:cNvPr>
          <p:cNvSpPr txBox="1">
            <a:spLocks/>
          </p:cNvSpPr>
          <p:nvPr/>
        </p:nvSpPr>
        <p:spPr>
          <a:xfrm>
            <a:off x="9022084" y="3250572"/>
            <a:ext cx="2891245" cy="2306294"/>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Collaborate with business leaders, HRBPs, and Executives to customize learning interventions that align with strategic business objectives.</a:t>
            </a:r>
          </a:p>
          <a:p>
            <a:endParaRPr lang="en-US" sz="1800" dirty="0"/>
          </a:p>
        </p:txBody>
      </p:sp>
      <p:sp>
        <p:nvSpPr>
          <p:cNvPr id="24" name="Text Placeholder 3">
            <a:extLst>
              <a:ext uri="{FF2B5EF4-FFF2-40B4-BE49-F238E27FC236}">
                <a16:creationId xmlns:a16="http://schemas.microsoft.com/office/drawing/2014/main" id="{D5354884-B311-E808-7C55-91A5B7BC0C0C}"/>
              </a:ext>
            </a:extLst>
          </p:cNvPr>
          <p:cNvSpPr>
            <a:spLocks noGrp="1"/>
          </p:cNvSpPr>
          <p:nvPr>
            <p:ph type="body" sz="quarter" idx="17"/>
          </p:nvPr>
        </p:nvSpPr>
        <p:spPr>
          <a:xfrm>
            <a:off x="609599" y="5556866"/>
            <a:ext cx="10366743" cy="765556"/>
          </a:xfrm>
        </p:spPr>
        <p:txBody>
          <a:bodyPr>
            <a:normAutofit/>
          </a:bodyPr>
          <a:lstStyle/>
          <a:p>
            <a:pPr algn="l"/>
            <a:r>
              <a:rPr lang="en-US" sz="2400" b="1" i="1" dirty="0">
                <a:solidFill>
                  <a:schemeClr val="accent1"/>
                </a:solidFill>
              </a:rPr>
              <a:t>Familiarize myself with the organizational culture, current learning and development frameworks,  data analysis, and team dynamics</a:t>
            </a:r>
          </a:p>
          <a:p>
            <a:pPr algn="l"/>
            <a:endParaRPr lang="en-US" sz="2400" b="1" i="1" dirty="0">
              <a:solidFill>
                <a:schemeClr val="accent1"/>
              </a:solidFill>
            </a:endParaRPr>
          </a:p>
        </p:txBody>
      </p:sp>
    </p:spTree>
    <p:extLst>
      <p:ext uri="{BB962C8B-B14F-4D97-AF65-F5344CB8AC3E}">
        <p14:creationId xmlns:p14="http://schemas.microsoft.com/office/powerpoint/2010/main" val="122080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a:xfrm>
            <a:off x="6374166" y="374509"/>
            <a:ext cx="5103661" cy="1371600"/>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30-Days: Portfolio Rationalization  </a:t>
            </a:r>
          </a:p>
        </p:txBody>
      </p:sp>
      <p:pic>
        <p:nvPicPr>
          <p:cNvPr id="7" name="Content Placeholder 6">
            <a:extLst>
              <a:ext uri="{FF2B5EF4-FFF2-40B4-BE49-F238E27FC236}">
                <a16:creationId xmlns:a16="http://schemas.microsoft.com/office/drawing/2014/main" id="{FEDF2B4A-273F-1EE9-9F45-87A034543924}"/>
              </a:ext>
            </a:extLst>
          </p:cNvPr>
          <p:cNvPicPr>
            <a:picLocks noGrp="1" noChangeAspect="1"/>
          </p:cNvPicPr>
          <p:nvPr>
            <p:ph type="pic" sz="quarter" idx="10"/>
          </p:nvPr>
        </p:nvPicPr>
        <p:blipFill>
          <a:blip r:embed="rId3"/>
          <a:srcRect l="8738" r="8738"/>
          <a:stretch/>
        </p:blipFill>
        <p:spPr>
          <a:prstGeom prst="rect">
            <a:avLst/>
          </a:prstGeom>
        </p:spPr>
      </p:pic>
      <p:sp>
        <p:nvSpPr>
          <p:cNvPr id="13" name="Content Placeholder 12">
            <a:extLst>
              <a:ext uri="{FF2B5EF4-FFF2-40B4-BE49-F238E27FC236}">
                <a16:creationId xmlns:a16="http://schemas.microsoft.com/office/drawing/2014/main" id="{0EEEFDFE-14BC-4EDE-8580-E191CF333649}"/>
              </a:ext>
            </a:extLst>
          </p:cNvPr>
          <p:cNvSpPr>
            <a:spLocks noGrp="1"/>
          </p:cNvSpPr>
          <p:nvPr>
            <p:ph sz="quarter" idx="11"/>
          </p:nvPr>
        </p:nvSpPr>
        <p:spPr>
          <a:xfrm>
            <a:off x="6372625" y="1769806"/>
            <a:ext cx="5103812" cy="4129988"/>
          </a:xfrm>
        </p:spPr>
        <p:txBody>
          <a:bodyPr>
            <a:normAutofit lnSpcReduction="10000"/>
          </a:bodyPr>
          <a:lstStyle/>
          <a:p>
            <a:pPr>
              <a:spcBef>
                <a:spcPts val="2500"/>
              </a:spcBef>
            </a:pPr>
            <a:r>
              <a:rPr lang="en-US" sz="2000" b="1" dirty="0"/>
              <a:t>Dual-Axis Scoring Table</a:t>
            </a:r>
          </a:p>
          <a:p>
            <a:pPr marL="0" lvl="1" indent="0">
              <a:buNone/>
            </a:pPr>
            <a:r>
              <a:rPr lang="en-US" sz="2000" dirty="0"/>
              <a:t>A scoring table uses two axes: custom content and strategic objective alignment, both ranging from 1 to 10.</a:t>
            </a:r>
          </a:p>
          <a:p>
            <a:pPr>
              <a:spcBef>
                <a:spcPts val="2500"/>
              </a:spcBef>
            </a:pPr>
            <a:r>
              <a:rPr lang="en-US" sz="2000" b="1" dirty="0"/>
              <a:t>Visual Asset Comparison</a:t>
            </a:r>
          </a:p>
          <a:p>
            <a:pPr marL="0" lvl="1" indent="0">
              <a:buNone/>
            </a:pPr>
            <a:r>
              <a:rPr lang="en-US" sz="2000" dirty="0"/>
              <a:t>Assets are plotted on the table, allowing for easy visual comparison based on their scores.</a:t>
            </a:r>
          </a:p>
          <a:p>
            <a:pPr>
              <a:spcBef>
                <a:spcPts val="2500"/>
              </a:spcBef>
            </a:pPr>
            <a:r>
              <a:rPr lang="en-US" sz="2000" b="1" dirty="0"/>
              <a:t>Assessment and Prioritization</a:t>
            </a:r>
          </a:p>
          <a:p>
            <a:pPr marL="0" lvl="1" indent="0">
              <a:buNone/>
            </a:pPr>
            <a:r>
              <a:rPr lang="en-US" sz="2000" dirty="0"/>
              <a:t>This method enables clear assessment and prioritization by connecting customization with strategic fit.</a:t>
            </a:r>
          </a:p>
        </p:txBody>
      </p:sp>
      <p:sp>
        <p:nvSpPr>
          <p:cNvPr id="10" name="Slide Number Placeholder 8">
            <a:extLst>
              <a:ext uri="{FF2B5EF4-FFF2-40B4-BE49-F238E27FC236}">
                <a16:creationId xmlns:a16="http://schemas.microsoft.com/office/drawing/2014/main" id="{D261D5D4-8529-41C8-BD1B-592055D3081D}"/>
              </a:ext>
            </a:extLst>
          </p:cNvPr>
          <p:cNvSpPr>
            <a:spLocks noGrp="1"/>
          </p:cNvSpPr>
          <p:nvPr>
            <p:ph type="sldNum" sz="quarter" idx="4294967295"/>
          </p:nvPr>
        </p:nvSpPr>
        <p:spPr>
          <a:xfrm>
            <a:off x="11677650" y="6356350"/>
            <a:ext cx="514350" cy="365125"/>
          </a:xfrm>
        </p:spPr>
        <p:txBody>
          <a:bodyPr vert="horz" lIns="91440" tIns="45720" rIns="91440" bIns="45720" rtlCol="0" anchor="ctr">
            <a:normAutofit/>
          </a:bodyPr>
          <a:lstStyle/>
          <a:p>
            <a:pPr>
              <a:spcAft>
                <a:spcPts val="600"/>
              </a:spcAft>
            </a:pPr>
            <a:fld id="{294A09A9-5501-47C1-A89A-A340965A2BE2}" type="slidenum">
              <a:rPr lang="en-US">
                <a:solidFill>
                  <a:schemeClr val="tx1">
                    <a:alpha val="80000"/>
                  </a:schemeClr>
                </a:solidFill>
              </a:rPr>
              <a:pPr>
                <a:spcAft>
                  <a:spcPts val="600"/>
                </a:spcAft>
              </a:pPr>
              <a:t>6</a:t>
            </a:fld>
            <a:endParaRPr lang="en-US">
              <a:solidFill>
                <a:schemeClr val="tx1">
                  <a:alpha val="80000"/>
                </a:schemeClr>
              </a:solidFill>
            </a:endParaRPr>
          </a:p>
        </p:txBody>
      </p:sp>
      <p:sp>
        <p:nvSpPr>
          <p:cNvPr id="4" name="Content Placeholder 13">
            <a:extLst>
              <a:ext uri="{FF2B5EF4-FFF2-40B4-BE49-F238E27FC236}">
                <a16:creationId xmlns:a16="http://schemas.microsoft.com/office/drawing/2014/main" id="{93EB3981-2003-A4C4-D8E1-50A51CAA0B11}"/>
              </a:ext>
            </a:extLst>
          </p:cNvPr>
          <p:cNvSpPr txBox="1">
            <a:spLocks/>
          </p:cNvSpPr>
          <p:nvPr/>
        </p:nvSpPr>
        <p:spPr>
          <a:xfrm>
            <a:off x="494270" y="6128473"/>
            <a:ext cx="4939757" cy="667144"/>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i="1" dirty="0">
                <a:solidFill>
                  <a:schemeClr val="accent3"/>
                </a:solidFill>
                <a:effectLst>
                  <a:outerShdw blurRad="50800" dist="38100" dir="8100000" algn="tr" rotWithShape="0">
                    <a:prstClr val="black">
                      <a:alpha val="40000"/>
                    </a:prstClr>
                  </a:outerShdw>
                </a:effectLst>
              </a:rPr>
              <a:t>CPTM Model used to assist w/ quickly assessing existing learning programs or catalogs</a:t>
            </a:r>
          </a:p>
        </p:txBody>
      </p:sp>
    </p:spTree>
    <p:extLst>
      <p:ext uri="{BB962C8B-B14F-4D97-AF65-F5344CB8AC3E}">
        <p14:creationId xmlns:p14="http://schemas.microsoft.com/office/powerpoint/2010/main" val="4212917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1D4CA-1E0C-FB05-ACA7-4531C89FD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194A06-25C1-1BF1-9195-4FF70F0E0D29}"/>
              </a:ext>
            </a:extLst>
          </p:cNvPr>
          <p:cNvSpPr>
            <a:spLocks noGrp="1"/>
          </p:cNvSpPr>
          <p:nvPr>
            <p:ph type="title"/>
          </p:nvPr>
        </p:nvSpPr>
        <p:spPr/>
        <p:txBody>
          <a:bodyPr/>
          <a:lstStyle/>
          <a:p>
            <a:r>
              <a:rPr lang="en-US" dirty="0"/>
              <a:t>60 Days – Development &amp; Implementation</a:t>
            </a:r>
          </a:p>
        </p:txBody>
      </p:sp>
      <p:sp>
        <p:nvSpPr>
          <p:cNvPr id="3" name="Picture Placeholder 2">
            <a:extLst>
              <a:ext uri="{FF2B5EF4-FFF2-40B4-BE49-F238E27FC236}">
                <a16:creationId xmlns:a16="http://schemas.microsoft.com/office/drawing/2014/main" id="{41FD801C-5B7D-B905-DC6E-0C79A2063407}"/>
              </a:ext>
            </a:extLst>
          </p:cNvPr>
          <p:cNvSpPr>
            <a:spLocks noGrp="1"/>
          </p:cNvSpPr>
          <p:nvPr>
            <p:ph type="pic" sz="quarter" idx="13"/>
          </p:nvPr>
        </p:nvSpPr>
        <p:spPr>
          <a:xfrm>
            <a:off x="584885" y="3249162"/>
            <a:ext cx="2560318" cy="2286000"/>
          </a:xfrm>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1800" dirty="0"/>
              <a:t>Develop innovative blended learning experiences using the data collected in first 30 days and attempt to shift programs to 70-20-10 Model as appropriate </a:t>
            </a:r>
          </a:p>
        </p:txBody>
      </p:sp>
      <p:sp>
        <p:nvSpPr>
          <p:cNvPr id="4" name="Text Placeholder 3">
            <a:extLst>
              <a:ext uri="{FF2B5EF4-FFF2-40B4-BE49-F238E27FC236}">
                <a16:creationId xmlns:a16="http://schemas.microsoft.com/office/drawing/2014/main" id="{E184A5F7-0867-5E4F-9B73-E0BD20869B42}"/>
              </a:ext>
            </a:extLst>
          </p:cNvPr>
          <p:cNvSpPr>
            <a:spLocks noGrp="1"/>
          </p:cNvSpPr>
          <p:nvPr>
            <p:ph type="body" sz="quarter" idx="17"/>
          </p:nvPr>
        </p:nvSpPr>
        <p:spPr>
          <a:xfrm>
            <a:off x="609599" y="5556866"/>
            <a:ext cx="10366743" cy="765556"/>
          </a:xfrm>
        </p:spPr>
        <p:txBody>
          <a:bodyPr>
            <a:normAutofit/>
          </a:bodyPr>
          <a:lstStyle/>
          <a:p>
            <a:pPr algn="l"/>
            <a:r>
              <a:rPr lang="en-US" sz="2400" b="1" i="1" dirty="0">
                <a:solidFill>
                  <a:schemeClr val="accent1"/>
                </a:solidFill>
              </a:rPr>
              <a:t>Start creating targeted learning solutions based on the initial assessments.</a:t>
            </a:r>
          </a:p>
          <a:p>
            <a:pPr algn="l"/>
            <a:endParaRPr lang="en-US" sz="2400" b="1" i="1" dirty="0"/>
          </a:p>
        </p:txBody>
      </p:sp>
      <p:sp>
        <p:nvSpPr>
          <p:cNvPr id="6" name="Picture Placeholder 5">
            <a:extLst>
              <a:ext uri="{FF2B5EF4-FFF2-40B4-BE49-F238E27FC236}">
                <a16:creationId xmlns:a16="http://schemas.microsoft.com/office/drawing/2014/main" id="{E38E0E46-B4A0-8E67-9831-57B26D5EA1FF}"/>
              </a:ext>
            </a:extLst>
          </p:cNvPr>
          <p:cNvSpPr>
            <a:spLocks noGrp="1"/>
          </p:cNvSpPr>
          <p:nvPr>
            <p:ph type="pic" sz="quarter" idx="14"/>
          </p:nvPr>
        </p:nvSpPr>
        <p:spPr>
          <a:xfrm>
            <a:off x="3162622" y="3249162"/>
            <a:ext cx="2891245" cy="2286000"/>
          </a:xfrm>
        </p:spPr>
        <p:txBody>
          <a:bodyPr>
            <a:normAutofit/>
          </a:bodyPr>
          <a:lstStyle/>
          <a:p>
            <a:pPr marL="0" indent="0">
              <a:buNone/>
            </a:pPr>
            <a:r>
              <a:rPr lang="en-US" sz="1800" dirty="0"/>
              <a:t>Collaborate with leaders to implement ‘workflow learning’ methodologies that integrate technology with user platforms to provide just-in-time accessible learning resources.</a:t>
            </a:r>
          </a:p>
        </p:txBody>
      </p:sp>
      <p:sp>
        <p:nvSpPr>
          <p:cNvPr id="9" name="Picture Placeholder 8">
            <a:extLst>
              <a:ext uri="{FF2B5EF4-FFF2-40B4-BE49-F238E27FC236}">
                <a16:creationId xmlns:a16="http://schemas.microsoft.com/office/drawing/2014/main" id="{69FE6E12-0C18-75F6-39E7-3A91FF8D7AF3}"/>
              </a:ext>
            </a:extLst>
          </p:cNvPr>
          <p:cNvSpPr>
            <a:spLocks noGrp="1"/>
          </p:cNvSpPr>
          <p:nvPr>
            <p:ph type="pic" sz="quarter" idx="15"/>
          </p:nvPr>
        </p:nvSpPr>
        <p:spPr>
          <a:xfrm>
            <a:off x="6071286" y="3249162"/>
            <a:ext cx="2891245" cy="2286000"/>
          </a:xfrm>
        </p:spPr>
        <p:txBody>
          <a:bodyPr>
            <a:normAutofit/>
          </a:bodyPr>
          <a:lstStyle/>
          <a:p>
            <a:pPr marL="0" indent="0">
              <a:buNone/>
            </a:pPr>
            <a:r>
              <a:rPr lang="en-US" sz="1800" dirty="0"/>
              <a:t>Launch and promote scalable digital learning platforms and resources to increase learning material accessibility of business and performance learning. </a:t>
            </a:r>
          </a:p>
        </p:txBody>
      </p:sp>
      <p:sp>
        <p:nvSpPr>
          <p:cNvPr id="13" name="Picture Placeholder 8">
            <a:extLst>
              <a:ext uri="{FF2B5EF4-FFF2-40B4-BE49-F238E27FC236}">
                <a16:creationId xmlns:a16="http://schemas.microsoft.com/office/drawing/2014/main" id="{4DF75AB6-3E8C-BE84-7F46-BEC189A82214}"/>
              </a:ext>
            </a:extLst>
          </p:cNvPr>
          <p:cNvSpPr txBox="1">
            <a:spLocks/>
          </p:cNvSpPr>
          <p:nvPr/>
        </p:nvSpPr>
        <p:spPr>
          <a:xfrm>
            <a:off x="8997369" y="3249162"/>
            <a:ext cx="2891245" cy="2286000"/>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Transition to Content Development Model(s) for development of learning assets to align with technical teams to deliver timely learning aligning to technology release</a:t>
            </a:r>
          </a:p>
        </p:txBody>
      </p:sp>
    </p:spTree>
    <p:extLst>
      <p:ext uri="{BB962C8B-B14F-4D97-AF65-F5344CB8AC3E}">
        <p14:creationId xmlns:p14="http://schemas.microsoft.com/office/powerpoint/2010/main" val="169499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A747-C933-7712-1F55-78D936FC0B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9CB95-1F0B-FB7C-6C62-046738B1012D}"/>
              </a:ext>
            </a:extLst>
          </p:cNvPr>
          <p:cNvSpPr>
            <a:spLocks noGrp="1"/>
          </p:cNvSpPr>
          <p:nvPr>
            <p:ph type="title"/>
          </p:nvPr>
        </p:nvSpPr>
        <p:spPr/>
        <p:txBody>
          <a:bodyPr/>
          <a:lstStyle/>
          <a:p>
            <a:r>
              <a:rPr lang="en-US" dirty="0"/>
              <a:t>60-Days: 70-20-10 Model</a:t>
            </a:r>
          </a:p>
        </p:txBody>
      </p:sp>
      <p:sp>
        <p:nvSpPr>
          <p:cNvPr id="8" name="Date Placeholder 6">
            <a:extLst>
              <a:ext uri="{FF2B5EF4-FFF2-40B4-BE49-F238E27FC236}">
                <a16:creationId xmlns:a16="http://schemas.microsoft.com/office/drawing/2014/main" id="{0D127F52-AC4C-8AA1-8617-5E74172BEC4B}"/>
              </a:ext>
            </a:extLst>
          </p:cNvPr>
          <p:cNvSpPr>
            <a:spLocks noGrp="1"/>
          </p:cNvSpPr>
          <p:nvPr>
            <p:ph type="dt" sz="half" idx="10"/>
          </p:nvPr>
        </p:nvSpPr>
        <p:spPr/>
        <p:txBody>
          <a:bodyPr/>
          <a:lstStyle/>
          <a:p>
            <a:r>
              <a:rPr lang="en-US" dirty="0"/>
              <a:t>2026</a:t>
            </a:r>
          </a:p>
        </p:txBody>
      </p:sp>
      <p:sp>
        <p:nvSpPr>
          <p:cNvPr id="9" name="Footer Placeholder 7">
            <a:extLst>
              <a:ext uri="{FF2B5EF4-FFF2-40B4-BE49-F238E27FC236}">
                <a16:creationId xmlns:a16="http://schemas.microsoft.com/office/drawing/2014/main" id="{5A38163C-C3E8-3F7A-0C6A-4D6FADDE224E}"/>
              </a:ext>
            </a:extLst>
          </p:cNvPr>
          <p:cNvSpPr>
            <a:spLocks noGrp="1"/>
          </p:cNvSpPr>
          <p:nvPr>
            <p:ph type="ftr" sz="quarter" idx="11"/>
          </p:nvPr>
        </p:nvSpPr>
        <p:spPr/>
        <p:txBody>
          <a:bodyPr/>
          <a:lstStyle/>
          <a:p>
            <a:r>
              <a:rPr lang="en-US" dirty="0"/>
              <a:t>Michelle Pacheco</a:t>
            </a:r>
          </a:p>
        </p:txBody>
      </p:sp>
      <p:sp>
        <p:nvSpPr>
          <p:cNvPr id="10" name="Slide Number Placeholder 8">
            <a:extLst>
              <a:ext uri="{FF2B5EF4-FFF2-40B4-BE49-F238E27FC236}">
                <a16:creationId xmlns:a16="http://schemas.microsoft.com/office/drawing/2014/main" id="{2CE0EDAA-BB39-99D2-A193-83C6FEA882A2}"/>
              </a:ext>
            </a:extLst>
          </p:cNvPr>
          <p:cNvSpPr>
            <a:spLocks noGrp="1"/>
          </p:cNvSpPr>
          <p:nvPr>
            <p:ph type="sldNum" sz="quarter" idx="12"/>
          </p:nvPr>
        </p:nvSpPr>
        <p:spPr/>
        <p:txBody>
          <a:bodyPr/>
          <a:lstStyle/>
          <a:p>
            <a:fld id="{294A09A9-5501-47C1-A89A-A340965A2BE2}" type="slidenum">
              <a:rPr lang="en-US" smtClean="0"/>
              <a:pPr/>
              <a:t>8</a:t>
            </a:fld>
            <a:endParaRPr lang="en-US" dirty="0"/>
          </a:p>
        </p:txBody>
      </p:sp>
      <p:pic>
        <p:nvPicPr>
          <p:cNvPr id="7" name="Content Placeholder 6">
            <a:extLst>
              <a:ext uri="{FF2B5EF4-FFF2-40B4-BE49-F238E27FC236}">
                <a16:creationId xmlns:a16="http://schemas.microsoft.com/office/drawing/2014/main" id="{3D6277D5-B249-F159-9D63-6C816281311E}"/>
              </a:ext>
            </a:extLst>
          </p:cNvPr>
          <p:cNvPicPr>
            <a:picLocks noGrp="1" noChangeAspect="1"/>
          </p:cNvPicPr>
          <p:nvPr>
            <p:ph idx="1"/>
          </p:nvPr>
        </p:nvPicPr>
        <p:blipFill>
          <a:blip r:embed="rId3"/>
          <a:stretch>
            <a:fillRect/>
          </a:stretch>
        </p:blipFill>
        <p:spPr>
          <a:xfrm>
            <a:off x="6096000" y="2085578"/>
            <a:ext cx="5257800" cy="3696495"/>
          </a:xfrm>
          <a:prstGeom prst="rect">
            <a:avLst/>
          </a:prstGeom>
        </p:spPr>
      </p:pic>
      <p:sp>
        <p:nvSpPr>
          <p:cNvPr id="3" name="CPTM_70_20_10_content">
            <a:extLst>
              <a:ext uri="{FF2B5EF4-FFF2-40B4-BE49-F238E27FC236}">
                <a16:creationId xmlns:a16="http://schemas.microsoft.com/office/drawing/2014/main" id="{371490BF-BF67-481C-A774-5742879F9F8A}"/>
              </a:ext>
            </a:extLst>
          </p:cNvPr>
          <p:cNvSpPr txBox="1"/>
          <p:nvPr/>
        </p:nvSpPr>
        <p:spPr>
          <a:xfrm>
            <a:off x="838200" y="1672619"/>
            <a:ext cx="5474110" cy="3144451"/>
          </a:xfrm>
          <a:prstGeom prst="rect">
            <a:avLst/>
          </a:prstGeom>
          <a:noFill/>
        </p:spPr>
        <p:txBody>
          <a:bodyPr vertOverflow="overflow" vert="horz" wrap="square" lIns="127000" tIns="101600" rIns="127000" bIns="101600" rtlCol="0" anchor="t" anchorCtr="0">
            <a:spAutoFit/>
          </a:bodyPr>
          <a:lstStyle/>
          <a:p>
            <a:pPr algn="l"/>
            <a:r>
              <a:rPr lang="en-US" sz="3900" b="1" dirty="0">
                <a:solidFill>
                  <a:schemeClr val="accent1"/>
                </a:solidFill>
                <a:latin typeface="Aptos Display"/>
              </a:rPr>
              <a:t>What it is</a:t>
            </a:r>
            <a:endParaRPr lang="en-US" sz="3900" dirty="0">
              <a:solidFill>
                <a:schemeClr val="accent1"/>
              </a:solidFill>
              <a:latin typeface="Aptos Display"/>
            </a:endParaRPr>
          </a:p>
          <a:p>
            <a:r>
              <a:rPr lang="en-US" sz="1900" dirty="0">
                <a:solidFill>
                  <a:srgbClr val="000000"/>
                </a:solidFill>
                <a:latin typeface="Aptos Display" panose="020B0004020202020204" pitchFamily="34" charset="0"/>
              </a:rPr>
              <a:t>A CPTM best practice for the suggested blended-learning model that balances how to optimize experience for adult learners:</a:t>
            </a:r>
            <a:endParaRPr lang="en-US" sz="2000" dirty="0">
              <a:solidFill>
                <a:srgbClr val="000000"/>
              </a:solidFill>
              <a:latin typeface="Aptos Display"/>
            </a:endParaRPr>
          </a:p>
          <a:p>
            <a:pPr marL="457200" indent="-457200">
              <a:buFont typeface="+mj-lt"/>
              <a:buAutoNum type="arabicPeriod"/>
            </a:pPr>
            <a:r>
              <a:rPr lang="en-US" sz="1900" dirty="0">
                <a:solidFill>
                  <a:srgbClr val="000000"/>
                </a:solidFill>
                <a:latin typeface="Aptos Display" panose="020B0004020202020204" pitchFamily="34" charset="0"/>
              </a:rPr>
              <a:t>70% Experience — apply skills in real work</a:t>
            </a:r>
            <a:endParaRPr lang="en-US" sz="2000" dirty="0">
              <a:solidFill>
                <a:srgbClr val="000000"/>
              </a:solidFill>
              <a:latin typeface="Aptos Display"/>
            </a:endParaRPr>
          </a:p>
          <a:p>
            <a:pPr marL="457200" indent="-457200" algn="l">
              <a:buFont typeface="+mj-lt"/>
              <a:buAutoNum type="arabicPeriod" startAt="2"/>
            </a:pPr>
            <a:r>
              <a:rPr lang="en-US" sz="1900" dirty="0">
                <a:solidFill>
                  <a:srgbClr val="000000"/>
                </a:solidFill>
                <a:latin typeface="Aptos Display" panose="020B0004020202020204" pitchFamily="34" charset="0"/>
              </a:rPr>
              <a:t>20% Exposure — coaching, mentoring, peer learning</a:t>
            </a:r>
            <a:endParaRPr lang="en-US" sz="2000" dirty="0">
              <a:solidFill>
                <a:srgbClr val="000000"/>
              </a:solidFill>
              <a:latin typeface="Aptos Display"/>
            </a:endParaRPr>
          </a:p>
          <a:p>
            <a:pPr marL="457200" indent="-457200">
              <a:buFont typeface="+mj-lt"/>
              <a:buAutoNum type="arabicPeriod" startAt="3"/>
            </a:pPr>
            <a:r>
              <a:rPr lang="en-US" sz="1900" dirty="0">
                <a:solidFill>
                  <a:srgbClr val="000000"/>
                </a:solidFill>
                <a:latin typeface="Aptos Display" panose="020B0004020202020204" pitchFamily="34" charset="0"/>
              </a:rPr>
              <a:t>10% Education — courses, certifications, curated content</a:t>
            </a:r>
            <a:endParaRPr lang="en-US" dirty="0"/>
          </a:p>
        </p:txBody>
      </p:sp>
      <p:sp>
        <p:nvSpPr>
          <p:cNvPr id="4" name="Frame 3">
            <a:extLst>
              <a:ext uri="{FF2B5EF4-FFF2-40B4-BE49-F238E27FC236}">
                <a16:creationId xmlns:a16="http://schemas.microsoft.com/office/drawing/2014/main" id="{8B20166A-B8B4-F5EA-4077-2D2B56B17444}"/>
              </a:ext>
            </a:extLst>
          </p:cNvPr>
          <p:cNvSpPr/>
          <p:nvPr/>
        </p:nvSpPr>
        <p:spPr>
          <a:xfrm>
            <a:off x="593124" y="4866498"/>
            <a:ext cx="1136822" cy="1188314"/>
          </a:xfrm>
          <a:prstGeom prst="fram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5" name="CPTM_70_20_10_content">
            <a:extLst>
              <a:ext uri="{FF2B5EF4-FFF2-40B4-BE49-F238E27FC236}">
                <a16:creationId xmlns:a16="http://schemas.microsoft.com/office/drawing/2014/main" id="{7B393310-9B74-29FF-B244-19CBB0DEF55A}"/>
              </a:ext>
            </a:extLst>
          </p:cNvPr>
          <p:cNvSpPr txBox="1"/>
          <p:nvPr/>
        </p:nvSpPr>
        <p:spPr>
          <a:xfrm>
            <a:off x="1680518" y="4960309"/>
            <a:ext cx="4366054" cy="1036181"/>
          </a:xfrm>
          <a:prstGeom prst="rect">
            <a:avLst/>
          </a:prstGeom>
          <a:noFill/>
        </p:spPr>
        <p:txBody>
          <a:bodyPr vertOverflow="overflow" vert="horz" wrap="square" lIns="127000" tIns="101600" rIns="127000" bIns="101600" rtlCol="0" anchor="t" anchorCtr="0">
            <a:spAutoFit/>
          </a:bodyPr>
          <a:lstStyle/>
          <a:p>
            <a:pPr algn="l"/>
            <a:r>
              <a:rPr lang="en-US" b="1" dirty="0">
                <a:solidFill>
                  <a:schemeClr val="accent3"/>
                </a:solidFill>
                <a:latin typeface="Aptos Display"/>
              </a:rPr>
              <a:t>Click icon for </a:t>
            </a:r>
            <a:r>
              <a:rPr lang="en-US" b="1" i="1" u="sng" dirty="0">
                <a:solidFill>
                  <a:srgbClr val="002060"/>
                </a:solidFill>
                <a:latin typeface="Aptos Display"/>
              </a:rPr>
              <a:t>Example</a:t>
            </a:r>
            <a:r>
              <a:rPr lang="en-US" b="1" dirty="0">
                <a:solidFill>
                  <a:schemeClr val="accent3"/>
                </a:solidFill>
                <a:latin typeface="Aptos Display"/>
              </a:rPr>
              <a:t> Role Based Learning Program  previously designed with 70-20-10 in mind.</a:t>
            </a:r>
            <a:endParaRPr lang="en-US" sz="1000" dirty="0">
              <a:solidFill>
                <a:schemeClr val="accent3"/>
              </a:solidFill>
            </a:endParaRPr>
          </a:p>
        </p:txBody>
      </p:sp>
    </p:spTree>
    <p:extLst>
      <p:ext uri="{BB962C8B-B14F-4D97-AF65-F5344CB8AC3E}">
        <p14:creationId xmlns:p14="http://schemas.microsoft.com/office/powerpoint/2010/main" val="4178628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884DF-E331-68DD-074F-6FBEF615D24C}"/>
            </a:ext>
          </a:extLst>
        </p:cNvPr>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E3B5DFF-75A6-648D-1E49-D8654058BD39}"/>
              </a:ext>
            </a:extLst>
          </p:cNvPr>
          <p:cNvSpPr>
            <a:spLocks noGrp="1"/>
          </p:cNvSpPr>
          <p:nvPr>
            <p:ph type="pic" sz="quarter" idx="13"/>
          </p:nvPr>
        </p:nvSpPr>
        <p:spPr>
          <a:xfrm>
            <a:off x="461317" y="3199037"/>
            <a:ext cx="2743198" cy="2286000"/>
          </a:xfrm>
          <a:noFill/>
          <a:ln>
            <a:noFill/>
          </a:ln>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1800" dirty="0"/>
              <a:t>Lead the implementation of robust learning analytics systems to track key performance metrics and outcomes to measure ROI of learning programs .</a:t>
            </a:r>
          </a:p>
        </p:txBody>
      </p:sp>
      <p:sp>
        <p:nvSpPr>
          <p:cNvPr id="2" name="Title 1">
            <a:extLst>
              <a:ext uri="{FF2B5EF4-FFF2-40B4-BE49-F238E27FC236}">
                <a16:creationId xmlns:a16="http://schemas.microsoft.com/office/drawing/2014/main" id="{D7567285-81E2-E2AA-4E35-814F04757324}"/>
              </a:ext>
            </a:extLst>
          </p:cNvPr>
          <p:cNvSpPr>
            <a:spLocks noGrp="1"/>
          </p:cNvSpPr>
          <p:nvPr>
            <p:ph type="title"/>
          </p:nvPr>
        </p:nvSpPr>
        <p:spPr/>
        <p:txBody>
          <a:bodyPr/>
          <a:lstStyle/>
          <a:p>
            <a:r>
              <a:rPr lang="en-US" dirty="0"/>
              <a:t>90 Days – Evaluation &amp; Optimization</a:t>
            </a:r>
          </a:p>
        </p:txBody>
      </p:sp>
      <p:sp>
        <p:nvSpPr>
          <p:cNvPr id="4" name="Text Placeholder 3">
            <a:extLst>
              <a:ext uri="{FF2B5EF4-FFF2-40B4-BE49-F238E27FC236}">
                <a16:creationId xmlns:a16="http://schemas.microsoft.com/office/drawing/2014/main" id="{0B0F4640-ADDF-AA95-6E27-1CDEA27C719F}"/>
              </a:ext>
            </a:extLst>
          </p:cNvPr>
          <p:cNvSpPr>
            <a:spLocks noGrp="1"/>
          </p:cNvSpPr>
          <p:nvPr>
            <p:ph type="body" sz="quarter" idx="17"/>
          </p:nvPr>
        </p:nvSpPr>
        <p:spPr>
          <a:xfrm>
            <a:off x="609599" y="5556866"/>
            <a:ext cx="10366743" cy="765556"/>
          </a:xfrm>
        </p:spPr>
        <p:txBody>
          <a:bodyPr>
            <a:normAutofit/>
          </a:bodyPr>
          <a:lstStyle/>
          <a:p>
            <a:pPr algn="l"/>
            <a:r>
              <a:rPr lang="en-US" sz="2400" b="1" i="1" dirty="0">
                <a:solidFill>
                  <a:schemeClr val="accent3"/>
                </a:solidFill>
              </a:rPr>
              <a:t>Measure the effectiveness of existing and newly implemented programs and optimize accordingly.</a:t>
            </a:r>
          </a:p>
          <a:p>
            <a:pPr algn="l"/>
            <a:endParaRPr lang="en-US" sz="2400" b="1" i="1" dirty="0">
              <a:solidFill>
                <a:schemeClr val="accent3"/>
              </a:solidFill>
            </a:endParaRPr>
          </a:p>
        </p:txBody>
      </p:sp>
      <p:sp>
        <p:nvSpPr>
          <p:cNvPr id="6" name="Picture Placeholder 5">
            <a:extLst>
              <a:ext uri="{FF2B5EF4-FFF2-40B4-BE49-F238E27FC236}">
                <a16:creationId xmlns:a16="http://schemas.microsoft.com/office/drawing/2014/main" id="{652A597C-ED73-EC2C-14C2-B4A483DE7A57}"/>
              </a:ext>
            </a:extLst>
          </p:cNvPr>
          <p:cNvSpPr>
            <a:spLocks noGrp="1"/>
          </p:cNvSpPr>
          <p:nvPr>
            <p:ph type="pic" sz="quarter" idx="14"/>
          </p:nvPr>
        </p:nvSpPr>
        <p:spPr>
          <a:xfrm>
            <a:off x="3314905" y="3199037"/>
            <a:ext cx="2743200" cy="2286000"/>
          </a:xfrm>
        </p:spPr>
        <p:txBody>
          <a:bodyPr>
            <a:normAutofit/>
          </a:bodyPr>
          <a:lstStyle/>
          <a:p>
            <a:pPr marL="0" indent="0">
              <a:buNone/>
            </a:pPr>
            <a:r>
              <a:rPr lang="en-US" sz="1800" dirty="0"/>
              <a:t>Develop and implement a comprehensive program evaluation framework for real-time data tracking, fostering continuous improvement.</a:t>
            </a:r>
          </a:p>
        </p:txBody>
      </p:sp>
      <p:sp>
        <p:nvSpPr>
          <p:cNvPr id="9" name="Picture Placeholder 8">
            <a:extLst>
              <a:ext uri="{FF2B5EF4-FFF2-40B4-BE49-F238E27FC236}">
                <a16:creationId xmlns:a16="http://schemas.microsoft.com/office/drawing/2014/main" id="{1D80872A-1477-047B-43A7-8439A57D533C}"/>
              </a:ext>
            </a:extLst>
          </p:cNvPr>
          <p:cNvSpPr>
            <a:spLocks noGrp="1"/>
          </p:cNvSpPr>
          <p:nvPr>
            <p:ph type="pic" sz="quarter" idx="15"/>
          </p:nvPr>
        </p:nvSpPr>
        <p:spPr>
          <a:xfrm>
            <a:off x="6168495" y="3199037"/>
            <a:ext cx="2743200" cy="2286000"/>
          </a:xfrm>
        </p:spPr>
        <p:txBody>
          <a:bodyPr>
            <a:normAutofit/>
          </a:bodyPr>
          <a:lstStyle/>
          <a:p>
            <a:pPr marL="0" indent="0">
              <a:buNone/>
            </a:pPr>
            <a:r>
              <a:rPr lang="en-US" sz="1800" dirty="0"/>
              <a:t>Implement changes based on real-time tracking and evaluation frameworks, aiming for continuous improvement and a 35% increase in actionable insights.</a:t>
            </a:r>
          </a:p>
        </p:txBody>
      </p:sp>
      <p:sp>
        <p:nvSpPr>
          <p:cNvPr id="17" name="Picture Placeholder 8">
            <a:extLst>
              <a:ext uri="{FF2B5EF4-FFF2-40B4-BE49-F238E27FC236}">
                <a16:creationId xmlns:a16="http://schemas.microsoft.com/office/drawing/2014/main" id="{786D18C0-3800-A24F-1EFE-76C7B7D06E63}"/>
              </a:ext>
            </a:extLst>
          </p:cNvPr>
          <p:cNvSpPr txBox="1">
            <a:spLocks/>
          </p:cNvSpPr>
          <p:nvPr/>
        </p:nvSpPr>
        <p:spPr>
          <a:xfrm>
            <a:off x="9022084" y="3199037"/>
            <a:ext cx="2743200" cy="2286000"/>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1800" dirty="0"/>
              <a:t>Execute initiatives addressing critical business challenges revealed during assessments, securing executive buy-in for program funding and support. </a:t>
            </a:r>
          </a:p>
        </p:txBody>
      </p:sp>
    </p:spTree>
    <p:extLst>
      <p:ext uri="{BB962C8B-B14F-4D97-AF65-F5344CB8AC3E}">
        <p14:creationId xmlns:p14="http://schemas.microsoft.com/office/powerpoint/2010/main" val="37394203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3FC90C-E938-4D14-B988-1AABB7F8F353}">
  <ds:schemaRefs>
    <ds:schemaRef ds:uri="http://schemas.microsoft.com/sharepoint/v3/contenttype/forms"/>
  </ds:schemaRefs>
</ds:datastoreItem>
</file>

<file path=customXml/itemProps2.xml><?xml version="1.0" encoding="utf-8"?>
<ds:datastoreItem xmlns:ds="http://schemas.openxmlformats.org/officeDocument/2006/customXml" ds:itemID="{EB3D0E2C-DCCF-4DCA-8700-60C67A2E1F4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37802517-FD5A-4D6F-9BEF-6B50583B6D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2293</TotalTime>
  <Words>1321</Words>
  <Application>Microsoft Macintosh PowerPoint</Application>
  <PresentationFormat>Widescreen</PresentationFormat>
  <Paragraphs>122</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Calibri</vt:lpstr>
      <vt:lpstr>Office Theme</vt:lpstr>
      <vt:lpstr>Elevating Learning &amp; Development: A 30-60-90 Day Plan</vt:lpstr>
      <vt:lpstr>Purpose</vt:lpstr>
      <vt:lpstr>The role of Organizational Development Leader</vt:lpstr>
      <vt:lpstr>Timeline</vt:lpstr>
      <vt:lpstr>30 Days – Assessment and Setup</vt:lpstr>
      <vt:lpstr>30-Days: Portfolio Rationalization  </vt:lpstr>
      <vt:lpstr>60 Days – Development &amp; Implementation</vt:lpstr>
      <vt:lpstr>60-Days: 70-20-10 Model</vt:lpstr>
      <vt:lpstr>90 Days – Evaluation &amp; Optimization</vt:lpstr>
      <vt:lpstr>90 Days: Kirkpatrick Model</vt:lpstr>
      <vt:lpstr>Unique Value Proposition</vt:lpstr>
      <vt:lpstr>Future-Focused Strategic Milestones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Michelle Pacheco</dc:creator>
  <cp:lastModifiedBy>Michelle Pacheco</cp:lastModifiedBy>
  <cp:revision>18</cp:revision>
  <dcterms:created xsi:type="dcterms:W3CDTF">2026-04-07T14:07:28Z</dcterms:created>
  <dcterms:modified xsi:type="dcterms:W3CDTF">2026-04-21T15:15:50Z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