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8"/>
  </p:notesMasterIdLst>
  <p:handoutMasterIdLst>
    <p:handoutMasterId r:id="rId19"/>
  </p:handoutMasterIdLst>
  <p:sldIdLst>
    <p:sldId id="1055" r:id="rId2"/>
    <p:sldId id="2145706318" r:id="rId3"/>
    <p:sldId id="2147375118" r:id="rId4"/>
    <p:sldId id="1065" r:id="rId5"/>
    <p:sldId id="1083" r:id="rId6"/>
    <p:sldId id="1084" r:id="rId7"/>
    <p:sldId id="1089" r:id="rId8"/>
    <p:sldId id="1099" r:id="rId9"/>
    <p:sldId id="1102" r:id="rId10"/>
    <p:sldId id="1107" r:id="rId11"/>
    <p:sldId id="2147375119" r:id="rId12"/>
    <p:sldId id="1103" r:id="rId13"/>
    <p:sldId id="1104" r:id="rId14"/>
    <p:sldId id="2147375120" r:id="rId15"/>
    <p:sldId id="2147375121" r:id="rId16"/>
    <p:sldId id="940" r:id="rId17"/>
  </p:sldIdLst>
  <p:sldSz cx="11522075" cy="6480175"/>
  <p:notesSz cx="6858000" cy="9874250"/>
  <p:custDataLst>
    <p:tags r:id="rId20"/>
  </p:custDataLst>
  <p:defaultTextStyle>
    <a:defPPr>
      <a:defRPr lang="de-DE"/>
    </a:defPPr>
    <a:lvl1pPr algn="l" rtl="0" fontAlgn="base">
      <a:spcBef>
        <a:spcPct val="0"/>
      </a:spcBef>
      <a:spcAft>
        <a:spcPct val="0"/>
      </a:spcAft>
      <a:defRPr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p:defaultTextStyle>
  <p:extLst>
    <p:ext uri="{EFAFB233-063F-42B5-8137-9DF3F51BA10A}">
      <p15:sldGuideLst xmlns:p15="http://schemas.microsoft.com/office/powerpoint/2012/main">
        <p15:guide id="1" orient="horz" pos="2098">
          <p15:clr>
            <a:srgbClr val="A4A3A4"/>
          </p15:clr>
        </p15:guide>
        <p15:guide id="2" orient="horz" pos="1728">
          <p15:clr>
            <a:srgbClr val="A4A3A4"/>
          </p15:clr>
        </p15:guide>
        <p15:guide id="3" orient="horz" pos="758">
          <p15:clr>
            <a:srgbClr val="A4A3A4"/>
          </p15:clr>
        </p15:guide>
        <p15:guide id="4" orient="horz" pos="3551">
          <p15:clr>
            <a:srgbClr val="A4A3A4"/>
          </p15:clr>
        </p15:guide>
        <p15:guide id="5" orient="horz" pos="2211">
          <p15:clr>
            <a:srgbClr val="A4A3A4"/>
          </p15:clr>
        </p15:guide>
        <p15:guide id="6" orient="horz" pos="2557">
          <p15:clr>
            <a:srgbClr val="A4A3A4"/>
          </p15:clr>
        </p15:guide>
        <p15:guide id="7" orient="horz" pos="2694">
          <p15:clr>
            <a:srgbClr val="A4A3A4"/>
          </p15:clr>
        </p15:guide>
        <p15:guide id="8" orient="horz" pos="1614">
          <p15:clr>
            <a:srgbClr val="A4A3A4"/>
          </p15:clr>
        </p15:guide>
        <p15:guide id="9" pos="3572">
          <p15:clr>
            <a:srgbClr val="A4A3A4"/>
          </p15:clr>
        </p15:guide>
        <p15:guide id="10" pos="418">
          <p15:clr>
            <a:srgbClr val="A4A3A4"/>
          </p15:clr>
        </p15:guide>
        <p15:guide id="11" pos="2484">
          <p15:clr>
            <a:srgbClr val="A4A3A4"/>
          </p15:clr>
        </p15:guide>
        <p15:guide id="12" pos="2598">
          <p15:clr>
            <a:srgbClr val="A4A3A4"/>
          </p15:clr>
        </p15:guide>
        <p15:guide id="13" pos="3688">
          <p15:clr>
            <a:srgbClr val="A4A3A4"/>
          </p15:clr>
        </p15:guide>
        <p15:guide id="14" pos="4662">
          <p15:clr>
            <a:srgbClr val="A4A3A4"/>
          </p15:clr>
        </p15:guide>
        <p15:guide id="15" pos="4774">
          <p15:clr>
            <a:srgbClr val="A4A3A4"/>
          </p15:clr>
        </p15:guide>
        <p15:guide id="16" pos="6865">
          <p15:clr>
            <a:srgbClr val="A4A3A4"/>
          </p15:clr>
        </p15:guide>
      </p15:sldGuideLst>
    </p:ext>
    <p:ext uri="{2D200454-40CA-4A62-9FC3-DE9A4176ACB9}">
      <p15:notesGuideLst xmlns:p15="http://schemas.microsoft.com/office/powerpoint/2012/main">
        <p15:guide id="1" orient="horz" pos="3110">
          <p15:clr>
            <a:srgbClr val="A4A3A4"/>
          </p15:clr>
        </p15:guide>
        <p15:guide id="2" orient="horz" pos="2665">
          <p15:clr>
            <a:srgbClr val="A4A3A4"/>
          </p15:clr>
        </p15:guide>
        <p15:guide id="3" pos="535">
          <p15:clr>
            <a:srgbClr val="A4A3A4"/>
          </p15:clr>
        </p15:guide>
        <p15:guide id="4" pos="401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11A29"/>
    <a:srgbClr val="FF00FF"/>
    <a:srgbClr val="FF6600"/>
    <a:srgbClr val="FFCC66"/>
    <a:srgbClr val="CCFFCC"/>
    <a:srgbClr val="A6A6A6"/>
    <a:srgbClr val="7F7F7F"/>
    <a:srgbClr val="C3C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553C40-CDEC-4FD0-9F0F-D53889EF6585}" v="43" dt="2024-10-16T19:02:18.73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41" autoAdjust="0"/>
    <p:restoredTop sz="94762" autoAdjust="0"/>
  </p:normalViewPr>
  <p:slideViewPr>
    <p:cSldViewPr snapToGrid="0" snapToObjects="1">
      <p:cViewPr varScale="1">
        <p:scale>
          <a:sx n="114" d="100"/>
          <a:sy n="114" d="100"/>
        </p:scale>
        <p:origin x="954" y="102"/>
      </p:cViewPr>
      <p:guideLst>
        <p:guide orient="horz" pos="2098"/>
        <p:guide orient="horz" pos="1728"/>
        <p:guide orient="horz" pos="758"/>
        <p:guide orient="horz" pos="3551"/>
        <p:guide orient="horz" pos="2211"/>
        <p:guide orient="horz" pos="2557"/>
        <p:guide orient="horz" pos="2694"/>
        <p:guide orient="horz" pos="1614"/>
        <p:guide pos="3572"/>
        <p:guide pos="418"/>
        <p:guide pos="2484"/>
        <p:guide pos="2598"/>
        <p:guide pos="3688"/>
        <p:guide pos="4662"/>
        <p:guide pos="4774"/>
        <p:guide pos="6865"/>
      </p:guideLst>
    </p:cSldViewPr>
  </p:slideViewPr>
  <p:outlineViewPr>
    <p:cViewPr>
      <p:scale>
        <a:sx n="33" d="100"/>
        <a:sy n="33" d="100"/>
      </p:scale>
      <p:origin x="0" y="2632"/>
    </p:cViewPr>
  </p:outlineViewPr>
  <p:notesTextViewPr>
    <p:cViewPr>
      <p:scale>
        <a:sx n="100" d="100"/>
        <a:sy n="100" d="100"/>
      </p:scale>
      <p:origin x="0" y="0"/>
    </p:cViewPr>
  </p:notesTextViewPr>
  <p:sorterViewPr>
    <p:cViewPr>
      <p:scale>
        <a:sx n="200" d="100"/>
        <a:sy n="200" d="100"/>
      </p:scale>
      <p:origin x="0" y="1488"/>
    </p:cViewPr>
  </p:sorterViewPr>
  <p:notesViewPr>
    <p:cSldViewPr snapToGrid="0" snapToObjects="1">
      <p:cViewPr>
        <p:scale>
          <a:sx n="100" d="100"/>
          <a:sy n="100" d="100"/>
        </p:scale>
        <p:origin x="-1806" y="318"/>
      </p:cViewPr>
      <p:guideLst>
        <p:guide orient="horz" pos="3110"/>
        <p:guide orient="horz" pos="2665"/>
        <p:guide pos="535"/>
        <p:guide pos="401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296703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38" tIns="45619" rIns="91238" bIns="45619" numCol="1" anchor="t" anchorCtr="0" compatLnSpc="1">
            <a:prstTxWarp prst="textNoShape">
              <a:avLst/>
            </a:prstTxWarp>
          </a:bodyPr>
          <a:lstStyle>
            <a:lvl1pPr algn="l" defTabSz="912509" eaLnBrk="0" hangingPunct="0">
              <a:lnSpc>
                <a:spcPct val="100000"/>
              </a:lnSpc>
              <a:spcBef>
                <a:spcPct val="0"/>
              </a:spcBef>
              <a:buClrTx/>
              <a:buFontTx/>
              <a:buNone/>
              <a:defRPr sz="1200">
                <a:latin typeface="Times" pitchFamily="18" charset="0"/>
                <a:ea typeface="+mn-ea"/>
                <a:cs typeface="+mn-cs"/>
              </a:defRPr>
            </a:lvl1pPr>
          </a:lstStyle>
          <a:p>
            <a:pPr>
              <a:defRPr/>
            </a:pPr>
            <a:endParaRPr lang="de-DE"/>
          </a:p>
        </p:txBody>
      </p:sp>
      <p:sp>
        <p:nvSpPr>
          <p:cNvPr id="242691" name="Rectangle 3"/>
          <p:cNvSpPr>
            <a:spLocks noGrp="1" noChangeArrowheads="1"/>
          </p:cNvSpPr>
          <p:nvPr>
            <p:ph type="dt" sz="quarter" idx="1"/>
          </p:nvPr>
        </p:nvSpPr>
        <p:spPr bwMode="auto">
          <a:xfrm>
            <a:off x="3905250" y="0"/>
            <a:ext cx="29654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38" tIns="45619" rIns="91238" bIns="45619" numCol="1" anchor="t" anchorCtr="0" compatLnSpc="1">
            <a:prstTxWarp prst="textNoShape">
              <a:avLst/>
            </a:prstTxWarp>
          </a:bodyPr>
          <a:lstStyle>
            <a:lvl1pPr algn="r" defTabSz="912509" eaLnBrk="0" hangingPunct="0">
              <a:lnSpc>
                <a:spcPct val="100000"/>
              </a:lnSpc>
              <a:spcBef>
                <a:spcPct val="0"/>
              </a:spcBef>
              <a:buClrTx/>
              <a:buFontTx/>
              <a:buNone/>
              <a:defRPr sz="1200">
                <a:latin typeface="Times" pitchFamily="18" charset="0"/>
                <a:ea typeface="+mn-ea"/>
                <a:cs typeface="+mn-cs"/>
              </a:defRPr>
            </a:lvl1pPr>
          </a:lstStyle>
          <a:p>
            <a:pPr>
              <a:defRPr/>
            </a:pPr>
            <a:endParaRPr lang="de-DE"/>
          </a:p>
        </p:txBody>
      </p:sp>
      <p:sp>
        <p:nvSpPr>
          <p:cNvPr id="242692" name="Rectangle 4"/>
          <p:cNvSpPr>
            <a:spLocks noGrp="1" noChangeArrowheads="1"/>
          </p:cNvSpPr>
          <p:nvPr>
            <p:ph type="ftr" sz="quarter" idx="2"/>
          </p:nvPr>
        </p:nvSpPr>
        <p:spPr bwMode="auto">
          <a:xfrm>
            <a:off x="0" y="9412288"/>
            <a:ext cx="296703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38" tIns="45619" rIns="91238" bIns="45619" numCol="1" anchor="b" anchorCtr="0" compatLnSpc="1">
            <a:prstTxWarp prst="textNoShape">
              <a:avLst/>
            </a:prstTxWarp>
          </a:bodyPr>
          <a:lstStyle>
            <a:lvl1pPr defTabSz="912509" eaLnBrk="0" hangingPunct="0">
              <a:defRPr sz="1100">
                <a:latin typeface="Arial" pitchFamily="34" charset="0"/>
                <a:cs typeface="Arial" pitchFamily="34" charset="0"/>
              </a:defRPr>
            </a:lvl1pPr>
          </a:lstStyle>
          <a:p>
            <a:pPr>
              <a:defRPr/>
            </a:pPr>
            <a:r>
              <a:rPr lang="en-US" altLang="en-US"/>
              <a:t>Title of presentation ▪ Speaker ▪ Place, date … [ OPTIONAL ]</a:t>
            </a:r>
          </a:p>
        </p:txBody>
      </p:sp>
      <p:sp>
        <p:nvSpPr>
          <p:cNvPr id="242693" name="Rectangle 5"/>
          <p:cNvSpPr>
            <a:spLocks noGrp="1" noChangeArrowheads="1"/>
          </p:cNvSpPr>
          <p:nvPr>
            <p:ph type="sldNum" sz="quarter" idx="3"/>
          </p:nvPr>
        </p:nvSpPr>
        <p:spPr bwMode="auto">
          <a:xfrm>
            <a:off x="3905250" y="9412288"/>
            <a:ext cx="29654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38" tIns="45619" rIns="91238" bIns="45619" numCol="1" anchor="b" anchorCtr="0" compatLnSpc="1">
            <a:prstTxWarp prst="textNoShape">
              <a:avLst/>
            </a:prstTxWarp>
          </a:bodyPr>
          <a:lstStyle>
            <a:lvl1pPr algn="r" defTabSz="912509" eaLnBrk="0" hangingPunct="0">
              <a:defRPr sz="1200">
                <a:latin typeface="Times" pitchFamily="18" charset="0"/>
                <a:cs typeface="Arial" pitchFamily="34" charset="0"/>
              </a:defRPr>
            </a:lvl1pPr>
          </a:lstStyle>
          <a:p>
            <a:pPr>
              <a:defRPr/>
            </a:pPr>
            <a:fld id="{9AEBD49C-38A5-4C73-92C9-65E956EBD477}" type="slidenum">
              <a:rPr lang="de-DE" altLang="en-US"/>
              <a:pPr>
                <a:defRPr/>
              </a:pPr>
              <a:t>‹#›</a:t>
            </a:fld>
            <a:endParaRPr lang="de-DE" altLang="en-US"/>
          </a:p>
        </p:txBody>
      </p:sp>
    </p:spTree>
    <p:extLst>
      <p:ext uri="{BB962C8B-B14F-4D97-AF65-F5344CB8AC3E}">
        <p14:creationId xmlns:p14="http://schemas.microsoft.com/office/powerpoint/2010/main" val="41443659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4"/>
          <p:cNvSpPr>
            <a:spLocks noGrp="1" noRot="1" noChangeAspect="1" noChangeArrowheads="1" noTextEdit="1"/>
          </p:cNvSpPr>
          <p:nvPr>
            <p:ph type="sldImg" idx="2"/>
          </p:nvPr>
        </p:nvSpPr>
        <p:spPr bwMode="auto">
          <a:xfrm>
            <a:off x="968375" y="701675"/>
            <a:ext cx="5383213" cy="30273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60771" name="Rectangle 5"/>
          <p:cNvSpPr>
            <a:spLocks noGrp="1" noChangeArrowheads="1"/>
          </p:cNvSpPr>
          <p:nvPr>
            <p:ph type="body" sz="quarter" idx="3"/>
          </p:nvPr>
        </p:nvSpPr>
        <p:spPr bwMode="auto">
          <a:xfrm>
            <a:off x="849313" y="4229100"/>
            <a:ext cx="5621337" cy="494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24939" name="Rectangle 11"/>
          <p:cNvSpPr>
            <a:spLocks noGrp="1" noChangeArrowheads="1"/>
          </p:cNvSpPr>
          <p:nvPr>
            <p:ph type="sldNum" sz="quarter" idx="5"/>
          </p:nvPr>
        </p:nvSpPr>
        <p:spPr bwMode="auto">
          <a:xfrm>
            <a:off x="6165850" y="3775075"/>
            <a:ext cx="3079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r" defTabSz="912509" eaLnBrk="0" hangingPunct="0">
              <a:defRPr sz="1200" b="1">
                <a:solidFill>
                  <a:schemeClr val="bg2"/>
                </a:solidFill>
                <a:latin typeface="Arial" pitchFamily="34" charset="0"/>
                <a:cs typeface="Arial" pitchFamily="34" charset="0"/>
              </a:defRPr>
            </a:lvl1pPr>
          </a:lstStyle>
          <a:p>
            <a:pPr>
              <a:defRPr/>
            </a:pPr>
            <a:fld id="{7C222D92-36F3-4460-A80C-FA2FA014E3DB}" type="slidenum">
              <a:rPr lang="en-US" altLang="en-US"/>
              <a:pPr>
                <a:defRPr/>
              </a:pPr>
              <a:t>‹#›</a:t>
            </a:fld>
            <a:endParaRPr lang="en-US" altLang="en-US"/>
          </a:p>
        </p:txBody>
      </p:sp>
      <p:grpSp>
        <p:nvGrpSpPr>
          <p:cNvPr id="78853" name="Group 24"/>
          <p:cNvGrpSpPr>
            <a:grpSpLocks noChangeAspect="1"/>
          </p:cNvGrpSpPr>
          <p:nvPr/>
        </p:nvGrpSpPr>
        <p:grpSpPr bwMode="auto">
          <a:xfrm>
            <a:off x="5556250" y="9531350"/>
            <a:ext cx="920750" cy="257175"/>
            <a:chOff x="4678" y="3995"/>
            <a:chExt cx="861" cy="249"/>
          </a:xfrm>
        </p:grpSpPr>
        <p:sp>
          <p:nvSpPr>
            <p:cNvPr id="78854" name="AutoShape 25"/>
            <p:cNvSpPr>
              <a:spLocks noChangeAspect="1" noChangeArrowheads="1" noTextEdit="1"/>
            </p:cNvSpPr>
            <p:nvPr/>
          </p:nvSpPr>
          <p:spPr bwMode="black">
            <a:xfrm>
              <a:off x="4678" y="3995"/>
              <a:ext cx="8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5543" name="Rectangle 26"/>
            <p:cNvSpPr>
              <a:spLocks noChangeArrowheads="1"/>
            </p:cNvSpPr>
            <p:nvPr/>
          </p:nvSpPr>
          <p:spPr bwMode="black">
            <a:xfrm>
              <a:off x="4677" y="4206"/>
              <a:ext cx="313" cy="37"/>
            </a:xfrm>
            <a:prstGeom prst="rect">
              <a:avLst/>
            </a:prstGeom>
            <a:solidFill>
              <a:srgbClr val="F11A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600">
                <a:cs typeface="+mn-cs"/>
              </a:endParaRPr>
            </a:p>
          </p:txBody>
        </p:sp>
        <p:sp>
          <p:nvSpPr>
            <p:cNvPr id="78856" name="Freeform 27"/>
            <p:cNvSpPr>
              <a:spLocks noEditPoints="1"/>
            </p:cNvSpPr>
            <p:nvPr/>
          </p:nvSpPr>
          <p:spPr bwMode="black">
            <a:xfrm>
              <a:off x="4763" y="3997"/>
              <a:ext cx="114" cy="184"/>
            </a:xfrm>
            <a:custGeom>
              <a:avLst/>
              <a:gdLst>
                <a:gd name="T0" fmla="*/ 2 w 150"/>
                <a:gd name="T1" fmla="*/ 0 h 241"/>
                <a:gd name="T2" fmla="*/ 2 w 150"/>
                <a:gd name="T3" fmla="*/ 0 h 241"/>
                <a:gd name="T4" fmla="*/ 0 w 150"/>
                <a:gd name="T5" fmla="*/ 2 h 241"/>
                <a:gd name="T6" fmla="*/ 2 w 150"/>
                <a:gd name="T7" fmla="*/ 2 h 241"/>
                <a:gd name="T8" fmla="*/ 2 w 150"/>
                <a:gd name="T9" fmla="*/ 2 h 241"/>
                <a:gd name="T10" fmla="*/ 2 w 150"/>
                <a:gd name="T11" fmla="*/ 2 h 241"/>
                <a:gd name="T12" fmla="*/ 2 w 150"/>
                <a:gd name="T13" fmla="*/ 2 h 241"/>
                <a:gd name="T14" fmla="*/ 2 w 150"/>
                <a:gd name="T15" fmla="*/ 2 h 241"/>
                <a:gd name="T16" fmla="*/ 2 w 150"/>
                <a:gd name="T17" fmla="*/ 0 h 241"/>
                <a:gd name="T18" fmla="*/ 2 w 150"/>
                <a:gd name="T19" fmla="*/ 2 h 241"/>
                <a:gd name="T20" fmla="*/ 2 w 150"/>
                <a:gd name="T21" fmla="*/ 2 h 241"/>
                <a:gd name="T22" fmla="*/ 2 w 150"/>
                <a:gd name="T23" fmla="*/ 2 h 241"/>
                <a:gd name="T24" fmla="*/ 2 w 150"/>
                <a:gd name="T25" fmla="*/ 2 h 241"/>
                <a:gd name="T26" fmla="*/ 2 w 150"/>
                <a:gd name="T27" fmla="*/ 2 h 241"/>
                <a:gd name="T28" fmla="*/ 2 w 150"/>
                <a:gd name="T29" fmla="*/ 2 h 241"/>
                <a:gd name="T30" fmla="*/ 2 w 150"/>
                <a:gd name="T31" fmla="*/ 2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241">
                  <a:moveTo>
                    <a:pt x="100" y="0"/>
                  </a:moveTo>
                  <a:cubicBezTo>
                    <a:pt x="54" y="0"/>
                    <a:pt x="54" y="0"/>
                    <a:pt x="54" y="0"/>
                  </a:cubicBezTo>
                  <a:cubicBezTo>
                    <a:pt x="0" y="241"/>
                    <a:pt x="0" y="241"/>
                    <a:pt x="0" y="241"/>
                  </a:cubicBezTo>
                  <a:cubicBezTo>
                    <a:pt x="42" y="241"/>
                    <a:pt x="42" y="241"/>
                    <a:pt x="42" y="241"/>
                  </a:cubicBezTo>
                  <a:cubicBezTo>
                    <a:pt x="42" y="241"/>
                    <a:pt x="52" y="188"/>
                    <a:pt x="53" y="182"/>
                  </a:cubicBezTo>
                  <a:cubicBezTo>
                    <a:pt x="96" y="182"/>
                    <a:pt x="96" y="182"/>
                    <a:pt x="96" y="182"/>
                  </a:cubicBezTo>
                  <a:cubicBezTo>
                    <a:pt x="98" y="188"/>
                    <a:pt x="107" y="241"/>
                    <a:pt x="107" y="241"/>
                  </a:cubicBezTo>
                  <a:cubicBezTo>
                    <a:pt x="150" y="241"/>
                    <a:pt x="150" y="241"/>
                    <a:pt x="150" y="241"/>
                  </a:cubicBezTo>
                  <a:cubicBezTo>
                    <a:pt x="100" y="0"/>
                    <a:pt x="100" y="0"/>
                    <a:pt x="100" y="0"/>
                  </a:cubicBezTo>
                  <a:close/>
                  <a:moveTo>
                    <a:pt x="75" y="58"/>
                  </a:moveTo>
                  <a:cubicBezTo>
                    <a:pt x="75" y="58"/>
                    <a:pt x="75" y="64"/>
                    <a:pt x="76" y="67"/>
                  </a:cubicBezTo>
                  <a:cubicBezTo>
                    <a:pt x="81" y="95"/>
                    <a:pt x="89" y="138"/>
                    <a:pt x="90" y="145"/>
                  </a:cubicBezTo>
                  <a:cubicBezTo>
                    <a:pt x="60" y="145"/>
                    <a:pt x="60" y="145"/>
                    <a:pt x="60" y="145"/>
                  </a:cubicBezTo>
                  <a:cubicBezTo>
                    <a:pt x="60" y="145"/>
                    <a:pt x="60" y="145"/>
                    <a:pt x="60" y="145"/>
                  </a:cubicBezTo>
                  <a:cubicBezTo>
                    <a:pt x="61" y="138"/>
                    <a:pt x="69" y="95"/>
                    <a:pt x="74" y="67"/>
                  </a:cubicBezTo>
                  <a:cubicBezTo>
                    <a:pt x="75" y="64"/>
                    <a:pt x="75" y="58"/>
                    <a:pt x="7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57" name="Freeform 28"/>
            <p:cNvSpPr>
              <a:spLocks/>
            </p:cNvSpPr>
            <p:nvPr/>
          </p:nvSpPr>
          <p:spPr bwMode="black">
            <a:xfrm>
              <a:off x="4896" y="3997"/>
              <a:ext cx="95" cy="184"/>
            </a:xfrm>
            <a:custGeom>
              <a:avLst/>
              <a:gdLst>
                <a:gd name="T0" fmla="*/ 2 w 125"/>
                <a:gd name="T1" fmla="*/ 2 h 241"/>
                <a:gd name="T2" fmla="*/ 2 w 125"/>
                <a:gd name="T3" fmla="*/ 2 h 241"/>
                <a:gd name="T4" fmla="*/ 2 w 125"/>
                <a:gd name="T5" fmla="*/ 2 h 241"/>
                <a:gd name="T6" fmla="*/ 2 w 125"/>
                <a:gd name="T7" fmla="*/ 0 h 241"/>
                <a:gd name="T8" fmla="*/ 0 w 125"/>
                <a:gd name="T9" fmla="*/ 0 h 241"/>
                <a:gd name="T10" fmla="*/ 0 w 125"/>
                <a:gd name="T11" fmla="*/ 2 h 241"/>
                <a:gd name="T12" fmla="*/ 2 w 125"/>
                <a:gd name="T13" fmla="*/ 2 h 241"/>
                <a:gd name="T14" fmla="*/ 2 w 125"/>
                <a:gd name="T15" fmla="*/ 2 h 241"/>
                <a:gd name="T16" fmla="*/ 2 w 125"/>
                <a:gd name="T17" fmla="*/ 2 h 241"/>
                <a:gd name="T18" fmla="*/ 2 w 125"/>
                <a:gd name="T19" fmla="*/ 2 h 241"/>
                <a:gd name="T20" fmla="*/ 2 w 125"/>
                <a:gd name="T21" fmla="*/ 2 h 241"/>
                <a:gd name="T22" fmla="*/ 2 w 125"/>
                <a:gd name="T23" fmla="*/ 2 h 241"/>
                <a:gd name="T24" fmla="*/ 2 w 125"/>
                <a:gd name="T25" fmla="*/ 0 h 241"/>
                <a:gd name="T26" fmla="*/ 2 w 125"/>
                <a:gd name="T27" fmla="*/ 0 h 241"/>
                <a:gd name="T28" fmla="*/ 2 w 125"/>
                <a:gd name="T29" fmla="*/ 2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41">
                  <a:moveTo>
                    <a:pt x="84" y="149"/>
                  </a:moveTo>
                  <a:cubicBezTo>
                    <a:pt x="84" y="150"/>
                    <a:pt x="84" y="157"/>
                    <a:pt x="84" y="157"/>
                  </a:cubicBezTo>
                  <a:cubicBezTo>
                    <a:pt x="84" y="157"/>
                    <a:pt x="84" y="151"/>
                    <a:pt x="83" y="148"/>
                  </a:cubicBezTo>
                  <a:cubicBezTo>
                    <a:pt x="73" y="95"/>
                    <a:pt x="54" y="0"/>
                    <a:pt x="54" y="0"/>
                  </a:cubicBezTo>
                  <a:cubicBezTo>
                    <a:pt x="0" y="0"/>
                    <a:pt x="0" y="0"/>
                    <a:pt x="0" y="0"/>
                  </a:cubicBezTo>
                  <a:cubicBezTo>
                    <a:pt x="0" y="241"/>
                    <a:pt x="0" y="241"/>
                    <a:pt x="0" y="241"/>
                  </a:cubicBezTo>
                  <a:cubicBezTo>
                    <a:pt x="38" y="241"/>
                    <a:pt x="38" y="241"/>
                    <a:pt x="38" y="241"/>
                  </a:cubicBezTo>
                  <a:cubicBezTo>
                    <a:pt x="38" y="241"/>
                    <a:pt x="38" y="142"/>
                    <a:pt x="38" y="87"/>
                  </a:cubicBezTo>
                  <a:cubicBezTo>
                    <a:pt x="38" y="86"/>
                    <a:pt x="38" y="80"/>
                    <a:pt x="38" y="80"/>
                  </a:cubicBezTo>
                  <a:cubicBezTo>
                    <a:pt x="38" y="80"/>
                    <a:pt x="38" y="85"/>
                    <a:pt x="39" y="88"/>
                  </a:cubicBezTo>
                  <a:cubicBezTo>
                    <a:pt x="50" y="143"/>
                    <a:pt x="69" y="241"/>
                    <a:pt x="69" y="241"/>
                  </a:cubicBezTo>
                  <a:cubicBezTo>
                    <a:pt x="125" y="241"/>
                    <a:pt x="125" y="241"/>
                    <a:pt x="125" y="241"/>
                  </a:cubicBezTo>
                  <a:cubicBezTo>
                    <a:pt x="125" y="0"/>
                    <a:pt x="125" y="0"/>
                    <a:pt x="125" y="0"/>
                  </a:cubicBezTo>
                  <a:cubicBezTo>
                    <a:pt x="84" y="0"/>
                    <a:pt x="84" y="0"/>
                    <a:pt x="84" y="0"/>
                  </a:cubicBezTo>
                  <a:cubicBezTo>
                    <a:pt x="84" y="0"/>
                    <a:pt x="84" y="96"/>
                    <a:pt x="84" y="1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58" name="Freeform 29"/>
            <p:cNvSpPr>
              <a:spLocks/>
            </p:cNvSpPr>
            <p:nvPr/>
          </p:nvSpPr>
          <p:spPr bwMode="black">
            <a:xfrm>
              <a:off x="4677" y="3997"/>
              <a:ext cx="74" cy="184"/>
            </a:xfrm>
            <a:custGeom>
              <a:avLst/>
              <a:gdLst>
                <a:gd name="T0" fmla="*/ 0 w 74"/>
                <a:gd name="T1" fmla="*/ 0 h 184"/>
                <a:gd name="T2" fmla="*/ 0 w 74"/>
                <a:gd name="T3" fmla="*/ 184 h 184"/>
                <a:gd name="T4" fmla="*/ 74 w 74"/>
                <a:gd name="T5" fmla="*/ 184 h 184"/>
                <a:gd name="T6" fmla="*/ 74 w 74"/>
                <a:gd name="T7" fmla="*/ 156 h 184"/>
                <a:gd name="T8" fmla="*/ 32 w 74"/>
                <a:gd name="T9" fmla="*/ 156 h 184"/>
                <a:gd name="T10" fmla="*/ 32 w 74"/>
                <a:gd name="T11" fmla="*/ 0 h 184"/>
                <a:gd name="T12" fmla="*/ 0 w 74"/>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84">
                  <a:moveTo>
                    <a:pt x="0" y="0"/>
                  </a:moveTo>
                  <a:lnTo>
                    <a:pt x="0" y="184"/>
                  </a:lnTo>
                  <a:lnTo>
                    <a:pt x="74" y="184"/>
                  </a:lnTo>
                  <a:lnTo>
                    <a:pt x="74" y="156"/>
                  </a:lnTo>
                  <a:lnTo>
                    <a:pt x="32" y="156"/>
                  </a:lnTo>
                  <a:lnTo>
                    <a:pt x="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59" name="Freeform 30"/>
            <p:cNvSpPr>
              <a:spLocks/>
            </p:cNvSpPr>
            <p:nvPr/>
          </p:nvSpPr>
          <p:spPr bwMode="black">
            <a:xfrm>
              <a:off x="5173" y="3997"/>
              <a:ext cx="97" cy="245"/>
            </a:xfrm>
            <a:custGeom>
              <a:avLst/>
              <a:gdLst>
                <a:gd name="T0" fmla="*/ 0 w 97"/>
                <a:gd name="T1" fmla="*/ 0 h 245"/>
                <a:gd name="T2" fmla="*/ 0 w 97"/>
                <a:gd name="T3" fmla="*/ 245 h 245"/>
                <a:gd name="T4" fmla="*/ 97 w 97"/>
                <a:gd name="T5" fmla="*/ 245 h 245"/>
                <a:gd name="T6" fmla="*/ 97 w 97"/>
                <a:gd name="T7" fmla="*/ 208 h 245"/>
                <a:gd name="T8" fmla="*/ 42 w 97"/>
                <a:gd name="T9" fmla="*/ 208 h 245"/>
                <a:gd name="T10" fmla="*/ 42 w 97"/>
                <a:gd name="T11" fmla="*/ 138 h 245"/>
                <a:gd name="T12" fmla="*/ 94 w 97"/>
                <a:gd name="T13" fmla="*/ 138 h 245"/>
                <a:gd name="T14" fmla="*/ 94 w 97"/>
                <a:gd name="T15" fmla="*/ 101 h 245"/>
                <a:gd name="T16" fmla="*/ 42 w 97"/>
                <a:gd name="T17" fmla="*/ 101 h 245"/>
                <a:gd name="T18" fmla="*/ 42 w 97"/>
                <a:gd name="T19" fmla="*/ 37 h 245"/>
                <a:gd name="T20" fmla="*/ 97 w 97"/>
                <a:gd name="T21" fmla="*/ 37 h 245"/>
                <a:gd name="T22" fmla="*/ 97 w 97"/>
                <a:gd name="T23" fmla="*/ 0 h 245"/>
                <a:gd name="T24" fmla="*/ 0 w 97"/>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 h="245">
                  <a:moveTo>
                    <a:pt x="0" y="0"/>
                  </a:moveTo>
                  <a:lnTo>
                    <a:pt x="0" y="245"/>
                  </a:lnTo>
                  <a:lnTo>
                    <a:pt x="97" y="245"/>
                  </a:lnTo>
                  <a:lnTo>
                    <a:pt x="97" y="208"/>
                  </a:lnTo>
                  <a:lnTo>
                    <a:pt x="42" y="208"/>
                  </a:lnTo>
                  <a:lnTo>
                    <a:pt x="42" y="138"/>
                  </a:lnTo>
                  <a:lnTo>
                    <a:pt x="94" y="138"/>
                  </a:lnTo>
                  <a:lnTo>
                    <a:pt x="94" y="101"/>
                  </a:lnTo>
                  <a:lnTo>
                    <a:pt x="42" y="101"/>
                  </a:lnTo>
                  <a:lnTo>
                    <a:pt x="42" y="37"/>
                  </a:lnTo>
                  <a:lnTo>
                    <a:pt x="97" y="37"/>
                  </a:lnTo>
                  <a:lnTo>
                    <a:pt x="9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60" name="Freeform 31"/>
            <p:cNvSpPr>
              <a:spLocks/>
            </p:cNvSpPr>
            <p:nvPr/>
          </p:nvSpPr>
          <p:spPr bwMode="black">
            <a:xfrm>
              <a:off x="5292" y="3995"/>
              <a:ext cx="113" cy="248"/>
            </a:xfrm>
            <a:custGeom>
              <a:avLst/>
              <a:gdLst>
                <a:gd name="T0" fmla="*/ 0 w 148"/>
                <a:gd name="T1" fmla="*/ 2 h 326"/>
                <a:gd name="T2" fmla="*/ 2 w 148"/>
                <a:gd name="T3" fmla="*/ 2 h 326"/>
                <a:gd name="T4" fmla="*/ 2 w 148"/>
                <a:gd name="T5" fmla="*/ 2 h 326"/>
                <a:gd name="T6" fmla="*/ 2 w 148"/>
                <a:gd name="T7" fmla="*/ 2 h 326"/>
                <a:gd name="T8" fmla="*/ 2 w 148"/>
                <a:gd name="T9" fmla="*/ 2 h 326"/>
                <a:gd name="T10" fmla="*/ 2 w 148"/>
                <a:gd name="T11" fmla="*/ 2 h 326"/>
                <a:gd name="T12" fmla="*/ 0 w 148"/>
                <a:gd name="T13" fmla="*/ 2 h 326"/>
                <a:gd name="T14" fmla="*/ 0 w 148"/>
                <a:gd name="T15" fmla="*/ 2 h 326"/>
                <a:gd name="T16" fmla="*/ 2 w 148"/>
                <a:gd name="T17" fmla="*/ 2 h 326"/>
                <a:gd name="T18" fmla="*/ 2 w 148"/>
                <a:gd name="T19" fmla="*/ 2 h 326"/>
                <a:gd name="T20" fmla="*/ 2 w 148"/>
                <a:gd name="T21" fmla="*/ 2 h 326"/>
                <a:gd name="T22" fmla="*/ 2 w 148"/>
                <a:gd name="T23" fmla="*/ 2 h 326"/>
                <a:gd name="T24" fmla="*/ 2 w 148"/>
                <a:gd name="T25" fmla="*/ 2 h 326"/>
                <a:gd name="T26" fmla="*/ 2 w 148"/>
                <a:gd name="T27" fmla="*/ 2 h 326"/>
                <a:gd name="T28" fmla="*/ 2 w 148"/>
                <a:gd name="T29" fmla="*/ 2 h 326"/>
                <a:gd name="T30" fmla="*/ 2 w 148"/>
                <a:gd name="T31" fmla="*/ 2 h 326"/>
                <a:gd name="T32" fmla="*/ 2 w 148"/>
                <a:gd name="T33" fmla="*/ 2 h 326"/>
                <a:gd name="T34" fmla="*/ 2 w 148"/>
                <a:gd name="T35" fmla="*/ 2 h 326"/>
                <a:gd name="T36" fmla="*/ 2 w 148"/>
                <a:gd name="T37" fmla="*/ 0 h 326"/>
                <a:gd name="T38" fmla="*/ 0 w 148"/>
                <a:gd name="T39" fmla="*/ 2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2"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6" y="326"/>
                    <a:pt x="72" y="326"/>
                  </a:cubicBezTo>
                  <a:cubicBezTo>
                    <a:pt x="123"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0" y="28"/>
                    <a:pt x="130"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61" name="Freeform 32"/>
            <p:cNvSpPr>
              <a:spLocks/>
            </p:cNvSpPr>
            <p:nvPr/>
          </p:nvSpPr>
          <p:spPr bwMode="black">
            <a:xfrm>
              <a:off x="5427" y="3995"/>
              <a:ext cx="113" cy="248"/>
            </a:xfrm>
            <a:custGeom>
              <a:avLst/>
              <a:gdLst>
                <a:gd name="T0" fmla="*/ 0 w 148"/>
                <a:gd name="T1" fmla="*/ 2 h 326"/>
                <a:gd name="T2" fmla="*/ 2 w 148"/>
                <a:gd name="T3" fmla="*/ 2 h 326"/>
                <a:gd name="T4" fmla="*/ 2 w 148"/>
                <a:gd name="T5" fmla="*/ 2 h 326"/>
                <a:gd name="T6" fmla="*/ 2 w 148"/>
                <a:gd name="T7" fmla="*/ 2 h 326"/>
                <a:gd name="T8" fmla="*/ 2 w 148"/>
                <a:gd name="T9" fmla="*/ 2 h 326"/>
                <a:gd name="T10" fmla="*/ 2 w 148"/>
                <a:gd name="T11" fmla="*/ 2 h 326"/>
                <a:gd name="T12" fmla="*/ 0 w 148"/>
                <a:gd name="T13" fmla="*/ 2 h 326"/>
                <a:gd name="T14" fmla="*/ 0 w 148"/>
                <a:gd name="T15" fmla="*/ 2 h 326"/>
                <a:gd name="T16" fmla="*/ 2 w 148"/>
                <a:gd name="T17" fmla="*/ 2 h 326"/>
                <a:gd name="T18" fmla="*/ 2 w 148"/>
                <a:gd name="T19" fmla="*/ 2 h 326"/>
                <a:gd name="T20" fmla="*/ 2 w 148"/>
                <a:gd name="T21" fmla="*/ 2 h 326"/>
                <a:gd name="T22" fmla="*/ 2 w 148"/>
                <a:gd name="T23" fmla="*/ 2 h 326"/>
                <a:gd name="T24" fmla="*/ 2 w 148"/>
                <a:gd name="T25" fmla="*/ 2 h 326"/>
                <a:gd name="T26" fmla="*/ 2 w 148"/>
                <a:gd name="T27" fmla="*/ 2 h 326"/>
                <a:gd name="T28" fmla="*/ 2 w 148"/>
                <a:gd name="T29" fmla="*/ 2 h 326"/>
                <a:gd name="T30" fmla="*/ 2 w 148"/>
                <a:gd name="T31" fmla="*/ 2 h 326"/>
                <a:gd name="T32" fmla="*/ 2 w 148"/>
                <a:gd name="T33" fmla="*/ 2 h 326"/>
                <a:gd name="T34" fmla="*/ 2 w 148"/>
                <a:gd name="T35" fmla="*/ 2 h 326"/>
                <a:gd name="T36" fmla="*/ 2 w 148"/>
                <a:gd name="T37" fmla="*/ 0 h 326"/>
                <a:gd name="T38" fmla="*/ 0 w 148"/>
                <a:gd name="T39" fmla="*/ 2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3"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7" y="326"/>
                    <a:pt x="73" y="326"/>
                  </a:cubicBezTo>
                  <a:cubicBezTo>
                    <a:pt x="124"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1" y="28"/>
                    <a:pt x="131"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8862" name="Freeform 33"/>
            <p:cNvSpPr>
              <a:spLocks/>
            </p:cNvSpPr>
            <p:nvPr/>
          </p:nvSpPr>
          <p:spPr bwMode="black">
            <a:xfrm>
              <a:off x="5009" y="3997"/>
              <a:ext cx="146" cy="245"/>
            </a:xfrm>
            <a:custGeom>
              <a:avLst/>
              <a:gdLst>
                <a:gd name="T0" fmla="*/ 146 w 146"/>
                <a:gd name="T1" fmla="*/ 0 h 245"/>
                <a:gd name="T2" fmla="*/ 103 w 146"/>
                <a:gd name="T3" fmla="*/ 0 h 245"/>
                <a:gd name="T4" fmla="*/ 72 w 146"/>
                <a:gd name="T5" fmla="*/ 72 h 245"/>
                <a:gd name="T6" fmla="*/ 42 w 146"/>
                <a:gd name="T7" fmla="*/ 0 h 245"/>
                <a:gd name="T8" fmla="*/ 0 w 146"/>
                <a:gd name="T9" fmla="*/ 0 h 245"/>
                <a:gd name="T10" fmla="*/ 51 w 146"/>
                <a:gd name="T11" fmla="*/ 122 h 245"/>
                <a:gd name="T12" fmla="*/ 0 w 146"/>
                <a:gd name="T13" fmla="*/ 245 h 245"/>
                <a:gd name="T14" fmla="*/ 42 w 146"/>
                <a:gd name="T15" fmla="*/ 245 h 245"/>
                <a:gd name="T16" fmla="*/ 72 w 146"/>
                <a:gd name="T17" fmla="*/ 173 h 245"/>
                <a:gd name="T18" fmla="*/ 103 w 146"/>
                <a:gd name="T19" fmla="*/ 245 h 245"/>
                <a:gd name="T20" fmla="*/ 146 w 146"/>
                <a:gd name="T21" fmla="*/ 245 h 245"/>
                <a:gd name="T22" fmla="*/ 94 w 146"/>
                <a:gd name="T23" fmla="*/ 122 h 245"/>
                <a:gd name="T24" fmla="*/ 146 w 146"/>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245">
                  <a:moveTo>
                    <a:pt x="146" y="0"/>
                  </a:moveTo>
                  <a:lnTo>
                    <a:pt x="103" y="0"/>
                  </a:lnTo>
                  <a:lnTo>
                    <a:pt x="72" y="72"/>
                  </a:lnTo>
                  <a:lnTo>
                    <a:pt x="42" y="0"/>
                  </a:lnTo>
                  <a:lnTo>
                    <a:pt x="0" y="0"/>
                  </a:lnTo>
                  <a:lnTo>
                    <a:pt x="51" y="122"/>
                  </a:lnTo>
                  <a:lnTo>
                    <a:pt x="0" y="245"/>
                  </a:lnTo>
                  <a:lnTo>
                    <a:pt x="42" y="245"/>
                  </a:lnTo>
                  <a:lnTo>
                    <a:pt x="72" y="173"/>
                  </a:lnTo>
                  <a:lnTo>
                    <a:pt x="103" y="245"/>
                  </a:lnTo>
                  <a:lnTo>
                    <a:pt x="146" y="245"/>
                  </a:lnTo>
                  <a:lnTo>
                    <a:pt x="94" y="122"/>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Tree>
    <p:extLst>
      <p:ext uri="{BB962C8B-B14F-4D97-AF65-F5344CB8AC3E}">
        <p14:creationId xmlns:p14="http://schemas.microsoft.com/office/powerpoint/2010/main" val="3012692979"/>
      </p:ext>
    </p:extLst>
  </p:cSld>
  <p:clrMap bg1="lt1" tx1="dk1" bg2="lt2" tx2="dk2" accent1="accent1" accent2="accent2" accent3="accent3" accent4="accent4" accent5="accent5" accent6="accent6" hlink="hlink" folHlink="folHlink"/>
  <p:hf hdr="0" dt="0"/>
  <p:notesStyle>
    <a:lvl1pPr marL="179388" indent="-179388" algn="l" rtl="0" eaLnBrk="0" fontAlgn="base" hangingPunct="0">
      <a:spcBef>
        <a:spcPts val="1200"/>
      </a:spcBef>
      <a:spcAft>
        <a:spcPct val="0"/>
      </a:spcAft>
      <a:buClr>
        <a:srgbClr val="0063AC"/>
      </a:buClr>
      <a:buFont typeface="Wingdings" pitchFamily="2" charset="2"/>
      <a:buChar char="§"/>
      <a:defRPr sz="1600" kern="1200">
        <a:solidFill>
          <a:schemeClr val="tx1"/>
        </a:solidFill>
        <a:latin typeface="Arial" charset="0"/>
        <a:ea typeface="MS PGothic" pitchFamily="34" charset="-128"/>
        <a:cs typeface="ＭＳ Ｐゴシック" charset="0"/>
      </a:defRPr>
    </a:lvl1pPr>
    <a:lvl2pPr marL="358775" indent="-179388" algn="l" rtl="0" eaLnBrk="0" fontAlgn="base" hangingPunct="0">
      <a:spcBef>
        <a:spcPts val="600"/>
      </a:spcBef>
      <a:spcAft>
        <a:spcPct val="0"/>
      </a:spcAft>
      <a:buClr>
        <a:srgbClr val="0063AC"/>
      </a:buClr>
      <a:buFont typeface="Symbol" pitchFamily="18" charset="2"/>
      <a:buChar char="-"/>
      <a:defRPr sz="1600" kern="1200">
        <a:solidFill>
          <a:schemeClr val="tx1"/>
        </a:solidFill>
        <a:latin typeface="Arial" charset="0"/>
        <a:ea typeface="MS PGothic" pitchFamily="34" charset="-128"/>
        <a:cs typeface="+mn-cs"/>
      </a:defRPr>
    </a:lvl2pPr>
    <a:lvl3pPr marL="539750" indent="-179388" algn="l" rtl="0" eaLnBrk="0" fontAlgn="base" hangingPunct="0">
      <a:spcBef>
        <a:spcPts val="600"/>
      </a:spcBef>
      <a:spcAft>
        <a:spcPct val="0"/>
      </a:spcAft>
      <a:buClr>
        <a:srgbClr val="0063AC"/>
      </a:buClr>
      <a:buFont typeface="Arial" charset="0"/>
      <a:buChar char="&gt;"/>
      <a:defRPr sz="1400" kern="1200">
        <a:solidFill>
          <a:schemeClr val="tx1"/>
        </a:solidFill>
        <a:latin typeface="Arial" charset="0"/>
        <a:ea typeface="MS PGothic" pitchFamily="34" charset="-128"/>
        <a:cs typeface="+mn-cs"/>
      </a:defRPr>
    </a:lvl3pPr>
    <a:lvl4pPr marL="720725" indent="-179388" algn="l" rtl="0" eaLnBrk="0" fontAlgn="base" hangingPunct="0">
      <a:spcBef>
        <a:spcPts val="600"/>
      </a:spcBef>
      <a:spcAft>
        <a:spcPct val="0"/>
      </a:spcAft>
      <a:buClr>
        <a:srgbClr val="0063AC"/>
      </a:buClr>
      <a:buFont typeface="Arial" charset="0"/>
      <a:buChar char="•"/>
      <a:defRPr sz="1400" kern="1200">
        <a:solidFill>
          <a:schemeClr val="tx1"/>
        </a:solidFill>
        <a:latin typeface="Arial" charset="0"/>
        <a:ea typeface="MS PGothic" pitchFamily="34" charset="-128"/>
        <a:cs typeface="+mn-cs"/>
      </a:defRPr>
    </a:lvl4pPr>
    <a:lvl5pPr marL="2057400" indent="-228600" algn="l" rtl="0" eaLnBrk="0" fontAlgn="base" hangingPunct="0">
      <a:spcBef>
        <a:spcPct val="50000"/>
      </a:spcBef>
      <a:spcAft>
        <a:spcPct val="0"/>
      </a:spcAft>
      <a:buClr>
        <a:schemeClr val="tx2"/>
      </a:buClr>
      <a:buFont typeface="Arial"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a:xfrm>
            <a:off x="6544955" y="3553120"/>
            <a:ext cx="84959" cy="184666"/>
          </a:xfrm>
        </p:spPr>
        <p:txBody>
          <a:bodyPr/>
          <a:lstStyle/>
          <a:p>
            <a:pPr marL="0" marR="0" lvl="0" indent="0" algn="r" defTabSz="904636" rtl="0" eaLnBrk="0" fontAlgn="base" latinLnBrk="0" hangingPunct="0">
              <a:lnSpc>
                <a:spcPct val="100000"/>
              </a:lnSpc>
              <a:spcBef>
                <a:spcPct val="0"/>
              </a:spcBef>
              <a:spcAft>
                <a:spcPct val="0"/>
              </a:spcAft>
              <a:buClrTx/>
              <a:buSzTx/>
              <a:buFontTx/>
              <a:buNone/>
              <a:tabLst/>
              <a:defRPr/>
            </a:pPr>
            <a:fld id="{DB093BB4-79BE-49F4-8FF2-F8D7DB033991}" type="slidenum">
              <a:rPr kumimoji="0" lang="en-US" sz="1200" b="1" i="0" u="none" strike="noStrike" kern="1200" cap="none" spc="0" normalizeH="0" baseline="0" noProof="0" smtClean="0">
                <a:ln>
                  <a:noFill/>
                </a:ln>
                <a:solidFill>
                  <a:srgbClr val="7F7F7F"/>
                </a:solidFill>
                <a:effectLst/>
                <a:uLnTx/>
                <a:uFillTx/>
                <a:latin typeface="Arial" charset="0"/>
                <a:ea typeface="+mn-ea"/>
                <a:cs typeface="+mn-cs"/>
              </a:rPr>
              <a:pPr marL="0" marR="0" lvl="0" indent="0" algn="r" defTabSz="904636"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7F7F7F"/>
              </a:solidFill>
              <a:effectLst/>
              <a:uLnTx/>
              <a:uFillTx/>
              <a:latin typeface="Arial" charset="0"/>
              <a:ea typeface="+mn-ea"/>
              <a:cs typeface="+mn-cs"/>
            </a:endParaRPr>
          </a:p>
        </p:txBody>
      </p:sp>
    </p:spTree>
    <p:extLst>
      <p:ext uri="{BB962C8B-B14F-4D97-AF65-F5344CB8AC3E}">
        <p14:creationId xmlns:p14="http://schemas.microsoft.com/office/powerpoint/2010/main" val="268328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C222D92-36F3-4460-A80C-FA2FA014E3DB}" type="slidenum">
              <a:rPr lang="en-US" altLang="en-US" smtClean="0"/>
              <a:pPr>
                <a:defRPr/>
              </a:pPr>
              <a:t>4</a:t>
            </a:fld>
            <a:endParaRPr lang="en-US" altLang="en-US"/>
          </a:p>
        </p:txBody>
      </p:sp>
    </p:spTree>
    <p:extLst>
      <p:ext uri="{BB962C8B-B14F-4D97-AF65-F5344CB8AC3E}">
        <p14:creationId xmlns:p14="http://schemas.microsoft.com/office/powerpoint/2010/main" val="54708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C222D92-36F3-4460-A80C-FA2FA014E3DB}" type="slidenum">
              <a:rPr lang="en-US" altLang="en-US" smtClean="0"/>
              <a:pPr>
                <a:defRPr/>
              </a:pPr>
              <a:t>5</a:t>
            </a:fld>
            <a:endParaRPr lang="en-US" altLang="en-US"/>
          </a:p>
        </p:txBody>
      </p:sp>
    </p:spTree>
    <p:extLst>
      <p:ext uri="{BB962C8B-B14F-4D97-AF65-F5344CB8AC3E}">
        <p14:creationId xmlns:p14="http://schemas.microsoft.com/office/powerpoint/2010/main" val="54708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C222D92-36F3-4460-A80C-FA2FA014E3DB}" type="slidenum">
              <a:rPr lang="en-US" altLang="en-US" smtClean="0"/>
              <a:pPr>
                <a:defRPr/>
              </a:pPr>
              <a:t>6</a:t>
            </a:fld>
            <a:endParaRPr lang="en-US" altLang="en-US"/>
          </a:p>
        </p:txBody>
      </p:sp>
    </p:spTree>
    <p:extLst>
      <p:ext uri="{BB962C8B-B14F-4D97-AF65-F5344CB8AC3E}">
        <p14:creationId xmlns:p14="http://schemas.microsoft.com/office/powerpoint/2010/main" val="54708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C222D92-36F3-4460-A80C-FA2FA014E3DB}" type="slidenum">
              <a:rPr lang="en-US" altLang="en-US" smtClean="0"/>
              <a:pPr>
                <a:defRPr/>
              </a:pPr>
              <a:t>7</a:t>
            </a:fld>
            <a:endParaRPr lang="en-US" altLang="en-US"/>
          </a:p>
        </p:txBody>
      </p:sp>
    </p:spTree>
    <p:extLst>
      <p:ext uri="{BB962C8B-B14F-4D97-AF65-F5344CB8AC3E}">
        <p14:creationId xmlns:p14="http://schemas.microsoft.com/office/powerpoint/2010/main" val="547089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LANXES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t="13152" b="23797"/>
          <a:stretch/>
        </p:blipFill>
        <p:spPr>
          <a:xfrm>
            <a:off x="0" y="-6349"/>
            <a:ext cx="6866467" cy="3263083"/>
          </a:xfrm>
          <a:prstGeom prst="rect">
            <a:avLst/>
          </a:prstGeom>
        </p:spPr>
      </p:pic>
      <p:sp>
        <p:nvSpPr>
          <p:cNvPr id="6" name="Rechteck 5"/>
          <p:cNvSpPr>
            <a:spLocks noChangeArrowheads="1"/>
          </p:cNvSpPr>
          <p:nvPr userDrawn="1"/>
        </p:nvSpPr>
        <p:spPr bwMode="auto">
          <a:xfrm>
            <a:off x="6808057" y="0"/>
            <a:ext cx="465868" cy="3236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marL="179388" indent="-179388"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ts val="1200"/>
              </a:spcBef>
              <a:buClr>
                <a:srgbClr val="F11A29"/>
              </a:buClr>
              <a:buFont typeface="Wingdings" pitchFamily="2" charset="2"/>
              <a:buChar char="§"/>
              <a:defRPr/>
            </a:pPr>
            <a:endParaRPr lang="de-DE" altLang="de-DE">
              <a:solidFill>
                <a:srgbClr val="000000"/>
              </a:solidFill>
              <a:cs typeface="+mn-cs"/>
            </a:endParaRPr>
          </a:p>
        </p:txBody>
      </p:sp>
      <p:sp>
        <p:nvSpPr>
          <p:cNvPr id="7" name="Rectangle 7"/>
          <p:cNvSpPr>
            <a:spLocks noChangeArrowheads="1"/>
          </p:cNvSpPr>
          <p:nvPr userDrawn="1"/>
        </p:nvSpPr>
        <p:spPr bwMode="hidden">
          <a:xfrm>
            <a:off x="0" y="3236913"/>
            <a:ext cx="11522075" cy="3246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800">
              <a:cs typeface="+mn-cs"/>
            </a:endParaRPr>
          </a:p>
        </p:txBody>
      </p:sp>
      <p:grpSp>
        <p:nvGrpSpPr>
          <p:cNvPr id="8" name="Group 132"/>
          <p:cNvGrpSpPr>
            <a:grpSpLocks noChangeAspect="1"/>
          </p:cNvGrpSpPr>
          <p:nvPr userDrawn="1"/>
        </p:nvGrpSpPr>
        <p:grpSpPr bwMode="auto">
          <a:xfrm>
            <a:off x="8439150" y="5365750"/>
            <a:ext cx="2619375" cy="1020763"/>
            <a:chOff x="3809" y="3561"/>
            <a:chExt cx="1746" cy="681"/>
          </a:xfrm>
        </p:grpSpPr>
        <p:sp>
          <p:nvSpPr>
            <p:cNvPr id="9" name="AutoShape 133"/>
            <p:cNvSpPr>
              <a:spLocks noChangeAspect="1" noChangeArrowheads="1"/>
            </p:cNvSpPr>
            <p:nvPr userDrawn="1"/>
          </p:nvSpPr>
          <p:spPr bwMode="black">
            <a:xfrm>
              <a:off x="3809" y="3561"/>
              <a:ext cx="1746"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800">
                <a:cs typeface="+mn-cs"/>
              </a:endParaRPr>
            </a:p>
          </p:txBody>
        </p:sp>
        <p:sp>
          <p:nvSpPr>
            <p:cNvPr id="10" name="Rectangle 134"/>
            <p:cNvSpPr>
              <a:spLocks noChangeArrowheads="1"/>
            </p:cNvSpPr>
            <p:nvPr userDrawn="1"/>
          </p:nvSpPr>
          <p:spPr bwMode="black">
            <a:xfrm>
              <a:off x="3807" y="3987"/>
              <a:ext cx="635" cy="74"/>
            </a:xfrm>
            <a:prstGeom prst="rect">
              <a:avLst/>
            </a:prstGeom>
            <a:solidFill>
              <a:srgbClr val="F11A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endParaRPr lang="en-US" altLang="en-US" sz="1800">
                <a:cs typeface="+mn-cs"/>
              </a:endParaRPr>
            </a:p>
          </p:txBody>
        </p:sp>
        <p:sp>
          <p:nvSpPr>
            <p:cNvPr id="11" name="Freeform 135"/>
            <p:cNvSpPr>
              <a:spLocks noEditPoints="1"/>
            </p:cNvSpPr>
            <p:nvPr userDrawn="1"/>
          </p:nvSpPr>
          <p:spPr bwMode="black">
            <a:xfrm>
              <a:off x="3982" y="3566"/>
              <a:ext cx="231" cy="372"/>
            </a:xfrm>
            <a:custGeom>
              <a:avLst/>
              <a:gdLst>
                <a:gd name="T0" fmla="*/ 154026671 w 150"/>
                <a:gd name="T1" fmla="*/ 0 h 241"/>
                <a:gd name="T2" fmla="*/ 83138338 w 150"/>
                <a:gd name="T3" fmla="*/ 0 h 241"/>
                <a:gd name="T4" fmla="*/ 0 w 150"/>
                <a:gd name="T5" fmla="*/ 401239896 h 241"/>
                <a:gd name="T6" fmla="*/ 64946311 w 150"/>
                <a:gd name="T7" fmla="*/ 401239896 h 241"/>
                <a:gd name="T8" fmla="*/ 81854530 w 150"/>
                <a:gd name="T9" fmla="*/ 303239660 h 241"/>
                <a:gd name="T10" fmla="*/ 148352500 w 150"/>
                <a:gd name="T11" fmla="*/ 303239660 h 241"/>
                <a:gd name="T12" fmla="*/ 165080006 w 150"/>
                <a:gd name="T13" fmla="*/ 401239896 h 241"/>
                <a:gd name="T14" fmla="*/ 231478647 w 150"/>
                <a:gd name="T15" fmla="*/ 401239896 h 241"/>
                <a:gd name="T16" fmla="*/ 154026671 w 150"/>
                <a:gd name="T17" fmla="*/ 0 h 241"/>
                <a:gd name="T18" fmla="*/ 116672236 w 150"/>
                <a:gd name="T19" fmla="*/ 97213341 h 241"/>
                <a:gd name="T20" fmla="*/ 117101141 w 150"/>
                <a:gd name="T21" fmla="*/ 110758078 h 241"/>
                <a:gd name="T22" fmla="*/ 139196459 w 150"/>
                <a:gd name="T23" fmla="*/ 241593676 h 241"/>
                <a:gd name="T24" fmla="*/ 92351549 w 150"/>
                <a:gd name="T25" fmla="*/ 241593676 h 241"/>
                <a:gd name="T26" fmla="*/ 92351549 w 150"/>
                <a:gd name="T27" fmla="*/ 241593676 h 241"/>
                <a:gd name="T28" fmla="*/ 114327409 w 150"/>
                <a:gd name="T29" fmla="*/ 110758078 h 241"/>
                <a:gd name="T30" fmla="*/ 116672236 w 150"/>
                <a:gd name="T31" fmla="*/ 97213341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241">
                  <a:moveTo>
                    <a:pt x="100" y="0"/>
                  </a:moveTo>
                  <a:cubicBezTo>
                    <a:pt x="54" y="0"/>
                    <a:pt x="54" y="0"/>
                    <a:pt x="54" y="0"/>
                  </a:cubicBezTo>
                  <a:cubicBezTo>
                    <a:pt x="0" y="241"/>
                    <a:pt x="0" y="241"/>
                    <a:pt x="0" y="241"/>
                  </a:cubicBezTo>
                  <a:cubicBezTo>
                    <a:pt x="42" y="241"/>
                    <a:pt x="42" y="241"/>
                    <a:pt x="42" y="241"/>
                  </a:cubicBezTo>
                  <a:cubicBezTo>
                    <a:pt x="42" y="241"/>
                    <a:pt x="52" y="188"/>
                    <a:pt x="53" y="182"/>
                  </a:cubicBezTo>
                  <a:cubicBezTo>
                    <a:pt x="96" y="182"/>
                    <a:pt x="96" y="182"/>
                    <a:pt x="96" y="182"/>
                  </a:cubicBezTo>
                  <a:cubicBezTo>
                    <a:pt x="98" y="188"/>
                    <a:pt x="107" y="241"/>
                    <a:pt x="107" y="241"/>
                  </a:cubicBezTo>
                  <a:cubicBezTo>
                    <a:pt x="150" y="241"/>
                    <a:pt x="150" y="241"/>
                    <a:pt x="150" y="241"/>
                  </a:cubicBezTo>
                  <a:cubicBezTo>
                    <a:pt x="100" y="0"/>
                    <a:pt x="100" y="0"/>
                    <a:pt x="100" y="0"/>
                  </a:cubicBezTo>
                  <a:close/>
                  <a:moveTo>
                    <a:pt x="75" y="58"/>
                  </a:moveTo>
                  <a:cubicBezTo>
                    <a:pt x="75" y="58"/>
                    <a:pt x="75" y="64"/>
                    <a:pt x="76" y="67"/>
                  </a:cubicBezTo>
                  <a:cubicBezTo>
                    <a:pt x="81" y="95"/>
                    <a:pt x="89" y="138"/>
                    <a:pt x="90" y="145"/>
                  </a:cubicBezTo>
                  <a:cubicBezTo>
                    <a:pt x="60" y="145"/>
                    <a:pt x="60" y="145"/>
                    <a:pt x="60" y="145"/>
                  </a:cubicBezTo>
                  <a:cubicBezTo>
                    <a:pt x="60" y="145"/>
                    <a:pt x="60" y="145"/>
                    <a:pt x="60" y="145"/>
                  </a:cubicBezTo>
                  <a:cubicBezTo>
                    <a:pt x="61" y="138"/>
                    <a:pt x="69" y="95"/>
                    <a:pt x="74" y="67"/>
                  </a:cubicBezTo>
                  <a:cubicBezTo>
                    <a:pt x="75" y="64"/>
                    <a:pt x="75" y="58"/>
                    <a:pt x="7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 name="Freeform 136"/>
            <p:cNvSpPr>
              <a:spLocks/>
            </p:cNvSpPr>
            <p:nvPr userDrawn="1"/>
          </p:nvSpPr>
          <p:spPr bwMode="black">
            <a:xfrm>
              <a:off x="4251" y="3566"/>
              <a:ext cx="193" cy="372"/>
            </a:xfrm>
            <a:custGeom>
              <a:avLst/>
              <a:gdLst>
                <a:gd name="T0" fmla="*/ 141750814 w 125"/>
                <a:gd name="T1" fmla="*/ 248175842 h 241"/>
                <a:gd name="T2" fmla="*/ 141750814 w 125"/>
                <a:gd name="T3" fmla="*/ 261132545 h 241"/>
                <a:gd name="T4" fmla="*/ 139676595 w 125"/>
                <a:gd name="T5" fmla="*/ 245857935 h 241"/>
                <a:gd name="T6" fmla="*/ 90464116 w 125"/>
                <a:gd name="T7" fmla="*/ 0 h 241"/>
                <a:gd name="T8" fmla="*/ 0 w 125"/>
                <a:gd name="T9" fmla="*/ 0 h 241"/>
                <a:gd name="T10" fmla="*/ 0 w 125"/>
                <a:gd name="T11" fmla="*/ 401239896 h 241"/>
                <a:gd name="T12" fmla="*/ 64529303 w 125"/>
                <a:gd name="T13" fmla="*/ 401239896 h 241"/>
                <a:gd name="T14" fmla="*/ 64529303 w 125"/>
                <a:gd name="T15" fmla="*/ 144944203 h 241"/>
                <a:gd name="T16" fmla="*/ 64529303 w 125"/>
                <a:gd name="T17" fmla="*/ 132493355 h 241"/>
                <a:gd name="T18" fmla="*/ 65705215 w 125"/>
                <a:gd name="T19" fmla="*/ 146719639 h 241"/>
                <a:gd name="T20" fmla="*/ 116489154 w 125"/>
                <a:gd name="T21" fmla="*/ 401239896 h 241"/>
                <a:gd name="T22" fmla="*/ 209793512 w 125"/>
                <a:gd name="T23" fmla="*/ 401239896 h 241"/>
                <a:gd name="T24" fmla="*/ 209793512 w 125"/>
                <a:gd name="T25" fmla="*/ 0 h 241"/>
                <a:gd name="T26" fmla="*/ 141750814 w 125"/>
                <a:gd name="T27" fmla="*/ 0 h 241"/>
                <a:gd name="T28" fmla="*/ 141750814 w 125"/>
                <a:gd name="T29" fmla="*/ 248175842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41">
                  <a:moveTo>
                    <a:pt x="84" y="149"/>
                  </a:moveTo>
                  <a:cubicBezTo>
                    <a:pt x="84" y="150"/>
                    <a:pt x="84" y="157"/>
                    <a:pt x="84" y="157"/>
                  </a:cubicBezTo>
                  <a:cubicBezTo>
                    <a:pt x="84" y="157"/>
                    <a:pt x="84" y="151"/>
                    <a:pt x="83" y="148"/>
                  </a:cubicBezTo>
                  <a:cubicBezTo>
                    <a:pt x="73" y="95"/>
                    <a:pt x="54" y="0"/>
                    <a:pt x="54" y="0"/>
                  </a:cubicBezTo>
                  <a:cubicBezTo>
                    <a:pt x="0" y="0"/>
                    <a:pt x="0" y="0"/>
                    <a:pt x="0" y="0"/>
                  </a:cubicBezTo>
                  <a:cubicBezTo>
                    <a:pt x="0" y="241"/>
                    <a:pt x="0" y="241"/>
                    <a:pt x="0" y="241"/>
                  </a:cubicBezTo>
                  <a:cubicBezTo>
                    <a:pt x="38" y="241"/>
                    <a:pt x="38" y="241"/>
                    <a:pt x="38" y="241"/>
                  </a:cubicBezTo>
                  <a:cubicBezTo>
                    <a:pt x="38" y="241"/>
                    <a:pt x="38" y="142"/>
                    <a:pt x="38" y="87"/>
                  </a:cubicBezTo>
                  <a:cubicBezTo>
                    <a:pt x="38" y="86"/>
                    <a:pt x="38" y="80"/>
                    <a:pt x="38" y="80"/>
                  </a:cubicBezTo>
                  <a:cubicBezTo>
                    <a:pt x="38" y="80"/>
                    <a:pt x="38" y="85"/>
                    <a:pt x="39" y="88"/>
                  </a:cubicBezTo>
                  <a:cubicBezTo>
                    <a:pt x="50" y="143"/>
                    <a:pt x="69" y="241"/>
                    <a:pt x="69" y="241"/>
                  </a:cubicBezTo>
                  <a:cubicBezTo>
                    <a:pt x="125" y="241"/>
                    <a:pt x="125" y="241"/>
                    <a:pt x="125" y="241"/>
                  </a:cubicBezTo>
                  <a:cubicBezTo>
                    <a:pt x="125" y="0"/>
                    <a:pt x="125" y="0"/>
                    <a:pt x="125" y="0"/>
                  </a:cubicBezTo>
                  <a:cubicBezTo>
                    <a:pt x="84" y="0"/>
                    <a:pt x="84" y="0"/>
                    <a:pt x="84" y="0"/>
                  </a:cubicBezTo>
                  <a:cubicBezTo>
                    <a:pt x="84" y="0"/>
                    <a:pt x="84" y="96"/>
                    <a:pt x="84"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Freeform 137"/>
            <p:cNvSpPr>
              <a:spLocks/>
            </p:cNvSpPr>
            <p:nvPr userDrawn="1"/>
          </p:nvSpPr>
          <p:spPr bwMode="black">
            <a:xfrm>
              <a:off x="3807" y="3566"/>
              <a:ext cx="150" cy="372"/>
            </a:xfrm>
            <a:custGeom>
              <a:avLst/>
              <a:gdLst>
                <a:gd name="T0" fmla="*/ 0 w 150"/>
                <a:gd name="T1" fmla="*/ 0 h 372"/>
                <a:gd name="T2" fmla="*/ 0 w 150"/>
                <a:gd name="T3" fmla="*/ 372 h 372"/>
                <a:gd name="T4" fmla="*/ 150 w 150"/>
                <a:gd name="T5" fmla="*/ 372 h 372"/>
                <a:gd name="T6" fmla="*/ 150 w 150"/>
                <a:gd name="T7" fmla="*/ 315 h 372"/>
                <a:gd name="T8" fmla="*/ 65 w 150"/>
                <a:gd name="T9" fmla="*/ 315 h 372"/>
                <a:gd name="T10" fmla="*/ 65 w 150"/>
                <a:gd name="T11" fmla="*/ 0 h 372"/>
                <a:gd name="T12" fmla="*/ 0 w 150"/>
                <a:gd name="T13" fmla="*/ 0 h 3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372">
                  <a:moveTo>
                    <a:pt x="0" y="0"/>
                  </a:moveTo>
                  <a:lnTo>
                    <a:pt x="0" y="372"/>
                  </a:lnTo>
                  <a:lnTo>
                    <a:pt x="150" y="372"/>
                  </a:lnTo>
                  <a:lnTo>
                    <a:pt x="150" y="315"/>
                  </a:lnTo>
                  <a:lnTo>
                    <a:pt x="65" y="315"/>
                  </a:lnTo>
                  <a:lnTo>
                    <a:pt x="6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Freeform 138"/>
            <p:cNvSpPr>
              <a:spLocks/>
            </p:cNvSpPr>
            <p:nvPr userDrawn="1"/>
          </p:nvSpPr>
          <p:spPr bwMode="black">
            <a:xfrm>
              <a:off x="4481" y="4135"/>
              <a:ext cx="57" cy="82"/>
            </a:xfrm>
            <a:custGeom>
              <a:avLst/>
              <a:gdLst>
                <a:gd name="T0" fmla="*/ 49 w 57"/>
                <a:gd name="T1" fmla="*/ 45 h 82"/>
                <a:gd name="T2" fmla="*/ 49 w 57"/>
                <a:gd name="T3" fmla="*/ 36 h 82"/>
                <a:gd name="T4" fmla="*/ 9 w 57"/>
                <a:gd name="T5" fmla="*/ 36 h 82"/>
                <a:gd name="T6" fmla="*/ 9 w 57"/>
                <a:gd name="T7" fmla="*/ 10 h 82"/>
                <a:gd name="T8" fmla="*/ 55 w 57"/>
                <a:gd name="T9" fmla="*/ 10 h 82"/>
                <a:gd name="T10" fmla="*/ 55 w 57"/>
                <a:gd name="T11" fmla="*/ 0 h 82"/>
                <a:gd name="T12" fmla="*/ 0 w 57"/>
                <a:gd name="T13" fmla="*/ 0 h 82"/>
                <a:gd name="T14" fmla="*/ 0 w 57"/>
                <a:gd name="T15" fmla="*/ 82 h 82"/>
                <a:gd name="T16" fmla="*/ 57 w 57"/>
                <a:gd name="T17" fmla="*/ 82 h 82"/>
                <a:gd name="T18" fmla="*/ 57 w 57"/>
                <a:gd name="T19" fmla="*/ 73 h 82"/>
                <a:gd name="T20" fmla="*/ 9 w 57"/>
                <a:gd name="T21" fmla="*/ 73 h 82"/>
                <a:gd name="T22" fmla="*/ 9 w 57"/>
                <a:gd name="T23" fmla="*/ 45 h 82"/>
                <a:gd name="T24" fmla="*/ 49 w 57"/>
                <a:gd name="T25" fmla="*/ 45 h 82"/>
                <a:gd name="T26" fmla="*/ 49 w 57"/>
                <a:gd name="T27" fmla="*/ 45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82">
                  <a:moveTo>
                    <a:pt x="49" y="45"/>
                  </a:moveTo>
                  <a:lnTo>
                    <a:pt x="49" y="36"/>
                  </a:lnTo>
                  <a:lnTo>
                    <a:pt x="9" y="36"/>
                  </a:lnTo>
                  <a:lnTo>
                    <a:pt x="9" y="10"/>
                  </a:lnTo>
                  <a:lnTo>
                    <a:pt x="55" y="10"/>
                  </a:lnTo>
                  <a:lnTo>
                    <a:pt x="55" y="0"/>
                  </a:lnTo>
                  <a:lnTo>
                    <a:pt x="0" y="0"/>
                  </a:lnTo>
                  <a:lnTo>
                    <a:pt x="0" y="82"/>
                  </a:lnTo>
                  <a:lnTo>
                    <a:pt x="57" y="82"/>
                  </a:lnTo>
                  <a:lnTo>
                    <a:pt x="57" y="73"/>
                  </a:lnTo>
                  <a:lnTo>
                    <a:pt x="9" y="73"/>
                  </a:lnTo>
                  <a:lnTo>
                    <a:pt x="9" y="45"/>
                  </a:lnTo>
                  <a:lnTo>
                    <a:pt x="49"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Freeform 139"/>
            <p:cNvSpPr>
              <a:spLocks/>
            </p:cNvSpPr>
            <p:nvPr userDrawn="1"/>
          </p:nvSpPr>
          <p:spPr bwMode="black">
            <a:xfrm>
              <a:off x="4550" y="4162"/>
              <a:ext cx="45" cy="55"/>
            </a:xfrm>
            <a:custGeom>
              <a:avLst/>
              <a:gdLst>
                <a:gd name="T0" fmla="*/ 0 w 29"/>
                <a:gd name="T1" fmla="*/ 1721242 h 36"/>
                <a:gd name="T2" fmla="*/ 0 w 29"/>
                <a:gd name="T3" fmla="*/ 42602924 h 36"/>
                <a:gd name="T4" fmla="*/ 11625598 w 29"/>
                <a:gd name="T5" fmla="*/ 42602924 h 36"/>
                <a:gd name="T6" fmla="*/ 11625598 w 29"/>
                <a:gd name="T7" fmla="*/ 18935298 h 36"/>
                <a:gd name="T8" fmla="*/ 18039721 w 29"/>
                <a:gd name="T9" fmla="*/ 9377404 h 36"/>
                <a:gd name="T10" fmla="*/ 29670738 w 29"/>
                <a:gd name="T11" fmla="*/ 6137937 h 36"/>
                <a:gd name="T12" fmla="*/ 46040800 w 29"/>
                <a:gd name="T13" fmla="*/ 11547534 h 36"/>
                <a:gd name="T14" fmla="*/ 46040800 w 29"/>
                <a:gd name="T15" fmla="*/ 18935298 h 36"/>
                <a:gd name="T16" fmla="*/ 46040800 w 29"/>
                <a:gd name="T17" fmla="*/ 42602924 h 36"/>
                <a:gd name="T18" fmla="*/ 57810494 w 29"/>
                <a:gd name="T19" fmla="*/ 42602924 h 36"/>
                <a:gd name="T20" fmla="*/ 57810494 w 29"/>
                <a:gd name="T21" fmla="*/ 17642066 h 36"/>
                <a:gd name="T22" fmla="*/ 57810494 w 29"/>
                <a:gd name="T23" fmla="*/ 9377404 h 36"/>
                <a:gd name="T24" fmla="*/ 32772232 w 29"/>
                <a:gd name="T25" fmla="*/ 0 h 36"/>
                <a:gd name="T26" fmla="*/ 11625598 w 29"/>
                <a:gd name="T27" fmla="*/ 7030607 h 36"/>
                <a:gd name="T28" fmla="*/ 11625598 w 29"/>
                <a:gd name="T29" fmla="*/ 1721242 h 36"/>
                <a:gd name="T30" fmla="*/ 0 w 29"/>
                <a:gd name="T31" fmla="*/ 1721242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36">
                  <a:moveTo>
                    <a:pt x="0" y="1"/>
                  </a:moveTo>
                  <a:cubicBezTo>
                    <a:pt x="0" y="36"/>
                    <a:pt x="0" y="36"/>
                    <a:pt x="0" y="36"/>
                  </a:cubicBezTo>
                  <a:cubicBezTo>
                    <a:pt x="6" y="36"/>
                    <a:pt x="6" y="36"/>
                    <a:pt x="6" y="36"/>
                  </a:cubicBezTo>
                  <a:cubicBezTo>
                    <a:pt x="6" y="16"/>
                    <a:pt x="6" y="16"/>
                    <a:pt x="6" y="16"/>
                  </a:cubicBezTo>
                  <a:cubicBezTo>
                    <a:pt x="6" y="13"/>
                    <a:pt x="6" y="10"/>
                    <a:pt x="9" y="8"/>
                  </a:cubicBezTo>
                  <a:cubicBezTo>
                    <a:pt x="10" y="6"/>
                    <a:pt x="13" y="5"/>
                    <a:pt x="15" y="5"/>
                  </a:cubicBezTo>
                  <a:cubicBezTo>
                    <a:pt x="19" y="5"/>
                    <a:pt x="22" y="7"/>
                    <a:pt x="23" y="10"/>
                  </a:cubicBezTo>
                  <a:cubicBezTo>
                    <a:pt x="23" y="11"/>
                    <a:pt x="23" y="12"/>
                    <a:pt x="23" y="16"/>
                  </a:cubicBezTo>
                  <a:cubicBezTo>
                    <a:pt x="23" y="36"/>
                    <a:pt x="23" y="36"/>
                    <a:pt x="23" y="36"/>
                  </a:cubicBezTo>
                  <a:cubicBezTo>
                    <a:pt x="29" y="36"/>
                    <a:pt x="29" y="36"/>
                    <a:pt x="29" y="36"/>
                  </a:cubicBezTo>
                  <a:cubicBezTo>
                    <a:pt x="29" y="15"/>
                    <a:pt x="29" y="15"/>
                    <a:pt x="29" y="15"/>
                  </a:cubicBezTo>
                  <a:cubicBezTo>
                    <a:pt x="29" y="12"/>
                    <a:pt x="29" y="10"/>
                    <a:pt x="29" y="8"/>
                  </a:cubicBezTo>
                  <a:cubicBezTo>
                    <a:pt x="27" y="2"/>
                    <a:pt x="21" y="0"/>
                    <a:pt x="17" y="0"/>
                  </a:cubicBezTo>
                  <a:cubicBezTo>
                    <a:pt x="15" y="0"/>
                    <a:pt x="9" y="0"/>
                    <a:pt x="6" y="6"/>
                  </a:cubicBezTo>
                  <a:cubicBezTo>
                    <a:pt x="6" y="1"/>
                    <a:pt x="6" y="1"/>
                    <a:pt x="6"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Freeform 140"/>
            <p:cNvSpPr>
              <a:spLocks noEditPoints="1"/>
            </p:cNvSpPr>
            <p:nvPr userDrawn="1"/>
          </p:nvSpPr>
          <p:spPr bwMode="black">
            <a:xfrm>
              <a:off x="4609" y="4162"/>
              <a:ext cx="51" cy="57"/>
            </a:xfrm>
            <a:custGeom>
              <a:avLst/>
              <a:gdLst>
                <a:gd name="T0" fmla="*/ 47191918 w 33"/>
                <a:gd name="T1" fmla="*/ 37847077 h 37"/>
                <a:gd name="T2" fmla="*/ 31031667 w 33"/>
                <a:gd name="T3" fmla="*/ 52211150 h 37"/>
                <a:gd name="T4" fmla="*/ 12190844 w 33"/>
                <a:gd name="T5" fmla="*/ 29299534 h 37"/>
                <a:gd name="T6" fmla="*/ 57356329 w 33"/>
                <a:gd name="T7" fmla="*/ 29299534 h 37"/>
                <a:gd name="T8" fmla="*/ 57356329 w 33"/>
                <a:gd name="T9" fmla="*/ 18365187 h 37"/>
                <a:gd name="T10" fmla="*/ 29116974 w 33"/>
                <a:gd name="T11" fmla="*/ 0 h 37"/>
                <a:gd name="T12" fmla="*/ 0 w 33"/>
                <a:gd name="T13" fmla="*/ 28292315 h 37"/>
                <a:gd name="T14" fmla="*/ 29116974 w 33"/>
                <a:gd name="T15" fmla="*/ 58304956 h 37"/>
                <a:gd name="T16" fmla="*/ 57356329 w 33"/>
                <a:gd name="T17" fmla="*/ 39338247 h 37"/>
                <a:gd name="T18" fmla="*/ 47191918 w 33"/>
                <a:gd name="T19" fmla="*/ 37847077 h 37"/>
                <a:gd name="T20" fmla="*/ 12190844 w 33"/>
                <a:gd name="T21" fmla="*/ 22967768 h 37"/>
                <a:gd name="T22" fmla="*/ 29116974 w 33"/>
                <a:gd name="T23" fmla="*/ 6026356 h 37"/>
                <a:gd name="T24" fmla="*/ 47191918 w 33"/>
                <a:gd name="T25" fmla="*/ 22967768 h 37"/>
                <a:gd name="T26" fmla="*/ 12190844 w 33"/>
                <a:gd name="T27" fmla="*/ 22967768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37">
                  <a:moveTo>
                    <a:pt x="27" y="24"/>
                  </a:moveTo>
                  <a:cubicBezTo>
                    <a:pt x="26" y="29"/>
                    <a:pt x="23" y="33"/>
                    <a:pt x="18" y="33"/>
                  </a:cubicBezTo>
                  <a:cubicBezTo>
                    <a:pt x="10" y="33"/>
                    <a:pt x="6" y="25"/>
                    <a:pt x="7" y="19"/>
                  </a:cubicBezTo>
                  <a:cubicBezTo>
                    <a:pt x="33" y="19"/>
                    <a:pt x="33" y="19"/>
                    <a:pt x="33" y="19"/>
                  </a:cubicBezTo>
                  <a:cubicBezTo>
                    <a:pt x="33" y="18"/>
                    <a:pt x="33" y="15"/>
                    <a:pt x="33" y="12"/>
                  </a:cubicBezTo>
                  <a:cubicBezTo>
                    <a:pt x="31" y="3"/>
                    <a:pt x="24" y="0"/>
                    <a:pt x="17" y="0"/>
                  </a:cubicBezTo>
                  <a:cubicBezTo>
                    <a:pt x="10" y="0"/>
                    <a:pt x="0" y="5"/>
                    <a:pt x="0" y="18"/>
                  </a:cubicBezTo>
                  <a:cubicBezTo>
                    <a:pt x="0" y="30"/>
                    <a:pt x="7" y="37"/>
                    <a:pt x="17" y="37"/>
                  </a:cubicBezTo>
                  <a:cubicBezTo>
                    <a:pt x="29" y="37"/>
                    <a:pt x="33" y="28"/>
                    <a:pt x="33" y="25"/>
                  </a:cubicBezTo>
                  <a:cubicBezTo>
                    <a:pt x="27" y="24"/>
                    <a:pt x="27" y="24"/>
                    <a:pt x="27" y="24"/>
                  </a:cubicBezTo>
                  <a:close/>
                  <a:moveTo>
                    <a:pt x="7" y="15"/>
                  </a:moveTo>
                  <a:cubicBezTo>
                    <a:pt x="7" y="8"/>
                    <a:pt x="12" y="4"/>
                    <a:pt x="17" y="4"/>
                  </a:cubicBezTo>
                  <a:cubicBezTo>
                    <a:pt x="20" y="4"/>
                    <a:pt x="26" y="6"/>
                    <a:pt x="27" y="15"/>
                  </a:cubicBezTo>
                  <a:cubicBezTo>
                    <a:pt x="7" y="15"/>
                    <a:pt x="7" y="15"/>
                    <a:pt x="7"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Freeform 141"/>
            <p:cNvSpPr>
              <a:spLocks/>
            </p:cNvSpPr>
            <p:nvPr userDrawn="1"/>
          </p:nvSpPr>
          <p:spPr bwMode="black">
            <a:xfrm>
              <a:off x="4674" y="4162"/>
              <a:ext cx="27" cy="55"/>
            </a:xfrm>
            <a:custGeom>
              <a:avLst/>
              <a:gdLst>
                <a:gd name="T0" fmla="*/ 0 w 18"/>
                <a:gd name="T1" fmla="*/ 1721242 h 36"/>
                <a:gd name="T2" fmla="*/ 0 w 18"/>
                <a:gd name="T3" fmla="*/ 42602924 h 36"/>
                <a:gd name="T4" fmla="*/ 4102266 w 18"/>
                <a:gd name="T5" fmla="*/ 42602924 h 36"/>
                <a:gd name="T6" fmla="*/ 4102266 w 18"/>
                <a:gd name="T7" fmla="*/ 23969914 h 36"/>
                <a:gd name="T8" fmla="*/ 5314958 w 18"/>
                <a:gd name="T9" fmla="*/ 13266629 h 36"/>
                <a:gd name="T10" fmla="*/ 10442196 w 18"/>
                <a:gd name="T11" fmla="*/ 7030607 h 36"/>
                <a:gd name="T12" fmla="*/ 11958656 w 18"/>
                <a:gd name="T13" fmla="*/ 8683612 h 36"/>
                <a:gd name="T14" fmla="*/ 11958656 w 18"/>
                <a:gd name="T15" fmla="*/ 0 h 36"/>
                <a:gd name="T16" fmla="*/ 4102266 w 18"/>
                <a:gd name="T17" fmla="*/ 8683612 h 36"/>
                <a:gd name="T18" fmla="*/ 4102266 w 18"/>
                <a:gd name="T19" fmla="*/ 1721242 h 36"/>
                <a:gd name="T20" fmla="*/ 0 w 18"/>
                <a:gd name="T21" fmla="*/ 1721242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1"/>
                  </a:moveTo>
                  <a:cubicBezTo>
                    <a:pt x="0" y="36"/>
                    <a:pt x="0" y="36"/>
                    <a:pt x="0" y="36"/>
                  </a:cubicBezTo>
                  <a:cubicBezTo>
                    <a:pt x="6" y="36"/>
                    <a:pt x="6" y="36"/>
                    <a:pt x="6" y="36"/>
                  </a:cubicBezTo>
                  <a:cubicBezTo>
                    <a:pt x="6" y="20"/>
                    <a:pt x="6" y="20"/>
                    <a:pt x="6" y="20"/>
                  </a:cubicBezTo>
                  <a:cubicBezTo>
                    <a:pt x="6" y="16"/>
                    <a:pt x="6" y="13"/>
                    <a:pt x="8" y="11"/>
                  </a:cubicBezTo>
                  <a:cubicBezTo>
                    <a:pt x="9" y="8"/>
                    <a:pt x="12" y="6"/>
                    <a:pt x="16" y="6"/>
                  </a:cubicBezTo>
                  <a:cubicBezTo>
                    <a:pt x="17" y="6"/>
                    <a:pt x="18" y="7"/>
                    <a:pt x="18" y="7"/>
                  </a:cubicBezTo>
                  <a:cubicBezTo>
                    <a:pt x="18" y="0"/>
                    <a:pt x="18" y="0"/>
                    <a:pt x="18" y="0"/>
                  </a:cubicBezTo>
                  <a:cubicBezTo>
                    <a:pt x="16" y="0"/>
                    <a:pt x="10" y="0"/>
                    <a:pt x="6" y="7"/>
                  </a:cubicBezTo>
                  <a:cubicBezTo>
                    <a:pt x="6" y="1"/>
                    <a:pt x="6" y="1"/>
                    <a:pt x="6"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Freeform 142"/>
            <p:cNvSpPr>
              <a:spLocks noEditPoints="1"/>
            </p:cNvSpPr>
            <p:nvPr userDrawn="1"/>
          </p:nvSpPr>
          <p:spPr bwMode="black">
            <a:xfrm>
              <a:off x="4709" y="4162"/>
              <a:ext cx="53" cy="82"/>
            </a:xfrm>
            <a:custGeom>
              <a:avLst/>
              <a:gdLst>
                <a:gd name="T0" fmla="*/ 65468381 w 34"/>
                <a:gd name="T1" fmla="*/ 2465163 h 53"/>
                <a:gd name="T2" fmla="*/ 65468381 w 34"/>
                <a:gd name="T3" fmla="*/ 9129766 h 53"/>
                <a:gd name="T4" fmla="*/ 37076744 w 34"/>
                <a:gd name="T5" fmla="*/ 0 h 53"/>
                <a:gd name="T6" fmla="*/ 0 w 34"/>
                <a:gd name="T7" fmla="*/ 33812213 h 53"/>
                <a:gd name="T8" fmla="*/ 37076744 w 34"/>
                <a:gd name="T9" fmla="*/ 65928828 h 53"/>
                <a:gd name="T10" fmla="*/ 65468381 w 34"/>
                <a:gd name="T11" fmla="*/ 55133116 h 53"/>
                <a:gd name="T12" fmla="*/ 65468381 w 34"/>
                <a:gd name="T13" fmla="*/ 63046331 h 53"/>
                <a:gd name="T14" fmla="*/ 60846132 w 34"/>
                <a:gd name="T15" fmla="*/ 82578148 h 53"/>
                <a:gd name="T16" fmla="*/ 41998584 w 34"/>
                <a:gd name="T17" fmla="*/ 85300293 h 53"/>
                <a:gd name="T18" fmla="*/ 18291985 w 34"/>
                <a:gd name="T19" fmla="*/ 72336040 h 53"/>
                <a:gd name="T20" fmla="*/ 4829142 w 34"/>
                <a:gd name="T21" fmla="*/ 72336040 h 53"/>
                <a:gd name="T22" fmla="*/ 16190407 w 34"/>
                <a:gd name="T23" fmla="*/ 89384386 h 53"/>
                <a:gd name="T24" fmla="*/ 41998584 w 34"/>
                <a:gd name="T25" fmla="*/ 95096424 h 53"/>
                <a:gd name="T26" fmla="*/ 74026907 w 34"/>
                <a:gd name="T27" fmla="*/ 82578148 h 53"/>
                <a:gd name="T28" fmla="*/ 78359298 w 34"/>
                <a:gd name="T29" fmla="*/ 61464762 h 53"/>
                <a:gd name="T30" fmla="*/ 78359298 w 34"/>
                <a:gd name="T31" fmla="*/ 2465163 h 53"/>
                <a:gd name="T32" fmla="*/ 65468381 w 34"/>
                <a:gd name="T33" fmla="*/ 2465163 h 53"/>
                <a:gd name="T34" fmla="*/ 39341568 w 34"/>
                <a:gd name="T35" fmla="*/ 9129766 h 53"/>
                <a:gd name="T36" fmla="*/ 65468381 w 34"/>
                <a:gd name="T37" fmla="*/ 32614384 h 53"/>
                <a:gd name="T38" fmla="*/ 60846132 w 34"/>
                <a:gd name="T39" fmla="*/ 48906954 h 53"/>
                <a:gd name="T40" fmla="*/ 39341568 w 34"/>
                <a:gd name="T41" fmla="*/ 57772835 h 53"/>
                <a:gd name="T42" fmla="*/ 20687103 w 34"/>
                <a:gd name="T43" fmla="*/ 50459990 h 53"/>
                <a:gd name="T44" fmla="*/ 13270972 w 34"/>
                <a:gd name="T45" fmla="*/ 32614384 h 53"/>
                <a:gd name="T46" fmla="*/ 39341568 w 34"/>
                <a:gd name="T47" fmla="*/ 9129766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53">
                  <a:moveTo>
                    <a:pt x="28" y="1"/>
                  </a:moveTo>
                  <a:cubicBezTo>
                    <a:pt x="28" y="5"/>
                    <a:pt x="28" y="5"/>
                    <a:pt x="28" y="5"/>
                  </a:cubicBezTo>
                  <a:cubicBezTo>
                    <a:pt x="24" y="1"/>
                    <a:pt x="20" y="0"/>
                    <a:pt x="16" y="0"/>
                  </a:cubicBezTo>
                  <a:cubicBezTo>
                    <a:pt x="9" y="0"/>
                    <a:pt x="0" y="4"/>
                    <a:pt x="0" y="19"/>
                  </a:cubicBezTo>
                  <a:cubicBezTo>
                    <a:pt x="0" y="31"/>
                    <a:pt x="8" y="37"/>
                    <a:pt x="16" y="37"/>
                  </a:cubicBezTo>
                  <a:cubicBezTo>
                    <a:pt x="23" y="37"/>
                    <a:pt x="27" y="33"/>
                    <a:pt x="28" y="31"/>
                  </a:cubicBezTo>
                  <a:cubicBezTo>
                    <a:pt x="28" y="35"/>
                    <a:pt x="28" y="35"/>
                    <a:pt x="28" y="35"/>
                  </a:cubicBezTo>
                  <a:cubicBezTo>
                    <a:pt x="28" y="41"/>
                    <a:pt x="28" y="43"/>
                    <a:pt x="26" y="46"/>
                  </a:cubicBezTo>
                  <a:cubicBezTo>
                    <a:pt x="24" y="47"/>
                    <a:pt x="22" y="48"/>
                    <a:pt x="18" y="48"/>
                  </a:cubicBezTo>
                  <a:cubicBezTo>
                    <a:pt x="11" y="48"/>
                    <a:pt x="8" y="44"/>
                    <a:pt x="8" y="40"/>
                  </a:cubicBezTo>
                  <a:cubicBezTo>
                    <a:pt x="2" y="40"/>
                    <a:pt x="2" y="40"/>
                    <a:pt x="2" y="40"/>
                  </a:cubicBezTo>
                  <a:cubicBezTo>
                    <a:pt x="2" y="42"/>
                    <a:pt x="2" y="47"/>
                    <a:pt x="7" y="50"/>
                  </a:cubicBezTo>
                  <a:cubicBezTo>
                    <a:pt x="10" y="52"/>
                    <a:pt x="14" y="53"/>
                    <a:pt x="18" y="53"/>
                  </a:cubicBezTo>
                  <a:cubicBezTo>
                    <a:pt x="23" y="53"/>
                    <a:pt x="29" y="51"/>
                    <a:pt x="32" y="46"/>
                  </a:cubicBezTo>
                  <a:cubicBezTo>
                    <a:pt x="34" y="43"/>
                    <a:pt x="34" y="38"/>
                    <a:pt x="34" y="34"/>
                  </a:cubicBezTo>
                  <a:cubicBezTo>
                    <a:pt x="34" y="1"/>
                    <a:pt x="34" y="1"/>
                    <a:pt x="34" y="1"/>
                  </a:cubicBezTo>
                  <a:cubicBezTo>
                    <a:pt x="28" y="1"/>
                    <a:pt x="28" y="1"/>
                    <a:pt x="28" y="1"/>
                  </a:cubicBezTo>
                  <a:close/>
                  <a:moveTo>
                    <a:pt x="17" y="5"/>
                  </a:moveTo>
                  <a:cubicBezTo>
                    <a:pt x="19" y="5"/>
                    <a:pt x="28" y="6"/>
                    <a:pt x="28" y="18"/>
                  </a:cubicBezTo>
                  <a:cubicBezTo>
                    <a:pt x="28" y="20"/>
                    <a:pt x="28" y="24"/>
                    <a:pt x="26" y="27"/>
                  </a:cubicBezTo>
                  <a:cubicBezTo>
                    <a:pt x="24" y="30"/>
                    <a:pt x="21" y="32"/>
                    <a:pt x="17" y="32"/>
                  </a:cubicBezTo>
                  <a:cubicBezTo>
                    <a:pt x="14" y="32"/>
                    <a:pt x="11" y="31"/>
                    <a:pt x="9" y="28"/>
                  </a:cubicBezTo>
                  <a:cubicBezTo>
                    <a:pt x="6" y="24"/>
                    <a:pt x="6" y="20"/>
                    <a:pt x="6" y="18"/>
                  </a:cubicBezTo>
                  <a:cubicBezTo>
                    <a:pt x="6" y="10"/>
                    <a:pt x="10" y="5"/>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Freeform 143"/>
            <p:cNvSpPr>
              <a:spLocks noEditPoints="1"/>
            </p:cNvSpPr>
            <p:nvPr userDrawn="1"/>
          </p:nvSpPr>
          <p:spPr bwMode="black">
            <a:xfrm>
              <a:off x="4777" y="4135"/>
              <a:ext cx="9" cy="82"/>
            </a:xfrm>
            <a:custGeom>
              <a:avLst/>
              <a:gdLst>
                <a:gd name="T0" fmla="*/ 0 w 9"/>
                <a:gd name="T1" fmla="*/ 0 h 82"/>
                <a:gd name="T2" fmla="*/ 0 w 9"/>
                <a:gd name="T3" fmla="*/ 11 h 82"/>
                <a:gd name="T4" fmla="*/ 9 w 9"/>
                <a:gd name="T5" fmla="*/ 11 h 82"/>
                <a:gd name="T6" fmla="*/ 9 w 9"/>
                <a:gd name="T7" fmla="*/ 0 h 82"/>
                <a:gd name="T8" fmla="*/ 0 w 9"/>
                <a:gd name="T9" fmla="*/ 0 h 82"/>
                <a:gd name="T10" fmla="*/ 0 w 9"/>
                <a:gd name="T11" fmla="*/ 0 h 82"/>
                <a:gd name="T12" fmla="*/ 0 w 9"/>
                <a:gd name="T13" fmla="*/ 28 h 82"/>
                <a:gd name="T14" fmla="*/ 0 w 9"/>
                <a:gd name="T15" fmla="*/ 82 h 82"/>
                <a:gd name="T16" fmla="*/ 9 w 9"/>
                <a:gd name="T17" fmla="*/ 82 h 82"/>
                <a:gd name="T18" fmla="*/ 9 w 9"/>
                <a:gd name="T19" fmla="*/ 28 h 82"/>
                <a:gd name="T20" fmla="*/ 0 w 9"/>
                <a:gd name="T21" fmla="*/ 28 h 82"/>
                <a:gd name="T22" fmla="*/ 0 w 9"/>
                <a:gd name="T23" fmla="*/ 28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82">
                  <a:moveTo>
                    <a:pt x="0" y="0"/>
                  </a:moveTo>
                  <a:lnTo>
                    <a:pt x="0" y="11"/>
                  </a:lnTo>
                  <a:lnTo>
                    <a:pt x="9" y="11"/>
                  </a:lnTo>
                  <a:lnTo>
                    <a:pt x="9" y="0"/>
                  </a:lnTo>
                  <a:lnTo>
                    <a:pt x="0" y="0"/>
                  </a:lnTo>
                  <a:close/>
                  <a:moveTo>
                    <a:pt x="0" y="28"/>
                  </a:moveTo>
                  <a:lnTo>
                    <a:pt x="0" y="82"/>
                  </a:lnTo>
                  <a:lnTo>
                    <a:pt x="9" y="82"/>
                  </a:lnTo>
                  <a:lnTo>
                    <a:pt x="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3" name="Freeform 144"/>
            <p:cNvSpPr>
              <a:spLocks/>
            </p:cNvSpPr>
            <p:nvPr userDrawn="1"/>
          </p:nvSpPr>
          <p:spPr bwMode="black">
            <a:xfrm>
              <a:off x="4799" y="4163"/>
              <a:ext cx="43" cy="54"/>
            </a:xfrm>
            <a:custGeom>
              <a:avLst/>
              <a:gdLst>
                <a:gd name="T0" fmla="*/ 3 w 43"/>
                <a:gd name="T1" fmla="*/ 0 h 54"/>
                <a:gd name="T2" fmla="*/ 3 w 43"/>
                <a:gd name="T3" fmla="*/ 8 h 54"/>
                <a:gd name="T4" fmla="*/ 30 w 43"/>
                <a:gd name="T5" fmla="*/ 8 h 54"/>
                <a:gd name="T6" fmla="*/ 0 w 43"/>
                <a:gd name="T7" fmla="*/ 47 h 54"/>
                <a:gd name="T8" fmla="*/ 0 w 43"/>
                <a:gd name="T9" fmla="*/ 54 h 54"/>
                <a:gd name="T10" fmla="*/ 43 w 43"/>
                <a:gd name="T11" fmla="*/ 54 h 54"/>
                <a:gd name="T12" fmla="*/ 43 w 43"/>
                <a:gd name="T13" fmla="*/ 47 h 54"/>
                <a:gd name="T14" fmla="*/ 10 w 43"/>
                <a:gd name="T15" fmla="*/ 47 h 54"/>
                <a:gd name="T16" fmla="*/ 41 w 43"/>
                <a:gd name="T17" fmla="*/ 6 h 54"/>
                <a:gd name="T18" fmla="*/ 41 w 43"/>
                <a:gd name="T19" fmla="*/ 0 h 54"/>
                <a:gd name="T20" fmla="*/ 3 w 43"/>
                <a:gd name="T21" fmla="*/ 0 h 54"/>
                <a:gd name="T22" fmla="*/ 3 w 43"/>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54">
                  <a:moveTo>
                    <a:pt x="3" y="0"/>
                  </a:moveTo>
                  <a:lnTo>
                    <a:pt x="3" y="8"/>
                  </a:lnTo>
                  <a:lnTo>
                    <a:pt x="30" y="8"/>
                  </a:lnTo>
                  <a:lnTo>
                    <a:pt x="0" y="47"/>
                  </a:lnTo>
                  <a:lnTo>
                    <a:pt x="0" y="54"/>
                  </a:lnTo>
                  <a:lnTo>
                    <a:pt x="43" y="54"/>
                  </a:lnTo>
                  <a:lnTo>
                    <a:pt x="43" y="47"/>
                  </a:lnTo>
                  <a:lnTo>
                    <a:pt x="10" y="47"/>
                  </a:lnTo>
                  <a:lnTo>
                    <a:pt x="41" y="6"/>
                  </a:lnTo>
                  <a:lnTo>
                    <a:pt x="41" y="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Freeform 145"/>
            <p:cNvSpPr>
              <a:spLocks noEditPoints="1"/>
            </p:cNvSpPr>
            <p:nvPr userDrawn="1"/>
          </p:nvSpPr>
          <p:spPr bwMode="black">
            <a:xfrm>
              <a:off x="4854" y="4135"/>
              <a:ext cx="9" cy="82"/>
            </a:xfrm>
            <a:custGeom>
              <a:avLst/>
              <a:gdLst>
                <a:gd name="T0" fmla="*/ 0 w 9"/>
                <a:gd name="T1" fmla="*/ 0 h 82"/>
                <a:gd name="T2" fmla="*/ 0 w 9"/>
                <a:gd name="T3" fmla="*/ 11 h 82"/>
                <a:gd name="T4" fmla="*/ 9 w 9"/>
                <a:gd name="T5" fmla="*/ 11 h 82"/>
                <a:gd name="T6" fmla="*/ 9 w 9"/>
                <a:gd name="T7" fmla="*/ 0 h 82"/>
                <a:gd name="T8" fmla="*/ 0 w 9"/>
                <a:gd name="T9" fmla="*/ 0 h 82"/>
                <a:gd name="T10" fmla="*/ 0 w 9"/>
                <a:gd name="T11" fmla="*/ 0 h 82"/>
                <a:gd name="T12" fmla="*/ 0 w 9"/>
                <a:gd name="T13" fmla="*/ 28 h 82"/>
                <a:gd name="T14" fmla="*/ 0 w 9"/>
                <a:gd name="T15" fmla="*/ 82 h 82"/>
                <a:gd name="T16" fmla="*/ 9 w 9"/>
                <a:gd name="T17" fmla="*/ 82 h 82"/>
                <a:gd name="T18" fmla="*/ 9 w 9"/>
                <a:gd name="T19" fmla="*/ 28 h 82"/>
                <a:gd name="T20" fmla="*/ 0 w 9"/>
                <a:gd name="T21" fmla="*/ 28 h 82"/>
                <a:gd name="T22" fmla="*/ 0 w 9"/>
                <a:gd name="T23" fmla="*/ 28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82">
                  <a:moveTo>
                    <a:pt x="0" y="0"/>
                  </a:moveTo>
                  <a:lnTo>
                    <a:pt x="0" y="11"/>
                  </a:lnTo>
                  <a:lnTo>
                    <a:pt x="9" y="11"/>
                  </a:lnTo>
                  <a:lnTo>
                    <a:pt x="9" y="0"/>
                  </a:lnTo>
                  <a:lnTo>
                    <a:pt x="0" y="0"/>
                  </a:lnTo>
                  <a:close/>
                  <a:moveTo>
                    <a:pt x="0" y="28"/>
                  </a:moveTo>
                  <a:lnTo>
                    <a:pt x="0" y="82"/>
                  </a:lnTo>
                  <a:lnTo>
                    <a:pt x="9" y="82"/>
                  </a:lnTo>
                  <a:lnTo>
                    <a:pt x="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Freeform 146"/>
            <p:cNvSpPr>
              <a:spLocks/>
            </p:cNvSpPr>
            <p:nvPr userDrawn="1"/>
          </p:nvSpPr>
          <p:spPr bwMode="black">
            <a:xfrm>
              <a:off x="4880" y="4162"/>
              <a:ext cx="45" cy="55"/>
            </a:xfrm>
            <a:custGeom>
              <a:avLst/>
              <a:gdLst>
                <a:gd name="T0" fmla="*/ 0 w 29"/>
                <a:gd name="T1" fmla="*/ 1721242 h 36"/>
                <a:gd name="T2" fmla="*/ 0 w 29"/>
                <a:gd name="T3" fmla="*/ 42602924 h 36"/>
                <a:gd name="T4" fmla="*/ 11625598 w 29"/>
                <a:gd name="T5" fmla="*/ 42602924 h 36"/>
                <a:gd name="T6" fmla="*/ 11625598 w 29"/>
                <a:gd name="T7" fmla="*/ 18935298 h 36"/>
                <a:gd name="T8" fmla="*/ 15472594 w 29"/>
                <a:gd name="T9" fmla="*/ 9377404 h 36"/>
                <a:gd name="T10" fmla="*/ 29670738 w 29"/>
                <a:gd name="T11" fmla="*/ 6137937 h 36"/>
                <a:gd name="T12" fmla="*/ 43436903 w 29"/>
                <a:gd name="T13" fmla="*/ 11547534 h 36"/>
                <a:gd name="T14" fmla="*/ 46040800 w 29"/>
                <a:gd name="T15" fmla="*/ 18935298 h 36"/>
                <a:gd name="T16" fmla="*/ 46040800 w 29"/>
                <a:gd name="T17" fmla="*/ 42602924 h 36"/>
                <a:gd name="T18" fmla="*/ 57810494 w 29"/>
                <a:gd name="T19" fmla="*/ 42602924 h 36"/>
                <a:gd name="T20" fmla="*/ 57810494 w 29"/>
                <a:gd name="T21" fmla="*/ 17642066 h 36"/>
                <a:gd name="T22" fmla="*/ 55011448 w 29"/>
                <a:gd name="T23" fmla="*/ 9377404 h 36"/>
                <a:gd name="T24" fmla="*/ 32772232 w 29"/>
                <a:gd name="T25" fmla="*/ 0 h 36"/>
                <a:gd name="T26" fmla="*/ 11625598 w 29"/>
                <a:gd name="T27" fmla="*/ 7030607 h 36"/>
                <a:gd name="T28" fmla="*/ 11625598 w 29"/>
                <a:gd name="T29" fmla="*/ 1721242 h 36"/>
                <a:gd name="T30" fmla="*/ 0 w 29"/>
                <a:gd name="T31" fmla="*/ 1721242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36">
                  <a:moveTo>
                    <a:pt x="0" y="1"/>
                  </a:moveTo>
                  <a:cubicBezTo>
                    <a:pt x="0" y="36"/>
                    <a:pt x="0" y="36"/>
                    <a:pt x="0" y="36"/>
                  </a:cubicBezTo>
                  <a:cubicBezTo>
                    <a:pt x="6" y="36"/>
                    <a:pt x="6" y="36"/>
                    <a:pt x="6" y="36"/>
                  </a:cubicBezTo>
                  <a:cubicBezTo>
                    <a:pt x="6" y="16"/>
                    <a:pt x="6" y="16"/>
                    <a:pt x="6" y="16"/>
                  </a:cubicBezTo>
                  <a:cubicBezTo>
                    <a:pt x="6" y="13"/>
                    <a:pt x="6" y="10"/>
                    <a:pt x="8" y="8"/>
                  </a:cubicBezTo>
                  <a:cubicBezTo>
                    <a:pt x="10" y="6"/>
                    <a:pt x="12" y="5"/>
                    <a:pt x="15" y="5"/>
                  </a:cubicBezTo>
                  <a:cubicBezTo>
                    <a:pt x="18" y="5"/>
                    <a:pt x="21" y="7"/>
                    <a:pt x="22" y="10"/>
                  </a:cubicBezTo>
                  <a:cubicBezTo>
                    <a:pt x="23" y="11"/>
                    <a:pt x="23" y="12"/>
                    <a:pt x="23" y="16"/>
                  </a:cubicBezTo>
                  <a:cubicBezTo>
                    <a:pt x="23" y="36"/>
                    <a:pt x="23" y="36"/>
                    <a:pt x="23" y="36"/>
                  </a:cubicBezTo>
                  <a:cubicBezTo>
                    <a:pt x="29" y="36"/>
                    <a:pt x="29" y="36"/>
                    <a:pt x="29" y="36"/>
                  </a:cubicBezTo>
                  <a:cubicBezTo>
                    <a:pt x="29" y="15"/>
                    <a:pt x="29" y="15"/>
                    <a:pt x="29" y="15"/>
                  </a:cubicBezTo>
                  <a:cubicBezTo>
                    <a:pt x="29" y="12"/>
                    <a:pt x="29" y="10"/>
                    <a:pt x="28" y="8"/>
                  </a:cubicBezTo>
                  <a:cubicBezTo>
                    <a:pt x="26" y="2"/>
                    <a:pt x="21" y="0"/>
                    <a:pt x="17" y="0"/>
                  </a:cubicBezTo>
                  <a:cubicBezTo>
                    <a:pt x="14" y="0"/>
                    <a:pt x="9" y="0"/>
                    <a:pt x="6" y="6"/>
                  </a:cubicBezTo>
                  <a:cubicBezTo>
                    <a:pt x="6" y="1"/>
                    <a:pt x="6" y="1"/>
                    <a:pt x="6"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 name="Freeform 147"/>
            <p:cNvSpPr>
              <a:spLocks noEditPoints="1"/>
            </p:cNvSpPr>
            <p:nvPr userDrawn="1"/>
          </p:nvSpPr>
          <p:spPr bwMode="black">
            <a:xfrm>
              <a:off x="4939" y="4162"/>
              <a:ext cx="53" cy="82"/>
            </a:xfrm>
            <a:custGeom>
              <a:avLst/>
              <a:gdLst>
                <a:gd name="T0" fmla="*/ 65468381 w 34"/>
                <a:gd name="T1" fmla="*/ 2465163 h 53"/>
                <a:gd name="T2" fmla="*/ 65468381 w 34"/>
                <a:gd name="T3" fmla="*/ 9129766 h 53"/>
                <a:gd name="T4" fmla="*/ 37076744 w 34"/>
                <a:gd name="T5" fmla="*/ 0 h 53"/>
                <a:gd name="T6" fmla="*/ 0 w 34"/>
                <a:gd name="T7" fmla="*/ 33812213 h 53"/>
                <a:gd name="T8" fmla="*/ 37076744 w 34"/>
                <a:gd name="T9" fmla="*/ 65928828 h 53"/>
                <a:gd name="T10" fmla="*/ 65468381 w 34"/>
                <a:gd name="T11" fmla="*/ 55133116 h 53"/>
                <a:gd name="T12" fmla="*/ 65468381 w 34"/>
                <a:gd name="T13" fmla="*/ 63046331 h 53"/>
                <a:gd name="T14" fmla="*/ 60846132 w 34"/>
                <a:gd name="T15" fmla="*/ 82578148 h 53"/>
                <a:gd name="T16" fmla="*/ 41998584 w 34"/>
                <a:gd name="T17" fmla="*/ 85300293 h 53"/>
                <a:gd name="T18" fmla="*/ 18291985 w 34"/>
                <a:gd name="T19" fmla="*/ 72336040 h 53"/>
                <a:gd name="T20" fmla="*/ 3097940 w 34"/>
                <a:gd name="T21" fmla="*/ 72336040 h 53"/>
                <a:gd name="T22" fmla="*/ 16190407 w 34"/>
                <a:gd name="T23" fmla="*/ 89384386 h 53"/>
                <a:gd name="T24" fmla="*/ 41998584 w 34"/>
                <a:gd name="T25" fmla="*/ 95096424 h 53"/>
                <a:gd name="T26" fmla="*/ 74026907 w 34"/>
                <a:gd name="T27" fmla="*/ 82578148 h 53"/>
                <a:gd name="T28" fmla="*/ 78359298 w 34"/>
                <a:gd name="T29" fmla="*/ 61464762 h 53"/>
                <a:gd name="T30" fmla="*/ 78359298 w 34"/>
                <a:gd name="T31" fmla="*/ 2465163 h 53"/>
                <a:gd name="T32" fmla="*/ 65468381 w 34"/>
                <a:gd name="T33" fmla="*/ 2465163 h 53"/>
                <a:gd name="T34" fmla="*/ 39341568 w 34"/>
                <a:gd name="T35" fmla="*/ 9129766 h 53"/>
                <a:gd name="T36" fmla="*/ 65468381 w 34"/>
                <a:gd name="T37" fmla="*/ 32614384 h 53"/>
                <a:gd name="T38" fmla="*/ 60846132 w 34"/>
                <a:gd name="T39" fmla="*/ 48906954 h 53"/>
                <a:gd name="T40" fmla="*/ 39341568 w 34"/>
                <a:gd name="T41" fmla="*/ 57772835 h 53"/>
                <a:gd name="T42" fmla="*/ 18291985 w 34"/>
                <a:gd name="T43" fmla="*/ 50459990 h 53"/>
                <a:gd name="T44" fmla="*/ 13270972 w 34"/>
                <a:gd name="T45" fmla="*/ 32614384 h 53"/>
                <a:gd name="T46" fmla="*/ 39341568 w 34"/>
                <a:gd name="T47" fmla="*/ 9129766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53">
                  <a:moveTo>
                    <a:pt x="28" y="1"/>
                  </a:moveTo>
                  <a:cubicBezTo>
                    <a:pt x="28" y="5"/>
                    <a:pt x="28" y="5"/>
                    <a:pt x="28" y="5"/>
                  </a:cubicBezTo>
                  <a:cubicBezTo>
                    <a:pt x="24" y="1"/>
                    <a:pt x="20" y="0"/>
                    <a:pt x="16" y="0"/>
                  </a:cubicBezTo>
                  <a:cubicBezTo>
                    <a:pt x="9" y="0"/>
                    <a:pt x="0" y="4"/>
                    <a:pt x="0" y="19"/>
                  </a:cubicBezTo>
                  <a:cubicBezTo>
                    <a:pt x="0" y="31"/>
                    <a:pt x="8" y="37"/>
                    <a:pt x="16" y="37"/>
                  </a:cubicBezTo>
                  <a:cubicBezTo>
                    <a:pt x="23" y="37"/>
                    <a:pt x="27" y="33"/>
                    <a:pt x="28" y="31"/>
                  </a:cubicBezTo>
                  <a:cubicBezTo>
                    <a:pt x="28" y="35"/>
                    <a:pt x="28" y="35"/>
                    <a:pt x="28" y="35"/>
                  </a:cubicBezTo>
                  <a:cubicBezTo>
                    <a:pt x="28" y="41"/>
                    <a:pt x="28" y="43"/>
                    <a:pt x="26" y="46"/>
                  </a:cubicBezTo>
                  <a:cubicBezTo>
                    <a:pt x="24" y="47"/>
                    <a:pt x="22" y="48"/>
                    <a:pt x="18" y="48"/>
                  </a:cubicBezTo>
                  <a:cubicBezTo>
                    <a:pt x="11" y="48"/>
                    <a:pt x="8" y="44"/>
                    <a:pt x="8" y="40"/>
                  </a:cubicBezTo>
                  <a:cubicBezTo>
                    <a:pt x="1" y="40"/>
                    <a:pt x="1" y="40"/>
                    <a:pt x="1" y="40"/>
                  </a:cubicBezTo>
                  <a:cubicBezTo>
                    <a:pt x="2" y="42"/>
                    <a:pt x="2" y="47"/>
                    <a:pt x="7" y="50"/>
                  </a:cubicBezTo>
                  <a:cubicBezTo>
                    <a:pt x="10" y="52"/>
                    <a:pt x="14" y="53"/>
                    <a:pt x="18" y="53"/>
                  </a:cubicBezTo>
                  <a:cubicBezTo>
                    <a:pt x="23" y="53"/>
                    <a:pt x="29" y="51"/>
                    <a:pt x="32" y="46"/>
                  </a:cubicBezTo>
                  <a:cubicBezTo>
                    <a:pt x="34" y="43"/>
                    <a:pt x="34" y="38"/>
                    <a:pt x="34" y="34"/>
                  </a:cubicBezTo>
                  <a:cubicBezTo>
                    <a:pt x="34" y="1"/>
                    <a:pt x="34" y="1"/>
                    <a:pt x="34" y="1"/>
                  </a:cubicBezTo>
                  <a:cubicBezTo>
                    <a:pt x="28" y="1"/>
                    <a:pt x="28" y="1"/>
                    <a:pt x="28" y="1"/>
                  </a:cubicBezTo>
                  <a:close/>
                  <a:moveTo>
                    <a:pt x="17" y="5"/>
                  </a:moveTo>
                  <a:cubicBezTo>
                    <a:pt x="19" y="5"/>
                    <a:pt x="28" y="6"/>
                    <a:pt x="28" y="18"/>
                  </a:cubicBezTo>
                  <a:cubicBezTo>
                    <a:pt x="28" y="20"/>
                    <a:pt x="28" y="24"/>
                    <a:pt x="26" y="27"/>
                  </a:cubicBezTo>
                  <a:cubicBezTo>
                    <a:pt x="24" y="30"/>
                    <a:pt x="21" y="32"/>
                    <a:pt x="17" y="32"/>
                  </a:cubicBezTo>
                  <a:cubicBezTo>
                    <a:pt x="14" y="32"/>
                    <a:pt x="11" y="31"/>
                    <a:pt x="8" y="28"/>
                  </a:cubicBezTo>
                  <a:cubicBezTo>
                    <a:pt x="6" y="24"/>
                    <a:pt x="6" y="20"/>
                    <a:pt x="6" y="18"/>
                  </a:cubicBezTo>
                  <a:cubicBezTo>
                    <a:pt x="6" y="10"/>
                    <a:pt x="10" y="5"/>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7" name="Freeform 148"/>
            <p:cNvSpPr>
              <a:spLocks/>
            </p:cNvSpPr>
            <p:nvPr userDrawn="1"/>
          </p:nvSpPr>
          <p:spPr bwMode="black">
            <a:xfrm>
              <a:off x="4812" y="3566"/>
              <a:ext cx="198" cy="495"/>
            </a:xfrm>
            <a:custGeom>
              <a:avLst/>
              <a:gdLst>
                <a:gd name="T0" fmla="*/ 0 w 198"/>
                <a:gd name="T1" fmla="*/ 0 h 495"/>
                <a:gd name="T2" fmla="*/ 0 w 198"/>
                <a:gd name="T3" fmla="*/ 495 h 495"/>
                <a:gd name="T4" fmla="*/ 198 w 198"/>
                <a:gd name="T5" fmla="*/ 495 h 495"/>
                <a:gd name="T6" fmla="*/ 198 w 198"/>
                <a:gd name="T7" fmla="*/ 421 h 495"/>
                <a:gd name="T8" fmla="*/ 85 w 198"/>
                <a:gd name="T9" fmla="*/ 421 h 495"/>
                <a:gd name="T10" fmla="*/ 85 w 198"/>
                <a:gd name="T11" fmla="*/ 279 h 495"/>
                <a:gd name="T12" fmla="*/ 192 w 198"/>
                <a:gd name="T13" fmla="*/ 279 h 495"/>
                <a:gd name="T14" fmla="*/ 192 w 198"/>
                <a:gd name="T15" fmla="*/ 203 h 495"/>
                <a:gd name="T16" fmla="*/ 85 w 198"/>
                <a:gd name="T17" fmla="*/ 203 h 495"/>
                <a:gd name="T18" fmla="*/ 85 w 198"/>
                <a:gd name="T19" fmla="*/ 74 h 495"/>
                <a:gd name="T20" fmla="*/ 198 w 198"/>
                <a:gd name="T21" fmla="*/ 74 h 495"/>
                <a:gd name="T22" fmla="*/ 198 w 198"/>
                <a:gd name="T23" fmla="*/ 0 h 495"/>
                <a:gd name="T24" fmla="*/ 0 w 198"/>
                <a:gd name="T25" fmla="*/ 0 h 4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495">
                  <a:moveTo>
                    <a:pt x="0" y="0"/>
                  </a:moveTo>
                  <a:lnTo>
                    <a:pt x="0" y="495"/>
                  </a:lnTo>
                  <a:lnTo>
                    <a:pt x="198" y="495"/>
                  </a:lnTo>
                  <a:lnTo>
                    <a:pt x="198" y="421"/>
                  </a:lnTo>
                  <a:lnTo>
                    <a:pt x="85" y="421"/>
                  </a:lnTo>
                  <a:lnTo>
                    <a:pt x="85" y="279"/>
                  </a:lnTo>
                  <a:lnTo>
                    <a:pt x="192" y="279"/>
                  </a:lnTo>
                  <a:lnTo>
                    <a:pt x="192" y="203"/>
                  </a:lnTo>
                  <a:lnTo>
                    <a:pt x="85" y="203"/>
                  </a:lnTo>
                  <a:lnTo>
                    <a:pt x="85" y="74"/>
                  </a:lnTo>
                  <a:lnTo>
                    <a:pt x="198" y="74"/>
                  </a:lnTo>
                  <a:lnTo>
                    <a:pt x="1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Freeform 149"/>
            <p:cNvSpPr>
              <a:spLocks/>
            </p:cNvSpPr>
            <p:nvPr userDrawn="1"/>
          </p:nvSpPr>
          <p:spPr bwMode="black">
            <a:xfrm>
              <a:off x="5055" y="3561"/>
              <a:ext cx="228" cy="503"/>
            </a:xfrm>
            <a:custGeom>
              <a:avLst/>
              <a:gdLst>
                <a:gd name="T0" fmla="*/ 0 w 148"/>
                <a:gd name="T1" fmla="*/ 129616718 h 326"/>
                <a:gd name="T2" fmla="*/ 80555201 w 148"/>
                <a:gd name="T3" fmla="*/ 290762706 h 326"/>
                <a:gd name="T4" fmla="*/ 149791673 w 148"/>
                <a:gd name="T5" fmla="*/ 411987037 h 326"/>
                <a:gd name="T6" fmla="*/ 115476845 w 148"/>
                <a:gd name="T7" fmla="*/ 462301184 h 326"/>
                <a:gd name="T8" fmla="*/ 86182355 w 148"/>
                <a:gd name="T9" fmla="*/ 417352251 h 326"/>
                <a:gd name="T10" fmla="*/ 86182355 w 148"/>
                <a:gd name="T11" fmla="*/ 365056742 h 326"/>
                <a:gd name="T12" fmla="*/ 0 w 148"/>
                <a:gd name="T13" fmla="*/ 365056742 h 326"/>
                <a:gd name="T14" fmla="*/ 0 w 148"/>
                <a:gd name="T15" fmla="*/ 435638524 h 326"/>
                <a:gd name="T16" fmla="*/ 112113774 w 148"/>
                <a:gd name="T17" fmla="*/ 535296055 h 326"/>
                <a:gd name="T18" fmla="*/ 230760145 w 148"/>
                <a:gd name="T19" fmla="*/ 400278216 h 326"/>
                <a:gd name="T20" fmla="*/ 150974760 w 148"/>
                <a:gd name="T21" fmla="*/ 236597411 h 326"/>
                <a:gd name="T22" fmla="*/ 86182355 w 148"/>
                <a:gd name="T23" fmla="*/ 121776917 h 326"/>
                <a:gd name="T24" fmla="*/ 117751566 w 148"/>
                <a:gd name="T25" fmla="*/ 75830995 h 326"/>
                <a:gd name="T26" fmla="*/ 143825004 w 148"/>
                <a:gd name="T27" fmla="*/ 112077304 h 326"/>
                <a:gd name="T28" fmla="*/ 143825004 w 148"/>
                <a:gd name="T29" fmla="*/ 160855916 h 326"/>
                <a:gd name="T30" fmla="*/ 225933533 w 148"/>
                <a:gd name="T31" fmla="*/ 160855916 h 326"/>
                <a:gd name="T32" fmla="*/ 225933533 w 148"/>
                <a:gd name="T33" fmla="*/ 103153350 h 326"/>
                <a:gd name="T34" fmla="*/ 202288329 w 148"/>
                <a:gd name="T35" fmla="*/ 30779627 h 326"/>
                <a:gd name="T36" fmla="*/ 118354440 w 148"/>
                <a:gd name="T37" fmla="*/ 0 h 326"/>
                <a:gd name="T38" fmla="*/ 0 w 148"/>
                <a:gd name="T39" fmla="*/ 129616718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2"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6" y="326"/>
                    <a:pt x="72" y="326"/>
                  </a:cubicBezTo>
                  <a:cubicBezTo>
                    <a:pt x="123"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0" y="28"/>
                    <a:pt x="130" y="19"/>
                  </a:cubicBezTo>
                  <a:cubicBezTo>
                    <a:pt x="117" y="7"/>
                    <a:pt x="98" y="0"/>
                    <a:pt x="76" y="0"/>
                  </a:cubicBezTo>
                  <a:cubicBezTo>
                    <a:pt x="25" y="0"/>
                    <a:pt x="0" y="26"/>
                    <a:pt x="0"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Freeform 150"/>
            <p:cNvSpPr>
              <a:spLocks/>
            </p:cNvSpPr>
            <p:nvPr userDrawn="1"/>
          </p:nvSpPr>
          <p:spPr bwMode="black">
            <a:xfrm>
              <a:off x="5328" y="3561"/>
              <a:ext cx="229" cy="503"/>
            </a:xfrm>
            <a:custGeom>
              <a:avLst/>
              <a:gdLst>
                <a:gd name="T0" fmla="*/ 0 w 148"/>
                <a:gd name="T1" fmla="*/ 129616718 h 326"/>
                <a:gd name="T2" fmla="*/ 93558716 w 148"/>
                <a:gd name="T3" fmla="*/ 290762706 h 326"/>
                <a:gd name="T4" fmla="*/ 173537654 w 148"/>
                <a:gd name="T5" fmla="*/ 411987037 h 326"/>
                <a:gd name="T6" fmla="*/ 134003119 w 148"/>
                <a:gd name="T7" fmla="*/ 462301184 h 326"/>
                <a:gd name="T8" fmla="*/ 99455486 w 148"/>
                <a:gd name="T9" fmla="*/ 417352251 h 326"/>
                <a:gd name="T10" fmla="*/ 99455486 w 148"/>
                <a:gd name="T11" fmla="*/ 365056742 h 326"/>
                <a:gd name="T12" fmla="*/ 0 w 148"/>
                <a:gd name="T13" fmla="*/ 365056742 h 326"/>
                <a:gd name="T14" fmla="*/ 0 w 148"/>
                <a:gd name="T15" fmla="*/ 435638524 h 326"/>
                <a:gd name="T16" fmla="*/ 131742683 w 148"/>
                <a:gd name="T17" fmla="*/ 535296055 h 326"/>
                <a:gd name="T18" fmla="*/ 266687940 w 148"/>
                <a:gd name="T19" fmla="*/ 400278216 h 326"/>
                <a:gd name="T20" fmla="*/ 174544414 w 148"/>
                <a:gd name="T21" fmla="*/ 236597411 h 326"/>
                <a:gd name="T22" fmla="*/ 99455486 w 148"/>
                <a:gd name="T23" fmla="*/ 121776917 h 326"/>
                <a:gd name="T24" fmla="*/ 134921550 w 148"/>
                <a:gd name="T25" fmla="*/ 75830995 h 326"/>
                <a:gd name="T26" fmla="*/ 165544631 w 148"/>
                <a:gd name="T27" fmla="*/ 112077304 h 326"/>
                <a:gd name="T28" fmla="*/ 165544631 w 148"/>
                <a:gd name="T29" fmla="*/ 160855916 h 326"/>
                <a:gd name="T30" fmla="*/ 261392646 w 148"/>
                <a:gd name="T31" fmla="*/ 160855916 h 326"/>
                <a:gd name="T32" fmla="*/ 261392646 w 148"/>
                <a:gd name="T33" fmla="*/ 103153350 h 326"/>
                <a:gd name="T34" fmla="*/ 236617572 w 148"/>
                <a:gd name="T35" fmla="*/ 30779627 h 326"/>
                <a:gd name="T36" fmla="*/ 137766649 w 148"/>
                <a:gd name="T37" fmla="*/ 0 h 326"/>
                <a:gd name="T38" fmla="*/ 0 w 148"/>
                <a:gd name="T39" fmla="*/ 129616718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3"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7" y="326"/>
                    <a:pt x="73" y="326"/>
                  </a:cubicBezTo>
                  <a:cubicBezTo>
                    <a:pt x="124"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1" y="28"/>
                    <a:pt x="131" y="19"/>
                  </a:cubicBezTo>
                  <a:cubicBezTo>
                    <a:pt x="117" y="7"/>
                    <a:pt x="98" y="0"/>
                    <a:pt x="76" y="0"/>
                  </a:cubicBezTo>
                  <a:cubicBezTo>
                    <a:pt x="25" y="0"/>
                    <a:pt x="0" y="26"/>
                    <a:pt x="0"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 name="Freeform 151"/>
            <p:cNvSpPr>
              <a:spLocks/>
            </p:cNvSpPr>
            <p:nvPr userDrawn="1"/>
          </p:nvSpPr>
          <p:spPr bwMode="black">
            <a:xfrm>
              <a:off x="4481" y="3566"/>
              <a:ext cx="294" cy="495"/>
            </a:xfrm>
            <a:custGeom>
              <a:avLst/>
              <a:gdLst>
                <a:gd name="T0" fmla="*/ 294 w 294"/>
                <a:gd name="T1" fmla="*/ 0 h 495"/>
                <a:gd name="T2" fmla="*/ 208 w 294"/>
                <a:gd name="T3" fmla="*/ 0 h 495"/>
                <a:gd name="T4" fmla="*/ 146 w 294"/>
                <a:gd name="T5" fmla="*/ 145 h 495"/>
                <a:gd name="T6" fmla="*/ 84 w 294"/>
                <a:gd name="T7" fmla="*/ 0 h 495"/>
                <a:gd name="T8" fmla="*/ 0 w 294"/>
                <a:gd name="T9" fmla="*/ 0 h 495"/>
                <a:gd name="T10" fmla="*/ 103 w 294"/>
                <a:gd name="T11" fmla="*/ 247 h 495"/>
                <a:gd name="T12" fmla="*/ 0 w 294"/>
                <a:gd name="T13" fmla="*/ 495 h 495"/>
                <a:gd name="T14" fmla="*/ 84 w 294"/>
                <a:gd name="T15" fmla="*/ 495 h 495"/>
                <a:gd name="T16" fmla="*/ 146 w 294"/>
                <a:gd name="T17" fmla="*/ 350 h 495"/>
                <a:gd name="T18" fmla="*/ 208 w 294"/>
                <a:gd name="T19" fmla="*/ 495 h 495"/>
                <a:gd name="T20" fmla="*/ 294 w 294"/>
                <a:gd name="T21" fmla="*/ 495 h 495"/>
                <a:gd name="T22" fmla="*/ 189 w 294"/>
                <a:gd name="T23" fmla="*/ 247 h 495"/>
                <a:gd name="T24" fmla="*/ 294 w 294"/>
                <a:gd name="T25" fmla="*/ 0 h 4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495">
                  <a:moveTo>
                    <a:pt x="294" y="0"/>
                  </a:moveTo>
                  <a:lnTo>
                    <a:pt x="208" y="0"/>
                  </a:lnTo>
                  <a:lnTo>
                    <a:pt x="146" y="145"/>
                  </a:lnTo>
                  <a:lnTo>
                    <a:pt x="84" y="0"/>
                  </a:lnTo>
                  <a:lnTo>
                    <a:pt x="0" y="0"/>
                  </a:lnTo>
                  <a:lnTo>
                    <a:pt x="103" y="247"/>
                  </a:lnTo>
                  <a:lnTo>
                    <a:pt x="0" y="495"/>
                  </a:lnTo>
                  <a:lnTo>
                    <a:pt x="84" y="495"/>
                  </a:lnTo>
                  <a:lnTo>
                    <a:pt x="146" y="350"/>
                  </a:lnTo>
                  <a:lnTo>
                    <a:pt x="208" y="495"/>
                  </a:lnTo>
                  <a:lnTo>
                    <a:pt x="294" y="495"/>
                  </a:lnTo>
                  <a:lnTo>
                    <a:pt x="189" y="247"/>
                  </a:lnTo>
                  <a:lnTo>
                    <a:pt x="2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1" name="Freeform 152"/>
            <p:cNvSpPr>
              <a:spLocks/>
            </p:cNvSpPr>
            <p:nvPr userDrawn="1"/>
          </p:nvSpPr>
          <p:spPr bwMode="black">
            <a:xfrm>
              <a:off x="5132" y="4135"/>
              <a:ext cx="46" cy="82"/>
            </a:xfrm>
            <a:custGeom>
              <a:avLst/>
              <a:gdLst>
                <a:gd name="T0" fmla="*/ 0 w 30"/>
                <a:gd name="T1" fmla="*/ 95096424 h 53"/>
                <a:gd name="T2" fmla="*/ 7704333 w 30"/>
                <a:gd name="T3" fmla="*/ 95096424 h 53"/>
                <a:gd name="T4" fmla="*/ 7704333 w 30"/>
                <a:gd name="T5" fmla="*/ 65601286 h 53"/>
                <a:gd name="T6" fmla="*/ 9668930 w 30"/>
                <a:gd name="T7" fmla="*/ 52313235 h 53"/>
                <a:gd name="T8" fmla="*/ 21493696 w 30"/>
                <a:gd name="T9" fmla="*/ 39727224 h 53"/>
                <a:gd name="T10" fmla="*/ 29834821 w 30"/>
                <a:gd name="T11" fmla="*/ 45230804 h 53"/>
                <a:gd name="T12" fmla="*/ 32198088 w 30"/>
                <a:gd name="T13" fmla="*/ 61464762 h 53"/>
                <a:gd name="T14" fmla="*/ 32198088 w 30"/>
                <a:gd name="T15" fmla="*/ 95096424 h 53"/>
                <a:gd name="T16" fmla="*/ 40446943 w 30"/>
                <a:gd name="T17" fmla="*/ 95096424 h 53"/>
                <a:gd name="T18" fmla="*/ 40446943 w 30"/>
                <a:gd name="T19" fmla="*/ 57772835 h 53"/>
                <a:gd name="T20" fmla="*/ 38136068 w 30"/>
                <a:gd name="T21" fmla="*/ 42612535 h 53"/>
                <a:gd name="T22" fmla="*/ 22732729 w 30"/>
                <a:gd name="T23" fmla="*/ 30218908 h 53"/>
                <a:gd name="T24" fmla="*/ 7704333 w 30"/>
                <a:gd name="T25" fmla="*/ 37340979 h 53"/>
                <a:gd name="T26" fmla="*/ 7704333 w 30"/>
                <a:gd name="T27" fmla="*/ 0 h 53"/>
                <a:gd name="T28" fmla="*/ 0 w 30"/>
                <a:gd name="T29" fmla="*/ 0 h 53"/>
                <a:gd name="T30" fmla="*/ 0 w 30"/>
                <a:gd name="T31" fmla="*/ 95096424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53">
                  <a:moveTo>
                    <a:pt x="0" y="53"/>
                  </a:moveTo>
                  <a:cubicBezTo>
                    <a:pt x="6" y="53"/>
                    <a:pt x="6" y="53"/>
                    <a:pt x="6" y="53"/>
                  </a:cubicBezTo>
                  <a:cubicBezTo>
                    <a:pt x="6" y="36"/>
                    <a:pt x="6" y="36"/>
                    <a:pt x="6" y="36"/>
                  </a:cubicBezTo>
                  <a:cubicBezTo>
                    <a:pt x="6" y="33"/>
                    <a:pt x="6" y="31"/>
                    <a:pt x="7" y="29"/>
                  </a:cubicBezTo>
                  <a:cubicBezTo>
                    <a:pt x="8" y="24"/>
                    <a:pt x="12" y="22"/>
                    <a:pt x="16" y="22"/>
                  </a:cubicBezTo>
                  <a:cubicBezTo>
                    <a:pt x="18" y="22"/>
                    <a:pt x="21" y="23"/>
                    <a:pt x="22" y="25"/>
                  </a:cubicBezTo>
                  <a:cubicBezTo>
                    <a:pt x="24" y="27"/>
                    <a:pt x="24" y="30"/>
                    <a:pt x="24" y="34"/>
                  </a:cubicBezTo>
                  <a:cubicBezTo>
                    <a:pt x="24" y="53"/>
                    <a:pt x="24" y="53"/>
                    <a:pt x="24" y="53"/>
                  </a:cubicBezTo>
                  <a:cubicBezTo>
                    <a:pt x="30" y="53"/>
                    <a:pt x="30" y="53"/>
                    <a:pt x="30" y="53"/>
                  </a:cubicBezTo>
                  <a:cubicBezTo>
                    <a:pt x="30" y="32"/>
                    <a:pt x="30" y="32"/>
                    <a:pt x="30" y="32"/>
                  </a:cubicBezTo>
                  <a:cubicBezTo>
                    <a:pt x="30" y="29"/>
                    <a:pt x="30" y="27"/>
                    <a:pt x="29" y="24"/>
                  </a:cubicBezTo>
                  <a:cubicBezTo>
                    <a:pt x="28" y="21"/>
                    <a:pt x="25" y="17"/>
                    <a:pt x="17" y="17"/>
                  </a:cubicBezTo>
                  <a:cubicBezTo>
                    <a:pt x="14" y="17"/>
                    <a:pt x="10" y="17"/>
                    <a:pt x="6" y="21"/>
                  </a:cubicBezTo>
                  <a:cubicBezTo>
                    <a:pt x="6" y="0"/>
                    <a:pt x="6" y="0"/>
                    <a:pt x="6" y="0"/>
                  </a:cubicBezTo>
                  <a:cubicBezTo>
                    <a:pt x="0" y="0"/>
                    <a:pt x="0" y="0"/>
                    <a:pt x="0" y="0"/>
                  </a:cubicBezTo>
                  <a:cubicBezTo>
                    <a:pt x="0" y="53"/>
                    <a:pt x="0" y="53"/>
                    <a:pt x="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Freeform 153"/>
            <p:cNvSpPr>
              <a:spLocks noEditPoints="1"/>
            </p:cNvSpPr>
            <p:nvPr userDrawn="1"/>
          </p:nvSpPr>
          <p:spPr bwMode="black">
            <a:xfrm>
              <a:off x="5191" y="4162"/>
              <a:ext cx="52" cy="57"/>
            </a:xfrm>
            <a:custGeom>
              <a:avLst/>
              <a:gdLst>
                <a:gd name="T0" fmla="*/ 34621826 w 34"/>
                <a:gd name="T1" fmla="*/ 37847077 h 37"/>
                <a:gd name="T2" fmla="*/ 22637348 w 34"/>
                <a:gd name="T3" fmla="*/ 52211150 h 37"/>
                <a:gd name="T4" fmla="*/ 8908694 w 34"/>
                <a:gd name="T5" fmla="*/ 29299534 h 37"/>
                <a:gd name="T6" fmla="*/ 41919282 w 34"/>
                <a:gd name="T7" fmla="*/ 29299534 h 37"/>
                <a:gd name="T8" fmla="*/ 39714293 w 34"/>
                <a:gd name="T9" fmla="*/ 18365187 h 37"/>
                <a:gd name="T10" fmla="*/ 22637348 w 34"/>
                <a:gd name="T11" fmla="*/ 0 h 37"/>
                <a:gd name="T12" fmla="*/ 0 w 34"/>
                <a:gd name="T13" fmla="*/ 28292315 h 37"/>
                <a:gd name="T14" fmla="*/ 22637348 w 34"/>
                <a:gd name="T15" fmla="*/ 58304956 h 37"/>
                <a:gd name="T16" fmla="*/ 41919282 w 34"/>
                <a:gd name="T17" fmla="*/ 39338247 h 37"/>
                <a:gd name="T18" fmla="*/ 34621826 w 34"/>
                <a:gd name="T19" fmla="*/ 37847077 h 37"/>
                <a:gd name="T20" fmla="*/ 8908694 w 34"/>
                <a:gd name="T21" fmla="*/ 22967768 h 37"/>
                <a:gd name="T22" fmla="*/ 20838329 w 34"/>
                <a:gd name="T23" fmla="*/ 6026356 h 37"/>
                <a:gd name="T24" fmla="*/ 32991874 w 34"/>
                <a:gd name="T25" fmla="*/ 22967768 h 37"/>
                <a:gd name="T26" fmla="*/ 8908694 w 34"/>
                <a:gd name="T27" fmla="*/ 22967768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7">
                  <a:moveTo>
                    <a:pt x="28" y="24"/>
                  </a:moveTo>
                  <a:cubicBezTo>
                    <a:pt x="27" y="29"/>
                    <a:pt x="24" y="33"/>
                    <a:pt x="18" y="33"/>
                  </a:cubicBezTo>
                  <a:cubicBezTo>
                    <a:pt x="10" y="33"/>
                    <a:pt x="7" y="25"/>
                    <a:pt x="7" y="19"/>
                  </a:cubicBezTo>
                  <a:cubicBezTo>
                    <a:pt x="34" y="19"/>
                    <a:pt x="34" y="19"/>
                    <a:pt x="34" y="19"/>
                  </a:cubicBezTo>
                  <a:cubicBezTo>
                    <a:pt x="34" y="18"/>
                    <a:pt x="34" y="15"/>
                    <a:pt x="33" y="12"/>
                  </a:cubicBezTo>
                  <a:cubicBezTo>
                    <a:pt x="31" y="3"/>
                    <a:pt x="24" y="0"/>
                    <a:pt x="18" y="0"/>
                  </a:cubicBezTo>
                  <a:cubicBezTo>
                    <a:pt x="10" y="0"/>
                    <a:pt x="0" y="5"/>
                    <a:pt x="0" y="18"/>
                  </a:cubicBezTo>
                  <a:cubicBezTo>
                    <a:pt x="0" y="30"/>
                    <a:pt x="7" y="37"/>
                    <a:pt x="18" y="37"/>
                  </a:cubicBezTo>
                  <a:cubicBezTo>
                    <a:pt x="30" y="37"/>
                    <a:pt x="33" y="28"/>
                    <a:pt x="34" y="25"/>
                  </a:cubicBezTo>
                  <a:cubicBezTo>
                    <a:pt x="28" y="24"/>
                    <a:pt x="28" y="24"/>
                    <a:pt x="28" y="24"/>
                  </a:cubicBezTo>
                  <a:close/>
                  <a:moveTo>
                    <a:pt x="7" y="15"/>
                  </a:moveTo>
                  <a:cubicBezTo>
                    <a:pt x="8" y="8"/>
                    <a:pt x="12" y="4"/>
                    <a:pt x="17" y="4"/>
                  </a:cubicBezTo>
                  <a:cubicBezTo>
                    <a:pt x="20" y="4"/>
                    <a:pt x="27" y="6"/>
                    <a:pt x="27" y="15"/>
                  </a:cubicBezTo>
                  <a:cubicBezTo>
                    <a:pt x="7" y="15"/>
                    <a:pt x="7" y="15"/>
                    <a:pt x="7"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Freeform 154"/>
            <p:cNvSpPr>
              <a:spLocks/>
            </p:cNvSpPr>
            <p:nvPr userDrawn="1"/>
          </p:nvSpPr>
          <p:spPr bwMode="black">
            <a:xfrm>
              <a:off x="5256" y="4162"/>
              <a:ext cx="75" cy="55"/>
            </a:xfrm>
            <a:custGeom>
              <a:avLst/>
              <a:gdLst>
                <a:gd name="T0" fmla="*/ 0 w 49"/>
                <a:gd name="T1" fmla="*/ 1721242 h 36"/>
                <a:gd name="T2" fmla="*/ 0 w 49"/>
                <a:gd name="T3" fmla="*/ 42602924 h 36"/>
                <a:gd name="T4" fmla="*/ 7367281 w 49"/>
                <a:gd name="T5" fmla="*/ 42602924 h 36"/>
                <a:gd name="T6" fmla="*/ 7367281 w 49"/>
                <a:gd name="T7" fmla="*/ 17642066 h 36"/>
                <a:gd name="T8" fmla="*/ 9929917 w 49"/>
                <a:gd name="T9" fmla="*/ 9377404 h 36"/>
                <a:gd name="T10" fmla="*/ 19020098 w 49"/>
                <a:gd name="T11" fmla="*/ 6137937 h 36"/>
                <a:gd name="T12" fmla="*/ 25182718 w 49"/>
                <a:gd name="T13" fmla="*/ 9377404 h 36"/>
                <a:gd name="T14" fmla="*/ 28039589 w 49"/>
                <a:gd name="T15" fmla="*/ 15689398 h 36"/>
                <a:gd name="T16" fmla="*/ 28039589 w 49"/>
                <a:gd name="T17" fmla="*/ 42602924 h 36"/>
                <a:gd name="T18" fmla="*/ 33760632 w 49"/>
                <a:gd name="T19" fmla="*/ 42602924 h 36"/>
                <a:gd name="T20" fmla="*/ 33760632 w 49"/>
                <a:gd name="T21" fmla="*/ 18935298 h 36"/>
                <a:gd name="T22" fmla="*/ 37669048 w 49"/>
                <a:gd name="T23" fmla="*/ 9377404 h 36"/>
                <a:gd name="T24" fmla="*/ 45273819 w 49"/>
                <a:gd name="T25" fmla="*/ 6137937 h 36"/>
                <a:gd name="T26" fmla="*/ 54501239 w 49"/>
                <a:gd name="T27" fmla="*/ 11547534 h 36"/>
                <a:gd name="T28" fmla="*/ 54501239 w 49"/>
                <a:gd name="T29" fmla="*/ 17642066 h 36"/>
                <a:gd name="T30" fmla="*/ 54501239 w 49"/>
                <a:gd name="T31" fmla="*/ 42602924 h 36"/>
                <a:gd name="T32" fmla="*/ 61891808 w 49"/>
                <a:gd name="T33" fmla="*/ 42602924 h 36"/>
                <a:gd name="T34" fmla="*/ 61891808 w 49"/>
                <a:gd name="T35" fmla="*/ 16410174 h 36"/>
                <a:gd name="T36" fmla="*/ 60218767 w 49"/>
                <a:gd name="T37" fmla="*/ 7030607 h 36"/>
                <a:gd name="T38" fmla="*/ 47701214 w 49"/>
                <a:gd name="T39" fmla="*/ 0 h 36"/>
                <a:gd name="T40" fmla="*/ 32554653 w 49"/>
                <a:gd name="T41" fmla="*/ 7030607 h 36"/>
                <a:gd name="T42" fmla="*/ 21269040 w 49"/>
                <a:gd name="T43" fmla="*/ 0 h 36"/>
                <a:gd name="T44" fmla="*/ 7367281 w 49"/>
                <a:gd name="T45" fmla="*/ 6137937 h 36"/>
                <a:gd name="T46" fmla="*/ 7367281 w 49"/>
                <a:gd name="T47" fmla="*/ 1721242 h 36"/>
                <a:gd name="T48" fmla="*/ 0 w 49"/>
                <a:gd name="T49" fmla="*/ 1721242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36">
                  <a:moveTo>
                    <a:pt x="0" y="1"/>
                  </a:moveTo>
                  <a:cubicBezTo>
                    <a:pt x="0" y="36"/>
                    <a:pt x="0" y="36"/>
                    <a:pt x="0" y="36"/>
                  </a:cubicBezTo>
                  <a:cubicBezTo>
                    <a:pt x="6" y="36"/>
                    <a:pt x="6" y="36"/>
                    <a:pt x="6" y="36"/>
                  </a:cubicBezTo>
                  <a:cubicBezTo>
                    <a:pt x="6" y="15"/>
                    <a:pt x="6" y="15"/>
                    <a:pt x="6" y="15"/>
                  </a:cubicBezTo>
                  <a:cubicBezTo>
                    <a:pt x="6" y="12"/>
                    <a:pt x="6" y="10"/>
                    <a:pt x="8" y="8"/>
                  </a:cubicBezTo>
                  <a:cubicBezTo>
                    <a:pt x="10" y="6"/>
                    <a:pt x="13" y="5"/>
                    <a:pt x="15" y="5"/>
                  </a:cubicBezTo>
                  <a:cubicBezTo>
                    <a:pt x="18" y="5"/>
                    <a:pt x="19" y="6"/>
                    <a:pt x="20" y="8"/>
                  </a:cubicBezTo>
                  <a:cubicBezTo>
                    <a:pt x="22" y="9"/>
                    <a:pt x="22" y="12"/>
                    <a:pt x="22" y="13"/>
                  </a:cubicBezTo>
                  <a:cubicBezTo>
                    <a:pt x="22" y="36"/>
                    <a:pt x="22" y="36"/>
                    <a:pt x="22" y="36"/>
                  </a:cubicBezTo>
                  <a:cubicBezTo>
                    <a:pt x="27" y="36"/>
                    <a:pt x="27" y="36"/>
                    <a:pt x="27" y="36"/>
                  </a:cubicBezTo>
                  <a:cubicBezTo>
                    <a:pt x="27" y="16"/>
                    <a:pt x="27" y="16"/>
                    <a:pt x="27" y="16"/>
                  </a:cubicBezTo>
                  <a:cubicBezTo>
                    <a:pt x="27" y="12"/>
                    <a:pt x="28" y="10"/>
                    <a:pt x="30" y="8"/>
                  </a:cubicBezTo>
                  <a:cubicBezTo>
                    <a:pt x="31" y="6"/>
                    <a:pt x="34" y="5"/>
                    <a:pt x="36" y="5"/>
                  </a:cubicBezTo>
                  <a:cubicBezTo>
                    <a:pt x="38" y="5"/>
                    <a:pt x="41" y="6"/>
                    <a:pt x="43" y="10"/>
                  </a:cubicBezTo>
                  <a:cubicBezTo>
                    <a:pt x="43" y="11"/>
                    <a:pt x="43" y="12"/>
                    <a:pt x="43" y="15"/>
                  </a:cubicBezTo>
                  <a:cubicBezTo>
                    <a:pt x="43" y="36"/>
                    <a:pt x="43" y="36"/>
                    <a:pt x="43" y="36"/>
                  </a:cubicBezTo>
                  <a:cubicBezTo>
                    <a:pt x="49" y="36"/>
                    <a:pt x="49" y="36"/>
                    <a:pt x="49" y="36"/>
                  </a:cubicBezTo>
                  <a:cubicBezTo>
                    <a:pt x="49" y="14"/>
                    <a:pt x="49" y="14"/>
                    <a:pt x="49" y="14"/>
                  </a:cubicBezTo>
                  <a:cubicBezTo>
                    <a:pt x="49" y="10"/>
                    <a:pt x="49" y="8"/>
                    <a:pt x="48" y="6"/>
                  </a:cubicBezTo>
                  <a:cubicBezTo>
                    <a:pt x="46" y="2"/>
                    <a:pt x="42" y="0"/>
                    <a:pt x="38" y="0"/>
                  </a:cubicBezTo>
                  <a:cubicBezTo>
                    <a:pt x="33" y="0"/>
                    <a:pt x="29" y="3"/>
                    <a:pt x="26" y="6"/>
                  </a:cubicBezTo>
                  <a:cubicBezTo>
                    <a:pt x="25" y="3"/>
                    <a:pt x="22" y="0"/>
                    <a:pt x="17" y="0"/>
                  </a:cubicBezTo>
                  <a:cubicBezTo>
                    <a:pt x="14" y="0"/>
                    <a:pt x="10" y="0"/>
                    <a:pt x="6" y="5"/>
                  </a:cubicBezTo>
                  <a:cubicBezTo>
                    <a:pt x="6" y="1"/>
                    <a:pt x="6" y="1"/>
                    <a:pt x="6"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Freeform 155"/>
            <p:cNvSpPr>
              <a:spLocks noEditPoints="1"/>
            </p:cNvSpPr>
            <p:nvPr userDrawn="1"/>
          </p:nvSpPr>
          <p:spPr bwMode="black">
            <a:xfrm>
              <a:off x="5347" y="4135"/>
              <a:ext cx="9" cy="82"/>
            </a:xfrm>
            <a:custGeom>
              <a:avLst/>
              <a:gdLst>
                <a:gd name="T0" fmla="*/ 0 w 9"/>
                <a:gd name="T1" fmla="*/ 0 h 82"/>
                <a:gd name="T2" fmla="*/ 0 w 9"/>
                <a:gd name="T3" fmla="*/ 11 h 82"/>
                <a:gd name="T4" fmla="*/ 9 w 9"/>
                <a:gd name="T5" fmla="*/ 11 h 82"/>
                <a:gd name="T6" fmla="*/ 9 w 9"/>
                <a:gd name="T7" fmla="*/ 0 h 82"/>
                <a:gd name="T8" fmla="*/ 0 w 9"/>
                <a:gd name="T9" fmla="*/ 0 h 82"/>
                <a:gd name="T10" fmla="*/ 0 w 9"/>
                <a:gd name="T11" fmla="*/ 0 h 82"/>
                <a:gd name="T12" fmla="*/ 0 w 9"/>
                <a:gd name="T13" fmla="*/ 28 h 82"/>
                <a:gd name="T14" fmla="*/ 0 w 9"/>
                <a:gd name="T15" fmla="*/ 82 h 82"/>
                <a:gd name="T16" fmla="*/ 9 w 9"/>
                <a:gd name="T17" fmla="*/ 82 h 82"/>
                <a:gd name="T18" fmla="*/ 9 w 9"/>
                <a:gd name="T19" fmla="*/ 28 h 82"/>
                <a:gd name="T20" fmla="*/ 0 w 9"/>
                <a:gd name="T21" fmla="*/ 28 h 82"/>
                <a:gd name="T22" fmla="*/ 0 w 9"/>
                <a:gd name="T23" fmla="*/ 28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82">
                  <a:moveTo>
                    <a:pt x="0" y="0"/>
                  </a:moveTo>
                  <a:lnTo>
                    <a:pt x="0" y="11"/>
                  </a:lnTo>
                  <a:lnTo>
                    <a:pt x="9" y="11"/>
                  </a:lnTo>
                  <a:lnTo>
                    <a:pt x="9" y="0"/>
                  </a:lnTo>
                  <a:lnTo>
                    <a:pt x="0" y="0"/>
                  </a:lnTo>
                  <a:close/>
                  <a:moveTo>
                    <a:pt x="0" y="28"/>
                  </a:moveTo>
                  <a:lnTo>
                    <a:pt x="0" y="82"/>
                  </a:lnTo>
                  <a:lnTo>
                    <a:pt x="9" y="82"/>
                  </a:lnTo>
                  <a:lnTo>
                    <a:pt x="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Freeform 156"/>
            <p:cNvSpPr>
              <a:spLocks/>
            </p:cNvSpPr>
            <p:nvPr userDrawn="1"/>
          </p:nvSpPr>
          <p:spPr bwMode="black">
            <a:xfrm>
              <a:off x="5370" y="4162"/>
              <a:ext cx="48" cy="57"/>
            </a:xfrm>
            <a:custGeom>
              <a:avLst/>
              <a:gdLst>
                <a:gd name="T0" fmla="*/ 30963735 w 31"/>
                <a:gd name="T1" fmla="*/ 32206779 h 37"/>
                <a:gd name="T2" fmla="*/ 43721788 w 31"/>
                <a:gd name="T3" fmla="*/ 42587213 h 37"/>
                <a:gd name="T4" fmla="*/ 29831199 w 31"/>
                <a:gd name="T5" fmla="*/ 52211150 h 37"/>
                <a:gd name="T6" fmla="*/ 17027418 w 31"/>
                <a:gd name="T7" fmla="*/ 48657372 h 37"/>
                <a:gd name="T8" fmla="*/ 10996874 w 31"/>
                <a:gd name="T9" fmla="*/ 37847077 h 37"/>
                <a:gd name="T10" fmla="*/ 0 w 31"/>
                <a:gd name="T11" fmla="*/ 39338247 h 37"/>
                <a:gd name="T12" fmla="*/ 9348455 w 31"/>
                <a:gd name="T13" fmla="*/ 52290218 h 37"/>
                <a:gd name="T14" fmla="*/ 29831199 w 31"/>
                <a:gd name="T15" fmla="*/ 58304956 h 37"/>
                <a:gd name="T16" fmla="*/ 57138330 w 31"/>
                <a:gd name="T17" fmla="*/ 40970218 h 37"/>
                <a:gd name="T18" fmla="*/ 34703915 w 31"/>
                <a:gd name="T19" fmla="*/ 25535353 h 37"/>
                <a:gd name="T20" fmla="*/ 29831199 w 31"/>
                <a:gd name="T21" fmla="*/ 22967768 h 37"/>
                <a:gd name="T22" fmla="*/ 12914995 w 31"/>
                <a:gd name="T23" fmla="*/ 14302141 h 37"/>
                <a:gd name="T24" fmla="*/ 26365034 w 31"/>
                <a:gd name="T25" fmla="*/ 6026356 h 37"/>
                <a:gd name="T26" fmla="*/ 39282460 w 31"/>
                <a:gd name="T27" fmla="*/ 9283846 h 37"/>
                <a:gd name="T28" fmla="*/ 43400776 w 31"/>
                <a:gd name="T29" fmla="*/ 18365187 h 37"/>
                <a:gd name="T30" fmla="*/ 54454345 w 31"/>
                <a:gd name="T31" fmla="*/ 17263228 h 37"/>
                <a:gd name="T32" fmla="*/ 28029668 w 31"/>
                <a:gd name="T33" fmla="*/ 0 h 37"/>
                <a:gd name="T34" fmla="*/ 2518264 w 31"/>
                <a:gd name="T35" fmla="*/ 14908902 h 37"/>
                <a:gd name="T36" fmla="*/ 26365034 w 31"/>
                <a:gd name="T37" fmla="*/ 31584610 h 37"/>
                <a:gd name="T38" fmla="*/ 30963735 w 31"/>
                <a:gd name="T39" fmla="*/ 32206779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7">
                  <a:moveTo>
                    <a:pt x="17" y="21"/>
                  </a:moveTo>
                  <a:cubicBezTo>
                    <a:pt x="21" y="22"/>
                    <a:pt x="24" y="23"/>
                    <a:pt x="24" y="27"/>
                  </a:cubicBezTo>
                  <a:cubicBezTo>
                    <a:pt x="24" y="31"/>
                    <a:pt x="21" y="33"/>
                    <a:pt x="16" y="33"/>
                  </a:cubicBezTo>
                  <a:cubicBezTo>
                    <a:pt x="14" y="33"/>
                    <a:pt x="11" y="32"/>
                    <a:pt x="9" y="31"/>
                  </a:cubicBezTo>
                  <a:cubicBezTo>
                    <a:pt x="6" y="28"/>
                    <a:pt x="6" y="25"/>
                    <a:pt x="6" y="24"/>
                  </a:cubicBezTo>
                  <a:cubicBezTo>
                    <a:pt x="0" y="25"/>
                    <a:pt x="0" y="25"/>
                    <a:pt x="0" y="25"/>
                  </a:cubicBezTo>
                  <a:cubicBezTo>
                    <a:pt x="0" y="31"/>
                    <a:pt x="4" y="33"/>
                    <a:pt x="5" y="34"/>
                  </a:cubicBezTo>
                  <a:cubicBezTo>
                    <a:pt x="8" y="36"/>
                    <a:pt x="12" y="37"/>
                    <a:pt x="16" y="37"/>
                  </a:cubicBezTo>
                  <a:cubicBezTo>
                    <a:pt x="26" y="37"/>
                    <a:pt x="31" y="32"/>
                    <a:pt x="31" y="26"/>
                  </a:cubicBezTo>
                  <a:cubicBezTo>
                    <a:pt x="31" y="19"/>
                    <a:pt x="23" y="17"/>
                    <a:pt x="19" y="16"/>
                  </a:cubicBezTo>
                  <a:cubicBezTo>
                    <a:pt x="16" y="15"/>
                    <a:pt x="16" y="15"/>
                    <a:pt x="16" y="15"/>
                  </a:cubicBezTo>
                  <a:cubicBezTo>
                    <a:pt x="11" y="14"/>
                    <a:pt x="7" y="13"/>
                    <a:pt x="7" y="9"/>
                  </a:cubicBezTo>
                  <a:cubicBezTo>
                    <a:pt x="7" y="7"/>
                    <a:pt x="9" y="4"/>
                    <a:pt x="14" y="4"/>
                  </a:cubicBezTo>
                  <a:cubicBezTo>
                    <a:pt x="16" y="4"/>
                    <a:pt x="19" y="4"/>
                    <a:pt x="21" y="6"/>
                  </a:cubicBezTo>
                  <a:cubicBezTo>
                    <a:pt x="23" y="8"/>
                    <a:pt x="23" y="10"/>
                    <a:pt x="23" y="12"/>
                  </a:cubicBezTo>
                  <a:cubicBezTo>
                    <a:pt x="30" y="11"/>
                    <a:pt x="30" y="11"/>
                    <a:pt x="30" y="11"/>
                  </a:cubicBezTo>
                  <a:cubicBezTo>
                    <a:pt x="29" y="3"/>
                    <a:pt x="21" y="0"/>
                    <a:pt x="15" y="0"/>
                  </a:cubicBezTo>
                  <a:cubicBezTo>
                    <a:pt x="7" y="0"/>
                    <a:pt x="1" y="4"/>
                    <a:pt x="1" y="10"/>
                  </a:cubicBezTo>
                  <a:cubicBezTo>
                    <a:pt x="1" y="17"/>
                    <a:pt x="8" y="19"/>
                    <a:pt x="14" y="20"/>
                  </a:cubicBezTo>
                  <a:cubicBezTo>
                    <a:pt x="17" y="21"/>
                    <a:pt x="17" y="21"/>
                    <a:pt x="17"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Freeform 157"/>
            <p:cNvSpPr>
              <a:spLocks/>
            </p:cNvSpPr>
            <p:nvPr userDrawn="1"/>
          </p:nvSpPr>
          <p:spPr bwMode="black">
            <a:xfrm>
              <a:off x="5424" y="4145"/>
              <a:ext cx="29" cy="74"/>
            </a:xfrm>
            <a:custGeom>
              <a:avLst/>
              <a:gdLst>
                <a:gd name="T0" fmla="*/ 13340079 w 19"/>
                <a:gd name="T1" fmla="*/ 0 h 48"/>
                <a:gd name="T2" fmla="*/ 6799865 w 19"/>
                <a:gd name="T3" fmla="*/ 0 h 48"/>
                <a:gd name="T4" fmla="*/ 6799865 w 19"/>
                <a:gd name="T5" fmla="*/ 19382347 h 48"/>
                <a:gd name="T6" fmla="*/ 0 w 19"/>
                <a:gd name="T7" fmla="*/ 19382347 h 48"/>
                <a:gd name="T8" fmla="*/ 0 w 19"/>
                <a:gd name="T9" fmla="*/ 27187259 h 48"/>
                <a:gd name="T10" fmla="*/ 6799865 w 19"/>
                <a:gd name="T11" fmla="*/ 27187259 h 48"/>
                <a:gd name="T12" fmla="*/ 6799865 w 19"/>
                <a:gd name="T13" fmla="*/ 64616940 h 48"/>
                <a:gd name="T14" fmla="*/ 15252428 w 19"/>
                <a:gd name="T15" fmla="*/ 76677101 h 48"/>
                <a:gd name="T16" fmla="*/ 21612412 w 19"/>
                <a:gd name="T17" fmla="*/ 74700476 h 48"/>
                <a:gd name="T18" fmla="*/ 21612412 w 19"/>
                <a:gd name="T19" fmla="*/ 67026107 h 48"/>
                <a:gd name="T20" fmla="*/ 17177388 w 19"/>
                <a:gd name="T21" fmla="*/ 68440058 h 48"/>
                <a:gd name="T22" fmla="*/ 13340079 w 19"/>
                <a:gd name="T23" fmla="*/ 59560406 h 48"/>
                <a:gd name="T24" fmla="*/ 13340079 w 19"/>
                <a:gd name="T25" fmla="*/ 27187259 h 48"/>
                <a:gd name="T26" fmla="*/ 21612412 w 19"/>
                <a:gd name="T27" fmla="*/ 27187259 h 48"/>
                <a:gd name="T28" fmla="*/ 21612412 w 19"/>
                <a:gd name="T29" fmla="*/ 19382347 h 48"/>
                <a:gd name="T30" fmla="*/ 13340079 w 19"/>
                <a:gd name="T31" fmla="*/ 19382347 h 48"/>
                <a:gd name="T32" fmla="*/ 13340079 w 19"/>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48">
                  <a:moveTo>
                    <a:pt x="12" y="0"/>
                  </a:moveTo>
                  <a:cubicBezTo>
                    <a:pt x="6" y="0"/>
                    <a:pt x="6" y="0"/>
                    <a:pt x="6" y="0"/>
                  </a:cubicBezTo>
                  <a:cubicBezTo>
                    <a:pt x="6" y="12"/>
                    <a:pt x="6" y="12"/>
                    <a:pt x="6" y="12"/>
                  </a:cubicBezTo>
                  <a:cubicBezTo>
                    <a:pt x="0" y="12"/>
                    <a:pt x="0" y="12"/>
                    <a:pt x="0" y="12"/>
                  </a:cubicBezTo>
                  <a:cubicBezTo>
                    <a:pt x="0" y="17"/>
                    <a:pt x="0" y="17"/>
                    <a:pt x="0" y="17"/>
                  </a:cubicBezTo>
                  <a:cubicBezTo>
                    <a:pt x="6" y="17"/>
                    <a:pt x="6" y="17"/>
                    <a:pt x="6" y="17"/>
                  </a:cubicBezTo>
                  <a:cubicBezTo>
                    <a:pt x="6" y="40"/>
                    <a:pt x="6" y="40"/>
                    <a:pt x="6" y="40"/>
                  </a:cubicBezTo>
                  <a:cubicBezTo>
                    <a:pt x="6" y="44"/>
                    <a:pt x="6" y="48"/>
                    <a:pt x="13" y="48"/>
                  </a:cubicBezTo>
                  <a:cubicBezTo>
                    <a:pt x="15" y="48"/>
                    <a:pt x="18" y="47"/>
                    <a:pt x="19" y="47"/>
                  </a:cubicBezTo>
                  <a:cubicBezTo>
                    <a:pt x="19" y="42"/>
                    <a:pt x="19" y="42"/>
                    <a:pt x="19" y="42"/>
                  </a:cubicBezTo>
                  <a:cubicBezTo>
                    <a:pt x="17" y="42"/>
                    <a:pt x="16" y="43"/>
                    <a:pt x="15" y="43"/>
                  </a:cubicBezTo>
                  <a:cubicBezTo>
                    <a:pt x="12" y="43"/>
                    <a:pt x="12" y="41"/>
                    <a:pt x="12" y="37"/>
                  </a:cubicBezTo>
                  <a:cubicBezTo>
                    <a:pt x="12" y="17"/>
                    <a:pt x="12" y="17"/>
                    <a:pt x="12" y="17"/>
                  </a:cubicBezTo>
                  <a:cubicBezTo>
                    <a:pt x="19" y="17"/>
                    <a:pt x="19" y="17"/>
                    <a:pt x="19" y="17"/>
                  </a:cubicBezTo>
                  <a:cubicBezTo>
                    <a:pt x="19" y="12"/>
                    <a:pt x="19" y="12"/>
                    <a:pt x="19" y="12"/>
                  </a:cubicBezTo>
                  <a:cubicBezTo>
                    <a:pt x="12" y="12"/>
                    <a:pt x="12" y="12"/>
                    <a:pt x="12" y="12"/>
                  </a:cubicBezTo>
                  <a:cubicBezTo>
                    <a:pt x="12" y="0"/>
                    <a:pt x="12" y="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Freeform 158"/>
            <p:cNvSpPr>
              <a:spLocks/>
            </p:cNvSpPr>
            <p:nvPr userDrawn="1"/>
          </p:nvSpPr>
          <p:spPr bwMode="black">
            <a:xfrm>
              <a:off x="5466" y="4162"/>
              <a:ext cx="27" cy="55"/>
            </a:xfrm>
            <a:custGeom>
              <a:avLst/>
              <a:gdLst>
                <a:gd name="T0" fmla="*/ 0 w 18"/>
                <a:gd name="T1" fmla="*/ 1721242 h 36"/>
                <a:gd name="T2" fmla="*/ 0 w 18"/>
                <a:gd name="T3" fmla="*/ 42602924 h 36"/>
                <a:gd name="T4" fmla="*/ 4102266 w 18"/>
                <a:gd name="T5" fmla="*/ 42602924 h 36"/>
                <a:gd name="T6" fmla="*/ 4102266 w 18"/>
                <a:gd name="T7" fmla="*/ 23969914 h 36"/>
                <a:gd name="T8" fmla="*/ 5314958 w 18"/>
                <a:gd name="T9" fmla="*/ 13266629 h 36"/>
                <a:gd name="T10" fmla="*/ 10442196 w 18"/>
                <a:gd name="T11" fmla="*/ 7030607 h 36"/>
                <a:gd name="T12" fmla="*/ 11958656 w 18"/>
                <a:gd name="T13" fmla="*/ 8683612 h 36"/>
                <a:gd name="T14" fmla="*/ 11958656 w 18"/>
                <a:gd name="T15" fmla="*/ 0 h 36"/>
                <a:gd name="T16" fmla="*/ 4102266 w 18"/>
                <a:gd name="T17" fmla="*/ 8683612 h 36"/>
                <a:gd name="T18" fmla="*/ 4102266 w 18"/>
                <a:gd name="T19" fmla="*/ 1721242 h 36"/>
                <a:gd name="T20" fmla="*/ 0 w 18"/>
                <a:gd name="T21" fmla="*/ 1721242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1"/>
                  </a:moveTo>
                  <a:cubicBezTo>
                    <a:pt x="0" y="36"/>
                    <a:pt x="0" y="36"/>
                    <a:pt x="0" y="36"/>
                  </a:cubicBezTo>
                  <a:cubicBezTo>
                    <a:pt x="6" y="36"/>
                    <a:pt x="6" y="36"/>
                    <a:pt x="6" y="36"/>
                  </a:cubicBezTo>
                  <a:cubicBezTo>
                    <a:pt x="6" y="20"/>
                    <a:pt x="6" y="20"/>
                    <a:pt x="6" y="20"/>
                  </a:cubicBezTo>
                  <a:cubicBezTo>
                    <a:pt x="6" y="16"/>
                    <a:pt x="6" y="13"/>
                    <a:pt x="8" y="11"/>
                  </a:cubicBezTo>
                  <a:cubicBezTo>
                    <a:pt x="9" y="8"/>
                    <a:pt x="12" y="6"/>
                    <a:pt x="16" y="6"/>
                  </a:cubicBezTo>
                  <a:cubicBezTo>
                    <a:pt x="17" y="6"/>
                    <a:pt x="17" y="7"/>
                    <a:pt x="18" y="7"/>
                  </a:cubicBezTo>
                  <a:cubicBezTo>
                    <a:pt x="18" y="0"/>
                    <a:pt x="18" y="0"/>
                    <a:pt x="18" y="0"/>
                  </a:cubicBezTo>
                  <a:cubicBezTo>
                    <a:pt x="16" y="0"/>
                    <a:pt x="9" y="0"/>
                    <a:pt x="6" y="7"/>
                  </a:cubicBezTo>
                  <a:cubicBezTo>
                    <a:pt x="6" y="1"/>
                    <a:pt x="6" y="1"/>
                    <a:pt x="6"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Freeform 159"/>
            <p:cNvSpPr>
              <a:spLocks/>
            </p:cNvSpPr>
            <p:nvPr userDrawn="1"/>
          </p:nvSpPr>
          <p:spPr bwMode="black">
            <a:xfrm>
              <a:off x="5496" y="4163"/>
              <a:ext cx="50" cy="81"/>
            </a:xfrm>
            <a:custGeom>
              <a:avLst/>
              <a:gdLst>
                <a:gd name="T0" fmla="*/ 61773903 w 32"/>
                <a:gd name="T1" fmla="*/ 0 h 52"/>
                <a:gd name="T2" fmla="*/ 39535298 w 32"/>
                <a:gd name="T3" fmla="*/ 63762138 h 52"/>
                <a:gd name="T4" fmla="*/ 17695100 w 32"/>
                <a:gd name="T5" fmla="*/ 0 h 52"/>
                <a:gd name="T6" fmla="*/ 3362922 w 32"/>
                <a:gd name="T7" fmla="*/ 0 h 52"/>
                <a:gd name="T8" fmla="*/ 31319653 w 32"/>
                <a:gd name="T9" fmla="*/ 79918633 h 52"/>
                <a:gd name="T10" fmla="*/ 27648594 w 32"/>
                <a:gd name="T11" fmla="*/ 88289783 h 52"/>
                <a:gd name="T12" fmla="*/ 9090127 w 32"/>
                <a:gd name="T13" fmla="*/ 105600790 h 52"/>
                <a:gd name="T14" fmla="*/ 0 w 32"/>
                <a:gd name="T15" fmla="*/ 103407639 h 52"/>
                <a:gd name="T16" fmla="*/ 0 w 32"/>
                <a:gd name="T17" fmla="*/ 116509878 h 52"/>
                <a:gd name="T18" fmla="*/ 14203323 w 32"/>
                <a:gd name="T19" fmla="*/ 116509878 h 52"/>
                <a:gd name="T20" fmla="*/ 43200928 w 32"/>
                <a:gd name="T21" fmla="*/ 92904825 h 52"/>
                <a:gd name="T22" fmla="*/ 79728050 w 32"/>
                <a:gd name="T23" fmla="*/ 0 h 52"/>
                <a:gd name="T24" fmla="*/ 61773903 w 32"/>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2">
                  <a:moveTo>
                    <a:pt x="25" y="0"/>
                  </a:moveTo>
                  <a:cubicBezTo>
                    <a:pt x="16" y="28"/>
                    <a:pt x="16" y="28"/>
                    <a:pt x="16" y="28"/>
                  </a:cubicBezTo>
                  <a:cubicBezTo>
                    <a:pt x="7" y="0"/>
                    <a:pt x="7" y="0"/>
                    <a:pt x="7" y="0"/>
                  </a:cubicBezTo>
                  <a:cubicBezTo>
                    <a:pt x="1" y="0"/>
                    <a:pt x="1" y="0"/>
                    <a:pt x="1" y="0"/>
                  </a:cubicBezTo>
                  <a:cubicBezTo>
                    <a:pt x="13" y="35"/>
                    <a:pt x="13" y="35"/>
                    <a:pt x="13" y="35"/>
                  </a:cubicBezTo>
                  <a:cubicBezTo>
                    <a:pt x="11" y="39"/>
                    <a:pt x="11" y="39"/>
                    <a:pt x="11" y="39"/>
                  </a:cubicBezTo>
                  <a:cubicBezTo>
                    <a:pt x="9" y="44"/>
                    <a:pt x="9" y="47"/>
                    <a:pt x="4" y="47"/>
                  </a:cubicBezTo>
                  <a:cubicBezTo>
                    <a:pt x="2" y="47"/>
                    <a:pt x="1" y="47"/>
                    <a:pt x="0" y="46"/>
                  </a:cubicBezTo>
                  <a:cubicBezTo>
                    <a:pt x="0" y="52"/>
                    <a:pt x="0" y="52"/>
                    <a:pt x="0" y="52"/>
                  </a:cubicBezTo>
                  <a:cubicBezTo>
                    <a:pt x="2" y="52"/>
                    <a:pt x="3" y="52"/>
                    <a:pt x="6" y="52"/>
                  </a:cubicBezTo>
                  <a:cubicBezTo>
                    <a:pt x="12" y="52"/>
                    <a:pt x="14" y="49"/>
                    <a:pt x="17" y="41"/>
                  </a:cubicBezTo>
                  <a:cubicBezTo>
                    <a:pt x="32" y="0"/>
                    <a:pt x="32" y="0"/>
                    <a:pt x="32" y="0"/>
                  </a:cubicBezTo>
                  <a:cubicBezTo>
                    <a:pt x="25" y="0"/>
                    <a:pt x="25"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9" name="Freeform 160"/>
            <p:cNvSpPr>
              <a:spLocks/>
            </p:cNvSpPr>
            <p:nvPr userDrawn="1"/>
          </p:nvSpPr>
          <p:spPr bwMode="black">
            <a:xfrm>
              <a:off x="5043" y="4134"/>
              <a:ext cx="80" cy="85"/>
            </a:xfrm>
            <a:custGeom>
              <a:avLst/>
              <a:gdLst>
                <a:gd name="T0" fmla="*/ 66302378 w 52"/>
                <a:gd name="T1" fmla="*/ 59476164 h 55"/>
                <a:gd name="T2" fmla="*/ 41148700 w 52"/>
                <a:gd name="T3" fmla="*/ 86298536 h 55"/>
                <a:gd name="T4" fmla="*/ 10676212 w 52"/>
                <a:gd name="T5" fmla="*/ 47191918 h 55"/>
                <a:gd name="T6" fmla="*/ 17683700 w 52"/>
                <a:gd name="T7" fmla="*/ 21271408 h 55"/>
                <a:gd name="T8" fmla="*/ 41148700 w 52"/>
                <a:gd name="T9" fmla="*/ 8906022 h 55"/>
                <a:gd name="T10" fmla="*/ 61009992 w 52"/>
                <a:gd name="T11" fmla="*/ 18840395 h 55"/>
                <a:gd name="T12" fmla="*/ 66302378 w 52"/>
                <a:gd name="T13" fmla="*/ 29116974 h 55"/>
                <a:gd name="T14" fmla="*/ 75842352 w 52"/>
                <a:gd name="T15" fmla="*/ 28384568 h 55"/>
                <a:gd name="T16" fmla="*/ 41148700 w 52"/>
                <a:gd name="T17" fmla="*/ 0 h 55"/>
                <a:gd name="T18" fmla="*/ 0 w 52"/>
                <a:gd name="T19" fmla="*/ 47191918 h 55"/>
                <a:gd name="T20" fmla="*/ 38875603 w 52"/>
                <a:gd name="T21" fmla="*/ 94727058 h 55"/>
                <a:gd name="T22" fmla="*/ 77543675 w 52"/>
                <a:gd name="T23" fmla="*/ 60171920 h 55"/>
                <a:gd name="T24" fmla="*/ 66302378 w 52"/>
                <a:gd name="T25" fmla="*/ 59476164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55">
                  <a:moveTo>
                    <a:pt x="44" y="34"/>
                  </a:moveTo>
                  <a:cubicBezTo>
                    <a:pt x="43" y="45"/>
                    <a:pt x="35" y="50"/>
                    <a:pt x="27" y="50"/>
                  </a:cubicBezTo>
                  <a:cubicBezTo>
                    <a:pt x="14" y="50"/>
                    <a:pt x="7" y="41"/>
                    <a:pt x="7" y="27"/>
                  </a:cubicBezTo>
                  <a:cubicBezTo>
                    <a:pt x="7" y="22"/>
                    <a:pt x="8" y="16"/>
                    <a:pt x="12" y="12"/>
                  </a:cubicBezTo>
                  <a:cubicBezTo>
                    <a:pt x="15" y="7"/>
                    <a:pt x="21" y="5"/>
                    <a:pt x="27" y="5"/>
                  </a:cubicBezTo>
                  <a:cubicBezTo>
                    <a:pt x="33" y="5"/>
                    <a:pt x="38" y="8"/>
                    <a:pt x="41" y="11"/>
                  </a:cubicBezTo>
                  <a:cubicBezTo>
                    <a:pt x="43" y="13"/>
                    <a:pt x="43" y="15"/>
                    <a:pt x="44" y="17"/>
                  </a:cubicBezTo>
                  <a:cubicBezTo>
                    <a:pt x="51" y="16"/>
                    <a:pt x="51" y="16"/>
                    <a:pt x="51" y="16"/>
                  </a:cubicBezTo>
                  <a:cubicBezTo>
                    <a:pt x="49" y="12"/>
                    <a:pt x="45" y="0"/>
                    <a:pt x="27" y="0"/>
                  </a:cubicBezTo>
                  <a:cubicBezTo>
                    <a:pt x="8" y="0"/>
                    <a:pt x="0" y="12"/>
                    <a:pt x="0" y="27"/>
                  </a:cubicBezTo>
                  <a:cubicBezTo>
                    <a:pt x="0" y="42"/>
                    <a:pt x="8" y="55"/>
                    <a:pt x="26" y="55"/>
                  </a:cubicBezTo>
                  <a:cubicBezTo>
                    <a:pt x="41" y="55"/>
                    <a:pt x="50" y="45"/>
                    <a:pt x="52" y="35"/>
                  </a:cubicBezTo>
                  <a:lnTo>
                    <a:pt x="4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aphicFrame>
        <p:nvGraphicFramePr>
          <p:cNvPr id="40" name="Objekt 49"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6350000" imgH="6350000" progId="">
                  <p:embed/>
                </p:oleObj>
              </mc:Choice>
              <mc:Fallback>
                <p:oleObj name="think-cell Folie" r:id="rId4" imgW="6350000" imgH="6350000" progId="">
                  <p:embed/>
                  <p:pic>
                    <p:nvPicPr>
                      <p:cNvPr id="40" name="Objekt 4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Freeform 43"/>
          <p:cNvSpPr>
            <a:spLocks/>
          </p:cNvSpPr>
          <p:nvPr userDrawn="1"/>
        </p:nvSpPr>
        <p:spPr bwMode="white">
          <a:xfrm>
            <a:off x="6335713" y="0"/>
            <a:ext cx="5189537" cy="3243263"/>
          </a:xfrm>
          <a:custGeom>
            <a:avLst/>
            <a:gdLst>
              <a:gd name="T0" fmla="*/ 2147483647 w 4350"/>
              <a:gd name="T1" fmla="*/ 2147483647 h 2048"/>
              <a:gd name="T2" fmla="*/ 2147483647 w 4350"/>
              <a:gd name="T3" fmla="*/ 2147483647 h 2048"/>
              <a:gd name="T4" fmla="*/ 0 w 4350"/>
              <a:gd name="T5" fmla="*/ 0 h 2048"/>
              <a:gd name="T6" fmla="*/ 2147483647 w 4350"/>
              <a:gd name="T7" fmla="*/ 0 h 2048"/>
              <a:gd name="T8" fmla="*/ 2147483647 w 4350"/>
              <a:gd name="T9" fmla="*/ 2147483647 h 2048"/>
              <a:gd name="T10" fmla="*/ 2147483647 w 4350"/>
              <a:gd name="T11" fmla="*/ 2147483647 h 20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50" h="2048">
                <a:moveTo>
                  <a:pt x="17" y="2048"/>
                </a:moveTo>
                <a:lnTo>
                  <a:pt x="419" y="1022"/>
                </a:lnTo>
                <a:lnTo>
                  <a:pt x="0" y="0"/>
                </a:lnTo>
                <a:lnTo>
                  <a:pt x="4350" y="0"/>
                </a:lnTo>
                <a:lnTo>
                  <a:pt x="4350" y="2048"/>
                </a:lnTo>
                <a:lnTo>
                  <a:pt x="17" y="20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43" name="Rectangle 37"/>
          <p:cNvSpPr>
            <a:spLocks noChangeArrowheads="1"/>
          </p:cNvSpPr>
          <p:nvPr userDrawn="1"/>
        </p:nvSpPr>
        <p:spPr bwMode="white">
          <a:xfrm>
            <a:off x="0" y="3233738"/>
            <a:ext cx="11522075" cy="179387"/>
          </a:xfrm>
          <a:prstGeom prst="rect">
            <a:avLst/>
          </a:prstGeom>
          <a:solidFill>
            <a:schemeClr val="tx1"/>
          </a:solidFill>
          <a:ln>
            <a:noFill/>
          </a:ln>
          <a:effectLst/>
          <a:extLst>
            <a:ext uri="{91240B29-F687-4F45-9708-019B960494DF}">
              <a14:hiddenLine xmlns:a14="http://schemas.microsoft.com/office/drawing/2010/main" w="3175">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a:lnSpc>
                <a:spcPct val="90000"/>
              </a:lnSpc>
              <a:spcBef>
                <a:spcPct val="30000"/>
              </a:spcBef>
              <a:buClr>
                <a:schemeClr val="tx2"/>
              </a:buClr>
              <a:buFont typeface="Wingdings" charset="0"/>
              <a:buNone/>
              <a:defRPr/>
            </a:pPr>
            <a:endParaRPr lang="en-US">
              <a:ea typeface="ＭＳ Ｐゴシック" charset="0"/>
            </a:endParaRPr>
          </a:p>
        </p:txBody>
      </p:sp>
      <p:pic>
        <p:nvPicPr>
          <p:cNvPr id="44" name="Bild 12" descr="Lanxess_Quality_Logo.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440738" y="1368425"/>
            <a:ext cx="26209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 descr="S_pGL_rgb_KO_120422"/>
          <p:cNvPicPr>
            <a:picLocks noChangeAspect="1" noChangeArrowheads="1"/>
          </p:cNvPicPr>
          <p:nvPr/>
        </p:nvPicPr>
        <p:blipFill>
          <a:blip r:embed="rId7" cstate="screen">
            <a:extLst>
              <a:ext uri="{28A0092B-C50C-407E-A947-70E740481C1C}">
                <a14:useLocalDpi xmlns:a14="http://schemas.microsoft.com/office/drawing/2010/main"/>
              </a:ext>
            </a:extLst>
          </a:blip>
          <a:srcRect l="69147" t="84" b="339"/>
          <a:stretch>
            <a:fillRect/>
          </a:stretch>
        </p:blipFill>
        <p:spPr bwMode="auto">
          <a:xfrm>
            <a:off x="5976938" y="0"/>
            <a:ext cx="19621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FF"/>
                </a:solidFill>
                <a:miter lim="800000"/>
                <a:headEnd/>
                <a:tailEnd/>
              </a14:hiddenLine>
            </a:ext>
          </a:extLst>
        </p:spPr>
      </p:pic>
      <p:sp>
        <p:nvSpPr>
          <p:cNvPr id="12" name="Textplatzhalter 5"/>
          <p:cNvSpPr>
            <a:spLocks noGrp="1"/>
          </p:cNvSpPr>
          <p:nvPr>
            <p:ph type="body" sz="quarter" idx="13"/>
          </p:nvPr>
        </p:nvSpPr>
        <p:spPr>
          <a:xfrm>
            <a:off x="482600" y="5206560"/>
            <a:ext cx="7096125" cy="632923"/>
          </a:xfrm>
          <a:noFill/>
        </p:spPr>
        <p:txBody>
          <a:bodyPr/>
          <a:lstStyle>
            <a:lvl1pPr marL="0" indent="0">
              <a:spcBef>
                <a:spcPts val="0"/>
              </a:spcBef>
              <a:buNone/>
              <a:defRPr sz="1800" baseline="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e-DE" noProof="0"/>
              <a:t>Textmasterformat bearbeiten</a:t>
            </a:r>
          </a:p>
        </p:txBody>
      </p:sp>
      <p:sp>
        <p:nvSpPr>
          <p:cNvPr id="13" name="Textplatzhalter 2"/>
          <p:cNvSpPr>
            <a:spLocks noGrp="1"/>
          </p:cNvSpPr>
          <p:nvPr>
            <p:ph type="body" sz="quarter" idx="10"/>
          </p:nvPr>
        </p:nvSpPr>
        <p:spPr>
          <a:xfrm>
            <a:off x="482600" y="3538800"/>
            <a:ext cx="10439400" cy="1060450"/>
          </a:xfrm>
          <a:noFill/>
        </p:spPr>
        <p:txBody>
          <a:bodyPr/>
          <a:lstStyle>
            <a:lvl1pPr marL="0" indent="0">
              <a:spcBef>
                <a:spcPts val="0"/>
              </a:spcBef>
              <a:buFont typeface="Arial" pitchFamily="34" charset="0"/>
              <a:buNone/>
              <a:defRPr sz="3200" b="1" baseline="0">
                <a:solidFill>
                  <a:schemeClr val="bg1"/>
                </a:solidFill>
              </a:defRPr>
            </a:lvl1pPr>
            <a:lvl2pPr marL="1588" indent="0">
              <a:buNone/>
              <a:defRPr sz="2000">
                <a:solidFill>
                  <a:schemeClr val="bg1"/>
                </a:solidFill>
              </a:defRPr>
            </a:lvl2pPr>
          </a:lstStyle>
          <a:p>
            <a:pPr lvl="0"/>
            <a:r>
              <a:rPr lang="de-DE" noProof="0"/>
              <a:t>Textmasterformat bearbeiten</a:t>
            </a:r>
          </a:p>
        </p:txBody>
      </p:sp>
      <p:sp>
        <p:nvSpPr>
          <p:cNvPr id="14" name="Textplatzhalter 2"/>
          <p:cNvSpPr>
            <a:spLocks noGrp="1"/>
          </p:cNvSpPr>
          <p:nvPr>
            <p:ph type="body" sz="quarter" idx="14"/>
          </p:nvPr>
        </p:nvSpPr>
        <p:spPr>
          <a:xfrm>
            <a:off x="482600" y="4599885"/>
            <a:ext cx="10439400" cy="393895"/>
          </a:xfrm>
          <a:noFill/>
        </p:spPr>
        <p:txBody>
          <a:bodyPr/>
          <a:lstStyle>
            <a:lvl1pPr marL="0" indent="0">
              <a:spcBef>
                <a:spcPts val="0"/>
              </a:spcBef>
              <a:buFont typeface="Arial" pitchFamily="34" charset="0"/>
              <a:buNone/>
              <a:defRPr sz="2000" b="1" baseline="0">
                <a:solidFill>
                  <a:schemeClr val="bg1"/>
                </a:solidFill>
              </a:defRPr>
            </a:lvl1pPr>
            <a:lvl2pPr marL="1588" indent="0">
              <a:buNone/>
              <a:defRPr sz="2000">
                <a:solidFill>
                  <a:schemeClr val="bg1"/>
                </a:solidFill>
              </a:defRPr>
            </a:lvl2pPr>
          </a:lstStyle>
          <a:p>
            <a:pPr lvl="0"/>
            <a:r>
              <a:rPr lang="de-DE" noProof="0"/>
              <a:t>Textmasterformat bearbeiten</a:t>
            </a:r>
          </a:p>
        </p:txBody>
      </p:sp>
    </p:spTree>
    <p:extLst>
      <p:ext uri="{BB962C8B-B14F-4D97-AF65-F5344CB8AC3E}">
        <p14:creationId xmlns:p14="http://schemas.microsoft.com/office/powerpoint/2010/main" val="80467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4" name="Objekt 18" hidden="1"/>
          <p:cNvGraphicFramePr>
            <a:graphicFrameLocks noChangeAspect="1"/>
          </p:cNvGraphicFramePr>
          <p:nvPr userDrawn="1">
            <p:custDataLst>
              <p:tags r:id="rId1"/>
            </p:custDataLst>
            <p:extLst>
              <p:ext uri="{D42A27DB-BD31-4B8C-83A1-F6EECF244321}">
                <p14:modId xmlns:p14="http://schemas.microsoft.com/office/powerpoint/2010/main" val="368211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6350000" imgH="6350000" progId="">
                  <p:embed/>
                </p:oleObj>
              </mc:Choice>
              <mc:Fallback>
                <p:oleObj name="think-cell Folie" r:id="rId3" imgW="6350000" imgH="6350000" progId="">
                  <p:embed/>
                  <p:pic>
                    <p:nvPicPr>
                      <p:cNvPr id="4" name="Objekt 18"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platzhalter 3"/>
          <p:cNvSpPr>
            <a:spLocks noGrp="1"/>
          </p:cNvSpPr>
          <p:nvPr>
            <p:ph type="body" sz="quarter" idx="13"/>
          </p:nvPr>
        </p:nvSpPr>
        <p:spPr>
          <a:xfrm>
            <a:off x="661987" y="1206500"/>
            <a:ext cx="10198100" cy="4424363"/>
          </a:xfrm>
        </p:spPr>
        <p:txBody>
          <a:bodyPr/>
          <a:lstStyle>
            <a:lvl1pPr>
              <a:defRPr/>
            </a:lvl1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p:txBody>
      </p:sp>
      <p:sp>
        <p:nvSpPr>
          <p:cNvPr id="8" name="Titel 1"/>
          <p:cNvSpPr>
            <a:spLocks noGrp="1"/>
          </p:cNvSpPr>
          <p:nvPr>
            <p:ph type="title"/>
          </p:nvPr>
        </p:nvSpPr>
        <p:spPr>
          <a:xfrm>
            <a:off x="482600" y="107950"/>
            <a:ext cx="10558800" cy="406400"/>
          </a:xfrm>
        </p:spPr>
        <p:txBody>
          <a:bodyPr/>
          <a:lstStyle/>
          <a:p>
            <a:r>
              <a:rPr lang="en-US" noProof="0"/>
              <a:t>Titelmasterformat durch Klicken bearbeiten</a:t>
            </a:r>
          </a:p>
        </p:txBody>
      </p:sp>
    </p:spTree>
    <p:extLst>
      <p:ext uri="{BB962C8B-B14F-4D97-AF65-F5344CB8AC3E}">
        <p14:creationId xmlns:p14="http://schemas.microsoft.com/office/powerpoint/2010/main" val="269822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eft with picture right - Title at top left">
    <p:spTree>
      <p:nvGrpSpPr>
        <p:cNvPr id="1" name=""/>
        <p:cNvGrpSpPr/>
        <p:nvPr/>
      </p:nvGrpSpPr>
      <p:grpSpPr>
        <a:xfrm>
          <a:off x="0" y="0"/>
          <a:ext cx="0" cy="0"/>
          <a:chOff x="0" y="0"/>
          <a:chExt cx="0" cy="0"/>
        </a:xfrm>
      </p:grpSpPr>
      <p:graphicFrame>
        <p:nvGraphicFramePr>
          <p:cNvPr id="6" name="Objekt 18"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6350000" imgH="6350000" progId="">
                  <p:embed/>
                </p:oleObj>
              </mc:Choice>
              <mc:Fallback>
                <p:oleObj name="think-cell Folie" r:id="rId3" imgW="6350000" imgH="6350000" progId="">
                  <p:embed/>
                  <p:pic>
                    <p:nvPicPr>
                      <p:cNvPr id="6" name="Objekt 18"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platzhalter 2"/>
          <p:cNvSpPr>
            <a:spLocks noGrp="1"/>
          </p:cNvSpPr>
          <p:nvPr>
            <p:ph type="body" idx="1"/>
          </p:nvPr>
        </p:nvSpPr>
        <p:spPr>
          <a:xfrm>
            <a:off x="661987" y="1206500"/>
            <a:ext cx="5011200" cy="358775"/>
          </a:xfrm>
          <a:solidFill>
            <a:schemeClr val="tx2"/>
          </a:solidFill>
        </p:spPr>
        <p:txBody>
          <a:bodyPr anchor="ct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Textmasterformat bearbeiten</a:t>
            </a:r>
          </a:p>
        </p:txBody>
      </p:sp>
      <p:sp>
        <p:nvSpPr>
          <p:cNvPr id="10" name="Textplatzhalter 3"/>
          <p:cNvSpPr>
            <a:spLocks noGrp="1"/>
          </p:cNvSpPr>
          <p:nvPr>
            <p:ph type="body" sz="quarter" idx="12"/>
          </p:nvPr>
        </p:nvSpPr>
        <p:spPr>
          <a:xfrm>
            <a:off x="661988" y="1565275"/>
            <a:ext cx="5011737" cy="4065588"/>
          </a:xfrm>
        </p:spPr>
        <p:txBody>
          <a:bodyPr/>
          <a:lstStyle>
            <a:lvl1pPr>
              <a:defRPr sz="1600"/>
            </a:lvl1pPr>
            <a:lvl2pPr>
              <a:defRPr sz="1600"/>
            </a:lvl2pPr>
            <a:lvl3pPr>
              <a:defRPr sz="1400"/>
            </a:lvl3pPr>
            <a:lvl4pPr>
              <a:defRPr sz="1400"/>
            </a:lvl4pPr>
            <a:lvl5pPr>
              <a:defRPr sz="1400"/>
            </a:lvl5pPr>
          </a:lstStyle>
          <a:p>
            <a:pPr lvl="0"/>
            <a:r>
              <a:rPr lang="en-US" noProof="0"/>
              <a:t>Textmasterformat bearbeiten</a:t>
            </a:r>
          </a:p>
          <a:p>
            <a:pPr lvl="1"/>
            <a:r>
              <a:rPr lang="en-US" noProof="0"/>
              <a:t>Zweite Ebene</a:t>
            </a:r>
          </a:p>
          <a:p>
            <a:pPr lvl="2"/>
            <a:r>
              <a:rPr lang="en-US" noProof="0"/>
              <a:t>Dritte Ebene</a:t>
            </a:r>
          </a:p>
          <a:p>
            <a:pPr lvl="3"/>
            <a:r>
              <a:rPr lang="en-US" noProof="0"/>
              <a:t>Vierte Ebene</a:t>
            </a:r>
          </a:p>
        </p:txBody>
      </p:sp>
      <p:sp>
        <p:nvSpPr>
          <p:cNvPr id="12" name="Titel 1"/>
          <p:cNvSpPr>
            <a:spLocks noGrp="1"/>
          </p:cNvSpPr>
          <p:nvPr>
            <p:ph type="title"/>
          </p:nvPr>
        </p:nvSpPr>
        <p:spPr>
          <a:xfrm>
            <a:off x="482600" y="107950"/>
            <a:ext cx="10558800" cy="406400"/>
          </a:xfrm>
        </p:spPr>
        <p:txBody>
          <a:bodyPr/>
          <a:lstStyle/>
          <a:p>
            <a:r>
              <a:rPr lang="en-US" noProof="0"/>
              <a:t>Titelmasterformat durch Klicken bearbeiten</a:t>
            </a:r>
          </a:p>
        </p:txBody>
      </p:sp>
      <p:sp>
        <p:nvSpPr>
          <p:cNvPr id="13" name="Bildplatzhalter 6"/>
          <p:cNvSpPr>
            <a:spLocks noGrp="1"/>
          </p:cNvSpPr>
          <p:nvPr>
            <p:ph type="pic" sz="quarter" idx="10"/>
          </p:nvPr>
        </p:nvSpPr>
        <p:spPr>
          <a:xfrm>
            <a:off x="5848886" y="1206536"/>
            <a:ext cx="5011200" cy="4424363"/>
          </a:xfrm>
          <a:solidFill>
            <a:schemeClr val="accent1"/>
          </a:solidFill>
        </p:spPr>
        <p:txBody>
          <a:bodyPr anchor="ctr"/>
          <a:lstStyle>
            <a:lvl1pPr marL="0" indent="0" algn="ctr">
              <a:buNone/>
              <a:defRPr sz="1800" baseline="0"/>
            </a:lvl1pPr>
          </a:lstStyle>
          <a:p>
            <a:pPr lvl="0"/>
            <a:r>
              <a:rPr lang="de-DE" noProof="0"/>
              <a:t>Bild durch Klicken auf Symbol hinzufügen</a:t>
            </a:r>
            <a:endParaRPr lang="en-US" noProof="0" dirty="0"/>
          </a:p>
        </p:txBody>
      </p:sp>
    </p:spTree>
    <p:extLst>
      <p:ext uri="{BB962C8B-B14F-4D97-AF65-F5344CB8AC3E}">
        <p14:creationId xmlns:p14="http://schemas.microsoft.com/office/powerpoint/2010/main" val="2652043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with title">
    <p:spTree>
      <p:nvGrpSpPr>
        <p:cNvPr id="1" name=""/>
        <p:cNvGrpSpPr/>
        <p:nvPr/>
      </p:nvGrpSpPr>
      <p:grpSpPr>
        <a:xfrm>
          <a:off x="0" y="0"/>
          <a:ext cx="0" cy="0"/>
          <a:chOff x="0" y="0"/>
          <a:chExt cx="0" cy="0"/>
        </a:xfrm>
      </p:grpSpPr>
      <p:graphicFrame>
        <p:nvGraphicFramePr>
          <p:cNvPr id="5" name="Objekt 18"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6350000" imgH="6350000" progId="">
                  <p:embed/>
                </p:oleObj>
              </mc:Choice>
              <mc:Fallback>
                <p:oleObj name="think-cell Folie" r:id="rId3" imgW="6350000" imgH="6350000" progId="">
                  <p:embed/>
                  <p:pic>
                    <p:nvPicPr>
                      <p:cNvPr id="5" name="Objekt 18"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p>
            <a:r>
              <a:rPr lang="en-US" noProof="0"/>
              <a:t>Titelmasterformat durch Klicken bearbeiten</a:t>
            </a:r>
          </a:p>
        </p:txBody>
      </p:sp>
      <p:sp>
        <p:nvSpPr>
          <p:cNvPr id="8" name="Textplatzhalter 7"/>
          <p:cNvSpPr>
            <a:spLocks noGrp="1"/>
          </p:cNvSpPr>
          <p:nvPr>
            <p:ph type="body" sz="quarter" idx="16"/>
          </p:nvPr>
        </p:nvSpPr>
        <p:spPr>
          <a:xfrm>
            <a:off x="661987" y="1206500"/>
            <a:ext cx="10198099" cy="358775"/>
          </a:xfrm>
          <a:noFill/>
        </p:spPr>
        <p:txBody>
          <a:bodyPr anchor="ctr"/>
          <a:lstStyle>
            <a:lvl1pPr marL="0" indent="0" algn="ctr">
              <a:buNone/>
              <a:defRPr b="1" baseline="0">
                <a:solidFill>
                  <a:schemeClr val="tx1"/>
                </a:solidFill>
              </a:defRPr>
            </a:lvl1pPr>
          </a:lstStyle>
          <a:p>
            <a:pPr lvl="0"/>
            <a:r>
              <a:rPr lang="de-DE" noProof="0"/>
              <a:t>Textmasterformat bearbeiten</a:t>
            </a:r>
          </a:p>
        </p:txBody>
      </p:sp>
      <p:sp>
        <p:nvSpPr>
          <p:cNvPr id="11" name="Diagrammplatzhalter 3"/>
          <p:cNvSpPr>
            <a:spLocks noGrp="1"/>
          </p:cNvSpPr>
          <p:nvPr>
            <p:ph type="chart" sz="quarter" idx="17"/>
          </p:nvPr>
        </p:nvSpPr>
        <p:spPr>
          <a:xfrm>
            <a:off x="661987" y="1565275"/>
            <a:ext cx="10198100" cy="4065588"/>
          </a:xfrm>
          <a:solidFill>
            <a:schemeClr val="accent1"/>
          </a:solidFill>
        </p:spPr>
        <p:txBody>
          <a:bodyPr anchor="ctr"/>
          <a:lstStyle>
            <a:lvl1pPr marL="0" indent="0" algn="ctr">
              <a:buNone/>
              <a:defRPr sz="1800" baseline="0"/>
            </a:lvl1pPr>
          </a:lstStyle>
          <a:p>
            <a:pPr lvl="0"/>
            <a:r>
              <a:rPr lang="de-DE" noProof="0"/>
              <a:t>Diagramm durch Klicken auf Symbol hinzufügen</a:t>
            </a:r>
            <a:endParaRPr lang="en-US" noProof="0" dirty="0"/>
          </a:p>
        </p:txBody>
      </p:sp>
    </p:spTree>
    <p:extLst>
      <p:ext uri="{BB962C8B-B14F-4D97-AF65-F5344CB8AC3E}">
        <p14:creationId xmlns:p14="http://schemas.microsoft.com/office/powerpoint/2010/main" val="255905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2" name="Rechteck 18"/>
          <p:cNvSpPr>
            <a:spLocks noChangeArrowheads="1"/>
          </p:cNvSpPr>
          <p:nvPr userDrawn="1"/>
        </p:nvSpPr>
        <p:spPr bwMode="auto">
          <a:xfrm>
            <a:off x="0" y="0"/>
            <a:ext cx="11583988" cy="6480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000" tIns="108000" rIns="108000" bIns="10800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800">
              <a:cs typeface="+mn-cs"/>
            </a:endParaRPr>
          </a:p>
        </p:txBody>
      </p:sp>
    </p:spTree>
    <p:extLst>
      <p:ext uri="{BB962C8B-B14F-4D97-AF65-F5344CB8AC3E}">
        <p14:creationId xmlns:p14="http://schemas.microsoft.com/office/powerpoint/2010/main" val="368747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Empty chart with headline and subline">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47941" y="408142"/>
            <a:ext cx="8444926" cy="435302"/>
          </a:xfrm>
          <a:prstGeom prst="rect">
            <a:avLst/>
          </a:prstGeom>
        </p:spPr>
        <p:txBody>
          <a:bodyPr lIns="0" tIns="45691" rIns="91382" bIns="45691" anchor="ctr"/>
          <a:lstStyle>
            <a:lvl1pPr marL="0" indent="0" algn="l" rtl="0" fontAlgn="base">
              <a:lnSpc>
                <a:spcPct val="100000"/>
              </a:lnSpc>
              <a:spcBef>
                <a:spcPts val="1131"/>
              </a:spcBef>
              <a:spcAft>
                <a:spcPct val="0"/>
              </a:spcAft>
              <a:buNone/>
              <a:defRPr lang="de-DE" sz="2638" b="1" kern="0" dirty="0" smtClean="0">
                <a:solidFill>
                  <a:srgbClr val="1A1A18"/>
                </a:solidFill>
                <a:latin typeface="Arial" charset="0"/>
                <a:ea typeface="+mn-ea"/>
                <a:cs typeface="Arial" charset="0"/>
              </a:defRPr>
            </a:lvl1pPr>
            <a:lvl2pPr algn="l" rtl="0" fontAlgn="base">
              <a:lnSpc>
                <a:spcPts val="3388"/>
              </a:lnSpc>
              <a:spcBef>
                <a:spcPts val="1131"/>
              </a:spcBef>
              <a:spcAft>
                <a:spcPct val="0"/>
              </a:spcAft>
              <a:defRPr lang="de-DE" sz="3015" b="1" kern="0" dirty="0" smtClean="0">
                <a:solidFill>
                  <a:srgbClr val="1A1A18"/>
                </a:solidFill>
                <a:latin typeface="Arial" charset="0"/>
                <a:ea typeface="+mn-ea"/>
                <a:cs typeface="Arial" charset="0"/>
              </a:defRPr>
            </a:lvl2pPr>
            <a:lvl3pPr algn="l" rtl="0" fontAlgn="base">
              <a:lnSpc>
                <a:spcPts val="3388"/>
              </a:lnSpc>
              <a:spcBef>
                <a:spcPts val="1131"/>
              </a:spcBef>
              <a:spcAft>
                <a:spcPct val="0"/>
              </a:spcAft>
              <a:defRPr lang="de-DE" sz="3015" b="1" kern="0" dirty="0" smtClean="0">
                <a:solidFill>
                  <a:srgbClr val="1A1A18"/>
                </a:solidFill>
                <a:latin typeface="Arial" charset="0"/>
                <a:ea typeface="+mn-ea"/>
                <a:cs typeface="Arial" charset="0"/>
              </a:defRPr>
            </a:lvl3pPr>
            <a:lvl4pPr algn="l" rtl="0" fontAlgn="base">
              <a:lnSpc>
                <a:spcPts val="3388"/>
              </a:lnSpc>
              <a:spcBef>
                <a:spcPts val="1131"/>
              </a:spcBef>
              <a:spcAft>
                <a:spcPct val="0"/>
              </a:spcAft>
              <a:defRPr lang="de-DE" sz="3015" b="1" kern="0" dirty="0" smtClean="0">
                <a:solidFill>
                  <a:srgbClr val="1A1A18"/>
                </a:solidFill>
                <a:latin typeface="Arial" charset="0"/>
                <a:ea typeface="+mn-ea"/>
                <a:cs typeface="Arial" charset="0"/>
              </a:defRPr>
            </a:lvl4pPr>
            <a:lvl5pPr algn="l" rtl="0" fontAlgn="base">
              <a:lnSpc>
                <a:spcPts val="3388"/>
              </a:lnSpc>
              <a:spcBef>
                <a:spcPts val="1131"/>
              </a:spcBef>
              <a:spcAft>
                <a:spcPct val="0"/>
              </a:spcAft>
              <a:defRPr lang="en-US" sz="3015" b="1" kern="0" dirty="0">
                <a:solidFill>
                  <a:srgbClr val="1A1A18"/>
                </a:solidFill>
                <a:latin typeface="Arial" charset="0"/>
                <a:ea typeface="+mn-ea"/>
                <a:cs typeface="Arial" charset="0"/>
              </a:defRPr>
            </a:lvl5pPr>
          </a:lstStyle>
          <a:p>
            <a:pPr lvl="0"/>
            <a:r>
              <a:rPr lang="en-US" noProof="0" dirty="0"/>
              <a:t>Headline, 28 pt.</a:t>
            </a:r>
          </a:p>
        </p:txBody>
      </p:sp>
      <p:sp>
        <p:nvSpPr>
          <p:cNvPr id="18" name="Rechteck 17"/>
          <p:cNvSpPr/>
          <p:nvPr userDrawn="1"/>
        </p:nvSpPr>
        <p:spPr bwMode="auto">
          <a:xfrm>
            <a:off x="458429" y="5966340"/>
            <a:ext cx="532343" cy="57592"/>
          </a:xfrm>
          <a:prstGeom prst="rect">
            <a:avLst/>
          </a:prstGeom>
          <a:solidFill>
            <a:schemeClr val="tx2"/>
          </a:solidFill>
          <a:ln>
            <a:noFill/>
          </a:ln>
          <a:effectLst/>
        </p:spPr>
        <p:txBody>
          <a:bodyPr lIns="101767" tIns="101767" rIns="101767" bIns="101767" rtlCol="0" anchor="ctr"/>
          <a:lstStyle/>
          <a:p>
            <a:pPr algn="ctr">
              <a:spcBef>
                <a:spcPts val="1131"/>
              </a:spcBef>
              <a:buClr>
                <a:srgbClr val="0063AC"/>
              </a:buClr>
              <a:buFont typeface="Wingdings" pitchFamily="2" charset="2"/>
              <a:buNone/>
            </a:pPr>
            <a:endParaRPr lang="en-US" b="1" kern="0" noProof="0" dirty="0">
              <a:solidFill>
                <a:schemeClr val="bg1"/>
              </a:solidFill>
              <a:latin typeface="Arial"/>
              <a:cs typeface="+mn-cs"/>
            </a:endParaRPr>
          </a:p>
        </p:txBody>
      </p:sp>
      <p:sp>
        <p:nvSpPr>
          <p:cNvPr id="3" name="Datumsplatzhalter 2"/>
          <p:cNvSpPr>
            <a:spLocks noGrp="1"/>
          </p:cNvSpPr>
          <p:nvPr>
            <p:ph type="dt" sz="half" idx="11"/>
          </p:nvPr>
        </p:nvSpPr>
        <p:spPr/>
        <p:txBody>
          <a:bodyPr/>
          <a:lstStyle/>
          <a:p>
            <a:endParaRPr lang="en-US" noProof="0" dirty="0"/>
          </a:p>
        </p:txBody>
      </p:sp>
      <p:sp>
        <p:nvSpPr>
          <p:cNvPr id="4" name="Fußzeilenplatzhalter 3"/>
          <p:cNvSpPr>
            <a:spLocks noGrp="1"/>
          </p:cNvSpPr>
          <p:nvPr>
            <p:ph type="ftr" sz="quarter" idx="12"/>
          </p:nvPr>
        </p:nvSpPr>
        <p:spPr/>
        <p:txBody>
          <a:bodyPr/>
          <a:lstStyle/>
          <a:p>
            <a:endParaRPr lang="en-US" noProof="0" dirty="0"/>
          </a:p>
        </p:txBody>
      </p:sp>
      <p:sp>
        <p:nvSpPr>
          <p:cNvPr id="5" name="Foliennummernplatzhalter 4"/>
          <p:cNvSpPr>
            <a:spLocks noGrp="1"/>
          </p:cNvSpPr>
          <p:nvPr>
            <p:ph type="sldNum" sz="quarter" idx="13"/>
          </p:nvPr>
        </p:nvSpPr>
        <p:spPr/>
        <p:txBody>
          <a:bodyPr/>
          <a:lstStyle/>
          <a:p>
            <a:fld id="{87F334AE-4EAC-4C2D-A638-92A76F09FCC4}" type="slidenum">
              <a:rPr lang="en-US" noProof="0" smtClean="0"/>
              <a:pPr/>
              <a:t>‹#›</a:t>
            </a:fld>
            <a:endParaRPr lang="en-US" noProof="0" dirty="0"/>
          </a:p>
        </p:txBody>
      </p:sp>
    </p:spTree>
    <p:extLst>
      <p:ext uri="{BB962C8B-B14F-4D97-AF65-F5344CB8AC3E}">
        <p14:creationId xmlns:p14="http://schemas.microsoft.com/office/powerpoint/2010/main" val="32052199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8"/>
            </p:custDataLst>
            <p:extLst>
              <p:ext uri="{D42A27DB-BD31-4B8C-83A1-F6EECF244321}">
                <p14:modId xmlns:p14="http://schemas.microsoft.com/office/powerpoint/2010/main" val="5594201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9" imgW="6350000" imgH="6350000" progId="">
                  <p:embed/>
                </p:oleObj>
              </mc:Choice>
              <mc:Fallback>
                <p:oleObj name="think-cell Folie" r:id="rId9" imgW="6350000" imgH="6350000" progId="">
                  <p:embed/>
                  <p:pic>
                    <p:nvPicPr>
                      <p:cNvPr id="2" name="Objekt 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01"/>
          <p:cNvSpPr>
            <a:spLocks noChangeArrowheads="1"/>
          </p:cNvSpPr>
          <p:nvPr/>
        </p:nvSpPr>
        <p:spPr bwMode="ltGray">
          <a:xfrm>
            <a:off x="482600" y="1027113"/>
            <a:ext cx="10560050" cy="4783137"/>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800">
              <a:cs typeface="+mn-cs"/>
            </a:endParaRPr>
          </a:p>
        </p:txBody>
      </p:sp>
      <p:sp>
        <p:nvSpPr>
          <p:cNvPr id="1027" name="Rectangle 4"/>
          <p:cNvSpPr>
            <a:spLocks noGrp="1" noChangeArrowheads="1"/>
          </p:cNvSpPr>
          <p:nvPr>
            <p:ph type="body" idx="1"/>
          </p:nvPr>
        </p:nvSpPr>
        <p:spPr bwMode="auto">
          <a:xfrm>
            <a:off x="661988" y="1206500"/>
            <a:ext cx="10198100" cy="4424363"/>
          </a:xfrm>
          <a:prstGeom prst="rect">
            <a:avLst/>
          </a:prstGeom>
          <a:solidFill>
            <a:schemeClr val="bg1"/>
          </a:solidFill>
          <a:ln>
            <a:noFill/>
          </a:ln>
          <a:effectLst/>
          <a:extLst>
            <a:ext uri="{91240B29-F687-4F45-9708-019B960494DF}">
              <a14:hiddenLine xmlns:a14="http://schemas.microsoft.com/office/drawing/2010/main" w="9525">
                <a:solidFill>
                  <a:srgbClr val="F8F8F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08000" tIns="108000" rIns="108000" bIns="108000" numCol="1" anchor="t" anchorCtr="0" compatLnSpc="1">
            <a:prstTxWarp prst="textNoShape">
              <a:avLst/>
            </a:prstTxWarp>
          </a:bodyPr>
          <a:lstStyle/>
          <a:p>
            <a:pPr lvl="0"/>
            <a:r>
              <a:rPr lang="en-US"/>
              <a:t>Mastertextformat bearbeiten</a:t>
            </a:r>
          </a:p>
          <a:p>
            <a:pPr lvl="1"/>
            <a:r>
              <a:rPr lang="en-US"/>
              <a:t>Zweite Ebene</a:t>
            </a:r>
          </a:p>
          <a:p>
            <a:pPr lvl="2"/>
            <a:r>
              <a:rPr lang="en-US"/>
              <a:t>Dritte Ebene</a:t>
            </a:r>
          </a:p>
          <a:p>
            <a:pPr lvl="3"/>
            <a:r>
              <a:rPr lang="en-US"/>
              <a:t>Vierte Ebene</a:t>
            </a:r>
          </a:p>
        </p:txBody>
      </p:sp>
      <p:sp>
        <p:nvSpPr>
          <p:cNvPr id="1028" name="Rectangle 5"/>
          <p:cNvSpPr>
            <a:spLocks noGrp="1" noChangeArrowheads="1"/>
          </p:cNvSpPr>
          <p:nvPr>
            <p:ph type="title"/>
          </p:nvPr>
        </p:nvSpPr>
        <p:spPr bwMode="auto">
          <a:xfrm>
            <a:off x="482600" y="107950"/>
            <a:ext cx="105584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Mastertitelformat bearbeiten</a:t>
            </a:r>
          </a:p>
        </p:txBody>
      </p:sp>
      <p:sp>
        <p:nvSpPr>
          <p:cNvPr id="1029" name="Text Box 8"/>
          <p:cNvSpPr txBox="1">
            <a:spLocks noChangeArrowheads="1"/>
          </p:cNvSpPr>
          <p:nvPr/>
        </p:nvSpPr>
        <p:spPr bwMode="auto">
          <a:xfrm>
            <a:off x="477838" y="6257925"/>
            <a:ext cx="265112" cy="13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85000"/>
              </a:lnSpc>
              <a:defRPr/>
            </a:pPr>
            <a:fld id="{B5373848-F11B-40C1-995A-61266426553F}" type="slidenum">
              <a:rPr lang="en-US" altLang="en-US" sz="1000" b="1" smtClean="0">
                <a:solidFill>
                  <a:srgbClr val="A6A6A6"/>
                </a:solidFill>
                <a:cs typeface="Arial" pitchFamily="34" charset="0"/>
              </a:rPr>
              <a:pPr>
                <a:lnSpc>
                  <a:spcPct val="85000"/>
                </a:lnSpc>
                <a:defRPr/>
              </a:pPr>
              <a:t>‹#›</a:t>
            </a:fld>
            <a:endParaRPr lang="en-US" altLang="en-US" sz="1000" b="1">
              <a:solidFill>
                <a:srgbClr val="A6A6A6"/>
              </a:solidFill>
              <a:cs typeface="Arial" pitchFamily="34" charset="0"/>
            </a:endParaRPr>
          </a:p>
        </p:txBody>
      </p:sp>
      <p:grpSp>
        <p:nvGrpSpPr>
          <p:cNvPr id="1030" name="Group 186"/>
          <p:cNvGrpSpPr>
            <a:grpSpLocks noChangeAspect="1"/>
          </p:cNvGrpSpPr>
          <p:nvPr userDrawn="1"/>
        </p:nvGrpSpPr>
        <p:grpSpPr bwMode="auto">
          <a:xfrm>
            <a:off x="9756775" y="5957888"/>
            <a:ext cx="1295400" cy="374650"/>
            <a:chOff x="4678" y="3995"/>
            <a:chExt cx="861" cy="249"/>
          </a:xfrm>
        </p:grpSpPr>
        <p:sp>
          <p:nvSpPr>
            <p:cNvPr id="1032" name="AutoShape 187"/>
            <p:cNvSpPr>
              <a:spLocks noChangeAspect="1" noChangeArrowheads="1"/>
            </p:cNvSpPr>
            <p:nvPr userDrawn="1"/>
          </p:nvSpPr>
          <p:spPr bwMode="black">
            <a:xfrm>
              <a:off x="4678" y="3995"/>
              <a:ext cx="8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lnSpc>
                  <a:spcPct val="90000"/>
                </a:lnSpc>
                <a:spcBef>
                  <a:spcPct val="30000"/>
                </a:spcBef>
                <a:buClr>
                  <a:schemeClr val="tx2"/>
                </a:buClr>
                <a:buFont typeface="Wingdings" pitchFamily="2" charset="2"/>
                <a:buNone/>
                <a:defRPr/>
              </a:pPr>
              <a:endParaRPr lang="en-US" altLang="en-US" sz="1800">
                <a:cs typeface="+mn-cs"/>
              </a:endParaRPr>
            </a:p>
          </p:txBody>
        </p:sp>
        <p:sp>
          <p:nvSpPr>
            <p:cNvPr id="1033" name="Rectangle 188"/>
            <p:cNvSpPr>
              <a:spLocks noChangeArrowheads="1"/>
            </p:cNvSpPr>
            <p:nvPr userDrawn="1"/>
          </p:nvSpPr>
          <p:spPr bwMode="black">
            <a:xfrm>
              <a:off x="4677" y="4205"/>
              <a:ext cx="313" cy="37"/>
            </a:xfrm>
            <a:prstGeom prst="rect">
              <a:avLst/>
            </a:prstGeom>
            <a:solidFill>
              <a:srgbClr val="F11A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endParaRPr lang="en-US" altLang="en-US" sz="1800">
                <a:cs typeface="+mn-cs"/>
              </a:endParaRPr>
            </a:p>
          </p:txBody>
        </p:sp>
        <p:sp>
          <p:nvSpPr>
            <p:cNvPr id="1034" name="Freeform 189"/>
            <p:cNvSpPr>
              <a:spLocks noEditPoints="1"/>
            </p:cNvSpPr>
            <p:nvPr userDrawn="1"/>
          </p:nvSpPr>
          <p:spPr bwMode="black">
            <a:xfrm>
              <a:off x="4763" y="3997"/>
              <a:ext cx="114" cy="184"/>
            </a:xfrm>
            <a:custGeom>
              <a:avLst/>
              <a:gdLst>
                <a:gd name="T0" fmla="*/ 2 w 150"/>
                <a:gd name="T1" fmla="*/ 0 h 241"/>
                <a:gd name="T2" fmla="*/ 2 w 150"/>
                <a:gd name="T3" fmla="*/ 0 h 241"/>
                <a:gd name="T4" fmla="*/ 0 w 150"/>
                <a:gd name="T5" fmla="*/ 2 h 241"/>
                <a:gd name="T6" fmla="*/ 2 w 150"/>
                <a:gd name="T7" fmla="*/ 2 h 241"/>
                <a:gd name="T8" fmla="*/ 2 w 150"/>
                <a:gd name="T9" fmla="*/ 2 h 241"/>
                <a:gd name="T10" fmla="*/ 2 w 150"/>
                <a:gd name="T11" fmla="*/ 2 h 241"/>
                <a:gd name="T12" fmla="*/ 2 w 150"/>
                <a:gd name="T13" fmla="*/ 2 h 241"/>
                <a:gd name="T14" fmla="*/ 2 w 150"/>
                <a:gd name="T15" fmla="*/ 2 h 241"/>
                <a:gd name="T16" fmla="*/ 2 w 150"/>
                <a:gd name="T17" fmla="*/ 0 h 241"/>
                <a:gd name="T18" fmla="*/ 2 w 150"/>
                <a:gd name="T19" fmla="*/ 2 h 241"/>
                <a:gd name="T20" fmla="*/ 2 w 150"/>
                <a:gd name="T21" fmla="*/ 2 h 241"/>
                <a:gd name="T22" fmla="*/ 2 w 150"/>
                <a:gd name="T23" fmla="*/ 2 h 241"/>
                <a:gd name="T24" fmla="*/ 2 w 150"/>
                <a:gd name="T25" fmla="*/ 2 h 241"/>
                <a:gd name="T26" fmla="*/ 2 w 150"/>
                <a:gd name="T27" fmla="*/ 2 h 241"/>
                <a:gd name="T28" fmla="*/ 2 w 150"/>
                <a:gd name="T29" fmla="*/ 2 h 241"/>
                <a:gd name="T30" fmla="*/ 2 w 150"/>
                <a:gd name="T31" fmla="*/ 2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241">
                  <a:moveTo>
                    <a:pt x="100" y="0"/>
                  </a:moveTo>
                  <a:cubicBezTo>
                    <a:pt x="54" y="0"/>
                    <a:pt x="54" y="0"/>
                    <a:pt x="54" y="0"/>
                  </a:cubicBezTo>
                  <a:cubicBezTo>
                    <a:pt x="0" y="241"/>
                    <a:pt x="0" y="241"/>
                    <a:pt x="0" y="241"/>
                  </a:cubicBezTo>
                  <a:cubicBezTo>
                    <a:pt x="42" y="241"/>
                    <a:pt x="42" y="241"/>
                    <a:pt x="42" y="241"/>
                  </a:cubicBezTo>
                  <a:cubicBezTo>
                    <a:pt x="42" y="241"/>
                    <a:pt x="52" y="188"/>
                    <a:pt x="53" y="182"/>
                  </a:cubicBezTo>
                  <a:cubicBezTo>
                    <a:pt x="96" y="182"/>
                    <a:pt x="96" y="182"/>
                    <a:pt x="96" y="182"/>
                  </a:cubicBezTo>
                  <a:cubicBezTo>
                    <a:pt x="98" y="188"/>
                    <a:pt x="107" y="241"/>
                    <a:pt x="107" y="241"/>
                  </a:cubicBezTo>
                  <a:cubicBezTo>
                    <a:pt x="150" y="241"/>
                    <a:pt x="150" y="241"/>
                    <a:pt x="150" y="241"/>
                  </a:cubicBezTo>
                  <a:cubicBezTo>
                    <a:pt x="100" y="0"/>
                    <a:pt x="100" y="0"/>
                    <a:pt x="100" y="0"/>
                  </a:cubicBezTo>
                  <a:close/>
                  <a:moveTo>
                    <a:pt x="75" y="58"/>
                  </a:moveTo>
                  <a:cubicBezTo>
                    <a:pt x="75" y="58"/>
                    <a:pt x="75" y="64"/>
                    <a:pt x="76" y="67"/>
                  </a:cubicBezTo>
                  <a:cubicBezTo>
                    <a:pt x="81" y="95"/>
                    <a:pt x="89" y="138"/>
                    <a:pt x="90" y="145"/>
                  </a:cubicBezTo>
                  <a:cubicBezTo>
                    <a:pt x="60" y="145"/>
                    <a:pt x="60" y="145"/>
                    <a:pt x="60" y="145"/>
                  </a:cubicBezTo>
                  <a:cubicBezTo>
                    <a:pt x="60" y="145"/>
                    <a:pt x="60" y="145"/>
                    <a:pt x="60" y="145"/>
                  </a:cubicBezTo>
                  <a:cubicBezTo>
                    <a:pt x="61" y="138"/>
                    <a:pt x="69" y="95"/>
                    <a:pt x="74" y="67"/>
                  </a:cubicBezTo>
                  <a:cubicBezTo>
                    <a:pt x="75" y="64"/>
                    <a:pt x="75" y="58"/>
                    <a:pt x="7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5" name="Freeform 190"/>
            <p:cNvSpPr>
              <a:spLocks/>
            </p:cNvSpPr>
            <p:nvPr userDrawn="1"/>
          </p:nvSpPr>
          <p:spPr bwMode="black">
            <a:xfrm>
              <a:off x="4896" y="3997"/>
              <a:ext cx="95" cy="184"/>
            </a:xfrm>
            <a:custGeom>
              <a:avLst/>
              <a:gdLst>
                <a:gd name="T0" fmla="*/ 2 w 125"/>
                <a:gd name="T1" fmla="*/ 2 h 241"/>
                <a:gd name="T2" fmla="*/ 2 w 125"/>
                <a:gd name="T3" fmla="*/ 2 h 241"/>
                <a:gd name="T4" fmla="*/ 2 w 125"/>
                <a:gd name="T5" fmla="*/ 2 h 241"/>
                <a:gd name="T6" fmla="*/ 2 w 125"/>
                <a:gd name="T7" fmla="*/ 0 h 241"/>
                <a:gd name="T8" fmla="*/ 0 w 125"/>
                <a:gd name="T9" fmla="*/ 0 h 241"/>
                <a:gd name="T10" fmla="*/ 0 w 125"/>
                <a:gd name="T11" fmla="*/ 2 h 241"/>
                <a:gd name="T12" fmla="*/ 2 w 125"/>
                <a:gd name="T13" fmla="*/ 2 h 241"/>
                <a:gd name="T14" fmla="*/ 2 w 125"/>
                <a:gd name="T15" fmla="*/ 2 h 241"/>
                <a:gd name="T16" fmla="*/ 2 w 125"/>
                <a:gd name="T17" fmla="*/ 2 h 241"/>
                <a:gd name="T18" fmla="*/ 2 w 125"/>
                <a:gd name="T19" fmla="*/ 2 h 241"/>
                <a:gd name="T20" fmla="*/ 2 w 125"/>
                <a:gd name="T21" fmla="*/ 2 h 241"/>
                <a:gd name="T22" fmla="*/ 2 w 125"/>
                <a:gd name="T23" fmla="*/ 2 h 241"/>
                <a:gd name="T24" fmla="*/ 2 w 125"/>
                <a:gd name="T25" fmla="*/ 0 h 241"/>
                <a:gd name="T26" fmla="*/ 2 w 125"/>
                <a:gd name="T27" fmla="*/ 0 h 241"/>
                <a:gd name="T28" fmla="*/ 2 w 125"/>
                <a:gd name="T29" fmla="*/ 2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41">
                  <a:moveTo>
                    <a:pt x="84" y="149"/>
                  </a:moveTo>
                  <a:cubicBezTo>
                    <a:pt x="84" y="150"/>
                    <a:pt x="84" y="157"/>
                    <a:pt x="84" y="157"/>
                  </a:cubicBezTo>
                  <a:cubicBezTo>
                    <a:pt x="84" y="157"/>
                    <a:pt x="84" y="151"/>
                    <a:pt x="83" y="148"/>
                  </a:cubicBezTo>
                  <a:cubicBezTo>
                    <a:pt x="73" y="95"/>
                    <a:pt x="54" y="0"/>
                    <a:pt x="54" y="0"/>
                  </a:cubicBezTo>
                  <a:cubicBezTo>
                    <a:pt x="0" y="0"/>
                    <a:pt x="0" y="0"/>
                    <a:pt x="0" y="0"/>
                  </a:cubicBezTo>
                  <a:cubicBezTo>
                    <a:pt x="0" y="241"/>
                    <a:pt x="0" y="241"/>
                    <a:pt x="0" y="241"/>
                  </a:cubicBezTo>
                  <a:cubicBezTo>
                    <a:pt x="38" y="241"/>
                    <a:pt x="38" y="241"/>
                    <a:pt x="38" y="241"/>
                  </a:cubicBezTo>
                  <a:cubicBezTo>
                    <a:pt x="38" y="241"/>
                    <a:pt x="38" y="142"/>
                    <a:pt x="38" y="87"/>
                  </a:cubicBezTo>
                  <a:cubicBezTo>
                    <a:pt x="38" y="86"/>
                    <a:pt x="38" y="80"/>
                    <a:pt x="38" y="80"/>
                  </a:cubicBezTo>
                  <a:cubicBezTo>
                    <a:pt x="38" y="80"/>
                    <a:pt x="38" y="85"/>
                    <a:pt x="39" y="88"/>
                  </a:cubicBezTo>
                  <a:cubicBezTo>
                    <a:pt x="50" y="143"/>
                    <a:pt x="69" y="241"/>
                    <a:pt x="69" y="241"/>
                  </a:cubicBezTo>
                  <a:cubicBezTo>
                    <a:pt x="125" y="241"/>
                    <a:pt x="125" y="241"/>
                    <a:pt x="125" y="241"/>
                  </a:cubicBezTo>
                  <a:cubicBezTo>
                    <a:pt x="125" y="0"/>
                    <a:pt x="125" y="0"/>
                    <a:pt x="125" y="0"/>
                  </a:cubicBezTo>
                  <a:cubicBezTo>
                    <a:pt x="84" y="0"/>
                    <a:pt x="84" y="0"/>
                    <a:pt x="84" y="0"/>
                  </a:cubicBezTo>
                  <a:cubicBezTo>
                    <a:pt x="84" y="0"/>
                    <a:pt x="84" y="96"/>
                    <a:pt x="84" y="1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6" name="Freeform 191"/>
            <p:cNvSpPr>
              <a:spLocks/>
            </p:cNvSpPr>
            <p:nvPr userDrawn="1"/>
          </p:nvSpPr>
          <p:spPr bwMode="black">
            <a:xfrm>
              <a:off x="4677" y="3997"/>
              <a:ext cx="74" cy="184"/>
            </a:xfrm>
            <a:custGeom>
              <a:avLst/>
              <a:gdLst>
                <a:gd name="T0" fmla="*/ 0 w 74"/>
                <a:gd name="T1" fmla="*/ 0 h 184"/>
                <a:gd name="T2" fmla="*/ 0 w 74"/>
                <a:gd name="T3" fmla="*/ 184 h 184"/>
                <a:gd name="T4" fmla="*/ 74 w 74"/>
                <a:gd name="T5" fmla="*/ 184 h 184"/>
                <a:gd name="T6" fmla="*/ 74 w 74"/>
                <a:gd name="T7" fmla="*/ 156 h 184"/>
                <a:gd name="T8" fmla="*/ 32 w 74"/>
                <a:gd name="T9" fmla="*/ 156 h 184"/>
                <a:gd name="T10" fmla="*/ 32 w 74"/>
                <a:gd name="T11" fmla="*/ 0 h 184"/>
                <a:gd name="T12" fmla="*/ 0 w 74"/>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84">
                  <a:moveTo>
                    <a:pt x="0" y="0"/>
                  </a:moveTo>
                  <a:lnTo>
                    <a:pt x="0" y="184"/>
                  </a:lnTo>
                  <a:lnTo>
                    <a:pt x="74" y="184"/>
                  </a:lnTo>
                  <a:lnTo>
                    <a:pt x="74" y="156"/>
                  </a:lnTo>
                  <a:lnTo>
                    <a:pt x="32" y="156"/>
                  </a:lnTo>
                  <a:lnTo>
                    <a:pt x="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7" name="Freeform 192"/>
            <p:cNvSpPr>
              <a:spLocks/>
            </p:cNvSpPr>
            <p:nvPr userDrawn="1"/>
          </p:nvSpPr>
          <p:spPr bwMode="black">
            <a:xfrm>
              <a:off x="5173" y="3997"/>
              <a:ext cx="97" cy="245"/>
            </a:xfrm>
            <a:custGeom>
              <a:avLst/>
              <a:gdLst>
                <a:gd name="T0" fmla="*/ 0 w 97"/>
                <a:gd name="T1" fmla="*/ 0 h 245"/>
                <a:gd name="T2" fmla="*/ 0 w 97"/>
                <a:gd name="T3" fmla="*/ 245 h 245"/>
                <a:gd name="T4" fmla="*/ 97 w 97"/>
                <a:gd name="T5" fmla="*/ 245 h 245"/>
                <a:gd name="T6" fmla="*/ 97 w 97"/>
                <a:gd name="T7" fmla="*/ 208 h 245"/>
                <a:gd name="T8" fmla="*/ 42 w 97"/>
                <a:gd name="T9" fmla="*/ 208 h 245"/>
                <a:gd name="T10" fmla="*/ 42 w 97"/>
                <a:gd name="T11" fmla="*/ 138 h 245"/>
                <a:gd name="T12" fmla="*/ 94 w 97"/>
                <a:gd name="T13" fmla="*/ 138 h 245"/>
                <a:gd name="T14" fmla="*/ 94 w 97"/>
                <a:gd name="T15" fmla="*/ 101 h 245"/>
                <a:gd name="T16" fmla="*/ 42 w 97"/>
                <a:gd name="T17" fmla="*/ 101 h 245"/>
                <a:gd name="T18" fmla="*/ 42 w 97"/>
                <a:gd name="T19" fmla="*/ 37 h 245"/>
                <a:gd name="T20" fmla="*/ 97 w 97"/>
                <a:gd name="T21" fmla="*/ 37 h 245"/>
                <a:gd name="T22" fmla="*/ 97 w 97"/>
                <a:gd name="T23" fmla="*/ 0 h 245"/>
                <a:gd name="T24" fmla="*/ 0 w 97"/>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 h="245">
                  <a:moveTo>
                    <a:pt x="0" y="0"/>
                  </a:moveTo>
                  <a:lnTo>
                    <a:pt x="0" y="245"/>
                  </a:lnTo>
                  <a:lnTo>
                    <a:pt x="97" y="245"/>
                  </a:lnTo>
                  <a:lnTo>
                    <a:pt x="97" y="208"/>
                  </a:lnTo>
                  <a:lnTo>
                    <a:pt x="42" y="208"/>
                  </a:lnTo>
                  <a:lnTo>
                    <a:pt x="42" y="138"/>
                  </a:lnTo>
                  <a:lnTo>
                    <a:pt x="94" y="138"/>
                  </a:lnTo>
                  <a:lnTo>
                    <a:pt x="94" y="101"/>
                  </a:lnTo>
                  <a:lnTo>
                    <a:pt x="42" y="101"/>
                  </a:lnTo>
                  <a:lnTo>
                    <a:pt x="42" y="37"/>
                  </a:lnTo>
                  <a:lnTo>
                    <a:pt x="97" y="37"/>
                  </a:lnTo>
                  <a:lnTo>
                    <a:pt x="9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8" name="Freeform 193"/>
            <p:cNvSpPr>
              <a:spLocks/>
            </p:cNvSpPr>
            <p:nvPr userDrawn="1"/>
          </p:nvSpPr>
          <p:spPr bwMode="black">
            <a:xfrm>
              <a:off x="5292" y="3995"/>
              <a:ext cx="113" cy="248"/>
            </a:xfrm>
            <a:custGeom>
              <a:avLst/>
              <a:gdLst>
                <a:gd name="T0" fmla="*/ 0 w 148"/>
                <a:gd name="T1" fmla="*/ 2 h 326"/>
                <a:gd name="T2" fmla="*/ 2 w 148"/>
                <a:gd name="T3" fmla="*/ 2 h 326"/>
                <a:gd name="T4" fmla="*/ 2 w 148"/>
                <a:gd name="T5" fmla="*/ 2 h 326"/>
                <a:gd name="T6" fmla="*/ 2 w 148"/>
                <a:gd name="T7" fmla="*/ 2 h 326"/>
                <a:gd name="T8" fmla="*/ 2 w 148"/>
                <a:gd name="T9" fmla="*/ 2 h 326"/>
                <a:gd name="T10" fmla="*/ 2 w 148"/>
                <a:gd name="T11" fmla="*/ 2 h 326"/>
                <a:gd name="T12" fmla="*/ 0 w 148"/>
                <a:gd name="T13" fmla="*/ 2 h 326"/>
                <a:gd name="T14" fmla="*/ 0 w 148"/>
                <a:gd name="T15" fmla="*/ 2 h 326"/>
                <a:gd name="T16" fmla="*/ 2 w 148"/>
                <a:gd name="T17" fmla="*/ 2 h 326"/>
                <a:gd name="T18" fmla="*/ 2 w 148"/>
                <a:gd name="T19" fmla="*/ 2 h 326"/>
                <a:gd name="T20" fmla="*/ 2 w 148"/>
                <a:gd name="T21" fmla="*/ 2 h 326"/>
                <a:gd name="T22" fmla="*/ 2 w 148"/>
                <a:gd name="T23" fmla="*/ 2 h 326"/>
                <a:gd name="T24" fmla="*/ 2 w 148"/>
                <a:gd name="T25" fmla="*/ 2 h 326"/>
                <a:gd name="T26" fmla="*/ 2 w 148"/>
                <a:gd name="T27" fmla="*/ 2 h 326"/>
                <a:gd name="T28" fmla="*/ 2 w 148"/>
                <a:gd name="T29" fmla="*/ 2 h 326"/>
                <a:gd name="T30" fmla="*/ 2 w 148"/>
                <a:gd name="T31" fmla="*/ 2 h 326"/>
                <a:gd name="T32" fmla="*/ 2 w 148"/>
                <a:gd name="T33" fmla="*/ 2 h 326"/>
                <a:gd name="T34" fmla="*/ 2 w 148"/>
                <a:gd name="T35" fmla="*/ 2 h 326"/>
                <a:gd name="T36" fmla="*/ 2 w 148"/>
                <a:gd name="T37" fmla="*/ 0 h 326"/>
                <a:gd name="T38" fmla="*/ 0 w 148"/>
                <a:gd name="T39" fmla="*/ 2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2"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6" y="326"/>
                    <a:pt x="72" y="326"/>
                  </a:cubicBezTo>
                  <a:cubicBezTo>
                    <a:pt x="123"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0" y="28"/>
                    <a:pt x="130"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9" name="Freeform 194"/>
            <p:cNvSpPr>
              <a:spLocks/>
            </p:cNvSpPr>
            <p:nvPr userDrawn="1"/>
          </p:nvSpPr>
          <p:spPr bwMode="black">
            <a:xfrm>
              <a:off x="5427" y="3995"/>
              <a:ext cx="113" cy="248"/>
            </a:xfrm>
            <a:custGeom>
              <a:avLst/>
              <a:gdLst>
                <a:gd name="T0" fmla="*/ 0 w 148"/>
                <a:gd name="T1" fmla="*/ 2 h 326"/>
                <a:gd name="T2" fmla="*/ 2 w 148"/>
                <a:gd name="T3" fmla="*/ 2 h 326"/>
                <a:gd name="T4" fmla="*/ 2 w 148"/>
                <a:gd name="T5" fmla="*/ 2 h 326"/>
                <a:gd name="T6" fmla="*/ 2 w 148"/>
                <a:gd name="T7" fmla="*/ 2 h 326"/>
                <a:gd name="T8" fmla="*/ 2 w 148"/>
                <a:gd name="T9" fmla="*/ 2 h 326"/>
                <a:gd name="T10" fmla="*/ 2 w 148"/>
                <a:gd name="T11" fmla="*/ 2 h 326"/>
                <a:gd name="T12" fmla="*/ 0 w 148"/>
                <a:gd name="T13" fmla="*/ 2 h 326"/>
                <a:gd name="T14" fmla="*/ 0 w 148"/>
                <a:gd name="T15" fmla="*/ 2 h 326"/>
                <a:gd name="T16" fmla="*/ 2 w 148"/>
                <a:gd name="T17" fmla="*/ 2 h 326"/>
                <a:gd name="T18" fmla="*/ 2 w 148"/>
                <a:gd name="T19" fmla="*/ 2 h 326"/>
                <a:gd name="T20" fmla="*/ 2 w 148"/>
                <a:gd name="T21" fmla="*/ 2 h 326"/>
                <a:gd name="T22" fmla="*/ 2 w 148"/>
                <a:gd name="T23" fmla="*/ 2 h 326"/>
                <a:gd name="T24" fmla="*/ 2 w 148"/>
                <a:gd name="T25" fmla="*/ 2 h 326"/>
                <a:gd name="T26" fmla="*/ 2 w 148"/>
                <a:gd name="T27" fmla="*/ 2 h 326"/>
                <a:gd name="T28" fmla="*/ 2 w 148"/>
                <a:gd name="T29" fmla="*/ 2 h 326"/>
                <a:gd name="T30" fmla="*/ 2 w 148"/>
                <a:gd name="T31" fmla="*/ 2 h 326"/>
                <a:gd name="T32" fmla="*/ 2 w 148"/>
                <a:gd name="T33" fmla="*/ 2 h 326"/>
                <a:gd name="T34" fmla="*/ 2 w 148"/>
                <a:gd name="T35" fmla="*/ 2 h 326"/>
                <a:gd name="T36" fmla="*/ 2 w 148"/>
                <a:gd name="T37" fmla="*/ 0 h 326"/>
                <a:gd name="T38" fmla="*/ 0 w 148"/>
                <a:gd name="T39" fmla="*/ 2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3"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7" y="326"/>
                    <a:pt x="73" y="326"/>
                  </a:cubicBezTo>
                  <a:cubicBezTo>
                    <a:pt x="124"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1" y="28"/>
                    <a:pt x="131"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0" name="Freeform 195"/>
            <p:cNvSpPr>
              <a:spLocks/>
            </p:cNvSpPr>
            <p:nvPr userDrawn="1"/>
          </p:nvSpPr>
          <p:spPr bwMode="black">
            <a:xfrm>
              <a:off x="5009" y="3997"/>
              <a:ext cx="146" cy="245"/>
            </a:xfrm>
            <a:custGeom>
              <a:avLst/>
              <a:gdLst>
                <a:gd name="T0" fmla="*/ 146 w 146"/>
                <a:gd name="T1" fmla="*/ 0 h 245"/>
                <a:gd name="T2" fmla="*/ 103 w 146"/>
                <a:gd name="T3" fmla="*/ 0 h 245"/>
                <a:gd name="T4" fmla="*/ 72 w 146"/>
                <a:gd name="T5" fmla="*/ 72 h 245"/>
                <a:gd name="T6" fmla="*/ 42 w 146"/>
                <a:gd name="T7" fmla="*/ 0 h 245"/>
                <a:gd name="T8" fmla="*/ 0 w 146"/>
                <a:gd name="T9" fmla="*/ 0 h 245"/>
                <a:gd name="T10" fmla="*/ 51 w 146"/>
                <a:gd name="T11" fmla="*/ 122 h 245"/>
                <a:gd name="T12" fmla="*/ 0 w 146"/>
                <a:gd name="T13" fmla="*/ 245 h 245"/>
                <a:gd name="T14" fmla="*/ 42 w 146"/>
                <a:gd name="T15" fmla="*/ 245 h 245"/>
                <a:gd name="T16" fmla="*/ 72 w 146"/>
                <a:gd name="T17" fmla="*/ 173 h 245"/>
                <a:gd name="T18" fmla="*/ 103 w 146"/>
                <a:gd name="T19" fmla="*/ 245 h 245"/>
                <a:gd name="T20" fmla="*/ 146 w 146"/>
                <a:gd name="T21" fmla="*/ 245 h 245"/>
                <a:gd name="T22" fmla="*/ 94 w 146"/>
                <a:gd name="T23" fmla="*/ 122 h 245"/>
                <a:gd name="T24" fmla="*/ 146 w 146"/>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245">
                  <a:moveTo>
                    <a:pt x="146" y="0"/>
                  </a:moveTo>
                  <a:lnTo>
                    <a:pt x="103" y="0"/>
                  </a:lnTo>
                  <a:lnTo>
                    <a:pt x="72" y="72"/>
                  </a:lnTo>
                  <a:lnTo>
                    <a:pt x="42" y="0"/>
                  </a:lnTo>
                  <a:lnTo>
                    <a:pt x="0" y="0"/>
                  </a:lnTo>
                  <a:lnTo>
                    <a:pt x="51" y="122"/>
                  </a:lnTo>
                  <a:lnTo>
                    <a:pt x="0" y="245"/>
                  </a:lnTo>
                  <a:lnTo>
                    <a:pt x="42" y="245"/>
                  </a:lnTo>
                  <a:lnTo>
                    <a:pt x="72" y="173"/>
                  </a:lnTo>
                  <a:lnTo>
                    <a:pt x="103" y="245"/>
                  </a:lnTo>
                  <a:lnTo>
                    <a:pt x="146" y="245"/>
                  </a:lnTo>
                  <a:lnTo>
                    <a:pt x="94" y="122"/>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Tree>
  </p:cSld>
  <p:clrMap bg1="lt1" tx1="dk1" bg2="lt2" tx2="dk2" accent1="accent1" accent2="accent2" accent3="accent3" accent4="accent4" accent5="accent5" accent6="accent6" hlink="hlink" folHlink="folHlink"/>
  <p:sldLayoutIdLst>
    <p:sldLayoutId id="2147483649" r:id="rId1"/>
    <p:sldLayoutId id="2147483655" r:id="rId2"/>
    <p:sldLayoutId id="2147483664" r:id="rId3"/>
    <p:sldLayoutId id="2147483697" r:id="rId4"/>
    <p:sldLayoutId id="2147483704" r:id="rId5"/>
    <p:sldLayoutId id="2147483705" r:id="rId6"/>
  </p:sldLayoutIdLst>
  <p:hf sldNum="0" hdr="0" ftr="0" dt="0"/>
  <p:txStyles>
    <p:titleStyle>
      <a:lvl1pPr algn="l" rtl="0" eaLnBrk="0" fontAlgn="base" hangingPunct="0">
        <a:lnSpc>
          <a:spcPct val="95000"/>
        </a:lnSpc>
        <a:spcBef>
          <a:spcPct val="0"/>
        </a:spcBef>
        <a:spcAft>
          <a:spcPct val="0"/>
        </a:spcAft>
        <a:defRPr sz="2800" b="1">
          <a:solidFill>
            <a:schemeClr val="tx1"/>
          </a:solidFill>
          <a:latin typeface="+mj-lt"/>
          <a:ea typeface="MS PGothic" pitchFamily="34" charset="-128"/>
          <a:cs typeface="ＭＳ Ｐゴシック" charset="0"/>
        </a:defRPr>
      </a:lvl1pPr>
      <a:lvl2pPr algn="l" rtl="0" eaLnBrk="0" fontAlgn="base" hangingPunct="0">
        <a:lnSpc>
          <a:spcPct val="95000"/>
        </a:lnSpc>
        <a:spcBef>
          <a:spcPct val="0"/>
        </a:spcBef>
        <a:spcAft>
          <a:spcPct val="0"/>
        </a:spcAft>
        <a:defRPr sz="2800" b="1">
          <a:solidFill>
            <a:schemeClr val="tx1"/>
          </a:solidFill>
          <a:latin typeface="Arial" charset="0"/>
          <a:ea typeface="MS PGothic" pitchFamily="34" charset="-128"/>
          <a:cs typeface="ＭＳ Ｐゴシック" charset="0"/>
        </a:defRPr>
      </a:lvl2pPr>
      <a:lvl3pPr algn="l" rtl="0" eaLnBrk="0" fontAlgn="base" hangingPunct="0">
        <a:lnSpc>
          <a:spcPct val="95000"/>
        </a:lnSpc>
        <a:spcBef>
          <a:spcPct val="0"/>
        </a:spcBef>
        <a:spcAft>
          <a:spcPct val="0"/>
        </a:spcAft>
        <a:defRPr sz="2800" b="1">
          <a:solidFill>
            <a:schemeClr val="tx1"/>
          </a:solidFill>
          <a:latin typeface="Arial" charset="0"/>
          <a:ea typeface="MS PGothic" pitchFamily="34" charset="-128"/>
          <a:cs typeface="ＭＳ Ｐゴシック" charset="0"/>
        </a:defRPr>
      </a:lvl3pPr>
      <a:lvl4pPr algn="l" rtl="0" eaLnBrk="0" fontAlgn="base" hangingPunct="0">
        <a:lnSpc>
          <a:spcPct val="95000"/>
        </a:lnSpc>
        <a:spcBef>
          <a:spcPct val="0"/>
        </a:spcBef>
        <a:spcAft>
          <a:spcPct val="0"/>
        </a:spcAft>
        <a:defRPr sz="2800" b="1">
          <a:solidFill>
            <a:schemeClr val="tx1"/>
          </a:solidFill>
          <a:latin typeface="Arial" charset="0"/>
          <a:ea typeface="MS PGothic" pitchFamily="34" charset="-128"/>
          <a:cs typeface="ＭＳ Ｐゴシック" charset="0"/>
        </a:defRPr>
      </a:lvl4pPr>
      <a:lvl5pPr algn="l" rtl="0" eaLnBrk="0" fontAlgn="base" hangingPunct="0">
        <a:lnSpc>
          <a:spcPct val="95000"/>
        </a:lnSpc>
        <a:spcBef>
          <a:spcPct val="0"/>
        </a:spcBef>
        <a:spcAft>
          <a:spcPct val="0"/>
        </a:spcAft>
        <a:defRPr sz="2800" b="1">
          <a:solidFill>
            <a:schemeClr val="tx1"/>
          </a:solidFill>
          <a:latin typeface="Arial" charset="0"/>
          <a:ea typeface="MS PGothic" pitchFamily="34" charset="-128"/>
          <a:cs typeface="ＭＳ Ｐゴシック" charset="0"/>
        </a:defRPr>
      </a:lvl5pPr>
      <a:lvl6pPr marL="457200" algn="l" rtl="0" eaLnBrk="1" fontAlgn="base" hangingPunct="1">
        <a:lnSpc>
          <a:spcPct val="95000"/>
        </a:lnSpc>
        <a:spcBef>
          <a:spcPct val="0"/>
        </a:spcBef>
        <a:spcAft>
          <a:spcPct val="0"/>
        </a:spcAft>
        <a:defRPr sz="2800" b="1">
          <a:solidFill>
            <a:schemeClr val="tx1"/>
          </a:solidFill>
          <a:latin typeface="Arial" charset="0"/>
        </a:defRPr>
      </a:lvl6pPr>
      <a:lvl7pPr marL="914400" algn="l" rtl="0" eaLnBrk="1" fontAlgn="base" hangingPunct="1">
        <a:lnSpc>
          <a:spcPct val="95000"/>
        </a:lnSpc>
        <a:spcBef>
          <a:spcPct val="0"/>
        </a:spcBef>
        <a:spcAft>
          <a:spcPct val="0"/>
        </a:spcAft>
        <a:defRPr sz="2800" b="1">
          <a:solidFill>
            <a:schemeClr val="tx1"/>
          </a:solidFill>
          <a:latin typeface="Arial" charset="0"/>
        </a:defRPr>
      </a:lvl7pPr>
      <a:lvl8pPr marL="1371600" algn="l" rtl="0" eaLnBrk="1" fontAlgn="base" hangingPunct="1">
        <a:lnSpc>
          <a:spcPct val="95000"/>
        </a:lnSpc>
        <a:spcBef>
          <a:spcPct val="0"/>
        </a:spcBef>
        <a:spcAft>
          <a:spcPct val="0"/>
        </a:spcAft>
        <a:defRPr sz="2800" b="1">
          <a:solidFill>
            <a:schemeClr val="tx1"/>
          </a:solidFill>
          <a:latin typeface="Arial" charset="0"/>
        </a:defRPr>
      </a:lvl8pPr>
      <a:lvl9pPr marL="1828800" algn="l" rtl="0" eaLnBrk="1" fontAlgn="base" hangingPunct="1">
        <a:lnSpc>
          <a:spcPct val="95000"/>
        </a:lnSpc>
        <a:spcBef>
          <a:spcPct val="0"/>
        </a:spcBef>
        <a:spcAft>
          <a:spcPct val="0"/>
        </a:spcAft>
        <a:defRPr sz="2800" b="1">
          <a:solidFill>
            <a:schemeClr val="tx1"/>
          </a:solidFill>
          <a:latin typeface="Arial" charset="0"/>
        </a:defRPr>
      </a:lvl9pPr>
    </p:titleStyle>
    <p:bodyStyle>
      <a:lvl1pPr marL="179388" indent="-179388" algn="l" rtl="0" eaLnBrk="0" fontAlgn="base" hangingPunct="0">
        <a:spcBef>
          <a:spcPts val="1200"/>
        </a:spcBef>
        <a:spcAft>
          <a:spcPct val="0"/>
        </a:spcAft>
        <a:buClr>
          <a:schemeClr val="tx2"/>
        </a:buClr>
        <a:buFont typeface="Wingdings" pitchFamily="2" charset="2"/>
        <a:buChar char="§"/>
        <a:defRPr>
          <a:solidFill>
            <a:schemeClr val="tx1"/>
          </a:solidFill>
          <a:latin typeface="+mn-lt"/>
          <a:ea typeface="MS PGothic" pitchFamily="34" charset="-128"/>
          <a:cs typeface="ＭＳ Ｐゴシック" charset="0"/>
        </a:defRPr>
      </a:lvl1pPr>
      <a:lvl2pPr marL="358775" indent="-179388" algn="l" rtl="0" eaLnBrk="0" fontAlgn="base" hangingPunct="0">
        <a:spcBef>
          <a:spcPts val="600"/>
        </a:spcBef>
        <a:spcAft>
          <a:spcPct val="0"/>
        </a:spcAft>
        <a:buClr>
          <a:schemeClr val="tx2"/>
        </a:buClr>
        <a:buFont typeface="Symbol" pitchFamily="18" charset="2"/>
        <a:buChar char="-"/>
        <a:defRPr>
          <a:solidFill>
            <a:schemeClr val="tx1"/>
          </a:solidFill>
          <a:latin typeface="+mn-lt"/>
          <a:ea typeface="MS PGothic" pitchFamily="34" charset="-128"/>
        </a:defRPr>
      </a:lvl2pPr>
      <a:lvl3pPr marL="539750" indent="-179388" algn="l" rtl="0" eaLnBrk="0" fontAlgn="base" hangingPunct="0">
        <a:spcBef>
          <a:spcPts val="600"/>
        </a:spcBef>
        <a:spcAft>
          <a:spcPct val="0"/>
        </a:spcAft>
        <a:buClr>
          <a:schemeClr val="tx2"/>
        </a:buClr>
        <a:buFont typeface="Arial" charset="0"/>
        <a:buChar char="&gt;"/>
        <a:defRPr sz="1600">
          <a:solidFill>
            <a:schemeClr val="tx1"/>
          </a:solidFill>
          <a:latin typeface="+mn-lt"/>
          <a:ea typeface="MS PGothic" pitchFamily="34" charset="-128"/>
        </a:defRPr>
      </a:lvl3pPr>
      <a:lvl4pPr marL="720725" indent="-179388" algn="l" rtl="0" eaLnBrk="0" fontAlgn="base" hangingPunct="0">
        <a:spcBef>
          <a:spcPts val="600"/>
        </a:spcBef>
        <a:spcAft>
          <a:spcPct val="0"/>
        </a:spcAft>
        <a:buClr>
          <a:schemeClr val="tx2"/>
        </a:buClr>
        <a:buFont typeface="Arial" charset="0"/>
        <a:buChar char="•"/>
        <a:defRPr sz="1600">
          <a:solidFill>
            <a:schemeClr val="tx1"/>
          </a:solidFill>
          <a:latin typeface="+mn-lt"/>
          <a:ea typeface="MS PGothic" pitchFamily="34" charset="-128"/>
        </a:defRPr>
      </a:lvl4pPr>
      <a:lvl5pPr marL="900113" indent="-179388" algn="l" rtl="0" eaLnBrk="0" fontAlgn="base" hangingPunct="0">
        <a:spcBef>
          <a:spcPct val="50000"/>
        </a:spcBef>
        <a:spcAft>
          <a:spcPct val="0"/>
        </a:spcAft>
        <a:buClr>
          <a:schemeClr val="tx2"/>
        </a:buClr>
        <a:buFont typeface="Arial" charset="0"/>
        <a:buChar char="•"/>
        <a:defRPr sz="1600">
          <a:solidFill>
            <a:schemeClr val="tx1"/>
          </a:solidFill>
          <a:latin typeface="+mn-lt"/>
          <a:ea typeface="MS PGothic" pitchFamily="34" charset="-128"/>
        </a:defRPr>
      </a:lvl5pPr>
      <a:lvl6pPr marL="715963" indent="0" algn="l" rtl="0" eaLnBrk="1" fontAlgn="base" hangingPunct="1">
        <a:spcBef>
          <a:spcPct val="50000"/>
        </a:spcBef>
        <a:spcAft>
          <a:spcPct val="0"/>
        </a:spcAft>
        <a:buClr>
          <a:schemeClr val="tx2"/>
        </a:buClr>
        <a:buFont typeface="Arial" charset="0"/>
        <a:buNone/>
        <a:defRPr sz="1600">
          <a:solidFill>
            <a:schemeClr val="tx1"/>
          </a:solidFill>
          <a:latin typeface="+mn-lt"/>
        </a:defRPr>
      </a:lvl6pPr>
      <a:lvl7pPr marL="1724025" indent="-174625" algn="l" rtl="0" eaLnBrk="1" fontAlgn="base" hangingPunct="1">
        <a:spcBef>
          <a:spcPct val="50000"/>
        </a:spcBef>
        <a:spcAft>
          <a:spcPct val="0"/>
        </a:spcAft>
        <a:buClr>
          <a:schemeClr val="tx2"/>
        </a:buClr>
        <a:buFont typeface="Arial" charset="0"/>
        <a:buChar char="•"/>
        <a:defRPr sz="1600">
          <a:solidFill>
            <a:schemeClr val="tx1"/>
          </a:solidFill>
          <a:latin typeface="+mn-lt"/>
        </a:defRPr>
      </a:lvl7pPr>
      <a:lvl8pPr marL="2181225" indent="-174625" algn="l" rtl="0" eaLnBrk="1" fontAlgn="base" hangingPunct="1">
        <a:spcBef>
          <a:spcPct val="50000"/>
        </a:spcBef>
        <a:spcAft>
          <a:spcPct val="0"/>
        </a:spcAft>
        <a:buClr>
          <a:schemeClr val="tx2"/>
        </a:buClr>
        <a:buFont typeface="Arial" charset="0"/>
        <a:buChar char="•"/>
        <a:defRPr sz="1600">
          <a:solidFill>
            <a:schemeClr val="tx1"/>
          </a:solidFill>
          <a:latin typeface="+mn-lt"/>
        </a:defRPr>
      </a:lvl8pPr>
      <a:lvl9pPr marL="2638425" indent="-174625" algn="l" rtl="0" eaLnBrk="1" fontAlgn="base" hangingPunct="1">
        <a:spcBef>
          <a:spcPct val="50000"/>
        </a:spcBef>
        <a:spcAft>
          <a:spcPct val="0"/>
        </a:spcAft>
        <a:buClr>
          <a:schemeClr val="tx2"/>
        </a:buClr>
        <a:buFont typeface="Arial" charset="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jp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xml"/><Relationship Id="rId16" Type="http://schemas.openxmlformats.org/officeDocument/2006/relationships/image" Target="../media/image20.emf"/><Relationship Id="rId20"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emf"/><Relationship Id="rId5" Type="http://schemas.openxmlformats.org/officeDocument/2006/relationships/image" Target="../media/image9.png"/><Relationship Id="rId15" Type="http://schemas.openxmlformats.org/officeDocument/2006/relationships/image" Target="../media/image19.emf"/><Relationship Id="rId10" Type="http://schemas.openxmlformats.org/officeDocument/2006/relationships/image" Target="../media/image14.emf"/><Relationship Id="rId19" Type="http://schemas.openxmlformats.org/officeDocument/2006/relationships/image" Target="../media/image23.emf"/><Relationship Id="rId4" Type="http://schemas.openxmlformats.org/officeDocument/2006/relationships/image" Target="../media/image8.png"/><Relationship Id="rId9" Type="http://schemas.openxmlformats.org/officeDocument/2006/relationships/image" Target="../media/image13.emf"/><Relationship Id="rId1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8.jpeg"/><Relationship Id="rId5" Type="http://schemas.openxmlformats.org/officeDocument/2006/relationships/image" Target="../media/image3.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3.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2.tiff"/><Relationship Id="rId5" Type="http://schemas.openxmlformats.org/officeDocument/2006/relationships/image" Target="../media/image3.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3.jpg"/><Relationship Id="rId5" Type="http://schemas.openxmlformats.org/officeDocument/2006/relationships/image" Target="../media/image3.emf"/><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0"/>
          </p:nvPr>
        </p:nvSpPr>
        <p:spPr>
          <a:xfrm>
            <a:off x="611005" y="4325425"/>
            <a:ext cx="7514092" cy="716839"/>
          </a:xfrm>
        </p:spPr>
        <p:txBody>
          <a:bodyPr/>
          <a:lstStyle/>
          <a:p>
            <a:pPr>
              <a:defRPr/>
            </a:pPr>
            <a:r>
              <a:rPr lang="en-US" dirty="0">
                <a:solidFill>
                  <a:srgbClr val="FFFFFF"/>
                </a:solidFill>
              </a:rPr>
              <a:t>Bromine ISO Fleet Management</a:t>
            </a:r>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9CEB-90E3-A3DA-660F-E520E8055CB0}"/>
              </a:ext>
            </a:extLst>
          </p:cNvPr>
          <p:cNvSpPr>
            <a:spLocks noGrp="1"/>
          </p:cNvSpPr>
          <p:nvPr>
            <p:ph type="title"/>
          </p:nvPr>
        </p:nvSpPr>
        <p:spPr/>
        <p:txBody>
          <a:bodyPr/>
          <a:lstStyle/>
          <a:p>
            <a:r>
              <a:rPr lang="en-US" dirty="0"/>
              <a:t>Lead lined Bromine ISO</a:t>
            </a:r>
          </a:p>
        </p:txBody>
      </p:sp>
      <p:pic>
        <p:nvPicPr>
          <p:cNvPr id="8" name="Picture 7" descr="A large tank on a trailer&#10;&#10;Description automatically generated">
            <a:extLst>
              <a:ext uri="{FF2B5EF4-FFF2-40B4-BE49-F238E27FC236}">
                <a16:creationId xmlns:a16="http://schemas.microsoft.com/office/drawing/2014/main" id="{61888355-3681-DBAA-751B-A5930960CB49}"/>
              </a:ext>
            </a:extLst>
          </p:cNvPr>
          <p:cNvPicPr>
            <a:picLocks noChangeAspect="1"/>
          </p:cNvPicPr>
          <p:nvPr/>
        </p:nvPicPr>
        <p:blipFill>
          <a:blip r:embed="rId2"/>
          <a:stretch>
            <a:fillRect/>
          </a:stretch>
        </p:blipFill>
        <p:spPr>
          <a:xfrm>
            <a:off x="5028997" y="1208015"/>
            <a:ext cx="5771625" cy="4328719"/>
          </a:xfrm>
          <a:prstGeom prst="rect">
            <a:avLst/>
          </a:prstGeom>
          <a:ln>
            <a:solidFill>
              <a:schemeClr val="tx1"/>
            </a:solidFill>
          </a:ln>
        </p:spPr>
      </p:pic>
      <p:sp>
        <p:nvSpPr>
          <p:cNvPr id="9" name="Text Placeholder 2">
            <a:extLst>
              <a:ext uri="{FF2B5EF4-FFF2-40B4-BE49-F238E27FC236}">
                <a16:creationId xmlns:a16="http://schemas.microsoft.com/office/drawing/2014/main" id="{609A119D-3416-FCC9-90B1-D45B85F2373F}"/>
              </a:ext>
            </a:extLst>
          </p:cNvPr>
          <p:cNvSpPr>
            <a:spLocks noGrp="1"/>
          </p:cNvSpPr>
          <p:nvPr>
            <p:ph type="body" sz="quarter" idx="16"/>
          </p:nvPr>
        </p:nvSpPr>
        <p:spPr>
          <a:xfrm>
            <a:off x="805341" y="1149290"/>
            <a:ext cx="3909271" cy="4471333"/>
          </a:xfrm>
          <a:solidFill>
            <a:schemeClr val="bg1"/>
          </a:solidFill>
          <a:ln>
            <a:solidFill>
              <a:schemeClr val="tx1"/>
            </a:solidFill>
          </a:ln>
        </p:spPr>
        <p:txBody>
          <a:bodyPr/>
          <a:lstStyle/>
          <a:p>
            <a:pPr marL="285750" indent="-285750" algn="l">
              <a:buFont typeface="Arial" panose="020B0604020202020204" pitchFamily="34" charset="0"/>
              <a:buChar char="•"/>
            </a:pPr>
            <a:r>
              <a:rPr lang="en-US" dirty="0"/>
              <a:t>Bromine ISO Maintenance </a:t>
            </a:r>
          </a:p>
          <a:p>
            <a:pPr marL="644525" lvl="1" indent="-285750">
              <a:buFont typeface="Arial" panose="020B0604020202020204" pitchFamily="34" charset="0"/>
              <a:buChar char="•"/>
            </a:pPr>
            <a:r>
              <a:rPr lang="en-US" dirty="0"/>
              <a:t>Steel tanks with lead liner</a:t>
            </a:r>
          </a:p>
          <a:p>
            <a:pPr marL="644525" lvl="1" indent="-285750">
              <a:buFont typeface="Arial" panose="020B0604020202020204" pitchFamily="34" charset="0"/>
              <a:buChar char="•"/>
            </a:pPr>
            <a:r>
              <a:rPr lang="en-US" dirty="0"/>
              <a:t>Annual internal inspection</a:t>
            </a:r>
          </a:p>
          <a:p>
            <a:pPr marL="825500" lvl="2" indent="-285750">
              <a:buFont typeface="Arial" panose="020B0604020202020204" pitchFamily="34" charset="0"/>
              <a:buChar char="•"/>
            </a:pPr>
            <a:r>
              <a:rPr lang="en-US" dirty="0"/>
              <a:t>Liner thickness check </a:t>
            </a:r>
          </a:p>
          <a:p>
            <a:pPr marL="1006475" lvl="3" indent="-285750">
              <a:buFont typeface="Arial" panose="020B0604020202020204" pitchFamily="34" charset="0"/>
              <a:buChar char="•"/>
            </a:pPr>
            <a:r>
              <a:rPr lang="en-US" dirty="0"/>
              <a:t>TP10 provision (49 </a:t>
            </a:r>
            <a:r>
              <a:rPr lang="en-US" dirty="0" err="1"/>
              <a:t>cfr</a:t>
            </a:r>
            <a:r>
              <a:rPr lang="en-US" dirty="0"/>
              <a:t>, 172.102)</a:t>
            </a:r>
          </a:p>
          <a:p>
            <a:pPr marL="825500" lvl="2" indent="-285750">
              <a:buFont typeface="Arial" panose="020B0604020202020204" pitchFamily="34" charset="0"/>
              <a:buChar char="•"/>
            </a:pPr>
            <a:r>
              <a:rPr lang="en-US" dirty="0"/>
              <a:t>Inspection authority (BV) require 2.5-year inspection, 5 year hydrotest</a:t>
            </a:r>
          </a:p>
          <a:p>
            <a:pPr marL="644525" lvl="1" indent="-285750">
              <a:buFont typeface="Arial" panose="020B0604020202020204" pitchFamily="34" charset="0"/>
              <a:buChar char="•"/>
            </a:pPr>
            <a:r>
              <a:rPr lang="en-US" dirty="0"/>
              <a:t>Annual replacement of hardware, gasket, valves</a:t>
            </a:r>
          </a:p>
          <a:p>
            <a:pPr marL="644525" lvl="1" indent="-285750">
              <a:buFont typeface="Arial" panose="020B0604020202020204" pitchFamily="34" charset="0"/>
              <a:buChar char="•"/>
            </a:pPr>
            <a:r>
              <a:rPr lang="en-US" dirty="0"/>
              <a:t>Annual replacement of relief device</a:t>
            </a:r>
          </a:p>
        </p:txBody>
      </p:sp>
    </p:spTree>
    <p:extLst>
      <p:ext uri="{BB962C8B-B14F-4D97-AF65-F5344CB8AC3E}">
        <p14:creationId xmlns:p14="http://schemas.microsoft.com/office/powerpoint/2010/main" val="53409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9CEB-90E3-A3DA-660F-E520E8055CB0}"/>
              </a:ext>
            </a:extLst>
          </p:cNvPr>
          <p:cNvSpPr>
            <a:spLocks noGrp="1"/>
          </p:cNvSpPr>
          <p:nvPr>
            <p:ph type="title"/>
          </p:nvPr>
        </p:nvSpPr>
        <p:spPr/>
        <p:txBody>
          <a:bodyPr/>
          <a:lstStyle/>
          <a:p>
            <a:r>
              <a:rPr lang="en-US" dirty="0"/>
              <a:t>Bromine ISO Maintenance</a:t>
            </a:r>
          </a:p>
        </p:txBody>
      </p:sp>
      <p:sp>
        <p:nvSpPr>
          <p:cNvPr id="9" name="Text Placeholder 2">
            <a:extLst>
              <a:ext uri="{FF2B5EF4-FFF2-40B4-BE49-F238E27FC236}">
                <a16:creationId xmlns:a16="http://schemas.microsoft.com/office/drawing/2014/main" id="{609A119D-3416-FCC9-90B1-D45B85F2373F}"/>
              </a:ext>
            </a:extLst>
          </p:cNvPr>
          <p:cNvSpPr>
            <a:spLocks noGrp="1"/>
          </p:cNvSpPr>
          <p:nvPr>
            <p:ph type="body" sz="quarter" idx="16"/>
          </p:nvPr>
        </p:nvSpPr>
        <p:spPr>
          <a:xfrm>
            <a:off x="728772" y="1513893"/>
            <a:ext cx="2583811" cy="3800212"/>
          </a:xfrm>
          <a:solidFill>
            <a:schemeClr val="bg1"/>
          </a:solidFill>
          <a:ln>
            <a:solidFill>
              <a:schemeClr val="tx1"/>
            </a:solidFill>
          </a:ln>
        </p:spPr>
        <p:txBody>
          <a:bodyPr/>
          <a:lstStyle/>
          <a:p>
            <a:pPr marL="285750" indent="-285750" algn="l">
              <a:buFont typeface="Arial" panose="020B0604020202020204" pitchFamily="34" charset="0"/>
              <a:buChar char="•"/>
            </a:pPr>
            <a:r>
              <a:rPr lang="en-US" dirty="0"/>
              <a:t>Typical damage mechanisms</a:t>
            </a:r>
          </a:p>
          <a:p>
            <a:pPr marL="644525" lvl="1" indent="-285750">
              <a:buFont typeface="Arial" panose="020B0604020202020204" pitchFamily="34" charset="0"/>
              <a:buChar char="•"/>
            </a:pPr>
            <a:r>
              <a:rPr lang="en-US" sz="1600" dirty="0"/>
              <a:t>Bleeds</a:t>
            </a:r>
          </a:p>
          <a:p>
            <a:pPr marL="644525" lvl="1" indent="-285750">
              <a:buFont typeface="Arial" panose="020B0604020202020204" pitchFamily="34" charset="0"/>
              <a:buChar char="•"/>
            </a:pPr>
            <a:r>
              <a:rPr lang="en-US" sz="1600" dirty="0"/>
              <a:t>Low spots </a:t>
            </a:r>
          </a:p>
          <a:p>
            <a:pPr marL="644525" lvl="1" indent="-285750">
              <a:buFont typeface="Arial" panose="020B0604020202020204" pitchFamily="34" charset="0"/>
              <a:buChar char="•"/>
            </a:pPr>
            <a:r>
              <a:rPr lang="en-US" sz="1600" dirty="0"/>
              <a:t>Sealing surface deformation</a:t>
            </a:r>
          </a:p>
          <a:p>
            <a:pPr marL="644525" lvl="1" indent="-285750">
              <a:buFont typeface="Arial" panose="020B0604020202020204" pitchFamily="34" charset="0"/>
              <a:buChar char="•"/>
            </a:pPr>
            <a:r>
              <a:rPr lang="en-US" sz="1600" dirty="0"/>
              <a:t>Gasket material degradation</a:t>
            </a:r>
          </a:p>
          <a:p>
            <a:pPr marL="644525" lvl="1" indent="-285750">
              <a:buFont typeface="Arial" panose="020B0604020202020204" pitchFamily="34" charset="0"/>
              <a:buChar char="•"/>
            </a:pPr>
            <a:r>
              <a:rPr lang="en-US" sz="1600" dirty="0"/>
              <a:t>Corrosion to valve body and hardware</a:t>
            </a:r>
          </a:p>
          <a:p>
            <a:pPr marL="644525" lvl="1" indent="-285750">
              <a:buFont typeface="Arial" panose="020B0604020202020204" pitchFamily="34" charset="0"/>
              <a:buChar char="•"/>
            </a:pPr>
            <a:endParaRPr lang="en-US" dirty="0"/>
          </a:p>
        </p:txBody>
      </p:sp>
      <p:pic>
        <p:nvPicPr>
          <p:cNvPr id="10" name="Picture 9" descr="A sign on a tank&#10;&#10;Description automatically generated">
            <a:extLst>
              <a:ext uri="{FF2B5EF4-FFF2-40B4-BE49-F238E27FC236}">
                <a16:creationId xmlns:a16="http://schemas.microsoft.com/office/drawing/2014/main" id="{702CFFC5-72A6-7598-A28A-2341E3C2DF0E}"/>
              </a:ext>
            </a:extLst>
          </p:cNvPr>
          <p:cNvPicPr>
            <a:picLocks noChangeAspect="1"/>
          </p:cNvPicPr>
          <p:nvPr/>
        </p:nvPicPr>
        <p:blipFill>
          <a:blip r:embed="rId2"/>
          <a:stretch>
            <a:fillRect/>
          </a:stretch>
        </p:blipFill>
        <p:spPr>
          <a:xfrm>
            <a:off x="5539193" y="514350"/>
            <a:ext cx="3873748" cy="5164997"/>
          </a:xfrm>
          <a:prstGeom prst="rect">
            <a:avLst/>
          </a:prstGeom>
        </p:spPr>
      </p:pic>
      <p:pic>
        <p:nvPicPr>
          <p:cNvPr id="4" name="Picture 3" descr="A close-up of a cement floor&#10;&#10;Description automatically generated">
            <a:extLst>
              <a:ext uri="{FF2B5EF4-FFF2-40B4-BE49-F238E27FC236}">
                <a16:creationId xmlns:a16="http://schemas.microsoft.com/office/drawing/2014/main" id="{53308F80-2E05-2469-834A-82CABA886A24}"/>
              </a:ext>
            </a:extLst>
          </p:cNvPr>
          <p:cNvPicPr>
            <a:picLocks noChangeAspect="1"/>
          </p:cNvPicPr>
          <p:nvPr/>
        </p:nvPicPr>
        <p:blipFill>
          <a:blip r:embed="rId3"/>
          <a:stretch>
            <a:fillRect/>
          </a:stretch>
        </p:blipFill>
        <p:spPr>
          <a:xfrm>
            <a:off x="5411386" y="514351"/>
            <a:ext cx="4001552" cy="5335402"/>
          </a:xfrm>
          <a:prstGeom prst="rect">
            <a:avLst/>
          </a:prstGeom>
          <a:ln>
            <a:solidFill>
              <a:schemeClr val="tx1"/>
            </a:solidFill>
          </a:ln>
        </p:spPr>
      </p:pic>
      <p:pic>
        <p:nvPicPr>
          <p:cNvPr id="6" name="Picture 5" descr="A close up of a machine&#10;&#10;Description automatically generated">
            <a:extLst>
              <a:ext uri="{FF2B5EF4-FFF2-40B4-BE49-F238E27FC236}">
                <a16:creationId xmlns:a16="http://schemas.microsoft.com/office/drawing/2014/main" id="{CD5BA139-48BE-15D6-3E6F-138EDD34C8B1}"/>
              </a:ext>
            </a:extLst>
          </p:cNvPr>
          <p:cNvPicPr>
            <a:picLocks noChangeAspect="1"/>
          </p:cNvPicPr>
          <p:nvPr/>
        </p:nvPicPr>
        <p:blipFill>
          <a:blip r:embed="rId4"/>
          <a:stretch>
            <a:fillRect/>
          </a:stretch>
        </p:blipFill>
        <p:spPr>
          <a:xfrm flipH="1">
            <a:off x="5593089" y="978246"/>
            <a:ext cx="3653629" cy="4871506"/>
          </a:xfrm>
          <a:prstGeom prst="rect">
            <a:avLst/>
          </a:prstGeom>
        </p:spPr>
      </p:pic>
    </p:spTree>
    <p:extLst>
      <p:ext uri="{BB962C8B-B14F-4D97-AF65-F5344CB8AC3E}">
        <p14:creationId xmlns:p14="http://schemas.microsoft.com/office/powerpoint/2010/main" val="32263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0"/>
                            </p:stCondLst>
                            <p:childTnLst>
                              <p:par>
                                <p:cTn id="11" presetID="1" presetClass="exit" presetSubtype="0" fill="hold" nodeType="afterEffect">
                                  <p:stCondLst>
                                    <p:cond delay="500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50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500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0A35-2222-22A4-72A0-05A44BF315F0}"/>
              </a:ext>
            </a:extLst>
          </p:cNvPr>
          <p:cNvSpPr>
            <a:spLocks noGrp="1"/>
          </p:cNvSpPr>
          <p:nvPr>
            <p:ph type="title"/>
          </p:nvPr>
        </p:nvSpPr>
        <p:spPr/>
        <p:txBody>
          <a:bodyPr/>
          <a:lstStyle/>
          <a:p>
            <a:r>
              <a:rPr lang="en-US" dirty="0"/>
              <a:t>Bromine Road Trailer</a:t>
            </a:r>
          </a:p>
        </p:txBody>
      </p:sp>
      <p:pic>
        <p:nvPicPr>
          <p:cNvPr id="6" name="Picture 5" descr="A black and white rocket in a hangar&#10;&#10;Description automatically generated">
            <a:extLst>
              <a:ext uri="{FF2B5EF4-FFF2-40B4-BE49-F238E27FC236}">
                <a16:creationId xmlns:a16="http://schemas.microsoft.com/office/drawing/2014/main" id="{860F1149-8E13-8B6A-9D73-689FD883FF8B}"/>
              </a:ext>
            </a:extLst>
          </p:cNvPr>
          <p:cNvPicPr>
            <a:picLocks noChangeAspect="1"/>
          </p:cNvPicPr>
          <p:nvPr/>
        </p:nvPicPr>
        <p:blipFill>
          <a:blip r:embed="rId2"/>
          <a:stretch>
            <a:fillRect/>
          </a:stretch>
        </p:blipFill>
        <p:spPr>
          <a:xfrm>
            <a:off x="4945111" y="1208015"/>
            <a:ext cx="5771623" cy="4328718"/>
          </a:xfrm>
          <a:prstGeom prst="rect">
            <a:avLst/>
          </a:prstGeom>
          <a:ln>
            <a:solidFill>
              <a:schemeClr val="tx1"/>
            </a:solidFill>
          </a:ln>
        </p:spPr>
      </p:pic>
      <p:sp>
        <p:nvSpPr>
          <p:cNvPr id="7" name="Text Placeholder 2">
            <a:extLst>
              <a:ext uri="{FF2B5EF4-FFF2-40B4-BE49-F238E27FC236}">
                <a16:creationId xmlns:a16="http://schemas.microsoft.com/office/drawing/2014/main" id="{4107652F-32A2-6555-B281-8A2609C111D2}"/>
              </a:ext>
            </a:extLst>
          </p:cNvPr>
          <p:cNvSpPr>
            <a:spLocks noGrp="1"/>
          </p:cNvSpPr>
          <p:nvPr>
            <p:ph type="body" sz="quarter" idx="16"/>
          </p:nvPr>
        </p:nvSpPr>
        <p:spPr>
          <a:xfrm>
            <a:off x="805341" y="1208014"/>
            <a:ext cx="3909271" cy="4328719"/>
          </a:xfrm>
          <a:solidFill>
            <a:schemeClr val="bg1"/>
          </a:solidFill>
          <a:ln>
            <a:solidFill>
              <a:schemeClr val="tx1"/>
            </a:solidFill>
          </a:ln>
        </p:spPr>
        <p:txBody>
          <a:bodyPr/>
          <a:lstStyle/>
          <a:p>
            <a:pPr marL="285750" indent="-285750" algn="l">
              <a:buFont typeface="Arial" panose="020B0604020202020204" pitchFamily="34" charset="0"/>
              <a:buChar char="•"/>
            </a:pPr>
            <a:r>
              <a:rPr lang="en-US" dirty="0"/>
              <a:t>Domestic Fleet </a:t>
            </a:r>
          </a:p>
          <a:p>
            <a:pPr marL="644525" lvl="1" indent="-285750">
              <a:buFont typeface="Arial" panose="020B0604020202020204" pitchFamily="34" charset="0"/>
              <a:buChar char="•"/>
            </a:pPr>
            <a:r>
              <a:rPr lang="en-US" dirty="0"/>
              <a:t>Steel tanks with Nickel liner</a:t>
            </a:r>
          </a:p>
          <a:p>
            <a:pPr marL="644525" lvl="1" indent="-285750">
              <a:buFont typeface="Arial" panose="020B0604020202020204" pitchFamily="34" charset="0"/>
              <a:buChar char="•"/>
            </a:pPr>
            <a:r>
              <a:rPr lang="en-US" dirty="0"/>
              <a:t>Annual internal inspection</a:t>
            </a:r>
          </a:p>
          <a:p>
            <a:pPr marL="644525" lvl="1" indent="-285750">
              <a:buFont typeface="Arial" panose="020B0604020202020204" pitchFamily="34" charset="0"/>
              <a:buChar char="•"/>
            </a:pPr>
            <a:r>
              <a:rPr lang="en-US" dirty="0"/>
              <a:t>Annual replacement of hardware, gasket, valves</a:t>
            </a:r>
          </a:p>
          <a:p>
            <a:pPr marL="644525" lvl="1" indent="-285750">
              <a:buFont typeface="Arial" panose="020B0604020202020204" pitchFamily="34" charset="0"/>
              <a:buChar char="•"/>
            </a:pPr>
            <a:r>
              <a:rPr lang="en-US" dirty="0"/>
              <a:t>Annual replacement of relief device</a:t>
            </a:r>
          </a:p>
          <a:p>
            <a:pPr marL="644525" lvl="1" indent="-285750">
              <a:buFont typeface="Arial" panose="020B0604020202020204" pitchFamily="34" charset="0"/>
              <a:buChar char="•"/>
            </a:pPr>
            <a:r>
              <a:rPr lang="en-US" dirty="0"/>
              <a:t>5 year hydrostatic pressure test</a:t>
            </a:r>
          </a:p>
          <a:p>
            <a:pPr marL="644525"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60891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955E-3042-736E-5693-2A3EEFCE591D}"/>
              </a:ext>
            </a:extLst>
          </p:cNvPr>
          <p:cNvSpPr>
            <a:spLocks noGrp="1"/>
          </p:cNvSpPr>
          <p:nvPr>
            <p:ph type="title"/>
          </p:nvPr>
        </p:nvSpPr>
        <p:spPr/>
        <p:txBody>
          <a:bodyPr/>
          <a:lstStyle/>
          <a:p>
            <a:r>
              <a:rPr lang="en-US" dirty="0"/>
              <a:t>Emergency Response Management</a:t>
            </a:r>
          </a:p>
        </p:txBody>
      </p:sp>
      <p:pic>
        <p:nvPicPr>
          <p:cNvPr id="6" name="Picture 5">
            <a:extLst>
              <a:ext uri="{FF2B5EF4-FFF2-40B4-BE49-F238E27FC236}">
                <a16:creationId xmlns:a16="http://schemas.microsoft.com/office/drawing/2014/main" id="{78166073-5153-1271-DAF1-6EA0374DFA05}"/>
              </a:ext>
            </a:extLst>
          </p:cNvPr>
          <p:cNvPicPr>
            <a:picLocks noChangeAspect="1"/>
          </p:cNvPicPr>
          <p:nvPr/>
        </p:nvPicPr>
        <p:blipFill>
          <a:blip r:embed="rId2"/>
          <a:stretch>
            <a:fillRect/>
          </a:stretch>
        </p:blipFill>
        <p:spPr>
          <a:xfrm>
            <a:off x="4691224" y="1036176"/>
            <a:ext cx="6356695" cy="1783859"/>
          </a:xfrm>
          <a:prstGeom prst="rect">
            <a:avLst/>
          </a:prstGeom>
          <a:ln>
            <a:solidFill>
              <a:schemeClr val="tx1">
                <a:lumMod val="95000"/>
                <a:lumOff val="5000"/>
              </a:schemeClr>
            </a:solidFill>
          </a:ln>
        </p:spPr>
      </p:pic>
      <p:pic>
        <p:nvPicPr>
          <p:cNvPr id="7" name="Chart Placeholder 6">
            <a:extLst>
              <a:ext uri="{FF2B5EF4-FFF2-40B4-BE49-F238E27FC236}">
                <a16:creationId xmlns:a16="http://schemas.microsoft.com/office/drawing/2014/main" id="{489C36CE-140E-D035-A124-10A2C79933BD}"/>
              </a:ext>
            </a:extLst>
          </p:cNvPr>
          <p:cNvPicPr>
            <a:picLocks noGrp="1" noChangeAspect="1"/>
          </p:cNvPicPr>
          <p:nvPr>
            <p:ph type="chart" sz="quarter" idx="17"/>
          </p:nvPr>
        </p:nvPicPr>
        <p:blipFill>
          <a:blip r:embed="rId3"/>
          <a:stretch>
            <a:fillRect/>
          </a:stretch>
        </p:blipFill>
        <p:spPr>
          <a:xfrm>
            <a:off x="4691224" y="2820035"/>
            <a:ext cx="6349839" cy="2958939"/>
          </a:xfrm>
          <a:prstGeom prst="rect">
            <a:avLst/>
          </a:prstGeom>
          <a:ln>
            <a:solidFill>
              <a:schemeClr val="tx1">
                <a:lumMod val="95000"/>
                <a:lumOff val="5000"/>
              </a:schemeClr>
            </a:solidFill>
          </a:ln>
        </p:spPr>
      </p:pic>
      <p:pic>
        <p:nvPicPr>
          <p:cNvPr id="4" name="Picture 3" descr="A close up of a roll of numbers&#10;&#10;Description automatically generated">
            <a:extLst>
              <a:ext uri="{FF2B5EF4-FFF2-40B4-BE49-F238E27FC236}">
                <a16:creationId xmlns:a16="http://schemas.microsoft.com/office/drawing/2014/main" id="{D7CFB778-6B57-B6D2-ED6E-CCDCB61274F1}"/>
              </a:ext>
            </a:extLst>
          </p:cNvPr>
          <p:cNvPicPr>
            <a:picLocks noChangeAspect="1"/>
          </p:cNvPicPr>
          <p:nvPr/>
        </p:nvPicPr>
        <p:blipFill>
          <a:blip r:embed="rId4"/>
          <a:stretch>
            <a:fillRect/>
          </a:stretch>
        </p:blipFill>
        <p:spPr>
          <a:xfrm>
            <a:off x="578840" y="2784104"/>
            <a:ext cx="3993160" cy="2994870"/>
          </a:xfrm>
          <a:prstGeom prst="rect">
            <a:avLst/>
          </a:prstGeom>
          <a:ln>
            <a:solidFill>
              <a:schemeClr val="tx1"/>
            </a:solidFill>
          </a:ln>
        </p:spPr>
      </p:pic>
      <p:sp>
        <p:nvSpPr>
          <p:cNvPr id="5" name="Text Placeholder 2">
            <a:extLst>
              <a:ext uri="{FF2B5EF4-FFF2-40B4-BE49-F238E27FC236}">
                <a16:creationId xmlns:a16="http://schemas.microsoft.com/office/drawing/2014/main" id="{C2EDFBFA-202B-D53F-C965-495BE6A6BE66}"/>
              </a:ext>
            </a:extLst>
          </p:cNvPr>
          <p:cNvSpPr>
            <a:spLocks noGrp="1"/>
          </p:cNvSpPr>
          <p:nvPr>
            <p:ph type="body" sz="quarter" idx="16"/>
          </p:nvPr>
        </p:nvSpPr>
        <p:spPr>
          <a:xfrm>
            <a:off x="578840" y="1094899"/>
            <a:ext cx="3993160" cy="1606356"/>
          </a:xfrm>
          <a:solidFill>
            <a:schemeClr val="bg1"/>
          </a:solidFill>
          <a:ln>
            <a:solidFill>
              <a:schemeClr val="tx1"/>
            </a:solidFill>
          </a:ln>
        </p:spPr>
        <p:txBody>
          <a:bodyPr/>
          <a:lstStyle/>
          <a:p>
            <a:pPr marL="285750" indent="-285750" algn="l">
              <a:buFont typeface="Arial" panose="020B0604020202020204" pitchFamily="34" charset="0"/>
              <a:buChar char="•"/>
            </a:pPr>
            <a:r>
              <a:rPr lang="en-US" b="0" dirty="0" err="1"/>
              <a:t>Chemtrec</a:t>
            </a:r>
            <a:r>
              <a:rPr lang="en-US" b="0" dirty="0"/>
              <a:t> emergency contact number on all containers</a:t>
            </a:r>
          </a:p>
          <a:p>
            <a:pPr marL="285750" indent="-285750" algn="l">
              <a:buFont typeface="Arial" panose="020B0604020202020204" pitchFamily="34" charset="0"/>
              <a:buChar char="•"/>
            </a:pPr>
            <a:r>
              <a:rPr lang="en-US" b="0" dirty="0" err="1"/>
              <a:t>Chemtrec</a:t>
            </a:r>
            <a:r>
              <a:rPr lang="en-US" b="0" dirty="0"/>
              <a:t> notifies us</a:t>
            </a:r>
          </a:p>
          <a:p>
            <a:pPr marL="285750" indent="-285750" algn="l">
              <a:buFont typeface="Arial" panose="020B0604020202020204" pitchFamily="34" charset="0"/>
              <a:buChar char="•"/>
            </a:pPr>
            <a:r>
              <a:rPr lang="en-US" b="0" dirty="0"/>
              <a:t>Responsible Care member</a:t>
            </a:r>
          </a:p>
        </p:txBody>
      </p:sp>
    </p:spTree>
    <p:extLst>
      <p:ext uri="{BB962C8B-B14F-4D97-AF65-F5344CB8AC3E}">
        <p14:creationId xmlns:p14="http://schemas.microsoft.com/office/powerpoint/2010/main" val="6344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9F52-0DC4-1826-636C-E68C384D7970}"/>
              </a:ext>
            </a:extLst>
          </p:cNvPr>
          <p:cNvSpPr>
            <a:spLocks noGrp="1"/>
          </p:cNvSpPr>
          <p:nvPr>
            <p:ph type="title"/>
          </p:nvPr>
        </p:nvSpPr>
        <p:spPr/>
        <p:txBody>
          <a:bodyPr/>
          <a:lstStyle/>
          <a:p>
            <a:r>
              <a:rPr lang="en-US" dirty="0"/>
              <a:t>Bromine Cylinder Incident</a:t>
            </a:r>
          </a:p>
        </p:txBody>
      </p:sp>
      <p:pic>
        <p:nvPicPr>
          <p:cNvPr id="6" name="Picture 5" descr="A red cylinder with blue caps&#10;&#10;Description automatically generated">
            <a:extLst>
              <a:ext uri="{FF2B5EF4-FFF2-40B4-BE49-F238E27FC236}">
                <a16:creationId xmlns:a16="http://schemas.microsoft.com/office/drawing/2014/main" id="{3B80C7C4-EFBE-484C-71A9-2BB78581D971}"/>
              </a:ext>
            </a:extLst>
          </p:cNvPr>
          <p:cNvPicPr>
            <a:picLocks noChangeAspect="1"/>
          </p:cNvPicPr>
          <p:nvPr/>
        </p:nvPicPr>
        <p:blipFill>
          <a:blip r:embed="rId2"/>
          <a:stretch>
            <a:fillRect/>
          </a:stretch>
        </p:blipFill>
        <p:spPr>
          <a:xfrm>
            <a:off x="4950928" y="1216179"/>
            <a:ext cx="5962075" cy="4471557"/>
          </a:xfrm>
          <a:prstGeom prst="rect">
            <a:avLst/>
          </a:prstGeom>
        </p:spPr>
      </p:pic>
      <p:sp>
        <p:nvSpPr>
          <p:cNvPr id="9" name="Text Placeholder 2">
            <a:extLst>
              <a:ext uri="{FF2B5EF4-FFF2-40B4-BE49-F238E27FC236}">
                <a16:creationId xmlns:a16="http://schemas.microsoft.com/office/drawing/2014/main" id="{42392B19-CA59-1588-766E-8A72579C58A2}"/>
              </a:ext>
            </a:extLst>
          </p:cNvPr>
          <p:cNvSpPr>
            <a:spLocks noGrp="1"/>
          </p:cNvSpPr>
          <p:nvPr>
            <p:ph type="body" sz="quarter" idx="16"/>
          </p:nvPr>
        </p:nvSpPr>
        <p:spPr>
          <a:xfrm>
            <a:off x="609072" y="1071628"/>
            <a:ext cx="3920983" cy="4710098"/>
          </a:xfrm>
          <a:solidFill>
            <a:schemeClr val="bg1"/>
          </a:solidFill>
          <a:ln>
            <a:solidFill>
              <a:schemeClr val="tx1"/>
            </a:solidFill>
          </a:ln>
        </p:spPr>
        <p:txBody>
          <a:bodyPr/>
          <a:lstStyle/>
          <a:p>
            <a:pPr marL="285750" indent="-285750" algn="l">
              <a:buFont typeface="Arial" panose="020B0604020202020204" pitchFamily="34" charset="0"/>
              <a:buChar char="•"/>
            </a:pPr>
            <a:r>
              <a:rPr lang="en-US" sz="1600" b="0" dirty="0"/>
              <a:t>Customer safety system detected leak 02/20/24 10:09</a:t>
            </a:r>
          </a:p>
          <a:p>
            <a:pPr marL="285750" indent="-285750" algn="l">
              <a:buFont typeface="Arial" panose="020B0604020202020204" pitchFamily="34" charset="0"/>
              <a:buChar char="•"/>
            </a:pPr>
            <a:r>
              <a:rPr lang="en-US" sz="1600" b="0" dirty="0"/>
              <a:t>Plant personnel on call with customer at 11:15</a:t>
            </a:r>
          </a:p>
          <a:p>
            <a:pPr marL="285750" indent="-285750" algn="l">
              <a:buFont typeface="Arial" panose="020B0604020202020204" pitchFamily="34" charset="0"/>
              <a:buChar char="•"/>
            </a:pPr>
            <a:r>
              <a:rPr lang="en-US" sz="1600" b="0" dirty="0"/>
              <a:t>Leak contained and safe</a:t>
            </a:r>
          </a:p>
          <a:p>
            <a:pPr marL="285750" indent="-285750" algn="l">
              <a:buFont typeface="Arial" panose="020B0604020202020204" pitchFamily="34" charset="0"/>
              <a:buChar char="•"/>
            </a:pPr>
            <a:r>
              <a:rPr lang="en-US" sz="1600" b="0" dirty="0"/>
              <a:t>Dispatched plant personnel to customer 02/21/24 03:00</a:t>
            </a:r>
          </a:p>
          <a:p>
            <a:pPr marL="285750" indent="-285750" algn="l">
              <a:buFont typeface="Arial" panose="020B0604020202020204" pitchFamily="34" charset="0"/>
              <a:buChar char="•"/>
            </a:pPr>
            <a:r>
              <a:rPr lang="en-US" sz="1600" b="0" dirty="0"/>
              <a:t>On-site at 14:00 2/21/24</a:t>
            </a:r>
          </a:p>
          <a:p>
            <a:pPr marL="285750" indent="-285750" algn="l">
              <a:buFont typeface="Arial" panose="020B0604020202020204" pitchFamily="34" charset="0"/>
              <a:buChar char="•"/>
            </a:pPr>
            <a:r>
              <a:rPr lang="en-US" sz="1600" b="0" dirty="0"/>
              <a:t>Received replacement cylinder 2/22/24</a:t>
            </a:r>
          </a:p>
        </p:txBody>
      </p:sp>
    </p:spTree>
    <p:extLst>
      <p:ext uri="{BB962C8B-B14F-4D97-AF65-F5344CB8AC3E}">
        <p14:creationId xmlns:p14="http://schemas.microsoft.com/office/powerpoint/2010/main" val="283247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EED2-23E1-CD9F-04FA-9CDD1CFA5E17}"/>
              </a:ext>
            </a:extLst>
          </p:cNvPr>
          <p:cNvSpPr>
            <a:spLocks noGrp="1"/>
          </p:cNvSpPr>
          <p:nvPr>
            <p:ph type="title"/>
          </p:nvPr>
        </p:nvSpPr>
        <p:spPr/>
        <p:txBody>
          <a:bodyPr/>
          <a:lstStyle/>
          <a:p>
            <a:r>
              <a:rPr lang="en-US" dirty="0"/>
              <a:t>Bromine Cylinder Leak Root Cause</a:t>
            </a:r>
          </a:p>
        </p:txBody>
      </p:sp>
      <p:pic>
        <p:nvPicPr>
          <p:cNvPr id="8" name="Chart Placeholder 7" descr="A red bucket with green and red objects&#10;&#10;Description automatically generated">
            <a:extLst>
              <a:ext uri="{FF2B5EF4-FFF2-40B4-BE49-F238E27FC236}">
                <a16:creationId xmlns:a16="http://schemas.microsoft.com/office/drawing/2014/main" id="{449294DB-27E6-C77C-E2C9-6E6E7C91A355}"/>
              </a:ext>
            </a:extLst>
          </p:cNvPr>
          <p:cNvPicPr>
            <a:picLocks noGrp="1" noChangeAspect="1"/>
          </p:cNvPicPr>
          <p:nvPr>
            <p:ph type="chart" sz="quarter" idx="17"/>
          </p:nvPr>
        </p:nvPicPr>
        <p:blipFill>
          <a:blip r:embed="rId2"/>
          <a:stretch>
            <a:fillRect/>
          </a:stretch>
        </p:blipFill>
        <p:spPr>
          <a:xfrm>
            <a:off x="5022058" y="1241571"/>
            <a:ext cx="5729351" cy="4297013"/>
          </a:xfrm>
          <a:prstGeom prst="rect">
            <a:avLst/>
          </a:prstGeom>
        </p:spPr>
      </p:pic>
      <p:sp>
        <p:nvSpPr>
          <p:cNvPr id="5" name="Text Placeholder 2">
            <a:extLst>
              <a:ext uri="{FF2B5EF4-FFF2-40B4-BE49-F238E27FC236}">
                <a16:creationId xmlns:a16="http://schemas.microsoft.com/office/drawing/2014/main" id="{2FA15C54-59CF-3318-864B-609AF2C083D6}"/>
              </a:ext>
            </a:extLst>
          </p:cNvPr>
          <p:cNvSpPr>
            <a:spLocks noGrp="1"/>
          </p:cNvSpPr>
          <p:nvPr>
            <p:ph type="body" sz="quarter" idx="16"/>
          </p:nvPr>
        </p:nvSpPr>
        <p:spPr>
          <a:xfrm>
            <a:off x="609073" y="1082180"/>
            <a:ext cx="4071984" cy="4699546"/>
          </a:xfrm>
          <a:solidFill>
            <a:schemeClr val="bg1"/>
          </a:solidFill>
          <a:ln>
            <a:solidFill>
              <a:schemeClr val="tx1"/>
            </a:solidFill>
          </a:ln>
        </p:spPr>
        <p:txBody>
          <a:bodyPr/>
          <a:lstStyle/>
          <a:p>
            <a:pPr algn="l"/>
            <a:r>
              <a:rPr lang="en-US" sz="1600" dirty="0"/>
              <a:t>Root Cause</a:t>
            </a:r>
          </a:p>
          <a:p>
            <a:pPr marL="285750" indent="-285750" algn="l">
              <a:buFont typeface="Arial" panose="020B0604020202020204" pitchFamily="34" charset="0"/>
              <a:buChar char="•"/>
            </a:pPr>
            <a:r>
              <a:rPr lang="en-US" sz="1600" b="0" dirty="0"/>
              <a:t>Green valve lost gasket load</a:t>
            </a:r>
          </a:p>
          <a:p>
            <a:pPr marL="644525" lvl="1" indent="-285750">
              <a:buFont typeface="Arial" panose="020B0604020202020204" pitchFamily="34" charset="0"/>
              <a:buChar char="•"/>
            </a:pPr>
            <a:r>
              <a:rPr lang="en-US" sz="1600" dirty="0" err="1"/>
              <a:t>Gylon</a:t>
            </a:r>
            <a:r>
              <a:rPr lang="en-US" sz="1600" dirty="0"/>
              <a:t> 3504 gasket</a:t>
            </a:r>
            <a:endParaRPr lang="en-US" sz="1400" dirty="0"/>
          </a:p>
          <a:p>
            <a:pPr marL="644525" lvl="1" indent="-285750">
              <a:buFont typeface="Arial" panose="020B0604020202020204" pitchFamily="34" charset="0"/>
              <a:buChar char="•"/>
            </a:pPr>
            <a:r>
              <a:rPr lang="en-US" sz="1600" b="0" dirty="0"/>
              <a:t>Lead creep resulted in loss of bolt torque</a:t>
            </a:r>
            <a:endParaRPr lang="en-US" sz="1600" dirty="0"/>
          </a:p>
          <a:p>
            <a:pPr algn="l"/>
            <a:r>
              <a:rPr lang="en-US" sz="1600" dirty="0"/>
              <a:t>Corrective Action</a:t>
            </a:r>
          </a:p>
          <a:p>
            <a:pPr marL="285750" indent="-285750" algn="l">
              <a:buFont typeface="Arial" panose="020B0604020202020204" pitchFamily="34" charset="0"/>
              <a:buChar char="•"/>
            </a:pPr>
            <a:r>
              <a:rPr lang="en-US" sz="1600" b="0" dirty="0"/>
              <a:t>Change Gasket material to Viton</a:t>
            </a:r>
          </a:p>
          <a:p>
            <a:pPr marL="644525" lvl="1" indent="-285750">
              <a:buFont typeface="Arial" panose="020B0604020202020204" pitchFamily="34" charset="0"/>
              <a:buChar char="•"/>
            </a:pPr>
            <a:r>
              <a:rPr lang="en-US" sz="1600" dirty="0"/>
              <a:t>Softer gasket material</a:t>
            </a:r>
          </a:p>
          <a:p>
            <a:pPr marL="825500" lvl="2" indent="-285750">
              <a:buFont typeface="Arial" panose="020B0604020202020204" pitchFamily="34" charset="0"/>
              <a:buChar char="•"/>
            </a:pPr>
            <a:r>
              <a:rPr lang="en-US" sz="1400" dirty="0"/>
              <a:t>Requires less bolt stress</a:t>
            </a:r>
          </a:p>
          <a:p>
            <a:pPr marL="825500" lvl="2" indent="-285750">
              <a:buFont typeface="Arial" panose="020B0604020202020204" pitchFamily="34" charset="0"/>
              <a:buChar char="•"/>
            </a:pPr>
            <a:r>
              <a:rPr lang="en-US" sz="1400" dirty="0"/>
              <a:t>More memory to fill void</a:t>
            </a:r>
          </a:p>
          <a:p>
            <a:pPr marL="644525" lvl="1" indent="-285750">
              <a:buFont typeface="Arial" panose="020B0604020202020204" pitchFamily="34" charset="0"/>
              <a:buChar char="•"/>
            </a:pPr>
            <a:r>
              <a:rPr lang="en-US" sz="1600" dirty="0"/>
              <a:t>Results in less lead creep</a:t>
            </a:r>
          </a:p>
          <a:p>
            <a:pPr marL="644525" lvl="1" indent="-285750">
              <a:buFont typeface="Arial" panose="020B0604020202020204" pitchFamily="34" charset="0"/>
              <a:buChar char="•"/>
            </a:pPr>
            <a:r>
              <a:rPr lang="en-US" sz="1600" b="0" dirty="0"/>
              <a:t>Implemented</a:t>
            </a:r>
            <a:r>
              <a:rPr lang="en-US" sz="1600" dirty="0"/>
              <a:t> specification</a:t>
            </a:r>
            <a:r>
              <a:rPr lang="en-US" sz="1600" b="0" dirty="0"/>
              <a:t> change for all lead lined cylinders</a:t>
            </a:r>
          </a:p>
        </p:txBody>
      </p:sp>
    </p:spTree>
    <p:extLst>
      <p:ext uri="{BB962C8B-B14F-4D97-AF65-F5344CB8AC3E}">
        <p14:creationId xmlns:p14="http://schemas.microsoft.com/office/powerpoint/2010/main" val="105727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hteck 32"/>
          <p:cNvSpPr>
            <a:spLocks noChangeArrowheads="1"/>
          </p:cNvSpPr>
          <p:nvPr/>
        </p:nvSpPr>
        <p:spPr bwMode="auto">
          <a:xfrm>
            <a:off x="0" y="0"/>
            <a:ext cx="11583988" cy="6480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000" tIns="108000" rIns="108000" bIns="108000"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algn="ctr" eaLnBrk="1" hangingPunct="1">
              <a:lnSpc>
                <a:spcPct val="90000"/>
              </a:lnSpc>
              <a:spcBef>
                <a:spcPct val="30000"/>
              </a:spcBef>
              <a:buFont typeface="Wingdings" pitchFamily="2" charset="2"/>
              <a:buNone/>
            </a:pPr>
            <a:endParaRPr lang="en-US" altLang="en-US"/>
          </a:p>
        </p:txBody>
      </p:sp>
      <p:grpSp>
        <p:nvGrpSpPr>
          <p:cNvPr id="76803" name="Group 9"/>
          <p:cNvGrpSpPr>
            <a:grpSpLocks noChangeAspect="1"/>
          </p:cNvGrpSpPr>
          <p:nvPr/>
        </p:nvGrpSpPr>
        <p:grpSpPr bwMode="auto">
          <a:xfrm>
            <a:off x="2552700" y="1976438"/>
            <a:ext cx="6478588" cy="2527300"/>
            <a:chOff x="840" y="1365"/>
            <a:chExt cx="4081" cy="1591"/>
          </a:xfrm>
        </p:grpSpPr>
        <p:sp>
          <p:nvSpPr>
            <p:cNvPr id="76804" name="AutoShape 8"/>
            <p:cNvSpPr>
              <a:spLocks noChangeAspect="1" noChangeArrowheads="1"/>
            </p:cNvSpPr>
            <p:nvPr/>
          </p:nvSpPr>
          <p:spPr bwMode="black">
            <a:xfrm>
              <a:off x="840" y="1365"/>
              <a:ext cx="4081"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algn="ctr" eaLnBrk="1" hangingPunct="1">
                <a:lnSpc>
                  <a:spcPct val="90000"/>
                </a:lnSpc>
                <a:spcBef>
                  <a:spcPct val="30000"/>
                </a:spcBef>
                <a:buFont typeface="Wingdings" pitchFamily="2" charset="2"/>
                <a:buNone/>
              </a:pPr>
              <a:endParaRPr lang="en-US" altLang="en-US"/>
            </a:p>
          </p:txBody>
        </p:sp>
        <p:sp>
          <p:nvSpPr>
            <p:cNvPr id="76805" name="Rectangle 10"/>
            <p:cNvSpPr>
              <a:spLocks noChangeArrowheads="1"/>
            </p:cNvSpPr>
            <p:nvPr/>
          </p:nvSpPr>
          <p:spPr bwMode="black">
            <a:xfrm>
              <a:off x="836" y="2361"/>
              <a:ext cx="1483" cy="173"/>
            </a:xfrm>
            <a:prstGeom prst="rect">
              <a:avLst/>
            </a:prstGeom>
            <a:solidFill>
              <a:srgbClr val="F11A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eaLnBrk="1" hangingPunct="1">
                <a:spcBef>
                  <a:spcPct val="0"/>
                </a:spcBef>
                <a:buClrTx/>
                <a:buFontTx/>
                <a:buNone/>
              </a:pPr>
              <a:endParaRPr lang="en-US" altLang="en-US"/>
            </a:p>
          </p:txBody>
        </p:sp>
        <p:sp>
          <p:nvSpPr>
            <p:cNvPr id="76806" name="Freeform 11"/>
            <p:cNvSpPr>
              <a:spLocks noEditPoints="1"/>
            </p:cNvSpPr>
            <p:nvPr/>
          </p:nvSpPr>
          <p:spPr bwMode="black">
            <a:xfrm>
              <a:off x="1244" y="1376"/>
              <a:ext cx="541" cy="869"/>
            </a:xfrm>
            <a:custGeom>
              <a:avLst/>
              <a:gdLst>
                <a:gd name="T0" fmla="*/ 2147483647 w 150"/>
                <a:gd name="T1" fmla="*/ 0 h 241"/>
                <a:gd name="T2" fmla="*/ 2147483647 w 150"/>
                <a:gd name="T3" fmla="*/ 0 h 241"/>
                <a:gd name="T4" fmla="*/ 0 w 150"/>
                <a:gd name="T5" fmla="*/ 2147483647 h 241"/>
                <a:gd name="T6" fmla="*/ 2147483647 w 150"/>
                <a:gd name="T7" fmla="*/ 2147483647 h 241"/>
                <a:gd name="T8" fmla="*/ 2147483647 w 150"/>
                <a:gd name="T9" fmla="*/ 2147483647 h 241"/>
                <a:gd name="T10" fmla="*/ 2147483647 w 150"/>
                <a:gd name="T11" fmla="*/ 2147483647 h 241"/>
                <a:gd name="T12" fmla="*/ 2147483647 w 150"/>
                <a:gd name="T13" fmla="*/ 2147483647 h 241"/>
                <a:gd name="T14" fmla="*/ 2147483647 w 150"/>
                <a:gd name="T15" fmla="*/ 2147483647 h 241"/>
                <a:gd name="T16" fmla="*/ 2147483647 w 150"/>
                <a:gd name="T17" fmla="*/ 0 h 241"/>
                <a:gd name="T18" fmla="*/ 2147483647 w 150"/>
                <a:gd name="T19" fmla="*/ 2147483647 h 241"/>
                <a:gd name="T20" fmla="*/ 2147483647 w 150"/>
                <a:gd name="T21" fmla="*/ 2147483647 h 241"/>
                <a:gd name="T22" fmla="*/ 2147483647 w 150"/>
                <a:gd name="T23" fmla="*/ 2147483647 h 241"/>
                <a:gd name="T24" fmla="*/ 2147483647 w 150"/>
                <a:gd name="T25" fmla="*/ 2147483647 h 241"/>
                <a:gd name="T26" fmla="*/ 2147483647 w 150"/>
                <a:gd name="T27" fmla="*/ 2147483647 h 241"/>
                <a:gd name="T28" fmla="*/ 2147483647 w 150"/>
                <a:gd name="T29" fmla="*/ 2147483647 h 241"/>
                <a:gd name="T30" fmla="*/ 2147483647 w 150"/>
                <a:gd name="T31" fmla="*/ 2147483647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241">
                  <a:moveTo>
                    <a:pt x="100" y="0"/>
                  </a:moveTo>
                  <a:cubicBezTo>
                    <a:pt x="54" y="0"/>
                    <a:pt x="54" y="0"/>
                    <a:pt x="54" y="0"/>
                  </a:cubicBezTo>
                  <a:cubicBezTo>
                    <a:pt x="0" y="241"/>
                    <a:pt x="0" y="241"/>
                    <a:pt x="0" y="241"/>
                  </a:cubicBezTo>
                  <a:cubicBezTo>
                    <a:pt x="42" y="241"/>
                    <a:pt x="42" y="241"/>
                    <a:pt x="42" y="241"/>
                  </a:cubicBezTo>
                  <a:cubicBezTo>
                    <a:pt x="42" y="241"/>
                    <a:pt x="52" y="188"/>
                    <a:pt x="53" y="182"/>
                  </a:cubicBezTo>
                  <a:cubicBezTo>
                    <a:pt x="96" y="182"/>
                    <a:pt x="96" y="182"/>
                    <a:pt x="96" y="182"/>
                  </a:cubicBezTo>
                  <a:cubicBezTo>
                    <a:pt x="98" y="188"/>
                    <a:pt x="107" y="241"/>
                    <a:pt x="107" y="241"/>
                  </a:cubicBezTo>
                  <a:cubicBezTo>
                    <a:pt x="150" y="241"/>
                    <a:pt x="150" y="241"/>
                    <a:pt x="150" y="241"/>
                  </a:cubicBezTo>
                  <a:cubicBezTo>
                    <a:pt x="100" y="0"/>
                    <a:pt x="100" y="0"/>
                    <a:pt x="100" y="0"/>
                  </a:cubicBezTo>
                  <a:close/>
                  <a:moveTo>
                    <a:pt x="75" y="58"/>
                  </a:moveTo>
                  <a:cubicBezTo>
                    <a:pt x="75" y="58"/>
                    <a:pt x="75" y="64"/>
                    <a:pt x="76" y="67"/>
                  </a:cubicBezTo>
                  <a:cubicBezTo>
                    <a:pt x="81" y="95"/>
                    <a:pt x="89" y="138"/>
                    <a:pt x="90" y="145"/>
                  </a:cubicBezTo>
                  <a:cubicBezTo>
                    <a:pt x="60" y="145"/>
                    <a:pt x="60" y="145"/>
                    <a:pt x="60" y="145"/>
                  </a:cubicBezTo>
                  <a:cubicBezTo>
                    <a:pt x="60" y="145"/>
                    <a:pt x="60" y="145"/>
                    <a:pt x="60" y="145"/>
                  </a:cubicBezTo>
                  <a:cubicBezTo>
                    <a:pt x="61" y="138"/>
                    <a:pt x="69" y="95"/>
                    <a:pt x="74" y="67"/>
                  </a:cubicBezTo>
                  <a:cubicBezTo>
                    <a:pt x="75" y="64"/>
                    <a:pt x="75" y="58"/>
                    <a:pt x="7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07" name="Freeform 12"/>
            <p:cNvSpPr>
              <a:spLocks/>
            </p:cNvSpPr>
            <p:nvPr/>
          </p:nvSpPr>
          <p:spPr bwMode="black">
            <a:xfrm>
              <a:off x="1872" y="1376"/>
              <a:ext cx="451" cy="869"/>
            </a:xfrm>
            <a:custGeom>
              <a:avLst/>
              <a:gdLst>
                <a:gd name="T0" fmla="*/ 2147483647 w 125"/>
                <a:gd name="T1" fmla="*/ 2147483647 h 241"/>
                <a:gd name="T2" fmla="*/ 2147483647 w 125"/>
                <a:gd name="T3" fmla="*/ 2147483647 h 241"/>
                <a:gd name="T4" fmla="*/ 2147483647 w 125"/>
                <a:gd name="T5" fmla="*/ 2147483647 h 241"/>
                <a:gd name="T6" fmla="*/ 2147483647 w 125"/>
                <a:gd name="T7" fmla="*/ 0 h 241"/>
                <a:gd name="T8" fmla="*/ 0 w 125"/>
                <a:gd name="T9" fmla="*/ 0 h 241"/>
                <a:gd name="T10" fmla="*/ 0 w 125"/>
                <a:gd name="T11" fmla="*/ 2147483647 h 241"/>
                <a:gd name="T12" fmla="*/ 2147483647 w 125"/>
                <a:gd name="T13" fmla="*/ 2147483647 h 241"/>
                <a:gd name="T14" fmla="*/ 2147483647 w 125"/>
                <a:gd name="T15" fmla="*/ 2147483647 h 241"/>
                <a:gd name="T16" fmla="*/ 2147483647 w 125"/>
                <a:gd name="T17" fmla="*/ 2147483647 h 241"/>
                <a:gd name="T18" fmla="*/ 2147483647 w 125"/>
                <a:gd name="T19" fmla="*/ 2147483647 h 241"/>
                <a:gd name="T20" fmla="*/ 2147483647 w 125"/>
                <a:gd name="T21" fmla="*/ 2147483647 h 241"/>
                <a:gd name="T22" fmla="*/ 2147483647 w 125"/>
                <a:gd name="T23" fmla="*/ 2147483647 h 241"/>
                <a:gd name="T24" fmla="*/ 2147483647 w 125"/>
                <a:gd name="T25" fmla="*/ 0 h 241"/>
                <a:gd name="T26" fmla="*/ 2147483647 w 125"/>
                <a:gd name="T27" fmla="*/ 0 h 241"/>
                <a:gd name="T28" fmla="*/ 2147483647 w 125"/>
                <a:gd name="T29" fmla="*/ 2147483647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41">
                  <a:moveTo>
                    <a:pt x="84" y="149"/>
                  </a:moveTo>
                  <a:cubicBezTo>
                    <a:pt x="84" y="150"/>
                    <a:pt x="84" y="157"/>
                    <a:pt x="84" y="157"/>
                  </a:cubicBezTo>
                  <a:cubicBezTo>
                    <a:pt x="84" y="157"/>
                    <a:pt x="84" y="151"/>
                    <a:pt x="83" y="148"/>
                  </a:cubicBezTo>
                  <a:cubicBezTo>
                    <a:pt x="73" y="95"/>
                    <a:pt x="54" y="0"/>
                    <a:pt x="54" y="0"/>
                  </a:cubicBezTo>
                  <a:cubicBezTo>
                    <a:pt x="0" y="0"/>
                    <a:pt x="0" y="0"/>
                    <a:pt x="0" y="0"/>
                  </a:cubicBezTo>
                  <a:cubicBezTo>
                    <a:pt x="0" y="241"/>
                    <a:pt x="0" y="241"/>
                    <a:pt x="0" y="241"/>
                  </a:cubicBezTo>
                  <a:cubicBezTo>
                    <a:pt x="38" y="241"/>
                    <a:pt x="38" y="241"/>
                    <a:pt x="38" y="241"/>
                  </a:cubicBezTo>
                  <a:cubicBezTo>
                    <a:pt x="38" y="241"/>
                    <a:pt x="38" y="142"/>
                    <a:pt x="38" y="87"/>
                  </a:cubicBezTo>
                  <a:cubicBezTo>
                    <a:pt x="38" y="86"/>
                    <a:pt x="38" y="80"/>
                    <a:pt x="38" y="80"/>
                  </a:cubicBezTo>
                  <a:cubicBezTo>
                    <a:pt x="38" y="80"/>
                    <a:pt x="38" y="85"/>
                    <a:pt x="39" y="88"/>
                  </a:cubicBezTo>
                  <a:cubicBezTo>
                    <a:pt x="50" y="143"/>
                    <a:pt x="69" y="241"/>
                    <a:pt x="69" y="241"/>
                  </a:cubicBezTo>
                  <a:cubicBezTo>
                    <a:pt x="125" y="241"/>
                    <a:pt x="125" y="241"/>
                    <a:pt x="125" y="241"/>
                  </a:cubicBezTo>
                  <a:cubicBezTo>
                    <a:pt x="125" y="0"/>
                    <a:pt x="125" y="0"/>
                    <a:pt x="125" y="0"/>
                  </a:cubicBezTo>
                  <a:cubicBezTo>
                    <a:pt x="84" y="0"/>
                    <a:pt x="84" y="0"/>
                    <a:pt x="84" y="0"/>
                  </a:cubicBezTo>
                  <a:cubicBezTo>
                    <a:pt x="84" y="0"/>
                    <a:pt x="84" y="96"/>
                    <a:pt x="84" y="1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08" name="Freeform 13"/>
            <p:cNvSpPr>
              <a:spLocks/>
            </p:cNvSpPr>
            <p:nvPr/>
          </p:nvSpPr>
          <p:spPr bwMode="black">
            <a:xfrm>
              <a:off x="836" y="1376"/>
              <a:ext cx="350" cy="869"/>
            </a:xfrm>
            <a:custGeom>
              <a:avLst/>
              <a:gdLst>
                <a:gd name="T0" fmla="*/ 0 w 350"/>
                <a:gd name="T1" fmla="*/ 0 h 869"/>
                <a:gd name="T2" fmla="*/ 0 w 350"/>
                <a:gd name="T3" fmla="*/ 869 h 869"/>
                <a:gd name="T4" fmla="*/ 350 w 350"/>
                <a:gd name="T5" fmla="*/ 869 h 869"/>
                <a:gd name="T6" fmla="*/ 350 w 350"/>
                <a:gd name="T7" fmla="*/ 736 h 869"/>
                <a:gd name="T8" fmla="*/ 152 w 350"/>
                <a:gd name="T9" fmla="*/ 736 h 869"/>
                <a:gd name="T10" fmla="*/ 152 w 350"/>
                <a:gd name="T11" fmla="*/ 0 h 869"/>
                <a:gd name="T12" fmla="*/ 0 w 350"/>
                <a:gd name="T13" fmla="*/ 0 h 8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869">
                  <a:moveTo>
                    <a:pt x="0" y="0"/>
                  </a:moveTo>
                  <a:lnTo>
                    <a:pt x="0" y="869"/>
                  </a:lnTo>
                  <a:lnTo>
                    <a:pt x="350" y="869"/>
                  </a:lnTo>
                  <a:lnTo>
                    <a:pt x="350" y="736"/>
                  </a:lnTo>
                  <a:lnTo>
                    <a:pt x="152" y="736"/>
                  </a:lnTo>
                  <a:lnTo>
                    <a:pt x="15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09" name="Freeform 14"/>
            <p:cNvSpPr>
              <a:spLocks/>
            </p:cNvSpPr>
            <p:nvPr/>
          </p:nvSpPr>
          <p:spPr bwMode="black">
            <a:xfrm>
              <a:off x="2410" y="2707"/>
              <a:ext cx="133" cy="191"/>
            </a:xfrm>
            <a:custGeom>
              <a:avLst/>
              <a:gdLst>
                <a:gd name="T0" fmla="*/ 115 w 133"/>
                <a:gd name="T1" fmla="*/ 105 h 191"/>
                <a:gd name="T2" fmla="*/ 115 w 133"/>
                <a:gd name="T3" fmla="*/ 83 h 191"/>
                <a:gd name="T4" fmla="*/ 21 w 133"/>
                <a:gd name="T5" fmla="*/ 83 h 191"/>
                <a:gd name="T6" fmla="*/ 21 w 133"/>
                <a:gd name="T7" fmla="*/ 22 h 191"/>
                <a:gd name="T8" fmla="*/ 130 w 133"/>
                <a:gd name="T9" fmla="*/ 22 h 191"/>
                <a:gd name="T10" fmla="*/ 130 w 133"/>
                <a:gd name="T11" fmla="*/ 0 h 191"/>
                <a:gd name="T12" fmla="*/ 0 w 133"/>
                <a:gd name="T13" fmla="*/ 0 h 191"/>
                <a:gd name="T14" fmla="*/ 0 w 133"/>
                <a:gd name="T15" fmla="*/ 191 h 191"/>
                <a:gd name="T16" fmla="*/ 133 w 133"/>
                <a:gd name="T17" fmla="*/ 191 h 191"/>
                <a:gd name="T18" fmla="*/ 133 w 133"/>
                <a:gd name="T19" fmla="*/ 170 h 191"/>
                <a:gd name="T20" fmla="*/ 21 w 133"/>
                <a:gd name="T21" fmla="*/ 170 h 191"/>
                <a:gd name="T22" fmla="*/ 21 w 133"/>
                <a:gd name="T23" fmla="*/ 105 h 191"/>
                <a:gd name="T24" fmla="*/ 115 w 133"/>
                <a:gd name="T25" fmla="*/ 105 h 191"/>
                <a:gd name="T26" fmla="*/ 115 w 133"/>
                <a:gd name="T27" fmla="*/ 105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3" h="191">
                  <a:moveTo>
                    <a:pt x="115" y="105"/>
                  </a:moveTo>
                  <a:lnTo>
                    <a:pt x="115" y="83"/>
                  </a:lnTo>
                  <a:lnTo>
                    <a:pt x="21" y="83"/>
                  </a:lnTo>
                  <a:lnTo>
                    <a:pt x="21" y="22"/>
                  </a:lnTo>
                  <a:lnTo>
                    <a:pt x="130" y="22"/>
                  </a:lnTo>
                  <a:lnTo>
                    <a:pt x="130" y="0"/>
                  </a:lnTo>
                  <a:lnTo>
                    <a:pt x="0" y="0"/>
                  </a:lnTo>
                  <a:lnTo>
                    <a:pt x="0" y="191"/>
                  </a:lnTo>
                  <a:lnTo>
                    <a:pt x="133" y="191"/>
                  </a:lnTo>
                  <a:lnTo>
                    <a:pt x="133" y="170"/>
                  </a:lnTo>
                  <a:lnTo>
                    <a:pt x="21" y="170"/>
                  </a:lnTo>
                  <a:lnTo>
                    <a:pt x="21" y="105"/>
                  </a:lnTo>
                  <a:lnTo>
                    <a:pt x="115"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0" name="Freeform 15"/>
            <p:cNvSpPr>
              <a:spLocks/>
            </p:cNvSpPr>
            <p:nvPr/>
          </p:nvSpPr>
          <p:spPr bwMode="black">
            <a:xfrm>
              <a:off x="2572" y="2768"/>
              <a:ext cx="105" cy="130"/>
            </a:xfrm>
            <a:custGeom>
              <a:avLst/>
              <a:gdLst>
                <a:gd name="T0" fmla="*/ 0 w 29"/>
                <a:gd name="T1" fmla="*/ 2147483647 h 36"/>
                <a:gd name="T2" fmla="*/ 0 w 29"/>
                <a:gd name="T3" fmla="*/ 2147483647 h 36"/>
                <a:gd name="T4" fmla="*/ 2147483647 w 29"/>
                <a:gd name="T5" fmla="*/ 2147483647 h 36"/>
                <a:gd name="T6" fmla="*/ 2147483647 w 29"/>
                <a:gd name="T7" fmla="*/ 2147483647 h 36"/>
                <a:gd name="T8" fmla="*/ 2147483647 w 29"/>
                <a:gd name="T9" fmla="*/ 2147483647 h 36"/>
                <a:gd name="T10" fmla="*/ 2147483647 w 29"/>
                <a:gd name="T11" fmla="*/ 2147483647 h 36"/>
                <a:gd name="T12" fmla="*/ 2147483647 w 29"/>
                <a:gd name="T13" fmla="*/ 2147483647 h 36"/>
                <a:gd name="T14" fmla="*/ 2147483647 w 29"/>
                <a:gd name="T15" fmla="*/ 2147483647 h 36"/>
                <a:gd name="T16" fmla="*/ 2147483647 w 29"/>
                <a:gd name="T17" fmla="*/ 2147483647 h 36"/>
                <a:gd name="T18" fmla="*/ 2147483647 w 29"/>
                <a:gd name="T19" fmla="*/ 2147483647 h 36"/>
                <a:gd name="T20" fmla="*/ 2147483647 w 29"/>
                <a:gd name="T21" fmla="*/ 2147483647 h 36"/>
                <a:gd name="T22" fmla="*/ 2147483647 w 29"/>
                <a:gd name="T23" fmla="*/ 2147483647 h 36"/>
                <a:gd name="T24" fmla="*/ 2147483647 w 29"/>
                <a:gd name="T25" fmla="*/ 0 h 36"/>
                <a:gd name="T26" fmla="*/ 2147483647 w 29"/>
                <a:gd name="T27" fmla="*/ 2147483647 h 36"/>
                <a:gd name="T28" fmla="*/ 2147483647 w 29"/>
                <a:gd name="T29" fmla="*/ 2147483647 h 36"/>
                <a:gd name="T30" fmla="*/ 0 w 29"/>
                <a:gd name="T31" fmla="*/ 2147483647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36">
                  <a:moveTo>
                    <a:pt x="0" y="1"/>
                  </a:moveTo>
                  <a:cubicBezTo>
                    <a:pt x="0" y="36"/>
                    <a:pt x="0" y="36"/>
                    <a:pt x="0" y="36"/>
                  </a:cubicBezTo>
                  <a:cubicBezTo>
                    <a:pt x="6" y="36"/>
                    <a:pt x="6" y="36"/>
                    <a:pt x="6" y="36"/>
                  </a:cubicBezTo>
                  <a:cubicBezTo>
                    <a:pt x="6" y="16"/>
                    <a:pt x="6" y="16"/>
                    <a:pt x="6" y="16"/>
                  </a:cubicBezTo>
                  <a:cubicBezTo>
                    <a:pt x="6" y="13"/>
                    <a:pt x="6" y="10"/>
                    <a:pt x="9" y="8"/>
                  </a:cubicBezTo>
                  <a:cubicBezTo>
                    <a:pt x="10" y="6"/>
                    <a:pt x="13" y="5"/>
                    <a:pt x="15" y="5"/>
                  </a:cubicBezTo>
                  <a:cubicBezTo>
                    <a:pt x="19" y="5"/>
                    <a:pt x="22" y="7"/>
                    <a:pt x="23" y="10"/>
                  </a:cubicBezTo>
                  <a:cubicBezTo>
                    <a:pt x="23" y="11"/>
                    <a:pt x="23" y="12"/>
                    <a:pt x="23" y="16"/>
                  </a:cubicBezTo>
                  <a:cubicBezTo>
                    <a:pt x="23" y="36"/>
                    <a:pt x="23" y="36"/>
                    <a:pt x="23" y="36"/>
                  </a:cubicBezTo>
                  <a:cubicBezTo>
                    <a:pt x="29" y="36"/>
                    <a:pt x="29" y="36"/>
                    <a:pt x="29" y="36"/>
                  </a:cubicBezTo>
                  <a:cubicBezTo>
                    <a:pt x="29" y="15"/>
                    <a:pt x="29" y="15"/>
                    <a:pt x="29" y="15"/>
                  </a:cubicBezTo>
                  <a:cubicBezTo>
                    <a:pt x="29" y="12"/>
                    <a:pt x="29" y="10"/>
                    <a:pt x="29" y="8"/>
                  </a:cubicBezTo>
                  <a:cubicBezTo>
                    <a:pt x="27" y="2"/>
                    <a:pt x="21" y="0"/>
                    <a:pt x="17" y="0"/>
                  </a:cubicBezTo>
                  <a:cubicBezTo>
                    <a:pt x="15" y="0"/>
                    <a:pt x="9" y="0"/>
                    <a:pt x="6" y="6"/>
                  </a:cubicBezTo>
                  <a:cubicBezTo>
                    <a:pt x="6" y="1"/>
                    <a:pt x="6" y="1"/>
                    <a:pt x="6" y="1"/>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1" name="Freeform 16"/>
            <p:cNvSpPr>
              <a:spLocks noEditPoints="1"/>
            </p:cNvSpPr>
            <p:nvPr/>
          </p:nvSpPr>
          <p:spPr bwMode="black">
            <a:xfrm>
              <a:off x="2709" y="2768"/>
              <a:ext cx="119" cy="134"/>
            </a:xfrm>
            <a:custGeom>
              <a:avLst/>
              <a:gdLst>
                <a:gd name="T0" fmla="*/ 2147483647 w 33"/>
                <a:gd name="T1" fmla="*/ 2147483647 h 37"/>
                <a:gd name="T2" fmla="*/ 2147483647 w 33"/>
                <a:gd name="T3" fmla="*/ 2147483647 h 37"/>
                <a:gd name="T4" fmla="*/ 2147483647 w 33"/>
                <a:gd name="T5" fmla="*/ 2147483647 h 37"/>
                <a:gd name="T6" fmla="*/ 2147483647 w 33"/>
                <a:gd name="T7" fmla="*/ 2147483647 h 37"/>
                <a:gd name="T8" fmla="*/ 2147483647 w 33"/>
                <a:gd name="T9" fmla="*/ 2147483647 h 37"/>
                <a:gd name="T10" fmla="*/ 2147483647 w 33"/>
                <a:gd name="T11" fmla="*/ 0 h 37"/>
                <a:gd name="T12" fmla="*/ 0 w 33"/>
                <a:gd name="T13" fmla="*/ 2147483647 h 37"/>
                <a:gd name="T14" fmla="*/ 2147483647 w 33"/>
                <a:gd name="T15" fmla="*/ 2147483647 h 37"/>
                <a:gd name="T16" fmla="*/ 2147483647 w 33"/>
                <a:gd name="T17" fmla="*/ 2147483647 h 37"/>
                <a:gd name="T18" fmla="*/ 2147483647 w 33"/>
                <a:gd name="T19" fmla="*/ 2147483647 h 37"/>
                <a:gd name="T20" fmla="*/ 2147483647 w 33"/>
                <a:gd name="T21" fmla="*/ 2147483647 h 37"/>
                <a:gd name="T22" fmla="*/ 2147483647 w 33"/>
                <a:gd name="T23" fmla="*/ 2147483647 h 37"/>
                <a:gd name="T24" fmla="*/ 2147483647 w 33"/>
                <a:gd name="T25" fmla="*/ 2147483647 h 37"/>
                <a:gd name="T26" fmla="*/ 2147483647 w 33"/>
                <a:gd name="T27" fmla="*/ 214748364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37">
                  <a:moveTo>
                    <a:pt x="27" y="24"/>
                  </a:moveTo>
                  <a:cubicBezTo>
                    <a:pt x="26" y="29"/>
                    <a:pt x="23" y="33"/>
                    <a:pt x="18" y="33"/>
                  </a:cubicBezTo>
                  <a:cubicBezTo>
                    <a:pt x="10" y="33"/>
                    <a:pt x="6" y="25"/>
                    <a:pt x="7" y="19"/>
                  </a:cubicBezTo>
                  <a:cubicBezTo>
                    <a:pt x="33" y="19"/>
                    <a:pt x="33" y="19"/>
                    <a:pt x="33" y="19"/>
                  </a:cubicBezTo>
                  <a:cubicBezTo>
                    <a:pt x="33" y="18"/>
                    <a:pt x="33" y="15"/>
                    <a:pt x="33" y="12"/>
                  </a:cubicBezTo>
                  <a:cubicBezTo>
                    <a:pt x="31" y="3"/>
                    <a:pt x="24" y="0"/>
                    <a:pt x="17" y="0"/>
                  </a:cubicBezTo>
                  <a:cubicBezTo>
                    <a:pt x="10" y="0"/>
                    <a:pt x="0" y="5"/>
                    <a:pt x="0" y="18"/>
                  </a:cubicBezTo>
                  <a:cubicBezTo>
                    <a:pt x="0" y="30"/>
                    <a:pt x="7" y="37"/>
                    <a:pt x="17" y="37"/>
                  </a:cubicBezTo>
                  <a:cubicBezTo>
                    <a:pt x="29" y="37"/>
                    <a:pt x="33" y="28"/>
                    <a:pt x="33" y="25"/>
                  </a:cubicBezTo>
                  <a:cubicBezTo>
                    <a:pt x="27" y="24"/>
                    <a:pt x="27" y="24"/>
                    <a:pt x="27" y="24"/>
                  </a:cubicBezTo>
                  <a:close/>
                  <a:moveTo>
                    <a:pt x="7" y="15"/>
                  </a:moveTo>
                  <a:cubicBezTo>
                    <a:pt x="7" y="8"/>
                    <a:pt x="12" y="4"/>
                    <a:pt x="17" y="4"/>
                  </a:cubicBezTo>
                  <a:cubicBezTo>
                    <a:pt x="20" y="4"/>
                    <a:pt x="26" y="6"/>
                    <a:pt x="27" y="15"/>
                  </a:cubicBezTo>
                  <a:cubicBezTo>
                    <a:pt x="7" y="15"/>
                    <a:pt x="7" y="15"/>
                    <a:pt x="7"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2" name="Freeform 17"/>
            <p:cNvSpPr>
              <a:spLocks/>
            </p:cNvSpPr>
            <p:nvPr/>
          </p:nvSpPr>
          <p:spPr bwMode="black">
            <a:xfrm>
              <a:off x="2861" y="2768"/>
              <a:ext cx="65" cy="130"/>
            </a:xfrm>
            <a:custGeom>
              <a:avLst/>
              <a:gdLst>
                <a:gd name="T0" fmla="*/ 0 w 18"/>
                <a:gd name="T1" fmla="*/ 2147483647 h 36"/>
                <a:gd name="T2" fmla="*/ 0 w 18"/>
                <a:gd name="T3" fmla="*/ 2147483647 h 36"/>
                <a:gd name="T4" fmla="*/ 2147483647 w 18"/>
                <a:gd name="T5" fmla="*/ 2147483647 h 36"/>
                <a:gd name="T6" fmla="*/ 2147483647 w 18"/>
                <a:gd name="T7" fmla="*/ 2147483647 h 36"/>
                <a:gd name="T8" fmla="*/ 2147483647 w 18"/>
                <a:gd name="T9" fmla="*/ 2147483647 h 36"/>
                <a:gd name="T10" fmla="*/ 2147483647 w 18"/>
                <a:gd name="T11" fmla="*/ 2147483647 h 36"/>
                <a:gd name="T12" fmla="*/ 2147483647 w 18"/>
                <a:gd name="T13" fmla="*/ 2147483647 h 36"/>
                <a:gd name="T14" fmla="*/ 2147483647 w 18"/>
                <a:gd name="T15" fmla="*/ 0 h 36"/>
                <a:gd name="T16" fmla="*/ 2147483647 w 18"/>
                <a:gd name="T17" fmla="*/ 2147483647 h 36"/>
                <a:gd name="T18" fmla="*/ 2147483647 w 18"/>
                <a:gd name="T19" fmla="*/ 2147483647 h 36"/>
                <a:gd name="T20" fmla="*/ 0 w 18"/>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1"/>
                  </a:moveTo>
                  <a:cubicBezTo>
                    <a:pt x="0" y="36"/>
                    <a:pt x="0" y="36"/>
                    <a:pt x="0" y="36"/>
                  </a:cubicBezTo>
                  <a:cubicBezTo>
                    <a:pt x="6" y="36"/>
                    <a:pt x="6" y="36"/>
                    <a:pt x="6" y="36"/>
                  </a:cubicBezTo>
                  <a:cubicBezTo>
                    <a:pt x="6" y="20"/>
                    <a:pt x="6" y="20"/>
                    <a:pt x="6" y="20"/>
                  </a:cubicBezTo>
                  <a:cubicBezTo>
                    <a:pt x="6" y="16"/>
                    <a:pt x="6" y="13"/>
                    <a:pt x="8" y="11"/>
                  </a:cubicBezTo>
                  <a:cubicBezTo>
                    <a:pt x="9" y="8"/>
                    <a:pt x="12" y="6"/>
                    <a:pt x="16" y="6"/>
                  </a:cubicBezTo>
                  <a:cubicBezTo>
                    <a:pt x="17" y="6"/>
                    <a:pt x="18" y="7"/>
                    <a:pt x="18" y="7"/>
                  </a:cubicBezTo>
                  <a:cubicBezTo>
                    <a:pt x="18" y="0"/>
                    <a:pt x="18" y="0"/>
                    <a:pt x="18" y="0"/>
                  </a:cubicBezTo>
                  <a:cubicBezTo>
                    <a:pt x="16" y="0"/>
                    <a:pt x="10" y="0"/>
                    <a:pt x="6" y="7"/>
                  </a:cubicBezTo>
                  <a:cubicBezTo>
                    <a:pt x="6" y="1"/>
                    <a:pt x="6" y="1"/>
                    <a:pt x="6" y="1"/>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3" name="Freeform 18"/>
            <p:cNvSpPr>
              <a:spLocks noEditPoints="1"/>
            </p:cNvSpPr>
            <p:nvPr/>
          </p:nvSpPr>
          <p:spPr bwMode="black">
            <a:xfrm>
              <a:off x="2944" y="2768"/>
              <a:ext cx="122" cy="192"/>
            </a:xfrm>
            <a:custGeom>
              <a:avLst/>
              <a:gdLst>
                <a:gd name="T0" fmla="*/ 2147483647 w 34"/>
                <a:gd name="T1" fmla="*/ 2147483647 h 53"/>
                <a:gd name="T2" fmla="*/ 2147483647 w 34"/>
                <a:gd name="T3" fmla="*/ 2147483647 h 53"/>
                <a:gd name="T4" fmla="*/ 2147483647 w 34"/>
                <a:gd name="T5" fmla="*/ 0 h 53"/>
                <a:gd name="T6" fmla="*/ 0 w 34"/>
                <a:gd name="T7" fmla="*/ 2147483647 h 53"/>
                <a:gd name="T8" fmla="*/ 2147483647 w 34"/>
                <a:gd name="T9" fmla="*/ 2147483647 h 53"/>
                <a:gd name="T10" fmla="*/ 2147483647 w 34"/>
                <a:gd name="T11" fmla="*/ 2147483647 h 53"/>
                <a:gd name="T12" fmla="*/ 2147483647 w 34"/>
                <a:gd name="T13" fmla="*/ 2147483647 h 53"/>
                <a:gd name="T14" fmla="*/ 2147483647 w 34"/>
                <a:gd name="T15" fmla="*/ 2147483647 h 53"/>
                <a:gd name="T16" fmla="*/ 2147483647 w 34"/>
                <a:gd name="T17" fmla="*/ 2147483647 h 53"/>
                <a:gd name="T18" fmla="*/ 2147483647 w 34"/>
                <a:gd name="T19" fmla="*/ 2147483647 h 53"/>
                <a:gd name="T20" fmla="*/ 2147483647 w 34"/>
                <a:gd name="T21" fmla="*/ 2147483647 h 53"/>
                <a:gd name="T22" fmla="*/ 2147483647 w 34"/>
                <a:gd name="T23" fmla="*/ 2147483647 h 53"/>
                <a:gd name="T24" fmla="*/ 2147483647 w 34"/>
                <a:gd name="T25" fmla="*/ 2147483647 h 53"/>
                <a:gd name="T26" fmla="*/ 2147483647 w 34"/>
                <a:gd name="T27" fmla="*/ 2147483647 h 53"/>
                <a:gd name="T28" fmla="*/ 2147483647 w 34"/>
                <a:gd name="T29" fmla="*/ 2147483647 h 53"/>
                <a:gd name="T30" fmla="*/ 2147483647 w 34"/>
                <a:gd name="T31" fmla="*/ 2147483647 h 53"/>
                <a:gd name="T32" fmla="*/ 2147483647 w 34"/>
                <a:gd name="T33" fmla="*/ 2147483647 h 53"/>
                <a:gd name="T34" fmla="*/ 2147483647 w 34"/>
                <a:gd name="T35" fmla="*/ 2147483647 h 53"/>
                <a:gd name="T36" fmla="*/ 2147483647 w 34"/>
                <a:gd name="T37" fmla="*/ 2147483647 h 53"/>
                <a:gd name="T38" fmla="*/ 2147483647 w 34"/>
                <a:gd name="T39" fmla="*/ 2147483647 h 53"/>
                <a:gd name="T40" fmla="*/ 2147483647 w 34"/>
                <a:gd name="T41" fmla="*/ 2147483647 h 53"/>
                <a:gd name="T42" fmla="*/ 2147483647 w 34"/>
                <a:gd name="T43" fmla="*/ 2147483647 h 53"/>
                <a:gd name="T44" fmla="*/ 2147483647 w 34"/>
                <a:gd name="T45" fmla="*/ 2147483647 h 53"/>
                <a:gd name="T46" fmla="*/ 2147483647 w 34"/>
                <a:gd name="T47" fmla="*/ 2147483647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53">
                  <a:moveTo>
                    <a:pt x="28" y="1"/>
                  </a:moveTo>
                  <a:cubicBezTo>
                    <a:pt x="28" y="5"/>
                    <a:pt x="28" y="5"/>
                    <a:pt x="28" y="5"/>
                  </a:cubicBezTo>
                  <a:cubicBezTo>
                    <a:pt x="24" y="1"/>
                    <a:pt x="20" y="0"/>
                    <a:pt x="16" y="0"/>
                  </a:cubicBezTo>
                  <a:cubicBezTo>
                    <a:pt x="9" y="0"/>
                    <a:pt x="0" y="4"/>
                    <a:pt x="0" y="19"/>
                  </a:cubicBezTo>
                  <a:cubicBezTo>
                    <a:pt x="0" y="31"/>
                    <a:pt x="8" y="37"/>
                    <a:pt x="16" y="37"/>
                  </a:cubicBezTo>
                  <a:cubicBezTo>
                    <a:pt x="23" y="37"/>
                    <a:pt x="27" y="33"/>
                    <a:pt x="28" y="31"/>
                  </a:cubicBezTo>
                  <a:cubicBezTo>
                    <a:pt x="28" y="35"/>
                    <a:pt x="28" y="35"/>
                    <a:pt x="28" y="35"/>
                  </a:cubicBezTo>
                  <a:cubicBezTo>
                    <a:pt x="28" y="41"/>
                    <a:pt x="28" y="43"/>
                    <a:pt x="26" y="46"/>
                  </a:cubicBezTo>
                  <a:cubicBezTo>
                    <a:pt x="24" y="47"/>
                    <a:pt x="22" y="48"/>
                    <a:pt x="18" y="48"/>
                  </a:cubicBezTo>
                  <a:cubicBezTo>
                    <a:pt x="11" y="48"/>
                    <a:pt x="8" y="44"/>
                    <a:pt x="8" y="40"/>
                  </a:cubicBezTo>
                  <a:cubicBezTo>
                    <a:pt x="2" y="40"/>
                    <a:pt x="2" y="40"/>
                    <a:pt x="2" y="40"/>
                  </a:cubicBezTo>
                  <a:cubicBezTo>
                    <a:pt x="2" y="42"/>
                    <a:pt x="2" y="47"/>
                    <a:pt x="7" y="50"/>
                  </a:cubicBezTo>
                  <a:cubicBezTo>
                    <a:pt x="10" y="52"/>
                    <a:pt x="14" y="53"/>
                    <a:pt x="18" y="53"/>
                  </a:cubicBezTo>
                  <a:cubicBezTo>
                    <a:pt x="23" y="53"/>
                    <a:pt x="29" y="51"/>
                    <a:pt x="32" y="46"/>
                  </a:cubicBezTo>
                  <a:cubicBezTo>
                    <a:pt x="34" y="43"/>
                    <a:pt x="34" y="38"/>
                    <a:pt x="34" y="34"/>
                  </a:cubicBezTo>
                  <a:cubicBezTo>
                    <a:pt x="34" y="1"/>
                    <a:pt x="34" y="1"/>
                    <a:pt x="34" y="1"/>
                  </a:cubicBezTo>
                  <a:cubicBezTo>
                    <a:pt x="28" y="1"/>
                    <a:pt x="28" y="1"/>
                    <a:pt x="28" y="1"/>
                  </a:cubicBezTo>
                  <a:close/>
                  <a:moveTo>
                    <a:pt x="17" y="5"/>
                  </a:moveTo>
                  <a:cubicBezTo>
                    <a:pt x="19" y="5"/>
                    <a:pt x="28" y="6"/>
                    <a:pt x="28" y="18"/>
                  </a:cubicBezTo>
                  <a:cubicBezTo>
                    <a:pt x="28" y="20"/>
                    <a:pt x="28" y="24"/>
                    <a:pt x="26" y="27"/>
                  </a:cubicBezTo>
                  <a:cubicBezTo>
                    <a:pt x="24" y="30"/>
                    <a:pt x="21" y="32"/>
                    <a:pt x="17" y="32"/>
                  </a:cubicBezTo>
                  <a:cubicBezTo>
                    <a:pt x="14" y="32"/>
                    <a:pt x="11" y="31"/>
                    <a:pt x="9" y="28"/>
                  </a:cubicBezTo>
                  <a:cubicBezTo>
                    <a:pt x="6" y="24"/>
                    <a:pt x="6" y="20"/>
                    <a:pt x="6" y="18"/>
                  </a:cubicBezTo>
                  <a:cubicBezTo>
                    <a:pt x="6" y="10"/>
                    <a:pt x="10"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4" name="Freeform 19"/>
            <p:cNvSpPr>
              <a:spLocks noEditPoints="1"/>
            </p:cNvSpPr>
            <p:nvPr/>
          </p:nvSpPr>
          <p:spPr bwMode="black">
            <a:xfrm>
              <a:off x="3102" y="2707"/>
              <a:ext cx="22" cy="191"/>
            </a:xfrm>
            <a:custGeom>
              <a:avLst/>
              <a:gdLst>
                <a:gd name="T0" fmla="*/ 0 w 22"/>
                <a:gd name="T1" fmla="*/ 0 h 191"/>
                <a:gd name="T2" fmla="*/ 0 w 22"/>
                <a:gd name="T3" fmla="*/ 25 h 191"/>
                <a:gd name="T4" fmla="*/ 22 w 22"/>
                <a:gd name="T5" fmla="*/ 25 h 191"/>
                <a:gd name="T6" fmla="*/ 22 w 22"/>
                <a:gd name="T7" fmla="*/ 0 h 191"/>
                <a:gd name="T8" fmla="*/ 0 w 22"/>
                <a:gd name="T9" fmla="*/ 0 h 191"/>
                <a:gd name="T10" fmla="*/ 0 w 22"/>
                <a:gd name="T11" fmla="*/ 0 h 191"/>
                <a:gd name="T12" fmla="*/ 0 w 22"/>
                <a:gd name="T13" fmla="*/ 65 h 191"/>
                <a:gd name="T14" fmla="*/ 0 w 22"/>
                <a:gd name="T15" fmla="*/ 191 h 191"/>
                <a:gd name="T16" fmla="*/ 22 w 22"/>
                <a:gd name="T17" fmla="*/ 191 h 191"/>
                <a:gd name="T18" fmla="*/ 22 w 22"/>
                <a:gd name="T19" fmla="*/ 65 h 191"/>
                <a:gd name="T20" fmla="*/ 0 w 22"/>
                <a:gd name="T21" fmla="*/ 65 h 191"/>
                <a:gd name="T22" fmla="*/ 0 w 22"/>
                <a:gd name="T23" fmla="*/ 65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91">
                  <a:moveTo>
                    <a:pt x="0" y="0"/>
                  </a:moveTo>
                  <a:lnTo>
                    <a:pt x="0" y="25"/>
                  </a:lnTo>
                  <a:lnTo>
                    <a:pt x="22" y="25"/>
                  </a:lnTo>
                  <a:lnTo>
                    <a:pt x="22" y="0"/>
                  </a:lnTo>
                  <a:lnTo>
                    <a:pt x="0" y="0"/>
                  </a:lnTo>
                  <a:close/>
                  <a:moveTo>
                    <a:pt x="0" y="65"/>
                  </a:moveTo>
                  <a:lnTo>
                    <a:pt x="0" y="191"/>
                  </a:lnTo>
                  <a:lnTo>
                    <a:pt x="22" y="191"/>
                  </a:lnTo>
                  <a:lnTo>
                    <a:pt x="22" y="65"/>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5" name="Freeform 20"/>
            <p:cNvSpPr>
              <a:spLocks/>
            </p:cNvSpPr>
            <p:nvPr/>
          </p:nvSpPr>
          <p:spPr bwMode="black">
            <a:xfrm>
              <a:off x="3153" y="2772"/>
              <a:ext cx="101" cy="126"/>
            </a:xfrm>
            <a:custGeom>
              <a:avLst/>
              <a:gdLst>
                <a:gd name="T0" fmla="*/ 7 w 101"/>
                <a:gd name="T1" fmla="*/ 0 h 126"/>
                <a:gd name="T2" fmla="*/ 7 w 101"/>
                <a:gd name="T3" fmla="*/ 18 h 126"/>
                <a:gd name="T4" fmla="*/ 72 w 101"/>
                <a:gd name="T5" fmla="*/ 18 h 126"/>
                <a:gd name="T6" fmla="*/ 0 w 101"/>
                <a:gd name="T7" fmla="*/ 108 h 126"/>
                <a:gd name="T8" fmla="*/ 0 w 101"/>
                <a:gd name="T9" fmla="*/ 126 h 126"/>
                <a:gd name="T10" fmla="*/ 101 w 101"/>
                <a:gd name="T11" fmla="*/ 126 h 126"/>
                <a:gd name="T12" fmla="*/ 101 w 101"/>
                <a:gd name="T13" fmla="*/ 108 h 126"/>
                <a:gd name="T14" fmla="*/ 25 w 101"/>
                <a:gd name="T15" fmla="*/ 108 h 126"/>
                <a:gd name="T16" fmla="*/ 97 w 101"/>
                <a:gd name="T17" fmla="*/ 14 h 126"/>
                <a:gd name="T18" fmla="*/ 97 w 101"/>
                <a:gd name="T19" fmla="*/ 0 h 126"/>
                <a:gd name="T20" fmla="*/ 7 w 101"/>
                <a:gd name="T21" fmla="*/ 0 h 126"/>
                <a:gd name="T22" fmla="*/ 7 w 101"/>
                <a:gd name="T23" fmla="*/ 0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1" h="126">
                  <a:moveTo>
                    <a:pt x="7" y="0"/>
                  </a:moveTo>
                  <a:lnTo>
                    <a:pt x="7" y="18"/>
                  </a:lnTo>
                  <a:lnTo>
                    <a:pt x="72" y="18"/>
                  </a:lnTo>
                  <a:lnTo>
                    <a:pt x="0" y="108"/>
                  </a:lnTo>
                  <a:lnTo>
                    <a:pt x="0" y="126"/>
                  </a:lnTo>
                  <a:lnTo>
                    <a:pt x="101" y="126"/>
                  </a:lnTo>
                  <a:lnTo>
                    <a:pt x="101" y="108"/>
                  </a:lnTo>
                  <a:lnTo>
                    <a:pt x="25" y="108"/>
                  </a:lnTo>
                  <a:lnTo>
                    <a:pt x="97" y="14"/>
                  </a:lnTo>
                  <a:lnTo>
                    <a:pt x="97"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6" name="Freeform 21"/>
            <p:cNvSpPr>
              <a:spLocks noEditPoints="1"/>
            </p:cNvSpPr>
            <p:nvPr/>
          </p:nvSpPr>
          <p:spPr bwMode="black">
            <a:xfrm>
              <a:off x="3283" y="2707"/>
              <a:ext cx="22" cy="191"/>
            </a:xfrm>
            <a:custGeom>
              <a:avLst/>
              <a:gdLst>
                <a:gd name="T0" fmla="*/ 0 w 22"/>
                <a:gd name="T1" fmla="*/ 0 h 191"/>
                <a:gd name="T2" fmla="*/ 0 w 22"/>
                <a:gd name="T3" fmla="*/ 25 h 191"/>
                <a:gd name="T4" fmla="*/ 22 w 22"/>
                <a:gd name="T5" fmla="*/ 25 h 191"/>
                <a:gd name="T6" fmla="*/ 22 w 22"/>
                <a:gd name="T7" fmla="*/ 0 h 191"/>
                <a:gd name="T8" fmla="*/ 0 w 22"/>
                <a:gd name="T9" fmla="*/ 0 h 191"/>
                <a:gd name="T10" fmla="*/ 0 w 22"/>
                <a:gd name="T11" fmla="*/ 0 h 191"/>
                <a:gd name="T12" fmla="*/ 0 w 22"/>
                <a:gd name="T13" fmla="*/ 65 h 191"/>
                <a:gd name="T14" fmla="*/ 0 w 22"/>
                <a:gd name="T15" fmla="*/ 191 h 191"/>
                <a:gd name="T16" fmla="*/ 22 w 22"/>
                <a:gd name="T17" fmla="*/ 191 h 191"/>
                <a:gd name="T18" fmla="*/ 22 w 22"/>
                <a:gd name="T19" fmla="*/ 65 h 191"/>
                <a:gd name="T20" fmla="*/ 0 w 22"/>
                <a:gd name="T21" fmla="*/ 65 h 191"/>
                <a:gd name="T22" fmla="*/ 0 w 22"/>
                <a:gd name="T23" fmla="*/ 65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91">
                  <a:moveTo>
                    <a:pt x="0" y="0"/>
                  </a:moveTo>
                  <a:lnTo>
                    <a:pt x="0" y="25"/>
                  </a:lnTo>
                  <a:lnTo>
                    <a:pt x="22" y="25"/>
                  </a:lnTo>
                  <a:lnTo>
                    <a:pt x="22" y="0"/>
                  </a:lnTo>
                  <a:lnTo>
                    <a:pt x="0" y="0"/>
                  </a:lnTo>
                  <a:close/>
                  <a:moveTo>
                    <a:pt x="0" y="65"/>
                  </a:moveTo>
                  <a:lnTo>
                    <a:pt x="0" y="191"/>
                  </a:lnTo>
                  <a:lnTo>
                    <a:pt x="22" y="191"/>
                  </a:lnTo>
                  <a:lnTo>
                    <a:pt x="22" y="65"/>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7" name="Freeform 22"/>
            <p:cNvSpPr>
              <a:spLocks/>
            </p:cNvSpPr>
            <p:nvPr/>
          </p:nvSpPr>
          <p:spPr bwMode="black">
            <a:xfrm>
              <a:off x="3344" y="2768"/>
              <a:ext cx="105" cy="130"/>
            </a:xfrm>
            <a:custGeom>
              <a:avLst/>
              <a:gdLst>
                <a:gd name="T0" fmla="*/ 0 w 29"/>
                <a:gd name="T1" fmla="*/ 2147483647 h 36"/>
                <a:gd name="T2" fmla="*/ 0 w 29"/>
                <a:gd name="T3" fmla="*/ 2147483647 h 36"/>
                <a:gd name="T4" fmla="*/ 2147483647 w 29"/>
                <a:gd name="T5" fmla="*/ 2147483647 h 36"/>
                <a:gd name="T6" fmla="*/ 2147483647 w 29"/>
                <a:gd name="T7" fmla="*/ 2147483647 h 36"/>
                <a:gd name="T8" fmla="*/ 2147483647 w 29"/>
                <a:gd name="T9" fmla="*/ 2147483647 h 36"/>
                <a:gd name="T10" fmla="*/ 2147483647 w 29"/>
                <a:gd name="T11" fmla="*/ 2147483647 h 36"/>
                <a:gd name="T12" fmla="*/ 2147483647 w 29"/>
                <a:gd name="T13" fmla="*/ 2147483647 h 36"/>
                <a:gd name="T14" fmla="*/ 2147483647 w 29"/>
                <a:gd name="T15" fmla="*/ 2147483647 h 36"/>
                <a:gd name="T16" fmla="*/ 2147483647 w 29"/>
                <a:gd name="T17" fmla="*/ 2147483647 h 36"/>
                <a:gd name="T18" fmla="*/ 2147483647 w 29"/>
                <a:gd name="T19" fmla="*/ 2147483647 h 36"/>
                <a:gd name="T20" fmla="*/ 2147483647 w 29"/>
                <a:gd name="T21" fmla="*/ 2147483647 h 36"/>
                <a:gd name="T22" fmla="*/ 2147483647 w 29"/>
                <a:gd name="T23" fmla="*/ 2147483647 h 36"/>
                <a:gd name="T24" fmla="*/ 2147483647 w 29"/>
                <a:gd name="T25" fmla="*/ 0 h 36"/>
                <a:gd name="T26" fmla="*/ 2147483647 w 29"/>
                <a:gd name="T27" fmla="*/ 2147483647 h 36"/>
                <a:gd name="T28" fmla="*/ 2147483647 w 29"/>
                <a:gd name="T29" fmla="*/ 2147483647 h 36"/>
                <a:gd name="T30" fmla="*/ 0 w 29"/>
                <a:gd name="T31" fmla="*/ 2147483647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36">
                  <a:moveTo>
                    <a:pt x="0" y="1"/>
                  </a:moveTo>
                  <a:cubicBezTo>
                    <a:pt x="0" y="36"/>
                    <a:pt x="0" y="36"/>
                    <a:pt x="0" y="36"/>
                  </a:cubicBezTo>
                  <a:cubicBezTo>
                    <a:pt x="6" y="36"/>
                    <a:pt x="6" y="36"/>
                    <a:pt x="6" y="36"/>
                  </a:cubicBezTo>
                  <a:cubicBezTo>
                    <a:pt x="6" y="16"/>
                    <a:pt x="6" y="16"/>
                    <a:pt x="6" y="16"/>
                  </a:cubicBezTo>
                  <a:cubicBezTo>
                    <a:pt x="6" y="13"/>
                    <a:pt x="6" y="10"/>
                    <a:pt x="8" y="8"/>
                  </a:cubicBezTo>
                  <a:cubicBezTo>
                    <a:pt x="10" y="6"/>
                    <a:pt x="12" y="5"/>
                    <a:pt x="15" y="5"/>
                  </a:cubicBezTo>
                  <a:cubicBezTo>
                    <a:pt x="18" y="5"/>
                    <a:pt x="21" y="7"/>
                    <a:pt x="22" y="10"/>
                  </a:cubicBezTo>
                  <a:cubicBezTo>
                    <a:pt x="23" y="11"/>
                    <a:pt x="23" y="12"/>
                    <a:pt x="23" y="16"/>
                  </a:cubicBezTo>
                  <a:cubicBezTo>
                    <a:pt x="23" y="36"/>
                    <a:pt x="23" y="36"/>
                    <a:pt x="23" y="36"/>
                  </a:cubicBezTo>
                  <a:cubicBezTo>
                    <a:pt x="29" y="36"/>
                    <a:pt x="29" y="36"/>
                    <a:pt x="29" y="36"/>
                  </a:cubicBezTo>
                  <a:cubicBezTo>
                    <a:pt x="29" y="15"/>
                    <a:pt x="29" y="15"/>
                    <a:pt x="29" y="15"/>
                  </a:cubicBezTo>
                  <a:cubicBezTo>
                    <a:pt x="29" y="12"/>
                    <a:pt x="29" y="10"/>
                    <a:pt x="28" y="8"/>
                  </a:cubicBezTo>
                  <a:cubicBezTo>
                    <a:pt x="26" y="2"/>
                    <a:pt x="21" y="0"/>
                    <a:pt x="17" y="0"/>
                  </a:cubicBezTo>
                  <a:cubicBezTo>
                    <a:pt x="14" y="0"/>
                    <a:pt x="9" y="0"/>
                    <a:pt x="6" y="6"/>
                  </a:cubicBezTo>
                  <a:cubicBezTo>
                    <a:pt x="6" y="1"/>
                    <a:pt x="6" y="1"/>
                    <a:pt x="6" y="1"/>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8" name="Freeform 23"/>
            <p:cNvSpPr>
              <a:spLocks noEditPoints="1"/>
            </p:cNvSpPr>
            <p:nvPr/>
          </p:nvSpPr>
          <p:spPr bwMode="black">
            <a:xfrm>
              <a:off x="3481" y="2768"/>
              <a:ext cx="123" cy="192"/>
            </a:xfrm>
            <a:custGeom>
              <a:avLst/>
              <a:gdLst>
                <a:gd name="T0" fmla="*/ 2147483647 w 34"/>
                <a:gd name="T1" fmla="*/ 2147483647 h 53"/>
                <a:gd name="T2" fmla="*/ 2147483647 w 34"/>
                <a:gd name="T3" fmla="*/ 2147483647 h 53"/>
                <a:gd name="T4" fmla="*/ 2147483647 w 34"/>
                <a:gd name="T5" fmla="*/ 0 h 53"/>
                <a:gd name="T6" fmla="*/ 0 w 34"/>
                <a:gd name="T7" fmla="*/ 2147483647 h 53"/>
                <a:gd name="T8" fmla="*/ 2147483647 w 34"/>
                <a:gd name="T9" fmla="*/ 2147483647 h 53"/>
                <a:gd name="T10" fmla="*/ 2147483647 w 34"/>
                <a:gd name="T11" fmla="*/ 2147483647 h 53"/>
                <a:gd name="T12" fmla="*/ 2147483647 w 34"/>
                <a:gd name="T13" fmla="*/ 2147483647 h 53"/>
                <a:gd name="T14" fmla="*/ 2147483647 w 34"/>
                <a:gd name="T15" fmla="*/ 2147483647 h 53"/>
                <a:gd name="T16" fmla="*/ 2147483647 w 34"/>
                <a:gd name="T17" fmla="*/ 2147483647 h 53"/>
                <a:gd name="T18" fmla="*/ 2147483647 w 34"/>
                <a:gd name="T19" fmla="*/ 2147483647 h 53"/>
                <a:gd name="T20" fmla="*/ 2147483647 w 34"/>
                <a:gd name="T21" fmla="*/ 2147483647 h 53"/>
                <a:gd name="T22" fmla="*/ 2147483647 w 34"/>
                <a:gd name="T23" fmla="*/ 2147483647 h 53"/>
                <a:gd name="T24" fmla="*/ 2147483647 w 34"/>
                <a:gd name="T25" fmla="*/ 2147483647 h 53"/>
                <a:gd name="T26" fmla="*/ 2147483647 w 34"/>
                <a:gd name="T27" fmla="*/ 2147483647 h 53"/>
                <a:gd name="T28" fmla="*/ 2147483647 w 34"/>
                <a:gd name="T29" fmla="*/ 2147483647 h 53"/>
                <a:gd name="T30" fmla="*/ 2147483647 w 34"/>
                <a:gd name="T31" fmla="*/ 2147483647 h 53"/>
                <a:gd name="T32" fmla="*/ 2147483647 w 34"/>
                <a:gd name="T33" fmla="*/ 2147483647 h 53"/>
                <a:gd name="T34" fmla="*/ 2147483647 w 34"/>
                <a:gd name="T35" fmla="*/ 2147483647 h 53"/>
                <a:gd name="T36" fmla="*/ 2147483647 w 34"/>
                <a:gd name="T37" fmla="*/ 2147483647 h 53"/>
                <a:gd name="T38" fmla="*/ 2147483647 w 34"/>
                <a:gd name="T39" fmla="*/ 2147483647 h 53"/>
                <a:gd name="T40" fmla="*/ 2147483647 w 34"/>
                <a:gd name="T41" fmla="*/ 2147483647 h 53"/>
                <a:gd name="T42" fmla="*/ 2147483647 w 34"/>
                <a:gd name="T43" fmla="*/ 2147483647 h 53"/>
                <a:gd name="T44" fmla="*/ 2147483647 w 34"/>
                <a:gd name="T45" fmla="*/ 2147483647 h 53"/>
                <a:gd name="T46" fmla="*/ 2147483647 w 34"/>
                <a:gd name="T47" fmla="*/ 2147483647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53">
                  <a:moveTo>
                    <a:pt x="28" y="1"/>
                  </a:moveTo>
                  <a:cubicBezTo>
                    <a:pt x="28" y="5"/>
                    <a:pt x="28" y="5"/>
                    <a:pt x="28" y="5"/>
                  </a:cubicBezTo>
                  <a:cubicBezTo>
                    <a:pt x="24" y="1"/>
                    <a:pt x="20" y="0"/>
                    <a:pt x="16" y="0"/>
                  </a:cubicBezTo>
                  <a:cubicBezTo>
                    <a:pt x="9" y="0"/>
                    <a:pt x="0" y="4"/>
                    <a:pt x="0" y="19"/>
                  </a:cubicBezTo>
                  <a:cubicBezTo>
                    <a:pt x="0" y="31"/>
                    <a:pt x="8" y="37"/>
                    <a:pt x="16" y="37"/>
                  </a:cubicBezTo>
                  <a:cubicBezTo>
                    <a:pt x="23" y="37"/>
                    <a:pt x="27" y="33"/>
                    <a:pt x="28" y="31"/>
                  </a:cubicBezTo>
                  <a:cubicBezTo>
                    <a:pt x="28" y="35"/>
                    <a:pt x="28" y="35"/>
                    <a:pt x="28" y="35"/>
                  </a:cubicBezTo>
                  <a:cubicBezTo>
                    <a:pt x="28" y="41"/>
                    <a:pt x="28" y="43"/>
                    <a:pt x="26" y="46"/>
                  </a:cubicBezTo>
                  <a:cubicBezTo>
                    <a:pt x="24" y="47"/>
                    <a:pt x="22" y="48"/>
                    <a:pt x="18" y="48"/>
                  </a:cubicBezTo>
                  <a:cubicBezTo>
                    <a:pt x="11" y="48"/>
                    <a:pt x="8" y="44"/>
                    <a:pt x="8" y="40"/>
                  </a:cubicBezTo>
                  <a:cubicBezTo>
                    <a:pt x="1" y="40"/>
                    <a:pt x="1" y="40"/>
                    <a:pt x="1" y="40"/>
                  </a:cubicBezTo>
                  <a:cubicBezTo>
                    <a:pt x="2" y="42"/>
                    <a:pt x="2" y="47"/>
                    <a:pt x="7" y="50"/>
                  </a:cubicBezTo>
                  <a:cubicBezTo>
                    <a:pt x="10" y="52"/>
                    <a:pt x="14" y="53"/>
                    <a:pt x="18" y="53"/>
                  </a:cubicBezTo>
                  <a:cubicBezTo>
                    <a:pt x="23" y="53"/>
                    <a:pt x="29" y="51"/>
                    <a:pt x="32" y="46"/>
                  </a:cubicBezTo>
                  <a:cubicBezTo>
                    <a:pt x="34" y="43"/>
                    <a:pt x="34" y="38"/>
                    <a:pt x="34" y="34"/>
                  </a:cubicBezTo>
                  <a:cubicBezTo>
                    <a:pt x="34" y="1"/>
                    <a:pt x="34" y="1"/>
                    <a:pt x="34" y="1"/>
                  </a:cubicBezTo>
                  <a:cubicBezTo>
                    <a:pt x="28" y="1"/>
                    <a:pt x="28" y="1"/>
                    <a:pt x="28" y="1"/>
                  </a:cubicBezTo>
                  <a:close/>
                  <a:moveTo>
                    <a:pt x="17" y="5"/>
                  </a:moveTo>
                  <a:cubicBezTo>
                    <a:pt x="19" y="5"/>
                    <a:pt x="28" y="6"/>
                    <a:pt x="28" y="18"/>
                  </a:cubicBezTo>
                  <a:cubicBezTo>
                    <a:pt x="28" y="20"/>
                    <a:pt x="28" y="24"/>
                    <a:pt x="26" y="27"/>
                  </a:cubicBezTo>
                  <a:cubicBezTo>
                    <a:pt x="24" y="30"/>
                    <a:pt x="21" y="32"/>
                    <a:pt x="17" y="32"/>
                  </a:cubicBezTo>
                  <a:cubicBezTo>
                    <a:pt x="14" y="32"/>
                    <a:pt x="11" y="31"/>
                    <a:pt x="8" y="28"/>
                  </a:cubicBezTo>
                  <a:cubicBezTo>
                    <a:pt x="6" y="24"/>
                    <a:pt x="6" y="20"/>
                    <a:pt x="6" y="18"/>
                  </a:cubicBezTo>
                  <a:cubicBezTo>
                    <a:pt x="6" y="10"/>
                    <a:pt x="10"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19" name="Freeform 24"/>
            <p:cNvSpPr>
              <a:spLocks/>
            </p:cNvSpPr>
            <p:nvPr/>
          </p:nvSpPr>
          <p:spPr bwMode="black">
            <a:xfrm>
              <a:off x="3185" y="1376"/>
              <a:ext cx="462" cy="1158"/>
            </a:xfrm>
            <a:custGeom>
              <a:avLst/>
              <a:gdLst>
                <a:gd name="T0" fmla="*/ 0 w 462"/>
                <a:gd name="T1" fmla="*/ 0 h 1158"/>
                <a:gd name="T2" fmla="*/ 0 w 462"/>
                <a:gd name="T3" fmla="*/ 1158 h 1158"/>
                <a:gd name="T4" fmla="*/ 462 w 462"/>
                <a:gd name="T5" fmla="*/ 1158 h 1158"/>
                <a:gd name="T6" fmla="*/ 462 w 462"/>
                <a:gd name="T7" fmla="*/ 985 h 1158"/>
                <a:gd name="T8" fmla="*/ 199 w 462"/>
                <a:gd name="T9" fmla="*/ 985 h 1158"/>
                <a:gd name="T10" fmla="*/ 199 w 462"/>
                <a:gd name="T11" fmla="*/ 653 h 1158"/>
                <a:gd name="T12" fmla="*/ 448 w 462"/>
                <a:gd name="T13" fmla="*/ 653 h 1158"/>
                <a:gd name="T14" fmla="*/ 448 w 462"/>
                <a:gd name="T15" fmla="*/ 476 h 1158"/>
                <a:gd name="T16" fmla="*/ 199 w 462"/>
                <a:gd name="T17" fmla="*/ 476 h 1158"/>
                <a:gd name="T18" fmla="*/ 199 w 462"/>
                <a:gd name="T19" fmla="*/ 173 h 1158"/>
                <a:gd name="T20" fmla="*/ 462 w 462"/>
                <a:gd name="T21" fmla="*/ 173 h 1158"/>
                <a:gd name="T22" fmla="*/ 462 w 462"/>
                <a:gd name="T23" fmla="*/ 0 h 1158"/>
                <a:gd name="T24" fmla="*/ 0 w 462"/>
                <a:gd name="T25" fmla="*/ 0 h 11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2" h="1158">
                  <a:moveTo>
                    <a:pt x="0" y="0"/>
                  </a:moveTo>
                  <a:lnTo>
                    <a:pt x="0" y="1158"/>
                  </a:lnTo>
                  <a:lnTo>
                    <a:pt x="462" y="1158"/>
                  </a:lnTo>
                  <a:lnTo>
                    <a:pt x="462" y="985"/>
                  </a:lnTo>
                  <a:lnTo>
                    <a:pt x="199" y="985"/>
                  </a:lnTo>
                  <a:lnTo>
                    <a:pt x="199" y="653"/>
                  </a:lnTo>
                  <a:lnTo>
                    <a:pt x="448" y="653"/>
                  </a:lnTo>
                  <a:lnTo>
                    <a:pt x="448" y="476"/>
                  </a:lnTo>
                  <a:lnTo>
                    <a:pt x="199" y="476"/>
                  </a:lnTo>
                  <a:lnTo>
                    <a:pt x="199" y="173"/>
                  </a:lnTo>
                  <a:lnTo>
                    <a:pt x="462" y="173"/>
                  </a:lnTo>
                  <a:lnTo>
                    <a:pt x="46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0" name="Freeform 25"/>
            <p:cNvSpPr>
              <a:spLocks/>
            </p:cNvSpPr>
            <p:nvPr/>
          </p:nvSpPr>
          <p:spPr bwMode="black">
            <a:xfrm>
              <a:off x="3752" y="1365"/>
              <a:ext cx="534" cy="1176"/>
            </a:xfrm>
            <a:custGeom>
              <a:avLst/>
              <a:gdLst>
                <a:gd name="T0" fmla="*/ 0 w 148"/>
                <a:gd name="T1" fmla="*/ 2147483647 h 326"/>
                <a:gd name="T2" fmla="*/ 2147483647 w 148"/>
                <a:gd name="T3" fmla="*/ 2147483647 h 326"/>
                <a:gd name="T4" fmla="*/ 2147483647 w 148"/>
                <a:gd name="T5" fmla="*/ 2147483647 h 326"/>
                <a:gd name="T6" fmla="*/ 2147483647 w 148"/>
                <a:gd name="T7" fmla="*/ 2147483647 h 326"/>
                <a:gd name="T8" fmla="*/ 2147483647 w 148"/>
                <a:gd name="T9" fmla="*/ 2147483647 h 326"/>
                <a:gd name="T10" fmla="*/ 2147483647 w 148"/>
                <a:gd name="T11" fmla="*/ 2147483647 h 326"/>
                <a:gd name="T12" fmla="*/ 0 w 148"/>
                <a:gd name="T13" fmla="*/ 2147483647 h 326"/>
                <a:gd name="T14" fmla="*/ 0 w 148"/>
                <a:gd name="T15" fmla="*/ 2147483647 h 326"/>
                <a:gd name="T16" fmla="*/ 2147483647 w 148"/>
                <a:gd name="T17" fmla="*/ 2147483647 h 326"/>
                <a:gd name="T18" fmla="*/ 2147483647 w 148"/>
                <a:gd name="T19" fmla="*/ 2147483647 h 326"/>
                <a:gd name="T20" fmla="*/ 2147483647 w 148"/>
                <a:gd name="T21" fmla="*/ 2147483647 h 326"/>
                <a:gd name="T22" fmla="*/ 2147483647 w 148"/>
                <a:gd name="T23" fmla="*/ 2147483647 h 326"/>
                <a:gd name="T24" fmla="*/ 2147483647 w 148"/>
                <a:gd name="T25" fmla="*/ 2147483647 h 326"/>
                <a:gd name="T26" fmla="*/ 2147483647 w 148"/>
                <a:gd name="T27" fmla="*/ 2147483647 h 326"/>
                <a:gd name="T28" fmla="*/ 2147483647 w 148"/>
                <a:gd name="T29" fmla="*/ 2147483647 h 326"/>
                <a:gd name="T30" fmla="*/ 2147483647 w 148"/>
                <a:gd name="T31" fmla="*/ 2147483647 h 326"/>
                <a:gd name="T32" fmla="*/ 2147483647 w 148"/>
                <a:gd name="T33" fmla="*/ 2147483647 h 326"/>
                <a:gd name="T34" fmla="*/ 2147483647 w 148"/>
                <a:gd name="T35" fmla="*/ 2147483647 h 326"/>
                <a:gd name="T36" fmla="*/ 2147483647 w 148"/>
                <a:gd name="T37" fmla="*/ 0 h 326"/>
                <a:gd name="T38" fmla="*/ 0 w 148"/>
                <a:gd name="T39" fmla="*/ 2147483647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2"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6" y="326"/>
                    <a:pt x="72" y="326"/>
                  </a:cubicBezTo>
                  <a:cubicBezTo>
                    <a:pt x="123"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0" y="28"/>
                    <a:pt x="130"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1" name="Freeform 26"/>
            <p:cNvSpPr>
              <a:spLocks/>
            </p:cNvSpPr>
            <p:nvPr/>
          </p:nvSpPr>
          <p:spPr bwMode="black">
            <a:xfrm>
              <a:off x="4391" y="1365"/>
              <a:ext cx="534" cy="1176"/>
            </a:xfrm>
            <a:custGeom>
              <a:avLst/>
              <a:gdLst>
                <a:gd name="T0" fmla="*/ 0 w 148"/>
                <a:gd name="T1" fmla="*/ 2147483647 h 326"/>
                <a:gd name="T2" fmla="*/ 2147483647 w 148"/>
                <a:gd name="T3" fmla="*/ 2147483647 h 326"/>
                <a:gd name="T4" fmla="*/ 2147483647 w 148"/>
                <a:gd name="T5" fmla="*/ 2147483647 h 326"/>
                <a:gd name="T6" fmla="*/ 2147483647 w 148"/>
                <a:gd name="T7" fmla="*/ 2147483647 h 326"/>
                <a:gd name="T8" fmla="*/ 2147483647 w 148"/>
                <a:gd name="T9" fmla="*/ 2147483647 h 326"/>
                <a:gd name="T10" fmla="*/ 2147483647 w 148"/>
                <a:gd name="T11" fmla="*/ 2147483647 h 326"/>
                <a:gd name="T12" fmla="*/ 0 w 148"/>
                <a:gd name="T13" fmla="*/ 2147483647 h 326"/>
                <a:gd name="T14" fmla="*/ 0 w 148"/>
                <a:gd name="T15" fmla="*/ 2147483647 h 326"/>
                <a:gd name="T16" fmla="*/ 2147483647 w 148"/>
                <a:gd name="T17" fmla="*/ 2147483647 h 326"/>
                <a:gd name="T18" fmla="*/ 2147483647 w 148"/>
                <a:gd name="T19" fmla="*/ 2147483647 h 326"/>
                <a:gd name="T20" fmla="*/ 2147483647 w 148"/>
                <a:gd name="T21" fmla="*/ 2147483647 h 326"/>
                <a:gd name="T22" fmla="*/ 2147483647 w 148"/>
                <a:gd name="T23" fmla="*/ 2147483647 h 326"/>
                <a:gd name="T24" fmla="*/ 2147483647 w 148"/>
                <a:gd name="T25" fmla="*/ 2147483647 h 326"/>
                <a:gd name="T26" fmla="*/ 2147483647 w 148"/>
                <a:gd name="T27" fmla="*/ 2147483647 h 326"/>
                <a:gd name="T28" fmla="*/ 2147483647 w 148"/>
                <a:gd name="T29" fmla="*/ 2147483647 h 326"/>
                <a:gd name="T30" fmla="*/ 2147483647 w 148"/>
                <a:gd name="T31" fmla="*/ 2147483647 h 326"/>
                <a:gd name="T32" fmla="*/ 2147483647 w 148"/>
                <a:gd name="T33" fmla="*/ 2147483647 h 326"/>
                <a:gd name="T34" fmla="*/ 2147483647 w 148"/>
                <a:gd name="T35" fmla="*/ 2147483647 h 326"/>
                <a:gd name="T36" fmla="*/ 2147483647 w 148"/>
                <a:gd name="T37" fmla="*/ 0 h 326"/>
                <a:gd name="T38" fmla="*/ 0 w 148"/>
                <a:gd name="T39" fmla="*/ 2147483647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3"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7" y="326"/>
                    <a:pt x="73" y="326"/>
                  </a:cubicBezTo>
                  <a:cubicBezTo>
                    <a:pt x="124"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1" y="28"/>
                    <a:pt x="131"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2" name="Freeform 27"/>
            <p:cNvSpPr>
              <a:spLocks/>
            </p:cNvSpPr>
            <p:nvPr/>
          </p:nvSpPr>
          <p:spPr bwMode="black">
            <a:xfrm>
              <a:off x="2410" y="1376"/>
              <a:ext cx="689" cy="1158"/>
            </a:xfrm>
            <a:custGeom>
              <a:avLst/>
              <a:gdLst>
                <a:gd name="T0" fmla="*/ 689 w 689"/>
                <a:gd name="T1" fmla="*/ 0 h 1158"/>
                <a:gd name="T2" fmla="*/ 487 w 689"/>
                <a:gd name="T3" fmla="*/ 0 h 1158"/>
                <a:gd name="T4" fmla="*/ 342 w 689"/>
                <a:gd name="T5" fmla="*/ 339 h 1158"/>
                <a:gd name="T6" fmla="*/ 198 w 689"/>
                <a:gd name="T7" fmla="*/ 0 h 1158"/>
                <a:gd name="T8" fmla="*/ 0 w 689"/>
                <a:gd name="T9" fmla="*/ 0 h 1158"/>
                <a:gd name="T10" fmla="*/ 241 w 689"/>
                <a:gd name="T11" fmla="*/ 577 h 1158"/>
                <a:gd name="T12" fmla="*/ 0 w 689"/>
                <a:gd name="T13" fmla="*/ 1158 h 1158"/>
                <a:gd name="T14" fmla="*/ 198 w 689"/>
                <a:gd name="T15" fmla="*/ 1158 h 1158"/>
                <a:gd name="T16" fmla="*/ 342 w 689"/>
                <a:gd name="T17" fmla="*/ 819 h 1158"/>
                <a:gd name="T18" fmla="*/ 487 w 689"/>
                <a:gd name="T19" fmla="*/ 1158 h 1158"/>
                <a:gd name="T20" fmla="*/ 689 w 689"/>
                <a:gd name="T21" fmla="*/ 1158 h 1158"/>
                <a:gd name="T22" fmla="*/ 444 w 689"/>
                <a:gd name="T23" fmla="*/ 577 h 1158"/>
                <a:gd name="T24" fmla="*/ 689 w 689"/>
                <a:gd name="T25" fmla="*/ 0 h 11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9" h="1158">
                  <a:moveTo>
                    <a:pt x="689" y="0"/>
                  </a:moveTo>
                  <a:lnTo>
                    <a:pt x="487" y="0"/>
                  </a:lnTo>
                  <a:lnTo>
                    <a:pt x="342" y="339"/>
                  </a:lnTo>
                  <a:lnTo>
                    <a:pt x="198" y="0"/>
                  </a:lnTo>
                  <a:lnTo>
                    <a:pt x="0" y="0"/>
                  </a:lnTo>
                  <a:lnTo>
                    <a:pt x="241" y="577"/>
                  </a:lnTo>
                  <a:lnTo>
                    <a:pt x="0" y="1158"/>
                  </a:lnTo>
                  <a:lnTo>
                    <a:pt x="198" y="1158"/>
                  </a:lnTo>
                  <a:lnTo>
                    <a:pt x="342" y="819"/>
                  </a:lnTo>
                  <a:lnTo>
                    <a:pt x="487" y="1158"/>
                  </a:lnTo>
                  <a:lnTo>
                    <a:pt x="689" y="1158"/>
                  </a:lnTo>
                  <a:lnTo>
                    <a:pt x="444" y="577"/>
                  </a:lnTo>
                  <a:lnTo>
                    <a:pt x="6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3" name="Freeform 28"/>
            <p:cNvSpPr>
              <a:spLocks/>
            </p:cNvSpPr>
            <p:nvPr/>
          </p:nvSpPr>
          <p:spPr bwMode="black">
            <a:xfrm>
              <a:off x="3932" y="2707"/>
              <a:ext cx="109" cy="191"/>
            </a:xfrm>
            <a:custGeom>
              <a:avLst/>
              <a:gdLst>
                <a:gd name="T0" fmla="*/ 0 w 30"/>
                <a:gd name="T1" fmla="*/ 2147483647 h 53"/>
                <a:gd name="T2" fmla="*/ 2147483647 w 30"/>
                <a:gd name="T3" fmla="*/ 2147483647 h 53"/>
                <a:gd name="T4" fmla="*/ 2147483647 w 30"/>
                <a:gd name="T5" fmla="*/ 2147483647 h 53"/>
                <a:gd name="T6" fmla="*/ 2147483647 w 30"/>
                <a:gd name="T7" fmla="*/ 2147483647 h 53"/>
                <a:gd name="T8" fmla="*/ 2147483647 w 30"/>
                <a:gd name="T9" fmla="*/ 2147483647 h 53"/>
                <a:gd name="T10" fmla="*/ 2147483647 w 30"/>
                <a:gd name="T11" fmla="*/ 2147483647 h 53"/>
                <a:gd name="T12" fmla="*/ 2147483647 w 30"/>
                <a:gd name="T13" fmla="*/ 2147483647 h 53"/>
                <a:gd name="T14" fmla="*/ 2147483647 w 30"/>
                <a:gd name="T15" fmla="*/ 2147483647 h 53"/>
                <a:gd name="T16" fmla="*/ 2147483647 w 30"/>
                <a:gd name="T17" fmla="*/ 2147483647 h 53"/>
                <a:gd name="T18" fmla="*/ 2147483647 w 30"/>
                <a:gd name="T19" fmla="*/ 2147483647 h 53"/>
                <a:gd name="T20" fmla="*/ 2147483647 w 30"/>
                <a:gd name="T21" fmla="*/ 2147483647 h 53"/>
                <a:gd name="T22" fmla="*/ 2147483647 w 30"/>
                <a:gd name="T23" fmla="*/ 2147483647 h 53"/>
                <a:gd name="T24" fmla="*/ 2147483647 w 30"/>
                <a:gd name="T25" fmla="*/ 2147483647 h 53"/>
                <a:gd name="T26" fmla="*/ 2147483647 w 30"/>
                <a:gd name="T27" fmla="*/ 0 h 53"/>
                <a:gd name="T28" fmla="*/ 0 w 30"/>
                <a:gd name="T29" fmla="*/ 0 h 53"/>
                <a:gd name="T30" fmla="*/ 0 w 30"/>
                <a:gd name="T31" fmla="*/ 2147483647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53">
                  <a:moveTo>
                    <a:pt x="0" y="53"/>
                  </a:moveTo>
                  <a:cubicBezTo>
                    <a:pt x="6" y="53"/>
                    <a:pt x="6" y="53"/>
                    <a:pt x="6" y="53"/>
                  </a:cubicBezTo>
                  <a:cubicBezTo>
                    <a:pt x="6" y="36"/>
                    <a:pt x="6" y="36"/>
                    <a:pt x="6" y="36"/>
                  </a:cubicBezTo>
                  <a:cubicBezTo>
                    <a:pt x="6" y="33"/>
                    <a:pt x="6" y="31"/>
                    <a:pt x="7" y="29"/>
                  </a:cubicBezTo>
                  <a:cubicBezTo>
                    <a:pt x="8" y="24"/>
                    <a:pt x="12" y="22"/>
                    <a:pt x="16" y="22"/>
                  </a:cubicBezTo>
                  <a:cubicBezTo>
                    <a:pt x="18" y="22"/>
                    <a:pt x="21" y="23"/>
                    <a:pt x="22" y="25"/>
                  </a:cubicBezTo>
                  <a:cubicBezTo>
                    <a:pt x="24" y="27"/>
                    <a:pt x="24" y="30"/>
                    <a:pt x="24" y="34"/>
                  </a:cubicBezTo>
                  <a:cubicBezTo>
                    <a:pt x="24" y="53"/>
                    <a:pt x="24" y="53"/>
                    <a:pt x="24" y="53"/>
                  </a:cubicBezTo>
                  <a:cubicBezTo>
                    <a:pt x="30" y="53"/>
                    <a:pt x="30" y="53"/>
                    <a:pt x="30" y="53"/>
                  </a:cubicBezTo>
                  <a:cubicBezTo>
                    <a:pt x="30" y="32"/>
                    <a:pt x="30" y="32"/>
                    <a:pt x="30" y="32"/>
                  </a:cubicBezTo>
                  <a:cubicBezTo>
                    <a:pt x="30" y="29"/>
                    <a:pt x="30" y="27"/>
                    <a:pt x="29" y="24"/>
                  </a:cubicBezTo>
                  <a:cubicBezTo>
                    <a:pt x="28" y="21"/>
                    <a:pt x="25" y="17"/>
                    <a:pt x="17" y="17"/>
                  </a:cubicBezTo>
                  <a:cubicBezTo>
                    <a:pt x="14" y="17"/>
                    <a:pt x="10" y="17"/>
                    <a:pt x="6" y="21"/>
                  </a:cubicBezTo>
                  <a:cubicBezTo>
                    <a:pt x="6" y="0"/>
                    <a:pt x="6" y="0"/>
                    <a:pt x="6" y="0"/>
                  </a:cubicBezTo>
                  <a:cubicBezTo>
                    <a:pt x="0" y="0"/>
                    <a:pt x="0" y="0"/>
                    <a:pt x="0" y="0"/>
                  </a:cubicBezTo>
                  <a:cubicBezTo>
                    <a:pt x="0" y="53"/>
                    <a:pt x="0" y="53"/>
                    <a:pt x="0"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4" name="Freeform 29"/>
            <p:cNvSpPr>
              <a:spLocks noEditPoints="1"/>
            </p:cNvSpPr>
            <p:nvPr/>
          </p:nvSpPr>
          <p:spPr bwMode="black">
            <a:xfrm>
              <a:off x="4070" y="2768"/>
              <a:ext cx="122" cy="134"/>
            </a:xfrm>
            <a:custGeom>
              <a:avLst/>
              <a:gdLst>
                <a:gd name="T0" fmla="*/ 2147483647 w 34"/>
                <a:gd name="T1" fmla="*/ 2147483647 h 37"/>
                <a:gd name="T2" fmla="*/ 2147483647 w 34"/>
                <a:gd name="T3" fmla="*/ 2147483647 h 37"/>
                <a:gd name="T4" fmla="*/ 2147483647 w 34"/>
                <a:gd name="T5" fmla="*/ 2147483647 h 37"/>
                <a:gd name="T6" fmla="*/ 2147483647 w 34"/>
                <a:gd name="T7" fmla="*/ 2147483647 h 37"/>
                <a:gd name="T8" fmla="*/ 2147483647 w 34"/>
                <a:gd name="T9" fmla="*/ 2147483647 h 37"/>
                <a:gd name="T10" fmla="*/ 2147483647 w 34"/>
                <a:gd name="T11" fmla="*/ 0 h 37"/>
                <a:gd name="T12" fmla="*/ 0 w 34"/>
                <a:gd name="T13" fmla="*/ 2147483647 h 37"/>
                <a:gd name="T14" fmla="*/ 2147483647 w 34"/>
                <a:gd name="T15" fmla="*/ 2147483647 h 37"/>
                <a:gd name="T16" fmla="*/ 2147483647 w 34"/>
                <a:gd name="T17" fmla="*/ 2147483647 h 37"/>
                <a:gd name="T18" fmla="*/ 2147483647 w 34"/>
                <a:gd name="T19" fmla="*/ 2147483647 h 37"/>
                <a:gd name="T20" fmla="*/ 2147483647 w 34"/>
                <a:gd name="T21" fmla="*/ 2147483647 h 37"/>
                <a:gd name="T22" fmla="*/ 2147483647 w 34"/>
                <a:gd name="T23" fmla="*/ 2147483647 h 37"/>
                <a:gd name="T24" fmla="*/ 2147483647 w 34"/>
                <a:gd name="T25" fmla="*/ 2147483647 h 37"/>
                <a:gd name="T26" fmla="*/ 2147483647 w 34"/>
                <a:gd name="T27" fmla="*/ 214748364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7">
                  <a:moveTo>
                    <a:pt x="28" y="24"/>
                  </a:moveTo>
                  <a:cubicBezTo>
                    <a:pt x="27" y="29"/>
                    <a:pt x="24" y="33"/>
                    <a:pt x="18" y="33"/>
                  </a:cubicBezTo>
                  <a:cubicBezTo>
                    <a:pt x="10" y="33"/>
                    <a:pt x="7" y="25"/>
                    <a:pt x="7" y="19"/>
                  </a:cubicBezTo>
                  <a:cubicBezTo>
                    <a:pt x="34" y="19"/>
                    <a:pt x="34" y="19"/>
                    <a:pt x="34" y="19"/>
                  </a:cubicBezTo>
                  <a:cubicBezTo>
                    <a:pt x="34" y="18"/>
                    <a:pt x="34" y="15"/>
                    <a:pt x="33" y="12"/>
                  </a:cubicBezTo>
                  <a:cubicBezTo>
                    <a:pt x="31" y="3"/>
                    <a:pt x="24" y="0"/>
                    <a:pt x="18" y="0"/>
                  </a:cubicBezTo>
                  <a:cubicBezTo>
                    <a:pt x="10" y="0"/>
                    <a:pt x="0" y="5"/>
                    <a:pt x="0" y="18"/>
                  </a:cubicBezTo>
                  <a:cubicBezTo>
                    <a:pt x="0" y="30"/>
                    <a:pt x="7" y="37"/>
                    <a:pt x="18" y="37"/>
                  </a:cubicBezTo>
                  <a:cubicBezTo>
                    <a:pt x="30" y="37"/>
                    <a:pt x="33" y="28"/>
                    <a:pt x="34" y="25"/>
                  </a:cubicBezTo>
                  <a:cubicBezTo>
                    <a:pt x="28" y="24"/>
                    <a:pt x="28" y="24"/>
                    <a:pt x="28" y="24"/>
                  </a:cubicBezTo>
                  <a:close/>
                  <a:moveTo>
                    <a:pt x="7" y="15"/>
                  </a:moveTo>
                  <a:cubicBezTo>
                    <a:pt x="8" y="8"/>
                    <a:pt x="12" y="4"/>
                    <a:pt x="17" y="4"/>
                  </a:cubicBezTo>
                  <a:cubicBezTo>
                    <a:pt x="20" y="4"/>
                    <a:pt x="27" y="6"/>
                    <a:pt x="27" y="15"/>
                  </a:cubicBezTo>
                  <a:cubicBezTo>
                    <a:pt x="7" y="15"/>
                    <a:pt x="7" y="15"/>
                    <a:pt x="7"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5" name="Freeform 30"/>
            <p:cNvSpPr>
              <a:spLocks/>
            </p:cNvSpPr>
            <p:nvPr/>
          </p:nvSpPr>
          <p:spPr bwMode="black">
            <a:xfrm>
              <a:off x="4221" y="2768"/>
              <a:ext cx="177" cy="130"/>
            </a:xfrm>
            <a:custGeom>
              <a:avLst/>
              <a:gdLst>
                <a:gd name="T0" fmla="*/ 0 w 49"/>
                <a:gd name="T1" fmla="*/ 2147483647 h 36"/>
                <a:gd name="T2" fmla="*/ 0 w 49"/>
                <a:gd name="T3" fmla="*/ 2147483647 h 36"/>
                <a:gd name="T4" fmla="*/ 2147483647 w 49"/>
                <a:gd name="T5" fmla="*/ 2147483647 h 36"/>
                <a:gd name="T6" fmla="*/ 2147483647 w 49"/>
                <a:gd name="T7" fmla="*/ 2147483647 h 36"/>
                <a:gd name="T8" fmla="*/ 2147483647 w 49"/>
                <a:gd name="T9" fmla="*/ 2147483647 h 36"/>
                <a:gd name="T10" fmla="*/ 2147483647 w 49"/>
                <a:gd name="T11" fmla="*/ 2147483647 h 36"/>
                <a:gd name="T12" fmla="*/ 2147483647 w 49"/>
                <a:gd name="T13" fmla="*/ 2147483647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2147483647 w 49"/>
                <a:gd name="T27" fmla="*/ 2147483647 h 36"/>
                <a:gd name="T28" fmla="*/ 2147483647 w 49"/>
                <a:gd name="T29" fmla="*/ 2147483647 h 36"/>
                <a:gd name="T30" fmla="*/ 2147483647 w 49"/>
                <a:gd name="T31" fmla="*/ 2147483647 h 36"/>
                <a:gd name="T32" fmla="*/ 2147483647 w 49"/>
                <a:gd name="T33" fmla="*/ 2147483647 h 36"/>
                <a:gd name="T34" fmla="*/ 2147483647 w 49"/>
                <a:gd name="T35" fmla="*/ 2147483647 h 36"/>
                <a:gd name="T36" fmla="*/ 2147483647 w 49"/>
                <a:gd name="T37" fmla="*/ 2147483647 h 36"/>
                <a:gd name="T38" fmla="*/ 2147483647 w 49"/>
                <a:gd name="T39" fmla="*/ 0 h 36"/>
                <a:gd name="T40" fmla="*/ 2147483647 w 49"/>
                <a:gd name="T41" fmla="*/ 2147483647 h 36"/>
                <a:gd name="T42" fmla="*/ 2147483647 w 49"/>
                <a:gd name="T43" fmla="*/ 0 h 36"/>
                <a:gd name="T44" fmla="*/ 2147483647 w 49"/>
                <a:gd name="T45" fmla="*/ 2147483647 h 36"/>
                <a:gd name="T46" fmla="*/ 2147483647 w 49"/>
                <a:gd name="T47" fmla="*/ 2147483647 h 36"/>
                <a:gd name="T48" fmla="*/ 0 w 49"/>
                <a:gd name="T49" fmla="*/ 2147483647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36">
                  <a:moveTo>
                    <a:pt x="0" y="1"/>
                  </a:moveTo>
                  <a:cubicBezTo>
                    <a:pt x="0" y="36"/>
                    <a:pt x="0" y="36"/>
                    <a:pt x="0" y="36"/>
                  </a:cubicBezTo>
                  <a:cubicBezTo>
                    <a:pt x="6" y="36"/>
                    <a:pt x="6" y="36"/>
                    <a:pt x="6" y="36"/>
                  </a:cubicBezTo>
                  <a:cubicBezTo>
                    <a:pt x="6" y="15"/>
                    <a:pt x="6" y="15"/>
                    <a:pt x="6" y="15"/>
                  </a:cubicBezTo>
                  <a:cubicBezTo>
                    <a:pt x="6" y="12"/>
                    <a:pt x="6" y="10"/>
                    <a:pt x="8" y="8"/>
                  </a:cubicBezTo>
                  <a:cubicBezTo>
                    <a:pt x="10" y="6"/>
                    <a:pt x="13" y="5"/>
                    <a:pt x="15" y="5"/>
                  </a:cubicBezTo>
                  <a:cubicBezTo>
                    <a:pt x="18" y="5"/>
                    <a:pt x="19" y="6"/>
                    <a:pt x="20" y="8"/>
                  </a:cubicBezTo>
                  <a:cubicBezTo>
                    <a:pt x="22" y="9"/>
                    <a:pt x="22" y="12"/>
                    <a:pt x="22" y="13"/>
                  </a:cubicBezTo>
                  <a:cubicBezTo>
                    <a:pt x="22" y="36"/>
                    <a:pt x="22" y="36"/>
                    <a:pt x="22" y="36"/>
                  </a:cubicBezTo>
                  <a:cubicBezTo>
                    <a:pt x="27" y="36"/>
                    <a:pt x="27" y="36"/>
                    <a:pt x="27" y="36"/>
                  </a:cubicBezTo>
                  <a:cubicBezTo>
                    <a:pt x="27" y="16"/>
                    <a:pt x="27" y="16"/>
                    <a:pt x="27" y="16"/>
                  </a:cubicBezTo>
                  <a:cubicBezTo>
                    <a:pt x="27" y="12"/>
                    <a:pt x="28" y="10"/>
                    <a:pt x="30" y="8"/>
                  </a:cubicBezTo>
                  <a:cubicBezTo>
                    <a:pt x="31" y="6"/>
                    <a:pt x="34" y="5"/>
                    <a:pt x="36" y="5"/>
                  </a:cubicBezTo>
                  <a:cubicBezTo>
                    <a:pt x="38" y="5"/>
                    <a:pt x="41" y="6"/>
                    <a:pt x="43" y="10"/>
                  </a:cubicBezTo>
                  <a:cubicBezTo>
                    <a:pt x="43" y="11"/>
                    <a:pt x="43" y="12"/>
                    <a:pt x="43" y="15"/>
                  </a:cubicBezTo>
                  <a:cubicBezTo>
                    <a:pt x="43" y="36"/>
                    <a:pt x="43" y="36"/>
                    <a:pt x="43" y="36"/>
                  </a:cubicBezTo>
                  <a:cubicBezTo>
                    <a:pt x="49" y="36"/>
                    <a:pt x="49" y="36"/>
                    <a:pt x="49" y="36"/>
                  </a:cubicBezTo>
                  <a:cubicBezTo>
                    <a:pt x="49" y="14"/>
                    <a:pt x="49" y="14"/>
                    <a:pt x="49" y="14"/>
                  </a:cubicBezTo>
                  <a:cubicBezTo>
                    <a:pt x="49" y="10"/>
                    <a:pt x="49" y="8"/>
                    <a:pt x="48" y="6"/>
                  </a:cubicBezTo>
                  <a:cubicBezTo>
                    <a:pt x="46" y="2"/>
                    <a:pt x="42" y="0"/>
                    <a:pt x="38" y="0"/>
                  </a:cubicBezTo>
                  <a:cubicBezTo>
                    <a:pt x="33" y="0"/>
                    <a:pt x="29" y="3"/>
                    <a:pt x="26" y="6"/>
                  </a:cubicBezTo>
                  <a:cubicBezTo>
                    <a:pt x="25" y="3"/>
                    <a:pt x="22" y="0"/>
                    <a:pt x="17" y="0"/>
                  </a:cubicBezTo>
                  <a:cubicBezTo>
                    <a:pt x="14" y="0"/>
                    <a:pt x="10" y="0"/>
                    <a:pt x="6" y="5"/>
                  </a:cubicBezTo>
                  <a:cubicBezTo>
                    <a:pt x="6" y="1"/>
                    <a:pt x="6" y="1"/>
                    <a:pt x="6" y="1"/>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6" name="Freeform 31"/>
            <p:cNvSpPr>
              <a:spLocks noEditPoints="1"/>
            </p:cNvSpPr>
            <p:nvPr/>
          </p:nvSpPr>
          <p:spPr bwMode="black">
            <a:xfrm>
              <a:off x="4434" y="2707"/>
              <a:ext cx="22" cy="191"/>
            </a:xfrm>
            <a:custGeom>
              <a:avLst/>
              <a:gdLst>
                <a:gd name="T0" fmla="*/ 0 w 22"/>
                <a:gd name="T1" fmla="*/ 0 h 191"/>
                <a:gd name="T2" fmla="*/ 0 w 22"/>
                <a:gd name="T3" fmla="*/ 25 h 191"/>
                <a:gd name="T4" fmla="*/ 22 w 22"/>
                <a:gd name="T5" fmla="*/ 25 h 191"/>
                <a:gd name="T6" fmla="*/ 22 w 22"/>
                <a:gd name="T7" fmla="*/ 0 h 191"/>
                <a:gd name="T8" fmla="*/ 0 w 22"/>
                <a:gd name="T9" fmla="*/ 0 h 191"/>
                <a:gd name="T10" fmla="*/ 0 w 22"/>
                <a:gd name="T11" fmla="*/ 0 h 191"/>
                <a:gd name="T12" fmla="*/ 0 w 22"/>
                <a:gd name="T13" fmla="*/ 65 h 191"/>
                <a:gd name="T14" fmla="*/ 0 w 22"/>
                <a:gd name="T15" fmla="*/ 191 h 191"/>
                <a:gd name="T16" fmla="*/ 22 w 22"/>
                <a:gd name="T17" fmla="*/ 191 h 191"/>
                <a:gd name="T18" fmla="*/ 22 w 22"/>
                <a:gd name="T19" fmla="*/ 65 h 191"/>
                <a:gd name="T20" fmla="*/ 0 w 22"/>
                <a:gd name="T21" fmla="*/ 65 h 191"/>
                <a:gd name="T22" fmla="*/ 0 w 22"/>
                <a:gd name="T23" fmla="*/ 65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91">
                  <a:moveTo>
                    <a:pt x="0" y="0"/>
                  </a:moveTo>
                  <a:lnTo>
                    <a:pt x="0" y="25"/>
                  </a:lnTo>
                  <a:lnTo>
                    <a:pt x="22" y="25"/>
                  </a:lnTo>
                  <a:lnTo>
                    <a:pt x="22" y="0"/>
                  </a:lnTo>
                  <a:lnTo>
                    <a:pt x="0" y="0"/>
                  </a:lnTo>
                  <a:close/>
                  <a:moveTo>
                    <a:pt x="0" y="65"/>
                  </a:moveTo>
                  <a:lnTo>
                    <a:pt x="0" y="191"/>
                  </a:lnTo>
                  <a:lnTo>
                    <a:pt x="22" y="191"/>
                  </a:lnTo>
                  <a:lnTo>
                    <a:pt x="22" y="65"/>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7" name="Freeform 32"/>
            <p:cNvSpPr>
              <a:spLocks/>
            </p:cNvSpPr>
            <p:nvPr/>
          </p:nvSpPr>
          <p:spPr bwMode="black">
            <a:xfrm>
              <a:off x="4488" y="2768"/>
              <a:ext cx="112" cy="134"/>
            </a:xfrm>
            <a:custGeom>
              <a:avLst/>
              <a:gdLst>
                <a:gd name="T0" fmla="*/ 2147483647 w 31"/>
                <a:gd name="T1" fmla="*/ 2147483647 h 37"/>
                <a:gd name="T2" fmla="*/ 2147483647 w 31"/>
                <a:gd name="T3" fmla="*/ 2147483647 h 37"/>
                <a:gd name="T4" fmla="*/ 2147483647 w 31"/>
                <a:gd name="T5" fmla="*/ 2147483647 h 37"/>
                <a:gd name="T6" fmla="*/ 2147483647 w 31"/>
                <a:gd name="T7" fmla="*/ 2147483647 h 37"/>
                <a:gd name="T8" fmla="*/ 2147483647 w 31"/>
                <a:gd name="T9" fmla="*/ 2147483647 h 37"/>
                <a:gd name="T10" fmla="*/ 0 w 31"/>
                <a:gd name="T11" fmla="*/ 2147483647 h 37"/>
                <a:gd name="T12" fmla="*/ 2147483647 w 31"/>
                <a:gd name="T13" fmla="*/ 2147483647 h 37"/>
                <a:gd name="T14" fmla="*/ 2147483647 w 31"/>
                <a:gd name="T15" fmla="*/ 2147483647 h 37"/>
                <a:gd name="T16" fmla="*/ 2147483647 w 31"/>
                <a:gd name="T17" fmla="*/ 2147483647 h 37"/>
                <a:gd name="T18" fmla="*/ 2147483647 w 31"/>
                <a:gd name="T19" fmla="*/ 2147483647 h 37"/>
                <a:gd name="T20" fmla="*/ 2147483647 w 31"/>
                <a:gd name="T21" fmla="*/ 2147483647 h 37"/>
                <a:gd name="T22" fmla="*/ 2147483647 w 31"/>
                <a:gd name="T23" fmla="*/ 2147483647 h 37"/>
                <a:gd name="T24" fmla="*/ 2147483647 w 31"/>
                <a:gd name="T25" fmla="*/ 2147483647 h 37"/>
                <a:gd name="T26" fmla="*/ 2147483647 w 31"/>
                <a:gd name="T27" fmla="*/ 2147483647 h 37"/>
                <a:gd name="T28" fmla="*/ 2147483647 w 31"/>
                <a:gd name="T29" fmla="*/ 2147483647 h 37"/>
                <a:gd name="T30" fmla="*/ 2147483647 w 31"/>
                <a:gd name="T31" fmla="*/ 2147483647 h 37"/>
                <a:gd name="T32" fmla="*/ 2147483647 w 31"/>
                <a:gd name="T33" fmla="*/ 0 h 37"/>
                <a:gd name="T34" fmla="*/ 2147483647 w 31"/>
                <a:gd name="T35" fmla="*/ 2147483647 h 37"/>
                <a:gd name="T36" fmla="*/ 2147483647 w 31"/>
                <a:gd name="T37" fmla="*/ 2147483647 h 37"/>
                <a:gd name="T38" fmla="*/ 2147483647 w 31"/>
                <a:gd name="T39" fmla="*/ 2147483647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7">
                  <a:moveTo>
                    <a:pt x="17" y="21"/>
                  </a:moveTo>
                  <a:cubicBezTo>
                    <a:pt x="21" y="22"/>
                    <a:pt x="24" y="23"/>
                    <a:pt x="24" y="27"/>
                  </a:cubicBezTo>
                  <a:cubicBezTo>
                    <a:pt x="24" y="31"/>
                    <a:pt x="21" y="33"/>
                    <a:pt x="16" y="33"/>
                  </a:cubicBezTo>
                  <a:cubicBezTo>
                    <a:pt x="14" y="33"/>
                    <a:pt x="11" y="32"/>
                    <a:pt x="9" y="31"/>
                  </a:cubicBezTo>
                  <a:cubicBezTo>
                    <a:pt x="6" y="28"/>
                    <a:pt x="6" y="25"/>
                    <a:pt x="6" y="24"/>
                  </a:cubicBezTo>
                  <a:cubicBezTo>
                    <a:pt x="0" y="25"/>
                    <a:pt x="0" y="25"/>
                    <a:pt x="0" y="25"/>
                  </a:cubicBezTo>
                  <a:cubicBezTo>
                    <a:pt x="0" y="31"/>
                    <a:pt x="4" y="33"/>
                    <a:pt x="5" y="34"/>
                  </a:cubicBezTo>
                  <a:cubicBezTo>
                    <a:pt x="8" y="36"/>
                    <a:pt x="12" y="37"/>
                    <a:pt x="16" y="37"/>
                  </a:cubicBezTo>
                  <a:cubicBezTo>
                    <a:pt x="26" y="37"/>
                    <a:pt x="31" y="32"/>
                    <a:pt x="31" y="26"/>
                  </a:cubicBezTo>
                  <a:cubicBezTo>
                    <a:pt x="31" y="19"/>
                    <a:pt x="23" y="17"/>
                    <a:pt x="19" y="16"/>
                  </a:cubicBezTo>
                  <a:cubicBezTo>
                    <a:pt x="16" y="15"/>
                    <a:pt x="16" y="15"/>
                    <a:pt x="16" y="15"/>
                  </a:cubicBezTo>
                  <a:cubicBezTo>
                    <a:pt x="11" y="14"/>
                    <a:pt x="7" y="13"/>
                    <a:pt x="7" y="9"/>
                  </a:cubicBezTo>
                  <a:cubicBezTo>
                    <a:pt x="7" y="7"/>
                    <a:pt x="9" y="4"/>
                    <a:pt x="14" y="4"/>
                  </a:cubicBezTo>
                  <a:cubicBezTo>
                    <a:pt x="16" y="4"/>
                    <a:pt x="19" y="4"/>
                    <a:pt x="21" y="6"/>
                  </a:cubicBezTo>
                  <a:cubicBezTo>
                    <a:pt x="23" y="8"/>
                    <a:pt x="23" y="10"/>
                    <a:pt x="23" y="12"/>
                  </a:cubicBezTo>
                  <a:cubicBezTo>
                    <a:pt x="30" y="11"/>
                    <a:pt x="30" y="11"/>
                    <a:pt x="30" y="11"/>
                  </a:cubicBezTo>
                  <a:cubicBezTo>
                    <a:pt x="29" y="3"/>
                    <a:pt x="21" y="0"/>
                    <a:pt x="15" y="0"/>
                  </a:cubicBezTo>
                  <a:cubicBezTo>
                    <a:pt x="7" y="0"/>
                    <a:pt x="1" y="4"/>
                    <a:pt x="1" y="10"/>
                  </a:cubicBezTo>
                  <a:cubicBezTo>
                    <a:pt x="1" y="17"/>
                    <a:pt x="8" y="19"/>
                    <a:pt x="14" y="20"/>
                  </a:cubicBezTo>
                  <a:cubicBezTo>
                    <a:pt x="17" y="21"/>
                    <a:pt x="17" y="21"/>
                    <a:pt x="17"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8" name="Freeform 33"/>
            <p:cNvSpPr>
              <a:spLocks/>
            </p:cNvSpPr>
            <p:nvPr/>
          </p:nvSpPr>
          <p:spPr bwMode="black">
            <a:xfrm>
              <a:off x="4614" y="2729"/>
              <a:ext cx="69" cy="173"/>
            </a:xfrm>
            <a:custGeom>
              <a:avLst/>
              <a:gdLst>
                <a:gd name="T0" fmla="*/ 2147483647 w 19"/>
                <a:gd name="T1" fmla="*/ 0 h 48"/>
                <a:gd name="T2" fmla="*/ 2147483647 w 19"/>
                <a:gd name="T3" fmla="*/ 0 h 48"/>
                <a:gd name="T4" fmla="*/ 2147483647 w 19"/>
                <a:gd name="T5" fmla="*/ 2147483647 h 48"/>
                <a:gd name="T6" fmla="*/ 0 w 19"/>
                <a:gd name="T7" fmla="*/ 2147483647 h 48"/>
                <a:gd name="T8" fmla="*/ 0 w 19"/>
                <a:gd name="T9" fmla="*/ 2147483647 h 48"/>
                <a:gd name="T10" fmla="*/ 2147483647 w 19"/>
                <a:gd name="T11" fmla="*/ 2147483647 h 48"/>
                <a:gd name="T12" fmla="*/ 2147483647 w 19"/>
                <a:gd name="T13" fmla="*/ 2147483647 h 48"/>
                <a:gd name="T14" fmla="*/ 2147483647 w 19"/>
                <a:gd name="T15" fmla="*/ 2147483647 h 48"/>
                <a:gd name="T16" fmla="*/ 2147483647 w 19"/>
                <a:gd name="T17" fmla="*/ 2147483647 h 48"/>
                <a:gd name="T18" fmla="*/ 2147483647 w 19"/>
                <a:gd name="T19" fmla="*/ 2147483647 h 48"/>
                <a:gd name="T20" fmla="*/ 2147483647 w 19"/>
                <a:gd name="T21" fmla="*/ 2147483647 h 48"/>
                <a:gd name="T22" fmla="*/ 2147483647 w 19"/>
                <a:gd name="T23" fmla="*/ 2147483647 h 48"/>
                <a:gd name="T24" fmla="*/ 2147483647 w 19"/>
                <a:gd name="T25" fmla="*/ 2147483647 h 48"/>
                <a:gd name="T26" fmla="*/ 2147483647 w 19"/>
                <a:gd name="T27" fmla="*/ 2147483647 h 48"/>
                <a:gd name="T28" fmla="*/ 2147483647 w 19"/>
                <a:gd name="T29" fmla="*/ 2147483647 h 48"/>
                <a:gd name="T30" fmla="*/ 2147483647 w 19"/>
                <a:gd name="T31" fmla="*/ 2147483647 h 48"/>
                <a:gd name="T32" fmla="*/ 2147483647 w 19"/>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48">
                  <a:moveTo>
                    <a:pt x="12" y="0"/>
                  </a:moveTo>
                  <a:cubicBezTo>
                    <a:pt x="6" y="0"/>
                    <a:pt x="6" y="0"/>
                    <a:pt x="6" y="0"/>
                  </a:cubicBezTo>
                  <a:cubicBezTo>
                    <a:pt x="6" y="12"/>
                    <a:pt x="6" y="12"/>
                    <a:pt x="6" y="12"/>
                  </a:cubicBezTo>
                  <a:cubicBezTo>
                    <a:pt x="0" y="12"/>
                    <a:pt x="0" y="12"/>
                    <a:pt x="0" y="12"/>
                  </a:cubicBezTo>
                  <a:cubicBezTo>
                    <a:pt x="0" y="17"/>
                    <a:pt x="0" y="17"/>
                    <a:pt x="0" y="17"/>
                  </a:cubicBezTo>
                  <a:cubicBezTo>
                    <a:pt x="6" y="17"/>
                    <a:pt x="6" y="17"/>
                    <a:pt x="6" y="17"/>
                  </a:cubicBezTo>
                  <a:cubicBezTo>
                    <a:pt x="6" y="40"/>
                    <a:pt x="6" y="40"/>
                    <a:pt x="6" y="40"/>
                  </a:cubicBezTo>
                  <a:cubicBezTo>
                    <a:pt x="6" y="44"/>
                    <a:pt x="6" y="48"/>
                    <a:pt x="13" y="48"/>
                  </a:cubicBezTo>
                  <a:cubicBezTo>
                    <a:pt x="15" y="48"/>
                    <a:pt x="18" y="47"/>
                    <a:pt x="19" y="47"/>
                  </a:cubicBezTo>
                  <a:cubicBezTo>
                    <a:pt x="19" y="42"/>
                    <a:pt x="19" y="42"/>
                    <a:pt x="19" y="42"/>
                  </a:cubicBezTo>
                  <a:cubicBezTo>
                    <a:pt x="17" y="42"/>
                    <a:pt x="16" y="43"/>
                    <a:pt x="15" y="43"/>
                  </a:cubicBezTo>
                  <a:cubicBezTo>
                    <a:pt x="12" y="43"/>
                    <a:pt x="12" y="41"/>
                    <a:pt x="12" y="37"/>
                  </a:cubicBezTo>
                  <a:cubicBezTo>
                    <a:pt x="12" y="17"/>
                    <a:pt x="12" y="17"/>
                    <a:pt x="12" y="17"/>
                  </a:cubicBezTo>
                  <a:cubicBezTo>
                    <a:pt x="19" y="17"/>
                    <a:pt x="19" y="17"/>
                    <a:pt x="19" y="17"/>
                  </a:cubicBezTo>
                  <a:cubicBezTo>
                    <a:pt x="19" y="12"/>
                    <a:pt x="19" y="12"/>
                    <a:pt x="19" y="12"/>
                  </a:cubicBezTo>
                  <a:cubicBezTo>
                    <a:pt x="12" y="12"/>
                    <a:pt x="12" y="12"/>
                    <a:pt x="12" y="12"/>
                  </a:cubicBezTo>
                  <a:cubicBezTo>
                    <a:pt x="12" y="0"/>
                    <a:pt x="12" y="0"/>
                    <a:pt x="1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29" name="Freeform 34"/>
            <p:cNvSpPr>
              <a:spLocks/>
            </p:cNvSpPr>
            <p:nvPr/>
          </p:nvSpPr>
          <p:spPr bwMode="black">
            <a:xfrm>
              <a:off x="4712" y="2768"/>
              <a:ext cx="65" cy="130"/>
            </a:xfrm>
            <a:custGeom>
              <a:avLst/>
              <a:gdLst>
                <a:gd name="T0" fmla="*/ 0 w 18"/>
                <a:gd name="T1" fmla="*/ 2147483647 h 36"/>
                <a:gd name="T2" fmla="*/ 0 w 18"/>
                <a:gd name="T3" fmla="*/ 2147483647 h 36"/>
                <a:gd name="T4" fmla="*/ 2147483647 w 18"/>
                <a:gd name="T5" fmla="*/ 2147483647 h 36"/>
                <a:gd name="T6" fmla="*/ 2147483647 w 18"/>
                <a:gd name="T7" fmla="*/ 2147483647 h 36"/>
                <a:gd name="T8" fmla="*/ 2147483647 w 18"/>
                <a:gd name="T9" fmla="*/ 2147483647 h 36"/>
                <a:gd name="T10" fmla="*/ 2147483647 w 18"/>
                <a:gd name="T11" fmla="*/ 2147483647 h 36"/>
                <a:gd name="T12" fmla="*/ 2147483647 w 18"/>
                <a:gd name="T13" fmla="*/ 2147483647 h 36"/>
                <a:gd name="T14" fmla="*/ 2147483647 w 18"/>
                <a:gd name="T15" fmla="*/ 0 h 36"/>
                <a:gd name="T16" fmla="*/ 2147483647 w 18"/>
                <a:gd name="T17" fmla="*/ 2147483647 h 36"/>
                <a:gd name="T18" fmla="*/ 2147483647 w 18"/>
                <a:gd name="T19" fmla="*/ 2147483647 h 36"/>
                <a:gd name="T20" fmla="*/ 0 w 18"/>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1"/>
                  </a:moveTo>
                  <a:cubicBezTo>
                    <a:pt x="0" y="36"/>
                    <a:pt x="0" y="36"/>
                    <a:pt x="0" y="36"/>
                  </a:cubicBezTo>
                  <a:cubicBezTo>
                    <a:pt x="6" y="36"/>
                    <a:pt x="6" y="36"/>
                    <a:pt x="6" y="36"/>
                  </a:cubicBezTo>
                  <a:cubicBezTo>
                    <a:pt x="6" y="20"/>
                    <a:pt x="6" y="20"/>
                    <a:pt x="6" y="20"/>
                  </a:cubicBezTo>
                  <a:cubicBezTo>
                    <a:pt x="6" y="16"/>
                    <a:pt x="6" y="13"/>
                    <a:pt x="8" y="11"/>
                  </a:cubicBezTo>
                  <a:cubicBezTo>
                    <a:pt x="9" y="8"/>
                    <a:pt x="12" y="6"/>
                    <a:pt x="16" y="6"/>
                  </a:cubicBezTo>
                  <a:cubicBezTo>
                    <a:pt x="17" y="6"/>
                    <a:pt x="17" y="7"/>
                    <a:pt x="18" y="7"/>
                  </a:cubicBezTo>
                  <a:cubicBezTo>
                    <a:pt x="18" y="0"/>
                    <a:pt x="18" y="0"/>
                    <a:pt x="18" y="0"/>
                  </a:cubicBezTo>
                  <a:cubicBezTo>
                    <a:pt x="16" y="0"/>
                    <a:pt x="9" y="0"/>
                    <a:pt x="6" y="7"/>
                  </a:cubicBezTo>
                  <a:cubicBezTo>
                    <a:pt x="6" y="1"/>
                    <a:pt x="6" y="1"/>
                    <a:pt x="6" y="1"/>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30" name="Freeform 35"/>
            <p:cNvSpPr>
              <a:spLocks/>
            </p:cNvSpPr>
            <p:nvPr/>
          </p:nvSpPr>
          <p:spPr bwMode="black">
            <a:xfrm>
              <a:off x="4784" y="2772"/>
              <a:ext cx="115" cy="188"/>
            </a:xfrm>
            <a:custGeom>
              <a:avLst/>
              <a:gdLst>
                <a:gd name="T0" fmla="*/ 2147483647 w 32"/>
                <a:gd name="T1" fmla="*/ 0 h 52"/>
                <a:gd name="T2" fmla="*/ 2147483647 w 32"/>
                <a:gd name="T3" fmla="*/ 2147483647 h 52"/>
                <a:gd name="T4" fmla="*/ 2147483647 w 32"/>
                <a:gd name="T5" fmla="*/ 0 h 52"/>
                <a:gd name="T6" fmla="*/ 2147483647 w 32"/>
                <a:gd name="T7" fmla="*/ 0 h 52"/>
                <a:gd name="T8" fmla="*/ 2147483647 w 32"/>
                <a:gd name="T9" fmla="*/ 2147483647 h 52"/>
                <a:gd name="T10" fmla="*/ 2147483647 w 32"/>
                <a:gd name="T11" fmla="*/ 2147483647 h 52"/>
                <a:gd name="T12" fmla="*/ 2147483647 w 32"/>
                <a:gd name="T13" fmla="*/ 2147483647 h 52"/>
                <a:gd name="T14" fmla="*/ 0 w 32"/>
                <a:gd name="T15" fmla="*/ 2147483647 h 52"/>
                <a:gd name="T16" fmla="*/ 0 w 32"/>
                <a:gd name="T17" fmla="*/ 2147483647 h 52"/>
                <a:gd name="T18" fmla="*/ 2147483647 w 32"/>
                <a:gd name="T19" fmla="*/ 2147483647 h 52"/>
                <a:gd name="T20" fmla="*/ 2147483647 w 32"/>
                <a:gd name="T21" fmla="*/ 2147483647 h 52"/>
                <a:gd name="T22" fmla="*/ 2147483647 w 32"/>
                <a:gd name="T23" fmla="*/ 0 h 52"/>
                <a:gd name="T24" fmla="*/ 2147483647 w 32"/>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2">
                  <a:moveTo>
                    <a:pt x="25" y="0"/>
                  </a:moveTo>
                  <a:cubicBezTo>
                    <a:pt x="16" y="28"/>
                    <a:pt x="16" y="28"/>
                    <a:pt x="16" y="28"/>
                  </a:cubicBezTo>
                  <a:cubicBezTo>
                    <a:pt x="7" y="0"/>
                    <a:pt x="7" y="0"/>
                    <a:pt x="7" y="0"/>
                  </a:cubicBezTo>
                  <a:cubicBezTo>
                    <a:pt x="1" y="0"/>
                    <a:pt x="1" y="0"/>
                    <a:pt x="1" y="0"/>
                  </a:cubicBezTo>
                  <a:cubicBezTo>
                    <a:pt x="13" y="35"/>
                    <a:pt x="13" y="35"/>
                    <a:pt x="13" y="35"/>
                  </a:cubicBezTo>
                  <a:cubicBezTo>
                    <a:pt x="11" y="39"/>
                    <a:pt x="11" y="39"/>
                    <a:pt x="11" y="39"/>
                  </a:cubicBezTo>
                  <a:cubicBezTo>
                    <a:pt x="9" y="44"/>
                    <a:pt x="9" y="47"/>
                    <a:pt x="4" y="47"/>
                  </a:cubicBezTo>
                  <a:cubicBezTo>
                    <a:pt x="2" y="47"/>
                    <a:pt x="1" y="47"/>
                    <a:pt x="0" y="46"/>
                  </a:cubicBezTo>
                  <a:cubicBezTo>
                    <a:pt x="0" y="52"/>
                    <a:pt x="0" y="52"/>
                    <a:pt x="0" y="52"/>
                  </a:cubicBezTo>
                  <a:cubicBezTo>
                    <a:pt x="2" y="52"/>
                    <a:pt x="3" y="52"/>
                    <a:pt x="6" y="52"/>
                  </a:cubicBezTo>
                  <a:cubicBezTo>
                    <a:pt x="12" y="52"/>
                    <a:pt x="14" y="49"/>
                    <a:pt x="17" y="41"/>
                  </a:cubicBezTo>
                  <a:cubicBezTo>
                    <a:pt x="32" y="0"/>
                    <a:pt x="32" y="0"/>
                    <a:pt x="32" y="0"/>
                  </a:cubicBezTo>
                  <a:cubicBezTo>
                    <a:pt x="25" y="0"/>
                    <a:pt x="25"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6831" name="Freeform 36"/>
            <p:cNvSpPr>
              <a:spLocks/>
            </p:cNvSpPr>
            <p:nvPr/>
          </p:nvSpPr>
          <p:spPr bwMode="black">
            <a:xfrm>
              <a:off x="3723" y="2703"/>
              <a:ext cx="188" cy="199"/>
            </a:xfrm>
            <a:custGeom>
              <a:avLst/>
              <a:gdLst>
                <a:gd name="T0" fmla="*/ 2147483647 w 52"/>
                <a:gd name="T1" fmla="*/ 2147483647 h 55"/>
                <a:gd name="T2" fmla="*/ 2147483647 w 52"/>
                <a:gd name="T3" fmla="*/ 2147483647 h 55"/>
                <a:gd name="T4" fmla="*/ 2147483647 w 52"/>
                <a:gd name="T5" fmla="*/ 2147483647 h 55"/>
                <a:gd name="T6" fmla="*/ 2147483647 w 52"/>
                <a:gd name="T7" fmla="*/ 2147483647 h 55"/>
                <a:gd name="T8" fmla="*/ 2147483647 w 52"/>
                <a:gd name="T9" fmla="*/ 2147483647 h 55"/>
                <a:gd name="T10" fmla="*/ 2147483647 w 52"/>
                <a:gd name="T11" fmla="*/ 2147483647 h 55"/>
                <a:gd name="T12" fmla="*/ 2147483647 w 52"/>
                <a:gd name="T13" fmla="*/ 2147483647 h 55"/>
                <a:gd name="T14" fmla="*/ 2147483647 w 52"/>
                <a:gd name="T15" fmla="*/ 2147483647 h 55"/>
                <a:gd name="T16" fmla="*/ 2147483647 w 52"/>
                <a:gd name="T17" fmla="*/ 0 h 55"/>
                <a:gd name="T18" fmla="*/ 0 w 52"/>
                <a:gd name="T19" fmla="*/ 2147483647 h 55"/>
                <a:gd name="T20" fmla="*/ 2147483647 w 52"/>
                <a:gd name="T21" fmla="*/ 2147483647 h 55"/>
                <a:gd name="T22" fmla="*/ 2147483647 w 52"/>
                <a:gd name="T23" fmla="*/ 2147483647 h 55"/>
                <a:gd name="T24" fmla="*/ 2147483647 w 52"/>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55">
                  <a:moveTo>
                    <a:pt x="44" y="34"/>
                  </a:moveTo>
                  <a:cubicBezTo>
                    <a:pt x="43" y="45"/>
                    <a:pt x="35" y="50"/>
                    <a:pt x="27" y="50"/>
                  </a:cubicBezTo>
                  <a:cubicBezTo>
                    <a:pt x="14" y="50"/>
                    <a:pt x="7" y="41"/>
                    <a:pt x="7" y="27"/>
                  </a:cubicBezTo>
                  <a:cubicBezTo>
                    <a:pt x="7" y="22"/>
                    <a:pt x="8" y="16"/>
                    <a:pt x="12" y="12"/>
                  </a:cubicBezTo>
                  <a:cubicBezTo>
                    <a:pt x="15" y="7"/>
                    <a:pt x="21" y="5"/>
                    <a:pt x="27" y="5"/>
                  </a:cubicBezTo>
                  <a:cubicBezTo>
                    <a:pt x="33" y="5"/>
                    <a:pt x="38" y="8"/>
                    <a:pt x="41" y="11"/>
                  </a:cubicBezTo>
                  <a:cubicBezTo>
                    <a:pt x="43" y="13"/>
                    <a:pt x="43" y="15"/>
                    <a:pt x="44" y="17"/>
                  </a:cubicBezTo>
                  <a:cubicBezTo>
                    <a:pt x="51" y="16"/>
                    <a:pt x="51" y="16"/>
                    <a:pt x="51" y="16"/>
                  </a:cubicBezTo>
                  <a:cubicBezTo>
                    <a:pt x="49" y="12"/>
                    <a:pt x="45" y="0"/>
                    <a:pt x="27" y="0"/>
                  </a:cubicBezTo>
                  <a:cubicBezTo>
                    <a:pt x="8" y="0"/>
                    <a:pt x="0" y="12"/>
                    <a:pt x="0" y="27"/>
                  </a:cubicBezTo>
                  <a:cubicBezTo>
                    <a:pt x="0" y="42"/>
                    <a:pt x="8" y="55"/>
                    <a:pt x="26" y="55"/>
                  </a:cubicBezTo>
                  <a:cubicBezTo>
                    <a:pt x="41" y="55"/>
                    <a:pt x="50" y="45"/>
                    <a:pt x="52" y="35"/>
                  </a:cubicBezTo>
                  <a:lnTo>
                    <a:pt x="4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AA2A1C12-DF90-4285-B016-6DB87B80F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59" y="1133073"/>
            <a:ext cx="8257372" cy="4415652"/>
          </a:xfrm>
          <a:prstGeom prst="rect">
            <a:avLst/>
          </a:prstGeom>
          <a:ln>
            <a:solidFill>
              <a:schemeClr val="bg1"/>
            </a:solidFill>
          </a:ln>
        </p:spPr>
      </p:pic>
      <p:sp>
        <p:nvSpPr>
          <p:cNvPr id="2" name="Textplatzhalter 1"/>
          <p:cNvSpPr>
            <a:spLocks noGrp="1"/>
          </p:cNvSpPr>
          <p:nvPr>
            <p:ph type="body" sz="quarter" idx="10"/>
          </p:nvPr>
        </p:nvSpPr>
        <p:spPr/>
        <p:txBody>
          <a:bodyPr/>
          <a:lstStyle/>
          <a:p>
            <a:pPr lvl="0">
              <a:buClr>
                <a:srgbClr val="F11A29"/>
              </a:buClr>
            </a:pPr>
            <a:r>
              <a:rPr lang="en-US" sz="2800" dirty="0"/>
              <a:t>Presence</a:t>
            </a:r>
            <a:r>
              <a:rPr lang="en-US" sz="2400" dirty="0"/>
              <a:t> with 58 production sites </a:t>
            </a:r>
            <a:br>
              <a:rPr lang="en-US" sz="2400" dirty="0"/>
            </a:br>
            <a:r>
              <a:rPr lang="en-US" sz="2400" dirty="0"/>
              <a:t>in 17 countries</a:t>
            </a:r>
          </a:p>
        </p:txBody>
      </p:sp>
      <p:sp>
        <p:nvSpPr>
          <p:cNvPr id="67" name="Oval 107">
            <a:extLst>
              <a:ext uri="{FF2B5EF4-FFF2-40B4-BE49-F238E27FC236}">
                <a16:creationId xmlns:a16="http://schemas.microsoft.com/office/drawing/2014/main" id="{6B61E003-7E67-4AF7-BBF6-2AD0F8F4B4B5}"/>
              </a:ext>
            </a:extLst>
          </p:cNvPr>
          <p:cNvSpPr>
            <a:spLocks noChangeArrowheads="1"/>
          </p:cNvSpPr>
          <p:nvPr/>
        </p:nvSpPr>
        <p:spPr bwMode="auto">
          <a:xfrm>
            <a:off x="3929262" y="2596177"/>
            <a:ext cx="64107" cy="64107"/>
          </a:xfrm>
          <a:prstGeom prst="ellipse">
            <a:avLst/>
          </a:prstGeom>
          <a:solidFill>
            <a:schemeClr val="tx2"/>
          </a:solidFill>
          <a:ln>
            <a:noFill/>
          </a:ln>
        </p:spPr>
        <p:txBody>
          <a:bodyPr wrap="none"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defTabSz="814196" eaLnBrk="1" hangingPunct="1">
              <a:spcBef>
                <a:spcPct val="0"/>
              </a:spcBef>
              <a:buClr>
                <a:srgbClr val="F11A29"/>
              </a:buClr>
              <a:buFontTx/>
              <a:buChar char="-"/>
              <a:defRPr/>
            </a:pPr>
            <a:endParaRPr lang="en-US" altLang="zh-CN" sz="1037" b="0" noProof="1">
              <a:solidFill>
                <a:srgbClr val="000000"/>
              </a:solidFill>
              <a:latin typeface="Times" pitchFamily="18" charset="0"/>
              <a:ea typeface="SimSun" pitchFamily="2" charset="-122"/>
              <a:cs typeface="Arial" charset="0"/>
            </a:endParaRPr>
          </a:p>
        </p:txBody>
      </p:sp>
      <p:sp>
        <p:nvSpPr>
          <p:cNvPr id="68" name="Freihandform 424">
            <a:extLst>
              <a:ext uri="{FF2B5EF4-FFF2-40B4-BE49-F238E27FC236}">
                <a16:creationId xmlns:a16="http://schemas.microsoft.com/office/drawing/2014/main" id="{962829DE-130F-4BC1-9382-C4326C13C4F3}"/>
              </a:ext>
            </a:extLst>
          </p:cNvPr>
          <p:cNvSpPr/>
          <p:nvPr/>
        </p:nvSpPr>
        <p:spPr bwMode="auto">
          <a:xfrm rot="16200000">
            <a:off x="3999599" y="2369297"/>
            <a:ext cx="170597" cy="247163"/>
          </a:xfrm>
          <a:custGeom>
            <a:avLst/>
            <a:gdLst>
              <a:gd name="connsiteX0" fmla="*/ 0 w 812800"/>
              <a:gd name="connsiteY0" fmla="*/ 0 h 1416050"/>
              <a:gd name="connsiteX1" fmla="*/ 812800 w 812800"/>
              <a:gd name="connsiteY1" fmla="*/ 0 h 1416050"/>
              <a:gd name="connsiteX2" fmla="*/ 812800 w 812800"/>
              <a:gd name="connsiteY2" fmla="*/ 1416050 h 1416050"/>
            </a:gdLst>
            <a:ahLst/>
            <a:cxnLst>
              <a:cxn ang="0">
                <a:pos x="connsiteX0" y="connsiteY0"/>
              </a:cxn>
              <a:cxn ang="0">
                <a:pos x="connsiteX1" y="connsiteY1"/>
              </a:cxn>
              <a:cxn ang="0">
                <a:pos x="connsiteX2" y="connsiteY2"/>
              </a:cxn>
            </a:cxnLst>
            <a:rect l="l" t="t" r="r" b="b"/>
            <a:pathLst>
              <a:path w="812800" h="1416050">
                <a:moveTo>
                  <a:pt x="0" y="0"/>
                </a:moveTo>
                <a:lnTo>
                  <a:pt x="812800" y="0"/>
                </a:lnTo>
                <a:lnTo>
                  <a:pt x="812800" y="1416050"/>
                </a:lnTo>
              </a:path>
            </a:pathLst>
          </a:custGeom>
          <a:noFill/>
          <a:ln>
            <a:solidFill>
              <a:schemeClr val="tx1"/>
            </a:solidFill>
          </a:ln>
          <a:effectLst/>
        </p:spPr>
        <p:txBody>
          <a:bodyPr rtlCol="0" anchor="ctr"/>
          <a:lstStyle/>
          <a:p>
            <a:pPr algn="ctr" defTabSz="814196" eaLnBrk="1" hangingPunct="1">
              <a:defRPr/>
            </a:pPr>
            <a:endParaRPr lang="en-US" sz="1037" b="0" dirty="0">
              <a:ln w="9525">
                <a:solidFill>
                  <a:srgbClr val="000000"/>
                </a:solidFill>
              </a:ln>
              <a:solidFill>
                <a:srgbClr val="000000"/>
              </a:solidFill>
              <a:latin typeface="Arial" charset="0"/>
              <a:ea typeface="+mn-ea"/>
              <a:cs typeface="Arial" charset="0"/>
            </a:endParaRPr>
          </a:p>
        </p:txBody>
      </p:sp>
      <p:sp>
        <p:nvSpPr>
          <p:cNvPr id="69" name="Freihandform 208">
            <a:extLst>
              <a:ext uri="{FF2B5EF4-FFF2-40B4-BE49-F238E27FC236}">
                <a16:creationId xmlns:a16="http://schemas.microsoft.com/office/drawing/2014/main" id="{C3909393-3EF0-4E77-A757-113B16E64F7C}"/>
              </a:ext>
            </a:extLst>
          </p:cNvPr>
          <p:cNvSpPr/>
          <p:nvPr/>
        </p:nvSpPr>
        <p:spPr bwMode="auto">
          <a:xfrm flipH="1">
            <a:off x="5849364" y="2315743"/>
            <a:ext cx="439270" cy="153385"/>
          </a:xfrm>
          <a:custGeom>
            <a:avLst/>
            <a:gdLst>
              <a:gd name="connsiteX0" fmla="*/ 0 w 812800"/>
              <a:gd name="connsiteY0" fmla="*/ 0 h 1416050"/>
              <a:gd name="connsiteX1" fmla="*/ 812800 w 812800"/>
              <a:gd name="connsiteY1" fmla="*/ 0 h 1416050"/>
              <a:gd name="connsiteX2" fmla="*/ 812800 w 812800"/>
              <a:gd name="connsiteY2" fmla="*/ 1416050 h 1416050"/>
            </a:gdLst>
            <a:ahLst/>
            <a:cxnLst>
              <a:cxn ang="0">
                <a:pos x="connsiteX0" y="connsiteY0"/>
              </a:cxn>
              <a:cxn ang="0">
                <a:pos x="connsiteX1" y="connsiteY1"/>
              </a:cxn>
              <a:cxn ang="0">
                <a:pos x="connsiteX2" y="connsiteY2"/>
              </a:cxn>
            </a:cxnLst>
            <a:rect l="l" t="t" r="r" b="b"/>
            <a:pathLst>
              <a:path w="812800" h="1416050">
                <a:moveTo>
                  <a:pt x="0" y="0"/>
                </a:moveTo>
                <a:lnTo>
                  <a:pt x="812800" y="0"/>
                </a:lnTo>
                <a:lnTo>
                  <a:pt x="812800" y="1416050"/>
                </a:lnTo>
              </a:path>
            </a:pathLst>
          </a:custGeom>
          <a:noFill/>
          <a:ln>
            <a:solidFill>
              <a:schemeClr val="tx1"/>
            </a:solidFill>
          </a:ln>
          <a:effectLst/>
        </p:spPr>
        <p:txBody>
          <a:bodyPr rtlCol="0" anchor="ctr"/>
          <a:lstStyle/>
          <a:p>
            <a:pPr algn="ctr" defTabSz="814196" eaLnBrk="1" hangingPunct="1">
              <a:defRPr/>
            </a:pPr>
            <a:endParaRPr lang="en-US" sz="1037" b="0" dirty="0">
              <a:solidFill>
                <a:srgbClr val="000000"/>
              </a:solidFill>
              <a:latin typeface="Arial" charset="0"/>
              <a:ea typeface="+mn-ea"/>
              <a:cs typeface="Arial" charset="0"/>
            </a:endParaRPr>
          </a:p>
        </p:txBody>
      </p:sp>
      <p:sp>
        <p:nvSpPr>
          <p:cNvPr id="71" name="Rechteck 70">
            <a:extLst>
              <a:ext uri="{FF2B5EF4-FFF2-40B4-BE49-F238E27FC236}">
                <a16:creationId xmlns:a16="http://schemas.microsoft.com/office/drawing/2014/main" id="{0D443FF7-F98C-4459-A9B7-51B09B5EE4B5}"/>
              </a:ext>
            </a:extLst>
          </p:cNvPr>
          <p:cNvSpPr/>
          <p:nvPr/>
        </p:nvSpPr>
        <p:spPr bwMode="auto">
          <a:xfrm>
            <a:off x="449168" y="2385127"/>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pic>
        <p:nvPicPr>
          <p:cNvPr id="72" name="Picture 1">
            <a:extLst>
              <a:ext uri="{FF2B5EF4-FFF2-40B4-BE49-F238E27FC236}">
                <a16:creationId xmlns:a16="http://schemas.microsoft.com/office/drawing/2014/main" id="{6D38BBBA-4A42-4C04-95D0-905F04812A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32" y="2437564"/>
            <a:ext cx="168801" cy="170083"/>
          </a:xfrm>
          <a:prstGeom prst="rect">
            <a:avLst/>
          </a:prstGeom>
          <a:ln>
            <a:noFill/>
          </a:ln>
        </p:spPr>
      </p:pic>
      <p:grpSp>
        <p:nvGrpSpPr>
          <p:cNvPr id="73" name="Group 30">
            <a:extLst>
              <a:ext uri="{FF2B5EF4-FFF2-40B4-BE49-F238E27FC236}">
                <a16:creationId xmlns:a16="http://schemas.microsoft.com/office/drawing/2014/main" id="{32E8F50C-6C20-495F-9080-1A72D6030EDC}"/>
              </a:ext>
            </a:extLst>
          </p:cNvPr>
          <p:cNvGrpSpPr>
            <a:grpSpLocks noChangeAspect="1"/>
          </p:cNvGrpSpPr>
          <p:nvPr/>
        </p:nvGrpSpPr>
        <p:grpSpPr bwMode="auto">
          <a:xfrm>
            <a:off x="1598401" y="2437878"/>
            <a:ext cx="45090" cy="2628"/>
            <a:chOff x="1963" y="2825"/>
            <a:chExt cx="2260" cy="187"/>
          </a:xfrm>
          <a:solidFill>
            <a:schemeClr val="bg1"/>
          </a:solidFill>
        </p:grpSpPr>
        <p:sp>
          <p:nvSpPr>
            <p:cNvPr id="77" name="Freeform 32">
              <a:extLst>
                <a:ext uri="{FF2B5EF4-FFF2-40B4-BE49-F238E27FC236}">
                  <a16:creationId xmlns:a16="http://schemas.microsoft.com/office/drawing/2014/main" id="{DFABACBE-E3FE-459D-BB79-16D6A6328306}"/>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79" name="Freeform 33">
              <a:extLst>
                <a:ext uri="{FF2B5EF4-FFF2-40B4-BE49-F238E27FC236}">
                  <a16:creationId xmlns:a16="http://schemas.microsoft.com/office/drawing/2014/main" id="{40518CFD-E3B5-4B01-930A-C0C5375D1353}"/>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82" name="Freeform 34">
              <a:extLst>
                <a:ext uri="{FF2B5EF4-FFF2-40B4-BE49-F238E27FC236}">
                  <a16:creationId xmlns:a16="http://schemas.microsoft.com/office/drawing/2014/main" id="{1D79FAF0-37B5-4789-AC43-E7F0C82C762F}"/>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sp>
        <p:nvSpPr>
          <p:cNvPr id="74" name="Rechteck 73">
            <a:extLst>
              <a:ext uri="{FF2B5EF4-FFF2-40B4-BE49-F238E27FC236}">
                <a16:creationId xmlns:a16="http://schemas.microsoft.com/office/drawing/2014/main" id="{D44FB2F4-B88F-47C9-A951-33F54F0C01BA}"/>
              </a:ext>
            </a:extLst>
          </p:cNvPr>
          <p:cNvSpPr/>
          <p:nvPr/>
        </p:nvSpPr>
        <p:spPr>
          <a:xfrm flipH="1">
            <a:off x="1590737" y="2442809"/>
            <a:ext cx="428002"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2 Sites</a:t>
            </a:r>
          </a:p>
        </p:txBody>
      </p:sp>
      <p:sp>
        <p:nvSpPr>
          <p:cNvPr id="75" name="Rechteck 74">
            <a:extLst>
              <a:ext uri="{FF2B5EF4-FFF2-40B4-BE49-F238E27FC236}">
                <a16:creationId xmlns:a16="http://schemas.microsoft.com/office/drawing/2014/main" id="{9DA16F97-A934-40A5-9FE2-1EDB26DEC392}"/>
              </a:ext>
            </a:extLst>
          </p:cNvPr>
          <p:cNvSpPr/>
          <p:nvPr/>
        </p:nvSpPr>
        <p:spPr>
          <a:xfrm flipH="1">
            <a:off x="779572" y="2458958"/>
            <a:ext cx="480901"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Canada</a:t>
            </a:r>
          </a:p>
        </p:txBody>
      </p:sp>
      <p:cxnSp>
        <p:nvCxnSpPr>
          <p:cNvPr id="76" name="Gerade Verbindung 79">
            <a:extLst>
              <a:ext uri="{FF2B5EF4-FFF2-40B4-BE49-F238E27FC236}">
                <a16:creationId xmlns:a16="http://schemas.microsoft.com/office/drawing/2014/main" id="{C21579D7-4BF0-4893-ADDC-90C2AE768FCA}"/>
              </a:ext>
            </a:extLst>
          </p:cNvPr>
          <p:cNvCxnSpPr/>
          <p:nvPr/>
        </p:nvCxnSpPr>
        <p:spPr bwMode="auto">
          <a:xfrm flipH="1">
            <a:off x="1473610" y="2418938"/>
            <a:ext cx="1" cy="20982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4" name="Rechteck 83">
            <a:extLst>
              <a:ext uri="{FF2B5EF4-FFF2-40B4-BE49-F238E27FC236}">
                <a16:creationId xmlns:a16="http://schemas.microsoft.com/office/drawing/2014/main" id="{74428D3E-5E71-4322-8297-351419CB7680}"/>
              </a:ext>
            </a:extLst>
          </p:cNvPr>
          <p:cNvSpPr/>
          <p:nvPr/>
        </p:nvSpPr>
        <p:spPr bwMode="auto">
          <a:xfrm>
            <a:off x="449168" y="2695932"/>
            <a:ext cx="1870917" cy="272132"/>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85" name="Group 30">
            <a:extLst>
              <a:ext uri="{FF2B5EF4-FFF2-40B4-BE49-F238E27FC236}">
                <a16:creationId xmlns:a16="http://schemas.microsoft.com/office/drawing/2014/main" id="{80F9D87B-1694-4310-A23E-47C839581C94}"/>
              </a:ext>
            </a:extLst>
          </p:cNvPr>
          <p:cNvGrpSpPr>
            <a:grpSpLocks noChangeAspect="1"/>
          </p:cNvGrpSpPr>
          <p:nvPr/>
        </p:nvGrpSpPr>
        <p:grpSpPr bwMode="auto">
          <a:xfrm>
            <a:off x="1598405" y="2770761"/>
            <a:ext cx="45090" cy="2628"/>
            <a:chOff x="1963" y="2825"/>
            <a:chExt cx="2260" cy="187"/>
          </a:xfrm>
          <a:solidFill>
            <a:schemeClr val="bg1"/>
          </a:solidFill>
        </p:grpSpPr>
        <p:sp>
          <p:nvSpPr>
            <p:cNvPr id="91" name="Freeform 32">
              <a:extLst>
                <a:ext uri="{FF2B5EF4-FFF2-40B4-BE49-F238E27FC236}">
                  <a16:creationId xmlns:a16="http://schemas.microsoft.com/office/drawing/2014/main" id="{FBEE097F-B180-460B-A330-3B7BE043547B}"/>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92" name="Freeform 33">
              <a:extLst>
                <a:ext uri="{FF2B5EF4-FFF2-40B4-BE49-F238E27FC236}">
                  <a16:creationId xmlns:a16="http://schemas.microsoft.com/office/drawing/2014/main" id="{718549DD-CEB3-4F88-81F2-CFE90B82C8F5}"/>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93" name="Freeform 34">
              <a:extLst>
                <a:ext uri="{FF2B5EF4-FFF2-40B4-BE49-F238E27FC236}">
                  <a16:creationId xmlns:a16="http://schemas.microsoft.com/office/drawing/2014/main" id="{F0A3A9EE-8D62-4359-9F9C-FC469BCC452D}"/>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sp>
        <p:nvSpPr>
          <p:cNvPr id="86" name="Rechteck 85">
            <a:extLst>
              <a:ext uri="{FF2B5EF4-FFF2-40B4-BE49-F238E27FC236}">
                <a16:creationId xmlns:a16="http://schemas.microsoft.com/office/drawing/2014/main" id="{6F9BD101-7AEE-4D12-AEB0-B81FC75113A7}"/>
              </a:ext>
            </a:extLst>
          </p:cNvPr>
          <p:cNvSpPr/>
          <p:nvPr/>
        </p:nvSpPr>
        <p:spPr>
          <a:xfrm flipH="1">
            <a:off x="1532543" y="2778213"/>
            <a:ext cx="501740"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18 Sites</a:t>
            </a:r>
          </a:p>
        </p:txBody>
      </p:sp>
      <p:sp>
        <p:nvSpPr>
          <p:cNvPr id="87" name="Rechteck 86">
            <a:extLst>
              <a:ext uri="{FF2B5EF4-FFF2-40B4-BE49-F238E27FC236}">
                <a16:creationId xmlns:a16="http://schemas.microsoft.com/office/drawing/2014/main" id="{32CFB644-3E3D-48BD-8ECF-CC9447252FE9}"/>
              </a:ext>
            </a:extLst>
          </p:cNvPr>
          <p:cNvSpPr/>
          <p:nvPr/>
        </p:nvSpPr>
        <p:spPr>
          <a:xfrm flipH="1">
            <a:off x="779572" y="2773797"/>
            <a:ext cx="391133"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U.S.A.</a:t>
            </a:r>
          </a:p>
        </p:txBody>
      </p:sp>
      <p:cxnSp>
        <p:nvCxnSpPr>
          <p:cNvPr id="88" name="Gerade Verbindung 89">
            <a:extLst>
              <a:ext uri="{FF2B5EF4-FFF2-40B4-BE49-F238E27FC236}">
                <a16:creationId xmlns:a16="http://schemas.microsoft.com/office/drawing/2014/main" id="{D41F1678-9776-4376-A1E4-E778259493EE}"/>
              </a:ext>
            </a:extLst>
          </p:cNvPr>
          <p:cNvCxnSpPr/>
          <p:nvPr/>
        </p:nvCxnSpPr>
        <p:spPr bwMode="auto">
          <a:xfrm flipH="1">
            <a:off x="1473610" y="2727088"/>
            <a:ext cx="1" cy="209820"/>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9" name="Rechteck 88">
            <a:extLst>
              <a:ext uri="{FF2B5EF4-FFF2-40B4-BE49-F238E27FC236}">
                <a16:creationId xmlns:a16="http://schemas.microsoft.com/office/drawing/2014/main" id="{7D6B8057-539F-4DBF-B0EC-BE5DE7978815}"/>
              </a:ext>
            </a:extLst>
          </p:cNvPr>
          <p:cNvSpPr/>
          <p:nvPr/>
        </p:nvSpPr>
        <p:spPr>
          <a:xfrm flipH="1">
            <a:off x="1752028" y="2817261"/>
            <a:ext cx="65"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endParaRPr lang="en-US" altLang="zh-CN" sz="1037" b="0" kern="0" dirty="0">
              <a:solidFill>
                <a:srgbClr val="1A1A18"/>
              </a:solidFill>
              <a:latin typeface="Arial" charset="0"/>
              <a:ea typeface="SimSun" pitchFamily="2" charset="-122"/>
              <a:cs typeface="Arial" pitchFamily="34" charset="0"/>
            </a:endParaRPr>
          </a:p>
        </p:txBody>
      </p:sp>
      <p:pic>
        <p:nvPicPr>
          <p:cNvPr id="90" name="Grafik 89">
            <a:extLst>
              <a:ext uri="{FF2B5EF4-FFF2-40B4-BE49-F238E27FC236}">
                <a16:creationId xmlns:a16="http://schemas.microsoft.com/office/drawing/2014/main" id="{FD7AFDF5-4C33-4C1E-A87A-FD204237DE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0123" b="78454"/>
          <a:stretch/>
        </p:blipFill>
        <p:spPr>
          <a:xfrm>
            <a:off x="525441" y="2755464"/>
            <a:ext cx="170083" cy="187985"/>
          </a:xfrm>
          <a:prstGeom prst="rect">
            <a:avLst/>
          </a:prstGeom>
        </p:spPr>
      </p:pic>
      <p:sp>
        <p:nvSpPr>
          <p:cNvPr id="105" name="Rechteck 104">
            <a:extLst>
              <a:ext uri="{FF2B5EF4-FFF2-40B4-BE49-F238E27FC236}">
                <a16:creationId xmlns:a16="http://schemas.microsoft.com/office/drawing/2014/main" id="{6DD27410-1AEB-42A8-8450-9C0FEEB36A2C}"/>
              </a:ext>
            </a:extLst>
          </p:cNvPr>
          <p:cNvSpPr/>
          <p:nvPr/>
        </p:nvSpPr>
        <p:spPr bwMode="auto">
          <a:xfrm>
            <a:off x="449168" y="3315613"/>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106" name="Group 30">
            <a:extLst>
              <a:ext uri="{FF2B5EF4-FFF2-40B4-BE49-F238E27FC236}">
                <a16:creationId xmlns:a16="http://schemas.microsoft.com/office/drawing/2014/main" id="{494708F3-895A-4C04-9730-5F538BA66B08}"/>
              </a:ext>
            </a:extLst>
          </p:cNvPr>
          <p:cNvGrpSpPr>
            <a:grpSpLocks noChangeAspect="1"/>
          </p:cNvGrpSpPr>
          <p:nvPr/>
        </p:nvGrpSpPr>
        <p:grpSpPr bwMode="auto">
          <a:xfrm>
            <a:off x="1598400" y="3390443"/>
            <a:ext cx="45090" cy="2628"/>
            <a:chOff x="1963" y="2825"/>
            <a:chExt cx="2260" cy="187"/>
          </a:xfrm>
          <a:solidFill>
            <a:schemeClr val="bg1"/>
          </a:solidFill>
        </p:grpSpPr>
        <p:sp>
          <p:nvSpPr>
            <p:cNvPr id="111" name="Freeform 32">
              <a:extLst>
                <a:ext uri="{FF2B5EF4-FFF2-40B4-BE49-F238E27FC236}">
                  <a16:creationId xmlns:a16="http://schemas.microsoft.com/office/drawing/2014/main" id="{13B284F7-85D1-4578-A701-6BACDA2D1CC1}"/>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12" name="Freeform 33">
              <a:extLst>
                <a:ext uri="{FF2B5EF4-FFF2-40B4-BE49-F238E27FC236}">
                  <a16:creationId xmlns:a16="http://schemas.microsoft.com/office/drawing/2014/main" id="{B6041F68-C9F6-423D-8B11-90F717F58C94}"/>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13" name="Freeform 34">
              <a:extLst>
                <a:ext uri="{FF2B5EF4-FFF2-40B4-BE49-F238E27FC236}">
                  <a16:creationId xmlns:a16="http://schemas.microsoft.com/office/drawing/2014/main" id="{C93AD461-7DEE-4797-8B1F-D5A0F4EC6FB8}"/>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sp>
        <p:nvSpPr>
          <p:cNvPr id="107" name="Rechteck 106">
            <a:extLst>
              <a:ext uri="{FF2B5EF4-FFF2-40B4-BE49-F238E27FC236}">
                <a16:creationId xmlns:a16="http://schemas.microsoft.com/office/drawing/2014/main" id="{3802E83C-465A-451F-8536-4BB7DF616C5F}"/>
              </a:ext>
            </a:extLst>
          </p:cNvPr>
          <p:cNvSpPr/>
          <p:nvPr/>
        </p:nvSpPr>
        <p:spPr>
          <a:xfrm flipH="1">
            <a:off x="1599069" y="3364499"/>
            <a:ext cx="428002"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2 Sites</a:t>
            </a:r>
          </a:p>
        </p:txBody>
      </p:sp>
      <p:sp>
        <p:nvSpPr>
          <p:cNvPr id="108" name="Rechteck 107">
            <a:extLst>
              <a:ext uri="{FF2B5EF4-FFF2-40B4-BE49-F238E27FC236}">
                <a16:creationId xmlns:a16="http://schemas.microsoft.com/office/drawing/2014/main" id="{0862FB3C-6A43-439A-A2B2-A9548BE9AB20}"/>
              </a:ext>
            </a:extLst>
          </p:cNvPr>
          <p:cNvSpPr/>
          <p:nvPr/>
        </p:nvSpPr>
        <p:spPr>
          <a:xfrm flipH="1">
            <a:off x="779571" y="3384034"/>
            <a:ext cx="621965"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Argentina</a:t>
            </a:r>
          </a:p>
        </p:txBody>
      </p:sp>
      <p:cxnSp>
        <p:nvCxnSpPr>
          <p:cNvPr id="109" name="Gerade Verbindung 147">
            <a:extLst>
              <a:ext uri="{FF2B5EF4-FFF2-40B4-BE49-F238E27FC236}">
                <a16:creationId xmlns:a16="http://schemas.microsoft.com/office/drawing/2014/main" id="{9123926A-2D7B-4228-B9B8-A42932C8FD6F}"/>
              </a:ext>
            </a:extLst>
          </p:cNvPr>
          <p:cNvCxnSpPr/>
          <p:nvPr/>
        </p:nvCxnSpPr>
        <p:spPr bwMode="auto">
          <a:xfrm flipH="1">
            <a:off x="1473610" y="3346770"/>
            <a:ext cx="1" cy="20982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10" name="Grafik 109">
            <a:extLst>
              <a:ext uri="{FF2B5EF4-FFF2-40B4-BE49-F238E27FC236}">
                <a16:creationId xmlns:a16="http://schemas.microsoft.com/office/drawing/2014/main" id="{CD54F6A0-2AE2-4388-B12E-E5E39AF77C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 t="80040" r="89221"/>
          <a:stretch/>
        </p:blipFill>
        <p:spPr>
          <a:xfrm>
            <a:off x="521396" y="3384112"/>
            <a:ext cx="183714" cy="186407"/>
          </a:xfrm>
          <a:prstGeom prst="rect">
            <a:avLst/>
          </a:prstGeom>
        </p:spPr>
      </p:pic>
      <p:sp>
        <p:nvSpPr>
          <p:cNvPr id="121" name="Freeform 32">
            <a:extLst>
              <a:ext uri="{FF2B5EF4-FFF2-40B4-BE49-F238E27FC236}">
                <a16:creationId xmlns:a16="http://schemas.microsoft.com/office/drawing/2014/main" id="{7D4EFDBC-47F6-4B36-A18D-91CB4FE1D6EF}"/>
              </a:ext>
            </a:extLst>
          </p:cNvPr>
          <p:cNvSpPr>
            <a:spLocks/>
          </p:cNvSpPr>
          <p:nvPr/>
        </p:nvSpPr>
        <p:spPr bwMode="auto">
          <a:xfrm>
            <a:off x="1505378" y="3400958"/>
            <a:ext cx="6792" cy="3260"/>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22" name="Freeform 33">
            <a:extLst>
              <a:ext uri="{FF2B5EF4-FFF2-40B4-BE49-F238E27FC236}">
                <a16:creationId xmlns:a16="http://schemas.microsoft.com/office/drawing/2014/main" id="{0B54A52E-556F-4ADC-81EA-7162D7E8FF71}"/>
              </a:ext>
            </a:extLst>
          </p:cNvPr>
          <p:cNvSpPr>
            <a:spLocks/>
          </p:cNvSpPr>
          <p:nvPr/>
        </p:nvSpPr>
        <p:spPr bwMode="auto">
          <a:xfrm>
            <a:off x="1522349" y="3400958"/>
            <a:ext cx="6774" cy="3260"/>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23" name="Freeform 34">
            <a:extLst>
              <a:ext uri="{FF2B5EF4-FFF2-40B4-BE49-F238E27FC236}">
                <a16:creationId xmlns:a16="http://schemas.microsoft.com/office/drawing/2014/main" id="{365E1677-39DD-4B00-8674-75E08830E3E3}"/>
              </a:ext>
            </a:extLst>
          </p:cNvPr>
          <p:cNvSpPr>
            <a:spLocks/>
          </p:cNvSpPr>
          <p:nvPr/>
        </p:nvSpPr>
        <p:spPr bwMode="auto">
          <a:xfrm>
            <a:off x="1539319" y="3400958"/>
            <a:ext cx="6774" cy="3260"/>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15" name="Rechteck 114">
            <a:extLst>
              <a:ext uri="{FF2B5EF4-FFF2-40B4-BE49-F238E27FC236}">
                <a16:creationId xmlns:a16="http://schemas.microsoft.com/office/drawing/2014/main" id="{B421410B-8963-4823-A42E-79480369302B}"/>
              </a:ext>
            </a:extLst>
          </p:cNvPr>
          <p:cNvSpPr/>
          <p:nvPr/>
        </p:nvSpPr>
        <p:spPr bwMode="auto">
          <a:xfrm>
            <a:off x="449168" y="3004807"/>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sp>
        <p:nvSpPr>
          <p:cNvPr id="117" name="Rechteck 116">
            <a:extLst>
              <a:ext uri="{FF2B5EF4-FFF2-40B4-BE49-F238E27FC236}">
                <a16:creationId xmlns:a16="http://schemas.microsoft.com/office/drawing/2014/main" id="{D7BAE32B-CFBD-4878-8BE5-767831F4FDE2}"/>
              </a:ext>
            </a:extLst>
          </p:cNvPr>
          <p:cNvSpPr/>
          <p:nvPr/>
        </p:nvSpPr>
        <p:spPr>
          <a:xfrm flipH="1">
            <a:off x="1587249" y="3070505"/>
            <a:ext cx="428002"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3 Sites</a:t>
            </a:r>
          </a:p>
        </p:txBody>
      </p:sp>
      <p:sp>
        <p:nvSpPr>
          <p:cNvPr id="118" name="Rechteck 117">
            <a:extLst>
              <a:ext uri="{FF2B5EF4-FFF2-40B4-BE49-F238E27FC236}">
                <a16:creationId xmlns:a16="http://schemas.microsoft.com/office/drawing/2014/main" id="{13C376AF-10CB-4F02-BD47-66B49665C3FA}"/>
              </a:ext>
            </a:extLst>
          </p:cNvPr>
          <p:cNvSpPr/>
          <p:nvPr/>
        </p:nvSpPr>
        <p:spPr>
          <a:xfrm flipH="1">
            <a:off x="763696" y="3081571"/>
            <a:ext cx="387909" cy="159595"/>
          </a:xfrm>
          <a:prstGeom prst="rect">
            <a:avLst/>
          </a:prstGeom>
        </p:spPr>
        <p:txBody>
          <a:bodyPr wrap="squar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Brazil</a:t>
            </a:r>
          </a:p>
        </p:txBody>
      </p:sp>
      <p:cxnSp>
        <p:nvCxnSpPr>
          <p:cNvPr id="119" name="Gerade Verbindung 128">
            <a:extLst>
              <a:ext uri="{FF2B5EF4-FFF2-40B4-BE49-F238E27FC236}">
                <a16:creationId xmlns:a16="http://schemas.microsoft.com/office/drawing/2014/main" id="{3BD2BAF4-993E-4F04-AE83-33D01D5A66C3}"/>
              </a:ext>
            </a:extLst>
          </p:cNvPr>
          <p:cNvCxnSpPr/>
          <p:nvPr/>
        </p:nvCxnSpPr>
        <p:spPr bwMode="auto">
          <a:xfrm flipH="1">
            <a:off x="1473631" y="3031617"/>
            <a:ext cx="1" cy="210903"/>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20" name="Grafik 119">
            <a:extLst>
              <a:ext uri="{FF2B5EF4-FFF2-40B4-BE49-F238E27FC236}">
                <a16:creationId xmlns:a16="http://schemas.microsoft.com/office/drawing/2014/main" id="{C25136B4-E1A5-494E-BFAF-E72AB052E9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527" t="76698" r="21748"/>
          <a:stretch/>
        </p:blipFill>
        <p:spPr>
          <a:xfrm>
            <a:off x="508151" y="3050774"/>
            <a:ext cx="187092" cy="187092"/>
          </a:xfrm>
          <a:prstGeom prst="rect">
            <a:avLst/>
          </a:prstGeom>
        </p:spPr>
      </p:pic>
      <p:sp>
        <p:nvSpPr>
          <p:cNvPr id="9" name="Textfeld 8">
            <a:extLst>
              <a:ext uri="{FF2B5EF4-FFF2-40B4-BE49-F238E27FC236}">
                <a16:creationId xmlns:a16="http://schemas.microsoft.com/office/drawing/2014/main" id="{3E80099A-B15F-4DD6-B94D-93FB949A1EEF}"/>
              </a:ext>
            </a:extLst>
          </p:cNvPr>
          <p:cNvSpPr txBox="1"/>
          <p:nvPr/>
        </p:nvSpPr>
        <p:spPr>
          <a:xfrm>
            <a:off x="4064995" y="2157823"/>
            <a:ext cx="1348803" cy="434386"/>
          </a:xfrm>
          <a:prstGeom prst="rect">
            <a:avLst/>
          </a:prstGeom>
          <a:noFill/>
        </p:spPr>
        <p:txBody>
          <a:bodyPr wrap="none" lIns="170083" tIns="170083" rIns="102050" bIns="102050" rtlCol="0">
            <a:spAutoFit/>
          </a:bodyPr>
          <a:lstStyle/>
          <a:p>
            <a:pPr defTabSz="861639" eaLnBrk="1" hangingPunct="1">
              <a:spcBef>
                <a:spcPts val="1134"/>
              </a:spcBef>
              <a:spcAft>
                <a:spcPts val="0"/>
              </a:spcAft>
              <a:buClr>
                <a:srgbClr val="F11A29"/>
              </a:buClr>
              <a:buSzPct val="110000"/>
              <a:tabLst>
                <a:tab pos="1688043" algn="l"/>
                <a:tab pos="2797414" algn="l"/>
              </a:tabLst>
              <a:defRPr/>
            </a:pPr>
            <a:r>
              <a:rPr lang="en-US" sz="1037" dirty="0">
                <a:solidFill>
                  <a:srgbClr val="000000"/>
                </a:solidFill>
                <a:latin typeface="Arial" charset="0"/>
                <a:ea typeface="+mn-ea"/>
                <a:cs typeface="Arial" charset="0"/>
              </a:rPr>
              <a:t>Pittsburgh (USA)</a:t>
            </a:r>
          </a:p>
        </p:txBody>
      </p:sp>
      <p:sp>
        <p:nvSpPr>
          <p:cNvPr id="172" name="Rechteck 171">
            <a:extLst>
              <a:ext uri="{FF2B5EF4-FFF2-40B4-BE49-F238E27FC236}">
                <a16:creationId xmlns:a16="http://schemas.microsoft.com/office/drawing/2014/main" id="{49B587F9-FE40-4482-85EA-118AB0D33D72}"/>
              </a:ext>
            </a:extLst>
          </p:cNvPr>
          <p:cNvSpPr/>
          <p:nvPr/>
        </p:nvSpPr>
        <p:spPr bwMode="auto">
          <a:xfrm>
            <a:off x="4514045" y="4380825"/>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174" name="Gruppieren 173">
            <a:extLst>
              <a:ext uri="{FF2B5EF4-FFF2-40B4-BE49-F238E27FC236}">
                <a16:creationId xmlns:a16="http://schemas.microsoft.com/office/drawing/2014/main" id="{32A0667D-05C9-4E5E-AB67-39C7198B462A}"/>
              </a:ext>
            </a:extLst>
          </p:cNvPr>
          <p:cNvGrpSpPr/>
          <p:nvPr/>
        </p:nvGrpSpPr>
        <p:grpSpPr>
          <a:xfrm>
            <a:off x="4603390" y="4433869"/>
            <a:ext cx="467667" cy="163203"/>
            <a:chOff x="630740" y="2778979"/>
            <a:chExt cx="667711" cy="229999"/>
          </a:xfrm>
        </p:grpSpPr>
        <p:sp>
          <p:nvSpPr>
            <p:cNvPr id="180" name="Rechteck 179">
              <a:extLst>
                <a:ext uri="{FF2B5EF4-FFF2-40B4-BE49-F238E27FC236}">
                  <a16:creationId xmlns:a16="http://schemas.microsoft.com/office/drawing/2014/main" id="{E07F6CDF-FDE2-4ED8-BADF-07B12AB77126}"/>
                </a:ext>
              </a:extLst>
            </p:cNvPr>
            <p:cNvSpPr/>
            <p:nvPr/>
          </p:nvSpPr>
          <p:spPr>
            <a:xfrm flipH="1">
              <a:off x="1023809" y="2781520"/>
              <a:ext cx="274642"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UK</a:t>
              </a:r>
            </a:p>
          </p:txBody>
        </p:sp>
        <p:pic>
          <p:nvPicPr>
            <p:cNvPr id="181" name="Picture 8" descr="C:\Users\minh.VISION-CONCEPT\Desktop\uk.emf">
              <a:extLst>
                <a:ext uri="{FF2B5EF4-FFF2-40B4-BE49-F238E27FC236}">
                  <a16:creationId xmlns:a16="http://schemas.microsoft.com/office/drawing/2014/main" id="{CEBBA59A-92A4-4C09-8994-B616C3D956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740" y="2778979"/>
              <a:ext cx="242838" cy="229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5" name="Gruppieren 174">
            <a:extLst>
              <a:ext uri="{FF2B5EF4-FFF2-40B4-BE49-F238E27FC236}">
                <a16:creationId xmlns:a16="http://schemas.microsoft.com/office/drawing/2014/main" id="{0C3E7213-703B-446F-8F65-2AC7131600DF}"/>
              </a:ext>
            </a:extLst>
          </p:cNvPr>
          <p:cNvGrpSpPr/>
          <p:nvPr/>
        </p:nvGrpSpPr>
        <p:grpSpPr>
          <a:xfrm>
            <a:off x="5822608" y="4435677"/>
            <a:ext cx="461412" cy="159595"/>
            <a:chOff x="2137828" y="2783058"/>
            <a:chExt cx="658780" cy="224914"/>
          </a:xfrm>
        </p:grpSpPr>
        <p:sp>
          <p:nvSpPr>
            <p:cNvPr id="176" name="Rechteck 175">
              <a:extLst>
                <a:ext uri="{FF2B5EF4-FFF2-40B4-BE49-F238E27FC236}">
                  <a16:creationId xmlns:a16="http://schemas.microsoft.com/office/drawing/2014/main" id="{715AA653-33D3-4355-AD3A-4DE7723A2ABB}"/>
                </a:ext>
              </a:extLst>
            </p:cNvPr>
            <p:cNvSpPr/>
            <p:nvPr/>
          </p:nvSpPr>
          <p:spPr>
            <a:xfrm flipH="1">
              <a:off x="2185529" y="2783058"/>
              <a:ext cx="611079"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7 Sites</a:t>
              </a:r>
            </a:p>
          </p:txBody>
        </p:sp>
        <p:grpSp>
          <p:nvGrpSpPr>
            <p:cNvPr id="177" name="Group 30">
              <a:extLst>
                <a:ext uri="{FF2B5EF4-FFF2-40B4-BE49-F238E27FC236}">
                  <a16:creationId xmlns:a16="http://schemas.microsoft.com/office/drawing/2014/main" id="{1799C8B2-B106-4842-B967-12BEE59943D3}"/>
                </a:ext>
              </a:extLst>
            </p:cNvPr>
            <p:cNvGrpSpPr>
              <a:grpSpLocks noChangeAspect="1"/>
            </p:cNvGrpSpPr>
            <p:nvPr/>
          </p:nvGrpSpPr>
          <p:grpSpPr bwMode="auto">
            <a:xfrm>
              <a:off x="2137828" y="2922002"/>
              <a:ext cx="134184" cy="6639"/>
              <a:chOff x="-365" y="2825"/>
              <a:chExt cx="3646" cy="187"/>
            </a:xfrm>
            <a:solidFill>
              <a:schemeClr val="bg1"/>
            </a:solidFill>
          </p:grpSpPr>
          <p:sp>
            <p:nvSpPr>
              <p:cNvPr id="178" name="Freeform 33">
                <a:extLst>
                  <a:ext uri="{FF2B5EF4-FFF2-40B4-BE49-F238E27FC236}">
                    <a16:creationId xmlns:a16="http://schemas.microsoft.com/office/drawing/2014/main" id="{37AF6F27-223A-4584-9378-81A146D21FAE}"/>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79" name="Freeform 34">
                <a:extLst>
                  <a:ext uri="{FF2B5EF4-FFF2-40B4-BE49-F238E27FC236}">
                    <a16:creationId xmlns:a16="http://schemas.microsoft.com/office/drawing/2014/main" id="{8AA0E0A9-BE71-4542-96A4-5FF2B7F6F8F5}"/>
                  </a:ext>
                </a:extLst>
              </p:cNvPr>
              <p:cNvSpPr>
                <a:spLocks/>
              </p:cNvSpPr>
              <p:nvPr/>
            </p:nvSpPr>
            <p:spPr bwMode="auto">
              <a:xfrm>
                <a:off x="-365"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grpSp>
      <p:cxnSp>
        <p:nvCxnSpPr>
          <p:cNvPr id="171" name="Gerade Verbindung 6113">
            <a:extLst>
              <a:ext uri="{FF2B5EF4-FFF2-40B4-BE49-F238E27FC236}">
                <a16:creationId xmlns:a16="http://schemas.microsoft.com/office/drawing/2014/main" id="{43069343-9139-47DB-926B-166B156BFD9B}"/>
              </a:ext>
            </a:extLst>
          </p:cNvPr>
          <p:cNvCxnSpPr/>
          <p:nvPr/>
        </p:nvCxnSpPr>
        <p:spPr bwMode="auto">
          <a:xfrm>
            <a:off x="5707083" y="4404491"/>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5" name="Rechteck 184">
            <a:extLst>
              <a:ext uri="{FF2B5EF4-FFF2-40B4-BE49-F238E27FC236}">
                <a16:creationId xmlns:a16="http://schemas.microsoft.com/office/drawing/2014/main" id="{26E8C0C4-C2AB-4408-BDE4-A63860EC5027}"/>
              </a:ext>
            </a:extLst>
          </p:cNvPr>
          <p:cNvSpPr/>
          <p:nvPr/>
        </p:nvSpPr>
        <p:spPr bwMode="auto">
          <a:xfrm>
            <a:off x="4514045" y="4049557"/>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187" name="Gruppieren 186">
            <a:extLst>
              <a:ext uri="{FF2B5EF4-FFF2-40B4-BE49-F238E27FC236}">
                <a16:creationId xmlns:a16="http://schemas.microsoft.com/office/drawing/2014/main" id="{124FA1AF-45C8-4E2F-A528-9CE936673615}"/>
              </a:ext>
            </a:extLst>
          </p:cNvPr>
          <p:cNvGrpSpPr/>
          <p:nvPr/>
        </p:nvGrpSpPr>
        <p:grpSpPr>
          <a:xfrm>
            <a:off x="4605135" y="4085999"/>
            <a:ext cx="539372" cy="186113"/>
            <a:chOff x="9183698" y="4445246"/>
            <a:chExt cx="770088" cy="262285"/>
          </a:xfrm>
        </p:grpSpPr>
        <p:sp>
          <p:nvSpPr>
            <p:cNvPr id="194" name="Rechteck 193">
              <a:extLst>
                <a:ext uri="{FF2B5EF4-FFF2-40B4-BE49-F238E27FC236}">
                  <a16:creationId xmlns:a16="http://schemas.microsoft.com/office/drawing/2014/main" id="{F9EA9D46-47F2-46B5-82E6-41A0F07E8C1E}"/>
                </a:ext>
              </a:extLst>
            </p:cNvPr>
            <p:cNvSpPr/>
            <p:nvPr/>
          </p:nvSpPr>
          <p:spPr>
            <a:xfrm flipH="1">
              <a:off x="9573865" y="4482617"/>
              <a:ext cx="379921"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Italy</a:t>
              </a:r>
            </a:p>
          </p:txBody>
        </p:sp>
        <p:pic>
          <p:nvPicPr>
            <p:cNvPr id="195" name="Picture 10" descr="C:\Users\minh.VISION-CONCEPT\Desktop\ital.emf">
              <a:extLst>
                <a:ext uri="{FF2B5EF4-FFF2-40B4-BE49-F238E27FC236}">
                  <a16:creationId xmlns:a16="http://schemas.microsoft.com/office/drawing/2014/main" id="{5C2F0959-91B3-4B69-B902-68B5C821E4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83698" y="4445246"/>
              <a:ext cx="239696" cy="2396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8" name="Gruppieren 187">
            <a:extLst>
              <a:ext uri="{FF2B5EF4-FFF2-40B4-BE49-F238E27FC236}">
                <a16:creationId xmlns:a16="http://schemas.microsoft.com/office/drawing/2014/main" id="{E85CCD71-B016-4A46-8364-3E9C661B5DB8}"/>
              </a:ext>
            </a:extLst>
          </p:cNvPr>
          <p:cNvGrpSpPr/>
          <p:nvPr/>
        </p:nvGrpSpPr>
        <p:grpSpPr>
          <a:xfrm>
            <a:off x="5856506" y="4114189"/>
            <a:ext cx="354264" cy="159595"/>
            <a:chOff x="10749535" y="4495774"/>
            <a:chExt cx="505800" cy="224914"/>
          </a:xfrm>
        </p:grpSpPr>
        <p:grpSp>
          <p:nvGrpSpPr>
            <p:cNvPr id="189" name="Group 30">
              <a:extLst>
                <a:ext uri="{FF2B5EF4-FFF2-40B4-BE49-F238E27FC236}">
                  <a16:creationId xmlns:a16="http://schemas.microsoft.com/office/drawing/2014/main" id="{CB80C699-ECF5-42AC-A1EA-6474FC708062}"/>
                </a:ext>
              </a:extLst>
            </p:cNvPr>
            <p:cNvGrpSpPr>
              <a:grpSpLocks noChangeAspect="1"/>
            </p:cNvGrpSpPr>
            <p:nvPr/>
          </p:nvGrpSpPr>
          <p:grpSpPr bwMode="auto">
            <a:xfrm>
              <a:off x="10815386" y="4615749"/>
              <a:ext cx="80122" cy="6639"/>
              <a:chOff x="1963" y="2825"/>
              <a:chExt cx="2260" cy="187"/>
            </a:xfrm>
            <a:solidFill>
              <a:schemeClr val="bg1"/>
            </a:solidFill>
          </p:grpSpPr>
          <p:sp>
            <p:nvSpPr>
              <p:cNvPr id="191" name="Freeform 32">
                <a:extLst>
                  <a:ext uri="{FF2B5EF4-FFF2-40B4-BE49-F238E27FC236}">
                    <a16:creationId xmlns:a16="http://schemas.microsoft.com/office/drawing/2014/main" id="{72316FE1-5278-409A-8DE9-0E460D9E78D9}"/>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92" name="Freeform 33">
                <a:extLst>
                  <a:ext uri="{FF2B5EF4-FFF2-40B4-BE49-F238E27FC236}">
                    <a16:creationId xmlns:a16="http://schemas.microsoft.com/office/drawing/2014/main" id="{A19B25C2-5F00-4EDA-BD5E-670FD5E723B0}"/>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193" name="Freeform 34">
                <a:extLst>
                  <a:ext uri="{FF2B5EF4-FFF2-40B4-BE49-F238E27FC236}">
                    <a16:creationId xmlns:a16="http://schemas.microsoft.com/office/drawing/2014/main" id="{EAB63E26-004F-41E7-8AA6-711D1EC71705}"/>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sp>
          <p:nvSpPr>
            <p:cNvPr id="190" name="Rechteck 189">
              <a:extLst>
                <a:ext uri="{FF2B5EF4-FFF2-40B4-BE49-F238E27FC236}">
                  <a16:creationId xmlns:a16="http://schemas.microsoft.com/office/drawing/2014/main" id="{63D1ADE5-28B8-414D-BA71-C703F17A0D0D}"/>
                </a:ext>
              </a:extLst>
            </p:cNvPr>
            <p:cNvSpPr/>
            <p:nvPr/>
          </p:nvSpPr>
          <p:spPr>
            <a:xfrm flipH="1">
              <a:off x="10749535" y="4495774"/>
              <a:ext cx="505800"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grpSp>
      <p:cxnSp>
        <p:nvCxnSpPr>
          <p:cNvPr id="184" name="Gerade Verbindung 6149">
            <a:extLst>
              <a:ext uri="{FF2B5EF4-FFF2-40B4-BE49-F238E27FC236}">
                <a16:creationId xmlns:a16="http://schemas.microsoft.com/office/drawing/2014/main" id="{ADD587CD-988E-4228-A4CF-3187E2100B7A}"/>
              </a:ext>
            </a:extLst>
          </p:cNvPr>
          <p:cNvCxnSpPr/>
          <p:nvPr/>
        </p:nvCxnSpPr>
        <p:spPr bwMode="auto">
          <a:xfrm>
            <a:off x="5713506" y="4073507"/>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5" name="Rechteck 204">
            <a:extLst>
              <a:ext uri="{FF2B5EF4-FFF2-40B4-BE49-F238E27FC236}">
                <a16:creationId xmlns:a16="http://schemas.microsoft.com/office/drawing/2014/main" id="{85BA7DCB-492E-4BE2-9EEE-4D1EF0DBBD9E}"/>
              </a:ext>
            </a:extLst>
          </p:cNvPr>
          <p:cNvSpPr/>
          <p:nvPr/>
        </p:nvSpPr>
        <p:spPr>
          <a:xfrm flipH="1">
            <a:off x="4898042" y="5068223"/>
            <a:ext cx="65"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endParaRPr lang="en-US" altLang="zh-CN" sz="1037" kern="0" dirty="0">
              <a:solidFill>
                <a:srgbClr val="1A1A18"/>
              </a:solidFill>
              <a:latin typeface="Arial" charset="0"/>
              <a:ea typeface="SimSun" pitchFamily="2" charset="-122"/>
              <a:cs typeface="Arial" pitchFamily="34" charset="0"/>
            </a:endParaRPr>
          </a:p>
        </p:txBody>
      </p:sp>
      <p:sp>
        <p:nvSpPr>
          <p:cNvPr id="210" name="Rechteck 209">
            <a:extLst>
              <a:ext uri="{FF2B5EF4-FFF2-40B4-BE49-F238E27FC236}">
                <a16:creationId xmlns:a16="http://schemas.microsoft.com/office/drawing/2014/main" id="{3B4404B7-BB69-4E06-87F9-C4FF52B76F24}"/>
              </a:ext>
            </a:extLst>
          </p:cNvPr>
          <p:cNvSpPr/>
          <p:nvPr/>
        </p:nvSpPr>
        <p:spPr bwMode="auto">
          <a:xfrm>
            <a:off x="4514045" y="4701928"/>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sp>
        <p:nvSpPr>
          <p:cNvPr id="218" name="Rechteck 217">
            <a:extLst>
              <a:ext uri="{FF2B5EF4-FFF2-40B4-BE49-F238E27FC236}">
                <a16:creationId xmlns:a16="http://schemas.microsoft.com/office/drawing/2014/main" id="{C7EE1948-FCDD-4603-9633-3E31D001A807}"/>
              </a:ext>
            </a:extLst>
          </p:cNvPr>
          <p:cNvSpPr/>
          <p:nvPr/>
        </p:nvSpPr>
        <p:spPr>
          <a:xfrm flipH="1">
            <a:off x="4860959" y="4757075"/>
            <a:ext cx="791883"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South Africa</a:t>
            </a:r>
          </a:p>
        </p:txBody>
      </p:sp>
      <p:pic>
        <p:nvPicPr>
          <p:cNvPr id="219" name="Picture 9" descr="C:\Users\minh.VISION-CONCEPT\Desktop\arfika.emf">
            <a:extLst>
              <a:ext uri="{FF2B5EF4-FFF2-40B4-BE49-F238E27FC236}">
                <a16:creationId xmlns:a16="http://schemas.microsoft.com/office/drawing/2014/main" id="{05F8FE51-8250-49B4-BF6E-3BF5509932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6273" y="4750717"/>
            <a:ext cx="170084" cy="172312"/>
          </a:xfrm>
          <a:prstGeom prst="rect">
            <a:avLst/>
          </a:prstGeom>
          <a:noFill/>
          <a:extLst>
            <a:ext uri="{909E8E84-426E-40DD-AFC4-6F175D3DCCD1}">
              <a14:hiddenFill xmlns:a14="http://schemas.microsoft.com/office/drawing/2010/main">
                <a:solidFill>
                  <a:srgbClr val="FFFFFF"/>
                </a:solidFill>
              </a14:hiddenFill>
            </a:ext>
          </a:extLst>
        </p:spPr>
      </p:pic>
      <p:sp>
        <p:nvSpPr>
          <p:cNvPr id="216" name="Freeform 33">
            <a:extLst>
              <a:ext uri="{FF2B5EF4-FFF2-40B4-BE49-F238E27FC236}">
                <a16:creationId xmlns:a16="http://schemas.microsoft.com/office/drawing/2014/main" id="{631A90B8-4D5A-4396-91E0-985A79505C81}"/>
              </a:ext>
            </a:extLst>
          </p:cNvPr>
          <p:cNvSpPr>
            <a:spLocks/>
          </p:cNvSpPr>
          <p:nvPr/>
        </p:nvSpPr>
        <p:spPr bwMode="auto">
          <a:xfrm>
            <a:off x="5925323" y="4851685"/>
            <a:ext cx="9336" cy="4711"/>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217" name="Freeform 34">
            <a:extLst>
              <a:ext uri="{FF2B5EF4-FFF2-40B4-BE49-F238E27FC236}">
                <a16:creationId xmlns:a16="http://schemas.microsoft.com/office/drawing/2014/main" id="{03AFACC5-DA67-4E8C-BDBA-26E9727765BB}"/>
              </a:ext>
            </a:extLst>
          </p:cNvPr>
          <p:cNvSpPr>
            <a:spLocks/>
          </p:cNvSpPr>
          <p:nvPr/>
        </p:nvSpPr>
        <p:spPr bwMode="auto">
          <a:xfrm>
            <a:off x="5948713" y="4851685"/>
            <a:ext cx="9336" cy="4711"/>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215" name="Rechteck 214">
            <a:extLst>
              <a:ext uri="{FF2B5EF4-FFF2-40B4-BE49-F238E27FC236}">
                <a16:creationId xmlns:a16="http://schemas.microsoft.com/office/drawing/2014/main" id="{DA5DDAC6-F71F-429E-B79F-48A3DE623389}"/>
              </a:ext>
            </a:extLst>
          </p:cNvPr>
          <p:cNvSpPr/>
          <p:nvPr/>
        </p:nvSpPr>
        <p:spPr>
          <a:xfrm flipH="1">
            <a:off x="5853667" y="4757075"/>
            <a:ext cx="354264"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cxnSp>
        <p:nvCxnSpPr>
          <p:cNvPr id="209" name="Gerade Verbindung 6150">
            <a:extLst>
              <a:ext uri="{FF2B5EF4-FFF2-40B4-BE49-F238E27FC236}">
                <a16:creationId xmlns:a16="http://schemas.microsoft.com/office/drawing/2014/main" id="{9829241D-5815-4458-92F7-1FE692005D6A}"/>
              </a:ext>
            </a:extLst>
          </p:cNvPr>
          <p:cNvCxnSpPr/>
          <p:nvPr/>
        </p:nvCxnSpPr>
        <p:spPr bwMode="auto">
          <a:xfrm>
            <a:off x="5713508" y="4724465"/>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8" name="Rechteck 277">
            <a:extLst>
              <a:ext uri="{FF2B5EF4-FFF2-40B4-BE49-F238E27FC236}">
                <a16:creationId xmlns:a16="http://schemas.microsoft.com/office/drawing/2014/main" id="{FAF7BEF3-75F0-4F4F-B7D9-B57496ABFFE2}"/>
              </a:ext>
            </a:extLst>
          </p:cNvPr>
          <p:cNvSpPr/>
          <p:nvPr/>
        </p:nvSpPr>
        <p:spPr bwMode="auto">
          <a:xfrm>
            <a:off x="2497173" y="3941756"/>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280" name="Gruppieren 279">
            <a:extLst>
              <a:ext uri="{FF2B5EF4-FFF2-40B4-BE49-F238E27FC236}">
                <a16:creationId xmlns:a16="http://schemas.microsoft.com/office/drawing/2014/main" id="{85B809AE-6B07-4F1C-A5E8-5D8B6575363F}"/>
              </a:ext>
            </a:extLst>
          </p:cNvPr>
          <p:cNvGrpSpPr/>
          <p:nvPr/>
        </p:nvGrpSpPr>
        <p:grpSpPr>
          <a:xfrm>
            <a:off x="2564398" y="3982025"/>
            <a:ext cx="875087" cy="177753"/>
            <a:chOff x="3461976" y="1637083"/>
            <a:chExt cx="1249406" cy="250504"/>
          </a:xfrm>
        </p:grpSpPr>
        <p:sp>
          <p:nvSpPr>
            <p:cNvPr id="284" name="Rechteck 283">
              <a:extLst>
                <a:ext uri="{FF2B5EF4-FFF2-40B4-BE49-F238E27FC236}">
                  <a16:creationId xmlns:a16="http://schemas.microsoft.com/office/drawing/2014/main" id="{6EA335FD-EA8D-4E5D-990A-3CF1FCAFB3DF}"/>
                </a:ext>
              </a:extLst>
            </p:cNvPr>
            <p:cNvSpPr/>
            <p:nvPr/>
          </p:nvSpPr>
          <p:spPr>
            <a:xfrm flipH="1">
              <a:off x="3887455" y="1662673"/>
              <a:ext cx="823927"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Germany</a:t>
              </a:r>
            </a:p>
          </p:txBody>
        </p:sp>
        <p:pic>
          <p:nvPicPr>
            <p:cNvPr id="285" name="Picture 5" descr="C:\Users\minh.VISION-CONCEPT\Desktop\deutsch.emf">
              <a:extLst>
                <a:ext uri="{FF2B5EF4-FFF2-40B4-BE49-F238E27FC236}">
                  <a16:creationId xmlns:a16="http://schemas.microsoft.com/office/drawing/2014/main" id="{04EE9726-1E23-4A80-9250-C0BF1FBCD2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1976" y="1637083"/>
              <a:ext cx="243777" cy="2396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1" name="Gruppieren 280">
            <a:extLst>
              <a:ext uri="{FF2B5EF4-FFF2-40B4-BE49-F238E27FC236}">
                <a16:creationId xmlns:a16="http://schemas.microsoft.com/office/drawing/2014/main" id="{1AEA4ACF-86C6-4A40-A535-564A2758DB1C}"/>
              </a:ext>
            </a:extLst>
          </p:cNvPr>
          <p:cNvGrpSpPr/>
          <p:nvPr/>
        </p:nvGrpSpPr>
        <p:grpSpPr>
          <a:xfrm>
            <a:off x="3781179" y="4003529"/>
            <a:ext cx="428002" cy="159595"/>
            <a:chOff x="4973704" y="1652705"/>
            <a:chExt cx="611078" cy="224914"/>
          </a:xfrm>
        </p:grpSpPr>
        <p:sp>
          <p:nvSpPr>
            <p:cNvPr id="282" name="Rechteck 281">
              <a:extLst>
                <a:ext uri="{FF2B5EF4-FFF2-40B4-BE49-F238E27FC236}">
                  <a16:creationId xmlns:a16="http://schemas.microsoft.com/office/drawing/2014/main" id="{A7492B58-E077-44BE-9A2C-5E1CAECC2E28}"/>
                </a:ext>
              </a:extLst>
            </p:cNvPr>
            <p:cNvSpPr/>
            <p:nvPr/>
          </p:nvSpPr>
          <p:spPr>
            <a:xfrm flipH="1">
              <a:off x="4973704" y="1652705"/>
              <a:ext cx="611078"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8 Sites</a:t>
              </a:r>
            </a:p>
          </p:txBody>
        </p:sp>
        <p:sp>
          <p:nvSpPr>
            <p:cNvPr id="283" name="Freeform 32">
              <a:extLst>
                <a:ext uri="{FF2B5EF4-FFF2-40B4-BE49-F238E27FC236}">
                  <a16:creationId xmlns:a16="http://schemas.microsoft.com/office/drawing/2014/main" id="{D0F20714-E8A5-43AE-84BE-5D4860CEA084}"/>
                </a:ext>
              </a:extLst>
            </p:cNvPr>
            <p:cNvSpPr>
              <a:spLocks/>
            </p:cNvSpPr>
            <p:nvPr/>
          </p:nvSpPr>
          <p:spPr bwMode="auto">
            <a:xfrm>
              <a:off x="5026997" y="1779738"/>
              <a:ext cx="13366" cy="6639"/>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cxnSp>
        <p:nvCxnSpPr>
          <p:cNvPr id="277" name="Gerade Verbindung 6121">
            <a:extLst>
              <a:ext uri="{FF2B5EF4-FFF2-40B4-BE49-F238E27FC236}">
                <a16:creationId xmlns:a16="http://schemas.microsoft.com/office/drawing/2014/main" id="{92C8705E-A62A-4FAF-B293-03BD49655739}"/>
              </a:ext>
            </a:extLst>
          </p:cNvPr>
          <p:cNvCxnSpPr/>
          <p:nvPr/>
        </p:nvCxnSpPr>
        <p:spPr bwMode="auto">
          <a:xfrm>
            <a:off x="3689680" y="3965712"/>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9" name="Rechteck 288">
            <a:extLst>
              <a:ext uri="{FF2B5EF4-FFF2-40B4-BE49-F238E27FC236}">
                <a16:creationId xmlns:a16="http://schemas.microsoft.com/office/drawing/2014/main" id="{119CD004-144A-4A57-B363-8A43E0798977}"/>
              </a:ext>
            </a:extLst>
          </p:cNvPr>
          <p:cNvSpPr/>
          <p:nvPr/>
        </p:nvSpPr>
        <p:spPr bwMode="auto">
          <a:xfrm>
            <a:off x="2497173" y="4265649"/>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291" name="Gruppieren 290">
            <a:extLst>
              <a:ext uri="{FF2B5EF4-FFF2-40B4-BE49-F238E27FC236}">
                <a16:creationId xmlns:a16="http://schemas.microsoft.com/office/drawing/2014/main" id="{2222D0BF-58F4-4A33-96A7-2ACB60ACA190}"/>
              </a:ext>
            </a:extLst>
          </p:cNvPr>
          <p:cNvGrpSpPr/>
          <p:nvPr/>
        </p:nvGrpSpPr>
        <p:grpSpPr>
          <a:xfrm>
            <a:off x="2565971" y="4302089"/>
            <a:ext cx="1067379" cy="179423"/>
            <a:chOff x="598562" y="1631271"/>
            <a:chExt cx="1523950" cy="252859"/>
          </a:xfrm>
        </p:grpSpPr>
        <p:sp>
          <p:nvSpPr>
            <p:cNvPr id="298" name="Rechteck 297">
              <a:extLst>
                <a:ext uri="{FF2B5EF4-FFF2-40B4-BE49-F238E27FC236}">
                  <a16:creationId xmlns:a16="http://schemas.microsoft.com/office/drawing/2014/main" id="{4E50BDC6-2DCA-4952-8F9E-B432B5D0A967}"/>
                </a:ext>
              </a:extLst>
            </p:cNvPr>
            <p:cNvSpPr/>
            <p:nvPr/>
          </p:nvSpPr>
          <p:spPr>
            <a:xfrm flipH="1">
              <a:off x="1023943" y="1659214"/>
              <a:ext cx="1098569" cy="224916"/>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Netherlands</a:t>
              </a:r>
            </a:p>
          </p:txBody>
        </p:sp>
        <p:pic>
          <p:nvPicPr>
            <p:cNvPr id="299" name="Picture 21" descr="C:\Users\minh.VISION-CONCEPT\Desktop\neth.emf">
              <a:extLst>
                <a:ext uri="{FF2B5EF4-FFF2-40B4-BE49-F238E27FC236}">
                  <a16:creationId xmlns:a16="http://schemas.microsoft.com/office/drawing/2014/main" id="{7341B414-48AD-44FF-94A6-0213EE7DB59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562" y="1631271"/>
              <a:ext cx="242836" cy="2385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2" name="Gruppieren 291">
            <a:extLst>
              <a:ext uri="{FF2B5EF4-FFF2-40B4-BE49-F238E27FC236}">
                <a16:creationId xmlns:a16="http://schemas.microsoft.com/office/drawing/2014/main" id="{04EF443E-96A8-491E-8F59-865ED131A23A}"/>
              </a:ext>
            </a:extLst>
          </p:cNvPr>
          <p:cNvGrpSpPr/>
          <p:nvPr/>
        </p:nvGrpSpPr>
        <p:grpSpPr>
          <a:xfrm>
            <a:off x="3803581" y="4324026"/>
            <a:ext cx="354264" cy="159595"/>
            <a:chOff x="2153803" y="1662178"/>
            <a:chExt cx="505800" cy="224913"/>
          </a:xfrm>
        </p:grpSpPr>
        <p:sp>
          <p:nvSpPr>
            <p:cNvPr id="293" name="Rechteck 292">
              <a:extLst>
                <a:ext uri="{FF2B5EF4-FFF2-40B4-BE49-F238E27FC236}">
                  <a16:creationId xmlns:a16="http://schemas.microsoft.com/office/drawing/2014/main" id="{3BA0D739-5C45-4C0E-BD7F-E566A6195443}"/>
                </a:ext>
              </a:extLst>
            </p:cNvPr>
            <p:cNvSpPr/>
            <p:nvPr/>
          </p:nvSpPr>
          <p:spPr>
            <a:xfrm flipH="1">
              <a:off x="2153803" y="1662178"/>
              <a:ext cx="505800" cy="224913"/>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grpSp>
          <p:nvGrpSpPr>
            <p:cNvPr id="294" name="Group 30">
              <a:extLst>
                <a:ext uri="{FF2B5EF4-FFF2-40B4-BE49-F238E27FC236}">
                  <a16:creationId xmlns:a16="http://schemas.microsoft.com/office/drawing/2014/main" id="{B1D51CAC-40AA-4C5E-9634-9CD6703146A1}"/>
                </a:ext>
              </a:extLst>
            </p:cNvPr>
            <p:cNvGrpSpPr>
              <a:grpSpLocks noChangeAspect="1"/>
            </p:cNvGrpSpPr>
            <p:nvPr/>
          </p:nvGrpSpPr>
          <p:grpSpPr bwMode="auto">
            <a:xfrm>
              <a:off x="2221408" y="1790963"/>
              <a:ext cx="82955" cy="6639"/>
              <a:chOff x="1963" y="2825"/>
              <a:chExt cx="2260" cy="187"/>
            </a:xfrm>
            <a:solidFill>
              <a:schemeClr val="bg1"/>
            </a:solidFill>
          </p:grpSpPr>
          <p:sp>
            <p:nvSpPr>
              <p:cNvPr id="295" name="Freeform 32">
                <a:extLst>
                  <a:ext uri="{FF2B5EF4-FFF2-40B4-BE49-F238E27FC236}">
                    <a16:creationId xmlns:a16="http://schemas.microsoft.com/office/drawing/2014/main" id="{DADB1CE1-BFF5-497E-B1A2-8FF814402B1E}"/>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296" name="Freeform 33">
                <a:extLst>
                  <a:ext uri="{FF2B5EF4-FFF2-40B4-BE49-F238E27FC236}">
                    <a16:creationId xmlns:a16="http://schemas.microsoft.com/office/drawing/2014/main" id="{7EB00418-A9C7-4DE1-B74D-46437136B36C}"/>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297" name="Freeform 34">
                <a:extLst>
                  <a:ext uri="{FF2B5EF4-FFF2-40B4-BE49-F238E27FC236}">
                    <a16:creationId xmlns:a16="http://schemas.microsoft.com/office/drawing/2014/main" id="{20943AD4-6E44-4B0C-AA09-C66A27E20FB5}"/>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grpSp>
      <p:cxnSp>
        <p:nvCxnSpPr>
          <p:cNvPr id="288" name="Gerade Verbindung 6106">
            <a:extLst>
              <a:ext uri="{FF2B5EF4-FFF2-40B4-BE49-F238E27FC236}">
                <a16:creationId xmlns:a16="http://schemas.microsoft.com/office/drawing/2014/main" id="{7523DAC2-0831-4E19-BCCC-582A67DA4E3A}"/>
              </a:ext>
            </a:extLst>
          </p:cNvPr>
          <p:cNvCxnSpPr/>
          <p:nvPr/>
        </p:nvCxnSpPr>
        <p:spPr bwMode="auto">
          <a:xfrm>
            <a:off x="3689780" y="4287858"/>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3" name="Rechteck 302">
            <a:extLst>
              <a:ext uri="{FF2B5EF4-FFF2-40B4-BE49-F238E27FC236}">
                <a16:creationId xmlns:a16="http://schemas.microsoft.com/office/drawing/2014/main" id="{6195D4FE-487D-4DC0-A1EA-4679340B8081}"/>
              </a:ext>
            </a:extLst>
          </p:cNvPr>
          <p:cNvSpPr/>
          <p:nvPr/>
        </p:nvSpPr>
        <p:spPr bwMode="auto">
          <a:xfrm>
            <a:off x="2497173" y="4589543"/>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305" name="Gruppieren 304">
            <a:extLst>
              <a:ext uri="{FF2B5EF4-FFF2-40B4-BE49-F238E27FC236}">
                <a16:creationId xmlns:a16="http://schemas.microsoft.com/office/drawing/2014/main" id="{D5488BEC-9CB0-4BFE-AB57-A54DEE341CF3}"/>
              </a:ext>
            </a:extLst>
          </p:cNvPr>
          <p:cNvGrpSpPr/>
          <p:nvPr/>
        </p:nvGrpSpPr>
        <p:grpSpPr>
          <a:xfrm>
            <a:off x="2566618" y="4626889"/>
            <a:ext cx="824034" cy="178875"/>
            <a:chOff x="512732" y="1811739"/>
            <a:chExt cx="1176514" cy="252086"/>
          </a:xfrm>
        </p:grpSpPr>
        <p:sp>
          <p:nvSpPr>
            <p:cNvPr id="311" name="Rechteck 310">
              <a:extLst>
                <a:ext uri="{FF2B5EF4-FFF2-40B4-BE49-F238E27FC236}">
                  <a16:creationId xmlns:a16="http://schemas.microsoft.com/office/drawing/2014/main" id="{3267B515-5F6D-4E23-8CE4-ECBE3FEE875A}"/>
                </a:ext>
              </a:extLst>
            </p:cNvPr>
            <p:cNvSpPr/>
            <p:nvPr/>
          </p:nvSpPr>
          <p:spPr>
            <a:xfrm flipH="1">
              <a:off x="938557" y="1838911"/>
              <a:ext cx="750689"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Belgium</a:t>
              </a:r>
            </a:p>
          </p:txBody>
        </p:sp>
        <p:pic>
          <p:nvPicPr>
            <p:cNvPr id="312" name="Picture 11" descr="C:\Users\minh.VISION-CONCEPT\Desktop\belgia.emf">
              <a:extLst>
                <a:ext uri="{FF2B5EF4-FFF2-40B4-BE49-F238E27FC236}">
                  <a16:creationId xmlns:a16="http://schemas.microsoft.com/office/drawing/2014/main" id="{A724B9D4-E521-4C06-8244-8DFAE65FA0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732" y="1811739"/>
              <a:ext cx="242837" cy="2379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6" name="Gruppieren 305">
            <a:extLst>
              <a:ext uri="{FF2B5EF4-FFF2-40B4-BE49-F238E27FC236}">
                <a16:creationId xmlns:a16="http://schemas.microsoft.com/office/drawing/2014/main" id="{5FBB2E7C-4A7B-484E-BD87-752AD6126C54}"/>
              </a:ext>
            </a:extLst>
          </p:cNvPr>
          <p:cNvGrpSpPr/>
          <p:nvPr/>
        </p:nvGrpSpPr>
        <p:grpSpPr>
          <a:xfrm>
            <a:off x="3807720" y="4648320"/>
            <a:ext cx="354264" cy="370206"/>
            <a:chOff x="2068636" y="1842710"/>
            <a:chExt cx="505800" cy="521725"/>
          </a:xfrm>
        </p:grpSpPr>
        <p:sp>
          <p:nvSpPr>
            <p:cNvPr id="307" name="Rechteck 306">
              <a:extLst>
                <a:ext uri="{FF2B5EF4-FFF2-40B4-BE49-F238E27FC236}">
                  <a16:creationId xmlns:a16="http://schemas.microsoft.com/office/drawing/2014/main" id="{085CDF82-BB9E-48C1-9D97-1AF277E1C078}"/>
                </a:ext>
              </a:extLst>
            </p:cNvPr>
            <p:cNvSpPr/>
            <p:nvPr/>
          </p:nvSpPr>
          <p:spPr>
            <a:xfrm flipH="1">
              <a:off x="2068636" y="1842710"/>
              <a:ext cx="505800" cy="22491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grpSp>
          <p:nvGrpSpPr>
            <p:cNvPr id="308" name="Group 30">
              <a:extLst>
                <a:ext uri="{FF2B5EF4-FFF2-40B4-BE49-F238E27FC236}">
                  <a16:creationId xmlns:a16="http://schemas.microsoft.com/office/drawing/2014/main" id="{ABB190AF-1BAB-41D1-9031-0F0DE9C53D0E}"/>
                </a:ext>
              </a:extLst>
            </p:cNvPr>
            <p:cNvGrpSpPr>
              <a:grpSpLocks noChangeAspect="1"/>
            </p:cNvGrpSpPr>
            <p:nvPr/>
          </p:nvGrpSpPr>
          <p:grpSpPr bwMode="auto">
            <a:xfrm>
              <a:off x="2221363" y="2357796"/>
              <a:ext cx="48508" cy="6639"/>
              <a:chOff x="1963" y="2825"/>
              <a:chExt cx="1318" cy="187"/>
            </a:xfrm>
            <a:solidFill>
              <a:schemeClr val="bg1"/>
            </a:solidFill>
          </p:grpSpPr>
          <p:sp>
            <p:nvSpPr>
              <p:cNvPr id="309" name="Freeform 32">
                <a:extLst>
                  <a:ext uri="{FF2B5EF4-FFF2-40B4-BE49-F238E27FC236}">
                    <a16:creationId xmlns:a16="http://schemas.microsoft.com/office/drawing/2014/main" id="{15436385-A592-45BC-A6DA-C9CE8F19E440}"/>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310" name="Freeform 33">
                <a:extLst>
                  <a:ext uri="{FF2B5EF4-FFF2-40B4-BE49-F238E27FC236}">
                    <a16:creationId xmlns:a16="http://schemas.microsoft.com/office/drawing/2014/main" id="{C916E23D-0143-4065-9B3D-4C38BE3F0D5D}"/>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grpSp>
      <p:cxnSp>
        <p:nvCxnSpPr>
          <p:cNvPr id="302" name="Gerade Verbindung 6109">
            <a:extLst>
              <a:ext uri="{FF2B5EF4-FFF2-40B4-BE49-F238E27FC236}">
                <a16:creationId xmlns:a16="http://schemas.microsoft.com/office/drawing/2014/main" id="{76FD9D85-DA46-448A-860C-CF534FF2DC40}"/>
              </a:ext>
            </a:extLst>
          </p:cNvPr>
          <p:cNvCxnSpPr/>
          <p:nvPr/>
        </p:nvCxnSpPr>
        <p:spPr bwMode="auto">
          <a:xfrm>
            <a:off x="3690167" y="4613212"/>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14" name="Rechteck 313">
            <a:extLst>
              <a:ext uri="{FF2B5EF4-FFF2-40B4-BE49-F238E27FC236}">
                <a16:creationId xmlns:a16="http://schemas.microsoft.com/office/drawing/2014/main" id="{E15D9CAB-05C5-430A-BAA2-053E66574914}"/>
              </a:ext>
            </a:extLst>
          </p:cNvPr>
          <p:cNvSpPr/>
          <p:nvPr/>
        </p:nvSpPr>
        <p:spPr bwMode="auto">
          <a:xfrm>
            <a:off x="2497173" y="4904819"/>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sp>
        <p:nvSpPr>
          <p:cNvPr id="315" name="Rechteck 314">
            <a:extLst>
              <a:ext uri="{FF2B5EF4-FFF2-40B4-BE49-F238E27FC236}">
                <a16:creationId xmlns:a16="http://schemas.microsoft.com/office/drawing/2014/main" id="{03495495-ACFF-4C6D-A05C-4069490CAD96}"/>
              </a:ext>
            </a:extLst>
          </p:cNvPr>
          <p:cNvSpPr/>
          <p:nvPr/>
        </p:nvSpPr>
        <p:spPr>
          <a:xfrm flipH="1">
            <a:off x="2869159" y="4963599"/>
            <a:ext cx="436017"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France</a:t>
            </a:r>
          </a:p>
        </p:txBody>
      </p:sp>
      <p:pic>
        <p:nvPicPr>
          <p:cNvPr id="316" name="Picture 22" descr="C:\Users\minh.VISION-CONCEPT\Desktop\fra.emf">
            <a:extLst>
              <a:ext uri="{FF2B5EF4-FFF2-40B4-BE49-F238E27FC236}">
                <a16:creationId xmlns:a16="http://schemas.microsoft.com/office/drawing/2014/main" id="{12E6DC21-9AEB-4B06-94DF-EABD2A9CEA0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5740" y="4941259"/>
            <a:ext cx="170083" cy="170083"/>
          </a:xfrm>
          <a:prstGeom prst="rect">
            <a:avLst/>
          </a:prstGeom>
          <a:noFill/>
          <a:extLst>
            <a:ext uri="{909E8E84-426E-40DD-AFC4-6F175D3DCCD1}">
              <a14:hiddenFill xmlns:a14="http://schemas.microsoft.com/office/drawing/2010/main">
                <a:solidFill>
                  <a:srgbClr val="FFFFFF"/>
                </a:solidFill>
              </a14:hiddenFill>
            </a:ext>
          </a:extLst>
        </p:spPr>
      </p:pic>
      <p:sp>
        <p:nvSpPr>
          <p:cNvPr id="317" name="Rechteck 316">
            <a:extLst>
              <a:ext uri="{FF2B5EF4-FFF2-40B4-BE49-F238E27FC236}">
                <a16:creationId xmlns:a16="http://schemas.microsoft.com/office/drawing/2014/main" id="{41FEB2B7-E39F-4A3C-BA12-03452E6B5732}"/>
              </a:ext>
            </a:extLst>
          </p:cNvPr>
          <p:cNvSpPr/>
          <p:nvPr/>
        </p:nvSpPr>
        <p:spPr>
          <a:xfrm flipH="1">
            <a:off x="3807450" y="4961088"/>
            <a:ext cx="428002" cy="159595"/>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2 Sites</a:t>
            </a:r>
          </a:p>
        </p:txBody>
      </p:sp>
      <p:cxnSp>
        <p:nvCxnSpPr>
          <p:cNvPr id="318" name="Gerade Verbindung 6120">
            <a:extLst>
              <a:ext uri="{FF2B5EF4-FFF2-40B4-BE49-F238E27FC236}">
                <a16:creationId xmlns:a16="http://schemas.microsoft.com/office/drawing/2014/main" id="{FADA32E9-0308-4D3A-B0DA-E1DFA1DB3648}"/>
              </a:ext>
            </a:extLst>
          </p:cNvPr>
          <p:cNvCxnSpPr/>
          <p:nvPr/>
        </p:nvCxnSpPr>
        <p:spPr bwMode="auto">
          <a:xfrm>
            <a:off x="3689648" y="4928485"/>
            <a:ext cx="0" cy="224801"/>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3" name="Oval 107">
            <a:extLst>
              <a:ext uri="{FF2B5EF4-FFF2-40B4-BE49-F238E27FC236}">
                <a16:creationId xmlns:a16="http://schemas.microsoft.com/office/drawing/2014/main" id="{BC100895-EAAB-494B-9073-205AA19FFEE0}"/>
              </a:ext>
            </a:extLst>
          </p:cNvPr>
          <p:cNvSpPr>
            <a:spLocks noChangeArrowheads="1"/>
          </p:cNvSpPr>
          <p:nvPr/>
        </p:nvSpPr>
        <p:spPr bwMode="auto">
          <a:xfrm>
            <a:off x="5815415" y="2497749"/>
            <a:ext cx="64107" cy="64107"/>
          </a:xfrm>
          <a:prstGeom prst="ellipse">
            <a:avLst/>
          </a:prstGeom>
          <a:solidFill>
            <a:schemeClr val="tx2"/>
          </a:solidFill>
          <a:ln>
            <a:noFill/>
          </a:ln>
        </p:spPr>
        <p:txBody>
          <a:bodyPr wrap="none"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defTabSz="814196" eaLnBrk="1" hangingPunct="1">
              <a:spcBef>
                <a:spcPct val="0"/>
              </a:spcBef>
              <a:buClr>
                <a:srgbClr val="F11A29"/>
              </a:buClr>
              <a:buFontTx/>
              <a:buChar char="-"/>
              <a:defRPr/>
            </a:pPr>
            <a:endParaRPr lang="en-US" altLang="zh-CN" sz="1037" b="0" noProof="1">
              <a:solidFill>
                <a:srgbClr val="000000"/>
              </a:solidFill>
              <a:latin typeface="Times" pitchFamily="18" charset="0"/>
              <a:ea typeface="SimSun" pitchFamily="2" charset="-122"/>
              <a:cs typeface="Arial" charset="0"/>
            </a:endParaRPr>
          </a:p>
        </p:txBody>
      </p:sp>
      <p:sp>
        <p:nvSpPr>
          <p:cNvPr id="324" name="Textfeld 323">
            <a:extLst>
              <a:ext uri="{FF2B5EF4-FFF2-40B4-BE49-F238E27FC236}">
                <a16:creationId xmlns:a16="http://schemas.microsoft.com/office/drawing/2014/main" id="{F97CF22A-6BB9-44D4-9B75-079EC4F108D6}"/>
              </a:ext>
            </a:extLst>
          </p:cNvPr>
          <p:cNvSpPr txBox="1"/>
          <p:nvPr/>
        </p:nvSpPr>
        <p:spPr>
          <a:xfrm>
            <a:off x="6171475" y="1991486"/>
            <a:ext cx="1512309" cy="593980"/>
          </a:xfrm>
          <a:prstGeom prst="rect">
            <a:avLst/>
          </a:prstGeom>
          <a:noFill/>
        </p:spPr>
        <p:txBody>
          <a:bodyPr wrap="none" lIns="170083" tIns="170083" rIns="102050" bIns="102050" rtlCol="0">
            <a:spAutoFit/>
          </a:bodyPr>
          <a:lstStyle/>
          <a:p>
            <a:pPr defTabSz="861639" eaLnBrk="1" hangingPunct="1">
              <a:spcBef>
                <a:spcPts val="1134"/>
              </a:spcBef>
              <a:spcAft>
                <a:spcPts val="0"/>
              </a:spcAft>
              <a:buClr>
                <a:srgbClr val="F11A29"/>
              </a:buClr>
              <a:buSzPct val="110000"/>
              <a:tabLst>
                <a:tab pos="1688043" algn="l"/>
                <a:tab pos="2797414" algn="l"/>
              </a:tabLst>
              <a:defRPr/>
            </a:pPr>
            <a:r>
              <a:rPr lang="en-US" sz="1037" dirty="0">
                <a:solidFill>
                  <a:srgbClr val="000000"/>
                </a:solidFill>
                <a:latin typeface="Arial" charset="0"/>
                <a:ea typeface="+mn-ea"/>
                <a:cs typeface="Arial" charset="0"/>
              </a:rPr>
              <a:t>Corporate HQ</a:t>
            </a:r>
            <a:br>
              <a:rPr lang="en-US" sz="1037" dirty="0">
                <a:solidFill>
                  <a:srgbClr val="000000"/>
                </a:solidFill>
                <a:latin typeface="Arial" charset="0"/>
                <a:ea typeface="+mn-ea"/>
                <a:cs typeface="Arial" charset="0"/>
              </a:rPr>
            </a:br>
            <a:r>
              <a:rPr lang="en-US" sz="1037" dirty="0">
                <a:solidFill>
                  <a:srgbClr val="000000"/>
                </a:solidFill>
                <a:latin typeface="Arial" charset="0"/>
                <a:ea typeface="+mn-ea"/>
                <a:cs typeface="Arial" charset="0"/>
              </a:rPr>
              <a:t>Cologne (Germany)</a:t>
            </a:r>
          </a:p>
        </p:txBody>
      </p:sp>
      <p:sp>
        <p:nvSpPr>
          <p:cNvPr id="335" name="Rechteck 334">
            <a:extLst>
              <a:ext uri="{FF2B5EF4-FFF2-40B4-BE49-F238E27FC236}">
                <a16:creationId xmlns:a16="http://schemas.microsoft.com/office/drawing/2014/main" id="{5BED61ED-63B2-4AEC-991B-77242820E8C1}"/>
              </a:ext>
            </a:extLst>
          </p:cNvPr>
          <p:cNvSpPr/>
          <p:nvPr/>
        </p:nvSpPr>
        <p:spPr bwMode="auto">
          <a:xfrm>
            <a:off x="6775768" y="3823891"/>
            <a:ext cx="1870917" cy="272133"/>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336" name="Gruppieren 335">
            <a:extLst>
              <a:ext uri="{FF2B5EF4-FFF2-40B4-BE49-F238E27FC236}">
                <a16:creationId xmlns:a16="http://schemas.microsoft.com/office/drawing/2014/main" id="{95C35F20-E82B-4B22-8C2D-96D7FD7B96E6}"/>
              </a:ext>
            </a:extLst>
          </p:cNvPr>
          <p:cNvGrpSpPr/>
          <p:nvPr/>
        </p:nvGrpSpPr>
        <p:grpSpPr>
          <a:xfrm>
            <a:off x="7796703" y="3891186"/>
            <a:ext cx="606343" cy="696298"/>
            <a:chOff x="2383770" y="1869625"/>
            <a:chExt cx="640786" cy="477277"/>
          </a:xfrm>
        </p:grpSpPr>
        <p:grpSp>
          <p:nvGrpSpPr>
            <p:cNvPr id="337" name="Group 30">
              <a:extLst>
                <a:ext uri="{FF2B5EF4-FFF2-40B4-BE49-F238E27FC236}">
                  <a16:creationId xmlns:a16="http://schemas.microsoft.com/office/drawing/2014/main" id="{8D4D53BA-20A6-431B-9F06-DBDDEBEE8085}"/>
                </a:ext>
              </a:extLst>
            </p:cNvPr>
            <p:cNvGrpSpPr>
              <a:grpSpLocks noChangeAspect="1"/>
            </p:cNvGrpSpPr>
            <p:nvPr/>
          </p:nvGrpSpPr>
          <p:grpSpPr bwMode="auto">
            <a:xfrm>
              <a:off x="2383770" y="2342421"/>
              <a:ext cx="79299" cy="4481"/>
              <a:chOff x="1963" y="2825"/>
              <a:chExt cx="2260" cy="187"/>
            </a:xfrm>
            <a:solidFill>
              <a:schemeClr val="bg1"/>
            </a:solidFill>
          </p:grpSpPr>
          <p:sp>
            <p:nvSpPr>
              <p:cNvPr id="339" name="Freeform 32">
                <a:extLst>
                  <a:ext uri="{FF2B5EF4-FFF2-40B4-BE49-F238E27FC236}">
                    <a16:creationId xmlns:a16="http://schemas.microsoft.com/office/drawing/2014/main" id="{BBF83BDC-643C-4192-9A6A-3DD1DFDAB81C}"/>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340" name="Freeform 33">
                <a:extLst>
                  <a:ext uri="{FF2B5EF4-FFF2-40B4-BE49-F238E27FC236}">
                    <a16:creationId xmlns:a16="http://schemas.microsoft.com/office/drawing/2014/main" id="{8A0562FF-D677-4668-B131-2099A1FBDEDF}"/>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341" name="Freeform 34">
                <a:extLst>
                  <a:ext uri="{FF2B5EF4-FFF2-40B4-BE49-F238E27FC236}">
                    <a16:creationId xmlns:a16="http://schemas.microsoft.com/office/drawing/2014/main" id="{62F00D40-0E4A-4AEF-BFE4-50926D31844E}"/>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sp>
          <p:nvSpPr>
            <p:cNvPr id="338" name="Rechteck 337">
              <a:extLst>
                <a:ext uri="{FF2B5EF4-FFF2-40B4-BE49-F238E27FC236}">
                  <a16:creationId xmlns:a16="http://schemas.microsoft.com/office/drawing/2014/main" id="{3D109E6A-C8FC-4EBB-AEC2-AD61272EB143}"/>
                </a:ext>
              </a:extLst>
            </p:cNvPr>
            <p:cNvSpPr/>
            <p:nvPr/>
          </p:nvSpPr>
          <p:spPr>
            <a:xfrm flipH="1">
              <a:off x="2533278" y="1869625"/>
              <a:ext cx="491278" cy="109394"/>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 2 Sites</a:t>
              </a:r>
            </a:p>
          </p:txBody>
        </p:sp>
      </p:grpSp>
      <p:grpSp>
        <p:nvGrpSpPr>
          <p:cNvPr id="342" name="Gruppieren 341">
            <a:extLst>
              <a:ext uri="{FF2B5EF4-FFF2-40B4-BE49-F238E27FC236}">
                <a16:creationId xmlns:a16="http://schemas.microsoft.com/office/drawing/2014/main" id="{4C02DEE8-82DD-45E8-AE74-4839A952872B}"/>
              </a:ext>
            </a:extLst>
          </p:cNvPr>
          <p:cNvGrpSpPr/>
          <p:nvPr/>
        </p:nvGrpSpPr>
        <p:grpSpPr>
          <a:xfrm>
            <a:off x="6838914" y="3873526"/>
            <a:ext cx="642899" cy="172862"/>
            <a:chOff x="565957" y="2307530"/>
            <a:chExt cx="679410" cy="177343"/>
          </a:xfrm>
        </p:grpSpPr>
        <p:sp>
          <p:nvSpPr>
            <p:cNvPr id="343" name="Rechteck 342">
              <a:extLst>
                <a:ext uri="{FF2B5EF4-FFF2-40B4-BE49-F238E27FC236}">
                  <a16:creationId xmlns:a16="http://schemas.microsoft.com/office/drawing/2014/main" id="{E42863FC-59AF-4E93-88B3-DE7BC6BF2B72}"/>
                </a:ext>
              </a:extLst>
            </p:cNvPr>
            <p:cNvSpPr/>
            <p:nvPr/>
          </p:nvSpPr>
          <p:spPr>
            <a:xfrm flipH="1">
              <a:off x="916723" y="2321141"/>
              <a:ext cx="328644" cy="163732"/>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India</a:t>
              </a:r>
            </a:p>
          </p:txBody>
        </p:sp>
        <p:sp>
          <p:nvSpPr>
            <p:cNvPr id="344" name="Ellipse 343">
              <a:extLst>
                <a:ext uri="{FF2B5EF4-FFF2-40B4-BE49-F238E27FC236}">
                  <a16:creationId xmlns:a16="http://schemas.microsoft.com/office/drawing/2014/main" id="{643FA194-7105-4ACE-B3E5-A7DFCE0DDB13}"/>
                </a:ext>
              </a:extLst>
            </p:cNvPr>
            <p:cNvSpPr>
              <a:spLocks noChangeAspect="1"/>
            </p:cNvSpPr>
            <p:nvPr/>
          </p:nvSpPr>
          <p:spPr bwMode="auto">
            <a:xfrm>
              <a:off x="565957" y="2307530"/>
              <a:ext cx="179743" cy="174492"/>
            </a:xfrm>
            <a:prstGeom prst="ellipse">
              <a:avLst/>
            </a:prstGeom>
            <a:blipFill dpi="0" rotWithShape="1">
              <a:blip r:embed="rId15"/>
              <a:srcRect/>
              <a:stretch>
                <a:fillRect/>
              </a:stretch>
            </a:blipFill>
            <a:ln>
              <a:no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cxnSp>
        <p:nvCxnSpPr>
          <p:cNvPr id="345" name="Gerade Verbindung 21">
            <a:extLst>
              <a:ext uri="{FF2B5EF4-FFF2-40B4-BE49-F238E27FC236}">
                <a16:creationId xmlns:a16="http://schemas.microsoft.com/office/drawing/2014/main" id="{4B4B8541-27E2-4677-B1F7-C0C4AB215245}"/>
              </a:ext>
            </a:extLst>
          </p:cNvPr>
          <p:cNvCxnSpPr/>
          <p:nvPr/>
        </p:nvCxnSpPr>
        <p:spPr bwMode="auto">
          <a:xfrm flipH="1">
            <a:off x="7703644" y="3860260"/>
            <a:ext cx="1" cy="210903"/>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6" name="Freihandform 208">
            <a:extLst>
              <a:ext uri="{FF2B5EF4-FFF2-40B4-BE49-F238E27FC236}">
                <a16:creationId xmlns:a16="http://schemas.microsoft.com/office/drawing/2014/main" id="{131F808E-8DDE-4FF5-A582-DD0CEEB8087A}"/>
              </a:ext>
            </a:extLst>
          </p:cNvPr>
          <p:cNvSpPr/>
          <p:nvPr/>
        </p:nvSpPr>
        <p:spPr bwMode="auto">
          <a:xfrm flipH="1">
            <a:off x="7468433" y="3217261"/>
            <a:ext cx="249103" cy="153385"/>
          </a:xfrm>
          <a:custGeom>
            <a:avLst/>
            <a:gdLst>
              <a:gd name="connsiteX0" fmla="*/ 0 w 812800"/>
              <a:gd name="connsiteY0" fmla="*/ 0 h 1416050"/>
              <a:gd name="connsiteX1" fmla="*/ 812800 w 812800"/>
              <a:gd name="connsiteY1" fmla="*/ 0 h 1416050"/>
              <a:gd name="connsiteX2" fmla="*/ 812800 w 812800"/>
              <a:gd name="connsiteY2" fmla="*/ 1416050 h 1416050"/>
            </a:gdLst>
            <a:ahLst/>
            <a:cxnLst>
              <a:cxn ang="0">
                <a:pos x="connsiteX0" y="connsiteY0"/>
              </a:cxn>
              <a:cxn ang="0">
                <a:pos x="connsiteX1" y="connsiteY1"/>
              </a:cxn>
              <a:cxn ang="0">
                <a:pos x="connsiteX2" y="connsiteY2"/>
              </a:cxn>
            </a:cxnLst>
            <a:rect l="l" t="t" r="r" b="b"/>
            <a:pathLst>
              <a:path w="812800" h="1416050">
                <a:moveTo>
                  <a:pt x="0" y="0"/>
                </a:moveTo>
                <a:lnTo>
                  <a:pt x="812800" y="0"/>
                </a:lnTo>
                <a:lnTo>
                  <a:pt x="812800" y="1416050"/>
                </a:lnTo>
              </a:path>
            </a:pathLst>
          </a:custGeom>
          <a:noFill/>
          <a:ln>
            <a:solidFill>
              <a:schemeClr val="tx1"/>
            </a:solidFill>
          </a:ln>
          <a:effectLst/>
        </p:spPr>
        <p:txBody>
          <a:bodyPr rtlCol="0" anchor="ctr"/>
          <a:lstStyle/>
          <a:p>
            <a:pPr algn="ctr" defTabSz="814196" eaLnBrk="1" hangingPunct="1">
              <a:defRPr/>
            </a:pPr>
            <a:endParaRPr lang="en-US" sz="1037" b="0" dirty="0">
              <a:solidFill>
                <a:srgbClr val="000000"/>
              </a:solidFill>
              <a:latin typeface="Arial" charset="0"/>
              <a:ea typeface="+mn-ea"/>
              <a:cs typeface="Arial" charset="0"/>
            </a:endParaRPr>
          </a:p>
        </p:txBody>
      </p:sp>
      <p:sp>
        <p:nvSpPr>
          <p:cNvPr id="347" name="Oval 107">
            <a:extLst>
              <a:ext uri="{FF2B5EF4-FFF2-40B4-BE49-F238E27FC236}">
                <a16:creationId xmlns:a16="http://schemas.microsoft.com/office/drawing/2014/main" id="{5B1AF938-3A7B-48B3-A6EB-D70A4F61C59B}"/>
              </a:ext>
            </a:extLst>
          </p:cNvPr>
          <p:cNvSpPr>
            <a:spLocks noChangeArrowheads="1"/>
          </p:cNvSpPr>
          <p:nvPr/>
        </p:nvSpPr>
        <p:spPr bwMode="auto">
          <a:xfrm>
            <a:off x="7426024" y="3405679"/>
            <a:ext cx="64107" cy="64107"/>
          </a:xfrm>
          <a:prstGeom prst="ellipse">
            <a:avLst/>
          </a:prstGeom>
          <a:solidFill>
            <a:schemeClr val="tx2"/>
          </a:solidFill>
          <a:ln>
            <a:noFill/>
          </a:ln>
        </p:spPr>
        <p:txBody>
          <a:bodyPr wrap="none"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defTabSz="814196" eaLnBrk="1" hangingPunct="1">
              <a:spcBef>
                <a:spcPct val="0"/>
              </a:spcBef>
              <a:buClr>
                <a:srgbClr val="F11A29"/>
              </a:buClr>
              <a:buFontTx/>
              <a:buChar char="-"/>
              <a:defRPr/>
            </a:pPr>
            <a:endParaRPr lang="en-US" altLang="zh-CN" sz="1037" b="0" noProof="1">
              <a:solidFill>
                <a:srgbClr val="000000"/>
              </a:solidFill>
              <a:latin typeface="Times" pitchFamily="18" charset="0"/>
              <a:ea typeface="SimSun" pitchFamily="2" charset="-122"/>
              <a:cs typeface="Arial" charset="0"/>
            </a:endParaRPr>
          </a:p>
        </p:txBody>
      </p:sp>
      <p:sp>
        <p:nvSpPr>
          <p:cNvPr id="348" name="Textfeld 347">
            <a:extLst>
              <a:ext uri="{FF2B5EF4-FFF2-40B4-BE49-F238E27FC236}">
                <a16:creationId xmlns:a16="http://schemas.microsoft.com/office/drawing/2014/main" id="{51EB2A7A-0427-43A1-A9F1-75410739AE3E}"/>
              </a:ext>
            </a:extLst>
          </p:cNvPr>
          <p:cNvSpPr txBox="1"/>
          <p:nvPr/>
        </p:nvSpPr>
        <p:spPr>
          <a:xfrm>
            <a:off x="7599893" y="2981814"/>
            <a:ext cx="1215754" cy="434386"/>
          </a:xfrm>
          <a:prstGeom prst="rect">
            <a:avLst/>
          </a:prstGeom>
          <a:noFill/>
        </p:spPr>
        <p:txBody>
          <a:bodyPr wrap="none" lIns="170083" tIns="170083" rIns="102050" bIns="102050" rtlCol="0">
            <a:spAutoFit/>
          </a:bodyPr>
          <a:lstStyle/>
          <a:p>
            <a:pPr defTabSz="861639" eaLnBrk="1" hangingPunct="1">
              <a:spcBef>
                <a:spcPts val="1134"/>
              </a:spcBef>
              <a:spcAft>
                <a:spcPts val="0"/>
              </a:spcAft>
              <a:buClr>
                <a:srgbClr val="F11A29"/>
              </a:buClr>
              <a:buSzPct val="110000"/>
              <a:tabLst>
                <a:tab pos="1688043" algn="l"/>
                <a:tab pos="2797414" algn="l"/>
              </a:tabLst>
              <a:defRPr/>
            </a:pPr>
            <a:r>
              <a:rPr lang="en-US" sz="1037" dirty="0">
                <a:solidFill>
                  <a:srgbClr val="000000"/>
                </a:solidFill>
                <a:latin typeface="Arial" charset="0"/>
                <a:ea typeface="+mn-ea"/>
                <a:cs typeface="Arial" charset="0"/>
              </a:rPr>
              <a:t>Mumbai (India)</a:t>
            </a:r>
          </a:p>
        </p:txBody>
      </p:sp>
      <p:grpSp>
        <p:nvGrpSpPr>
          <p:cNvPr id="369" name="Gruppieren 368">
            <a:extLst>
              <a:ext uri="{FF2B5EF4-FFF2-40B4-BE49-F238E27FC236}">
                <a16:creationId xmlns:a16="http://schemas.microsoft.com/office/drawing/2014/main" id="{6DFD6DEA-40C7-451D-824A-937B04D7A09A}"/>
              </a:ext>
            </a:extLst>
          </p:cNvPr>
          <p:cNvGrpSpPr/>
          <p:nvPr/>
        </p:nvGrpSpPr>
        <p:grpSpPr>
          <a:xfrm>
            <a:off x="7102451" y="1420898"/>
            <a:ext cx="1870917" cy="272133"/>
            <a:chOff x="8336691" y="1037452"/>
            <a:chExt cx="1980000" cy="288000"/>
          </a:xfrm>
        </p:grpSpPr>
        <p:sp>
          <p:nvSpPr>
            <p:cNvPr id="351" name="Rechteck 350">
              <a:extLst>
                <a:ext uri="{FF2B5EF4-FFF2-40B4-BE49-F238E27FC236}">
                  <a16:creationId xmlns:a16="http://schemas.microsoft.com/office/drawing/2014/main" id="{5E538C9A-433A-425E-A765-B68B3EE76194}"/>
                </a:ext>
              </a:extLst>
            </p:cNvPr>
            <p:cNvSpPr/>
            <p:nvPr/>
          </p:nvSpPr>
          <p:spPr bwMode="auto">
            <a:xfrm>
              <a:off x="8336691" y="1037452"/>
              <a:ext cx="1980000" cy="288000"/>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cxnSp>
          <p:nvCxnSpPr>
            <p:cNvPr id="352" name="Gerade Verbindung 199">
              <a:extLst>
                <a:ext uri="{FF2B5EF4-FFF2-40B4-BE49-F238E27FC236}">
                  <a16:creationId xmlns:a16="http://schemas.microsoft.com/office/drawing/2014/main" id="{50C1D416-B10F-423F-A7E1-0310EB4C3594}"/>
                </a:ext>
              </a:extLst>
            </p:cNvPr>
            <p:cNvCxnSpPr/>
            <p:nvPr/>
          </p:nvCxnSpPr>
          <p:spPr bwMode="auto">
            <a:xfrm flipH="1">
              <a:off x="9455167" y="1067088"/>
              <a:ext cx="1" cy="2232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53" name="Gruppieren 352">
              <a:extLst>
                <a:ext uri="{FF2B5EF4-FFF2-40B4-BE49-F238E27FC236}">
                  <a16:creationId xmlns:a16="http://schemas.microsoft.com/office/drawing/2014/main" id="{0BEF5D15-47A7-4B5E-8B23-32AF47415CD4}"/>
                </a:ext>
              </a:extLst>
            </p:cNvPr>
            <p:cNvGrpSpPr/>
            <p:nvPr/>
          </p:nvGrpSpPr>
          <p:grpSpPr>
            <a:xfrm>
              <a:off x="8405492" y="1109088"/>
              <a:ext cx="639282" cy="180001"/>
              <a:chOff x="680013" y="1692929"/>
              <a:chExt cx="638365" cy="174493"/>
            </a:xfrm>
          </p:grpSpPr>
          <p:sp>
            <p:nvSpPr>
              <p:cNvPr id="354" name="Rechteck 353">
                <a:extLst>
                  <a:ext uri="{FF2B5EF4-FFF2-40B4-BE49-F238E27FC236}">
                    <a16:creationId xmlns:a16="http://schemas.microsoft.com/office/drawing/2014/main" id="{DD6850A1-00D5-4B7D-B44E-4D9BC140BC2C}"/>
                  </a:ext>
                </a:extLst>
              </p:cNvPr>
              <p:cNvSpPr/>
              <p:nvPr/>
            </p:nvSpPr>
            <p:spPr>
              <a:xfrm flipH="1">
                <a:off x="927056" y="1699472"/>
                <a:ext cx="391322" cy="163732"/>
              </a:xfrm>
              <a:prstGeom prst="rect">
                <a:avLst/>
              </a:prstGeom>
              <a:ln>
                <a:noFill/>
              </a:ln>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China</a:t>
                </a:r>
              </a:p>
            </p:txBody>
          </p:sp>
          <p:sp>
            <p:nvSpPr>
              <p:cNvPr id="355" name="Ellipse 354">
                <a:extLst>
                  <a:ext uri="{FF2B5EF4-FFF2-40B4-BE49-F238E27FC236}">
                    <a16:creationId xmlns:a16="http://schemas.microsoft.com/office/drawing/2014/main" id="{06614CC9-8133-46C6-8437-87F165AAC53C}"/>
                  </a:ext>
                </a:extLst>
              </p:cNvPr>
              <p:cNvSpPr>
                <a:spLocks noChangeAspect="1"/>
              </p:cNvSpPr>
              <p:nvPr/>
            </p:nvSpPr>
            <p:spPr bwMode="auto">
              <a:xfrm>
                <a:off x="680013" y="1692929"/>
                <a:ext cx="174493" cy="174493"/>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sp>
          <p:nvSpPr>
            <p:cNvPr id="356" name="Rechteck 355">
              <a:extLst>
                <a:ext uri="{FF2B5EF4-FFF2-40B4-BE49-F238E27FC236}">
                  <a16:creationId xmlns:a16="http://schemas.microsoft.com/office/drawing/2014/main" id="{0D29AC12-5B09-4CC0-AA04-C2B7F41CB59D}"/>
                </a:ext>
              </a:extLst>
            </p:cNvPr>
            <p:cNvSpPr/>
            <p:nvPr/>
          </p:nvSpPr>
          <p:spPr>
            <a:xfrm flipH="1">
              <a:off x="9600394" y="1113440"/>
              <a:ext cx="668897" cy="168900"/>
            </a:xfrm>
            <a:prstGeom prst="rect">
              <a:avLst/>
            </a:prstGeom>
            <a:ln>
              <a:noFill/>
            </a:ln>
          </p:spPr>
          <p:txBody>
            <a:bodyPr wrap="squar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5 Sites</a:t>
              </a:r>
            </a:p>
          </p:txBody>
        </p:sp>
      </p:grpSp>
      <p:grpSp>
        <p:nvGrpSpPr>
          <p:cNvPr id="370" name="Gruppieren 369">
            <a:extLst>
              <a:ext uri="{FF2B5EF4-FFF2-40B4-BE49-F238E27FC236}">
                <a16:creationId xmlns:a16="http://schemas.microsoft.com/office/drawing/2014/main" id="{2D187ED8-56C5-4711-8C6A-79E4D9CDB3C2}"/>
              </a:ext>
            </a:extLst>
          </p:cNvPr>
          <p:cNvGrpSpPr/>
          <p:nvPr/>
        </p:nvGrpSpPr>
        <p:grpSpPr>
          <a:xfrm>
            <a:off x="7102452" y="1764427"/>
            <a:ext cx="1870917" cy="272133"/>
            <a:chOff x="8336691" y="1402006"/>
            <a:chExt cx="1980000" cy="288000"/>
          </a:xfrm>
        </p:grpSpPr>
        <p:grpSp>
          <p:nvGrpSpPr>
            <p:cNvPr id="368" name="Gruppieren 367">
              <a:extLst>
                <a:ext uri="{FF2B5EF4-FFF2-40B4-BE49-F238E27FC236}">
                  <a16:creationId xmlns:a16="http://schemas.microsoft.com/office/drawing/2014/main" id="{B3FD2D58-3DB1-422B-A11A-3944915B0DED}"/>
                </a:ext>
              </a:extLst>
            </p:cNvPr>
            <p:cNvGrpSpPr/>
            <p:nvPr/>
          </p:nvGrpSpPr>
          <p:grpSpPr>
            <a:xfrm>
              <a:off x="8336691" y="1402006"/>
              <a:ext cx="1980000" cy="288000"/>
              <a:chOff x="8329797" y="1644082"/>
              <a:chExt cx="1980000" cy="288000"/>
            </a:xfrm>
          </p:grpSpPr>
          <p:sp>
            <p:nvSpPr>
              <p:cNvPr id="362" name="Rechteck 361">
                <a:extLst>
                  <a:ext uri="{FF2B5EF4-FFF2-40B4-BE49-F238E27FC236}">
                    <a16:creationId xmlns:a16="http://schemas.microsoft.com/office/drawing/2014/main" id="{ED7BBC06-D366-488E-B49A-5B0DE478B7D6}"/>
                  </a:ext>
                </a:extLst>
              </p:cNvPr>
              <p:cNvSpPr/>
              <p:nvPr/>
            </p:nvSpPr>
            <p:spPr bwMode="auto">
              <a:xfrm>
                <a:off x="8329797" y="1644082"/>
                <a:ext cx="1980000" cy="288000"/>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nvGrpSpPr>
              <p:cNvPr id="363" name="Gruppieren 362">
                <a:extLst>
                  <a:ext uri="{FF2B5EF4-FFF2-40B4-BE49-F238E27FC236}">
                    <a16:creationId xmlns:a16="http://schemas.microsoft.com/office/drawing/2014/main" id="{C97DF983-07F1-4295-B92B-43C2AF53C76B}"/>
                  </a:ext>
                </a:extLst>
              </p:cNvPr>
              <p:cNvGrpSpPr/>
              <p:nvPr/>
            </p:nvGrpSpPr>
            <p:grpSpPr>
              <a:xfrm>
                <a:off x="8399564" y="1707971"/>
                <a:ext cx="932872" cy="180000"/>
                <a:chOff x="679280" y="4309096"/>
                <a:chExt cx="931533" cy="180000"/>
              </a:xfrm>
            </p:grpSpPr>
            <p:sp>
              <p:nvSpPr>
                <p:cNvPr id="364" name="Rechteck 363">
                  <a:extLst>
                    <a:ext uri="{FF2B5EF4-FFF2-40B4-BE49-F238E27FC236}">
                      <a16:creationId xmlns:a16="http://schemas.microsoft.com/office/drawing/2014/main" id="{B5127986-2B5E-4657-917D-311517BF6766}"/>
                    </a:ext>
                  </a:extLst>
                </p:cNvPr>
                <p:cNvSpPr/>
                <p:nvPr/>
              </p:nvSpPr>
              <p:spPr>
                <a:xfrm flipH="1">
                  <a:off x="923037" y="4314752"/>
                  <a:ext cx="687776" cy="168900"/>
                </a:xfrm>
                <a:prstGeom prst="rect">
                  <a:avLst/>
                </a:prstGeom>
                <a:ln>
                  <a:noFill/>
                </a:ln>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Singapore</a:t>
                  </a:r>
                </a:p>
              </p:txBody>
            </p:sp>
            <p:sp>
              <p:nvSpPr>
                <p:cNvPr id="365" name="Ellipse 364">
                  <a:extLst>
                    <a:ext uri="{FF2B5EF4-FFF2-40B4-BE49-F238E27FC236}">
                      <a16:creationId xmlns:a16="http://schemas.microsoft.com/office/drawing/2014/main" id="{C57CC7C6-0AE5-4095-A3D4-492AAF45C5A5}"/>
                    </a:ext>
                  </a:extLst>
                </p:cNvPr>
                <p:cNvSpPr>
                  <a:spLocks noChangeAspect="1"/>
                </p:cNvSpPr>
                <p:nvPr/>
              </p:nvSpPr>
              <p:spPr bwMode="auto">
                <a:xfrm>
                  <a:off x="679280" y="4309096"/>
                  <a:ext cx="174493" cy="180000"/>
                </a:xfrm>
                <a:prstGeom prst="ellipse">
                  <a:avLst/>
                </a:prstGeom>
                <a:blipFill dpi="0" rotWithShape="1">
                  <a:blip r:embed="rId17"/>
                  <a:srcRect/>
                  <a:stretch>
                    <a:fillRect/>
                  </a:stretch>
                </a:blip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sp>
            <p:nvSpPr>
              <p:cNvPr id="366" name="Rechteck 365">
                <a:extLst>
                  <a:ext uri="{FF2B5EF4-FFF2-40B4-BE49-F238E27FC236}">
                    <a16:creationId xmlns:a16="http://schemas.microsoft.com/office/drawing/2014/main" id="{AD4C8DB9-8566-41AC-BF73-C6465B93D387}"/>
                  </a:ext>
                </a:extLst>
              </p:cNvPr>
              <p:cNvSpPr/>
              <p:nvPr/>
            </p:nvSpPr>
            <p:spPr>
              <a:xfrm flipH="1">
                <a:off x="9598589" y="1713418"/>
                <a:ext cx="374919" cy="168900"/>
              </a:xfrm>
              <a:prstGeom prst="rect">
                <a:avLst/>
              </a:prstGeom>
              <a:ln>
                <a:noFill/>
              </a:ln>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grpSp>
        <p:cxnSp>
          <p:nvCxnSpPr>
            <p:cNvPr id="367" name="Gerade Verbindung 2372">
              <a:extLst>
                <a:ext uri="{FF2B5EF4-FFF2-40B4-BE49-F238E27FC236}">
                  <a16:creationId xmlns:a16="http://schemas.microsoft.com/office/drawing/2014/main" id="{31E5928D-FB72-4717-A2CE-53E9DB55A0E6}"/>
                </a:ext>
              </a:extLst>
            </p:cNvPr>
            <p:cNvCxnSpPr/>
            <p:nvPr/>
          </p:nvCxnSpPr>
          <p:spPr bwMode="auto">
            <a:xfrm flipH="1">
              <a:off x="9453991" y="1444399"/>
              <a:ext cx="1" cy="2232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411" name="Gruppieren 410">
            <a:extLst>
              <a:ext uri="{FF2B5EF4-FFF2-40B4-BE49-F238E27FC236}">
                <a16:creationId xmlns:a16="http://schemas.microsoft.com/office/drawing/2014/main" id="{77DB970F-5FDD-4CA4-99AC-77B61815B1CE}"/>
              </a:ext>
            </a:extLst>
          </p:cNvPr>
          <p:cNvGrpSpPr/>
          <p:nvPr/>
        </p:nvGrpSpPr>
        <p:grpSpPr>
          <a:xfrm>
            <a:off x="9212504" y="2356626"/>
            <a:ext cx="1870917" cy="272133"/>
            <a:chOff x="8411520" y="4060575"/>
            <a:chExt cx="3318013" cy="464050"/>
          </a:xfrm>
        </p:grpSpPr>
        <p:sp>
          <p:nvSpPr>
            <p:cNvPr id="374" name="Rechteck 373">
              <a:extLst>
                <a:ext uri="{FF2B5EF4-FFF2-40B4-BE49-F238E27FC236}">
                  <a16:creationId xmlns:a16="http://schemas.microsoft.com/office/drawing/2014/main" id="{F03A942F-0E25-4244-B247-9E4B6226199E}"/>
                </a:ext>
              </a:extLst>
            </p:cNvPr>
            <p:cNvSpPr/>
            <p:nvPr/>
          </p:nvSpPr>
          <p:spPr bwMode="auto">
            <a:xfrm>
              <a:off x="8411520" y="4060575"/>
              <a:ext cx="3318013" cy="464050"/>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cxnSp>
          <p:nvCxnSpPr>
            <p:cNvPr id="375" name="Gerade Verbindung 94">
              <a:extLst>
                <a:ext uri="{FF2B5EF4-FFF2-40B4-BE49-F238E27FC236}">
                  <a16:creationId xmlns:a16="http://schemas.microsoft.com/office/drawing/2014/main" id="{F85D4E77-AE63-4276-A549-FC00347E5A6C}"/>
                </a:ext>
              </a:extLst>
            </p:cNvPr>
            <p:cNvCxnSpPr/>
            <p:nvPr/>
          </p:nvCxnSpPr>
          <p:spPr bwMode="auto">
            <a:xfrm flipH="1">
              <a:off x="10268505" y="4113704"/>
              <a:ext cx="2" cy="357792"/>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76" name="Gruppieren 375">
              <a:extLst>
                <a:ext uri="{FF2B5EF4-FFF2-40B4-BE49-F238E27FC236}">
                  <a16:creationId xmlns:a16="http://schemas.microsoft.com/office/drawing/2014/main" id="{1DADE2D7-B401-462E-948E-DF5A545A8BF5}"/>
                </a:ext>
              </a:extLst>
            </p:cNvPr>
            <p:cNvGrpSpPr/>
            <p:nvPr/>
          </p:nvGrpSpPr>
          <p:grpSpPr>
            <a:xfrm>
              <a:off x="8507005" y="4142528"/>
              <a:ext cx="2628221" cy="300526"/>
              <a:chOff x="8792992" y="5274036"/>
              <a:chExt cx="2624470" cy="300526"/>
            </a:xfrm>
          </p:grpSpPr>
          <p:grpSp>
            <p:nvGrpSpPr>
              <p:cNvPr id="377" name="Gruppieren 376">
                <a:extLst>
                  <a:ext uri="{FF2B5EF4-FFF2-40B4-BE49-F238E27FC236}">
                    <a16:creationId xmlns:a16="http://schemas.microsoft.com/office/drawing/2014/main" id="{1653148E-758D-44FC-8E6F-54F7F40A52FC}"/>
                  </a:ext>
                </a:extLst>
              </p:cNvPr>
              <p:cNvGrpSpPr/>
              <p:nvPr/>
            </p:nvGrpSpPr>
            <p:grpSpPr>
              <a:xfrm>
                <a:off x="8792992" y="5284530"/>
                <a:ext cx="1441736" cy="290032"/>
                <a:chOff x="8823961" y="5387889"/>
                <a:chExt cx="1441736" cy="290032"/>
              </a:xfrm>
            </p:grpSpPr>
            <p:sp>
              <p:nvSpPr>
                <p:cNvPr id="384" name="Rechteck 383">
                  <a:extLst>
                    <a:ext uri="{FF2B5EF4-FFF2-40B4-BE49-F238E27FC236}">
                      <a16:creationId xmlns:a16="http://schemas.microsoft.com/office/drawing/2014/main" id="{05289703-83A6-4AC2-A3AA-97A523B8BA01}"/>
                    </a:ext>
                  </a:extLst>
                </p:cNvPr>
                <p:cNvSpPr/>
                <p:nvPr/>
              </p:nvSpPr>
              <p:spPr>
                <a:xfrm flipH="1">
                  <a:off x="9257914" y="5391395"/>
                  <a:ext cx="1007783" cy="272147"/>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Australia</a:t>
                  </a:r>
                </a:p>
              </p:txBody>
            </p:sp>
            <p:sp>
              <p:nvSpPr>
                <p:cNvPr id="385" name="Ellipse 384">
                  <a:extLst>
                    <a:ext uri="{FF2B5EF4-FFF2-40B4-BE49-F238E27FC236}">
                      <a16:creationId xmlns:a16="http://schemas.microsoft.com/office/drawing/2014/main" id="{0E34DC79-268A-4C68-AE91-E8CC56FA78FB}"/>
                    </a:ext>
                  </a:extLst>
                </p:cNvPr>
                <p:cNvSpPr/>
                <p:nvPr/>
              </p:nvSpPr>
              <p:spPr bwMode="auto">
                <a:xfrm>
                  <a:off x="8823961" y="5387889"/>
                  <a:ext cx="301207" cy="290032"/>
                </a:xfrm>
                <a:prstGeom prst="ellipse">
                  <a:avLst/>
                </a:prstGeom>
                <a:blipFill dpi="0" rotWithShape="1">
                  <a:blip r:embed="rId18"/>
                  <a:srcRect/>
                  <a:stretch>
                    <a:fillRect/>
                  </a:stretch>
                </a:blipFill>
                <a:ln>
                  <a:no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grpSp>
            <p:nvGrpSpPr>
              <p:cNvPr id="378" name="Gruppieren 377">
                <a:extLst>
                  <a:ext uri="{FF2B5EF4-FFF2-40B4-BE49-F238E27FC236}">
                    <a16:creationId xmlns:a16="http://schemas.microsoft.com/office/drawing/2014/main" id="{63AD3C5B-2792-406A-86F3-9359A0140BD0}"/>
                  </a:ext>
                </a:extLst>
              </p:cNvPr>
              <p:cNvGrpSpPr/>
              <p:nvPr/>
            </p:nvGrpSpPr>
            <p:grpSpPr>
              <a:xfrm>
                <a:off x="10748213" y="5274036"/>
                <a:ext cx="669249" cy="272147"/>
                <a:chOff x="10787239" y="5261876"/>
                <a:chExt cx="669249" cy="272147"/>
              </a:xfrm>
            </p:grpSpPr>
            <p:sp>
              <p:nvSpPr>
                <p:cNvPr id="379" name="Rechteck 378">
                  <a:extLst>
                    <a:ext uri="{FF2B5EF4-FFF2-40B4-BE49-F238E27FC236}">
                      <a16:creationId xmlns:a16="http://schemas.microsoft.com/office/drawing/2014/main" id="{EC7202CA-1255-41A4-9975-9910ED78BF6D}"/>
                    </a:ext>
                  </a:extLst>
                </p:cNvPr>
                <p:cNvSpPr/>
                <p:nvPr/>
              </p:nvSpPr>
              <p:spPr>
                <a:xfrm flipH="1">
                  <a:off x="10829108" y="5261876"/>
                  <a:ext cx="627380" cy="272147"/>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grpSp>
              <p:nvGrpSpPr>
                <p:cNvPr id="380" name="Group 30">
                  <a:extLst>
                    <a:ext uri="{FF2B5EF4-FFF2-40B4-BE49-F238E27FC236}">
                      <a16:creationId xmlns:a16="http://schemas.microsoft.com/office/drawing/2014/main" id="{94AAB02D-3B30-47B5-9C1A-81C9DAC3CB4C}"/>
                    </a:ext>
                  </a:extLst>
                </p:cNvPr>
                <p:cNvGrpSpPr>
                  <a:grpSpLocks noChangeAspect="1"/>
                </p:cNvGrpSpPr>
                <p:nvPr/>
              </p:nvGrpSpPr>
              <p:grpSpPr bwMode="auto">
                <a:xfrm>
                  <a:off x="10787239" y="5424578"/>
                  <a:ext cx="66254" cy="5490"/>
                  <a:chOff x="1963" y="2825"/>
                  <a:chExt cx="2260" cy="187"/>
                </a:xfrm>
                <a:solidFill>
                  <a:schemeClr val="bg1"/>
                </a:solidFill>
              </p:grpSpPr>
              <p:sp>
                <p:nvSpPr>
                  <p:cNvPr id="381" name="Freeform 32">
                    <a:extLst>
                      <a:ext uri="{FF2B5EF4-FFF2-40B4-BE49-F238E27FC236}">
                        <a16:creationId xmlns:a16="http://schemas.microsoft.com/office/drawing/2014/main" id="{4DA55DD3-2A8E-4977-8628-1360CA47059C}"/>
                      </a:ext>
                    </a:extLst>
                  </p:cNvPr>
                  <p:cNvSpPr>
                    <a:spLocks/>
                  </p:cNvSpPr>
                  <p:nvPr/>
                </p:nvSpPr>
                <p:spPr bwMode="auto">
                  <a:xfrm>
                    <a:off x="1963" y="2825"/>
                    <a:ext cx="377"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382" name="Freeform 33">
                    <a:extLst>
                      <a:ext uri="{FF2B5EF4-FFF2-40B4-BE49-F238E27FC236}">
                        <a16:creationId xmlns:a16="http://schemas.microsoft.com/office/drawing/2014/main" id="{920ECDA4-924B-4B2E-8010-347E9FFEE1E3}"/>
                      </a:ext>
                    </a:extLst>
                  </p:cNvPr>
                  <p:cNvSpPr>
                    <a:spLocks/>
                  </p:cNvSpPr>
                  <p:nvPr/>
                </p:nvSpPr>
                <p:spPr bwMode="auto">
                  <a:xfrm>
                    <a:off x="2905" y="2825"/>
                    <a:ext cx="376" cy="187"/>
                  </a:xfrm>
                  <a:custGeom>
                    <a:avLst/>
                    <a:gdLst>
                      <a:gd name="T0" fmla="*/ 121 w 161"/>
                      <a:gd name="T1" fmla="*/ 0 h 80"/>
                      <a:gd name="T2" fmla="*/ 40 w 161"/>
                      <a:gd name="T3" fmla="*/ 0 h 80"/>
                      <a:gd name="T4" fmla="*/ 0 w 161"/>
                      <a:gd name="T5" fmla="*/ 40 h 80"/>
                      <a:gd name="T6" fmla="*/ 40 w 161"/>
                      <a:gd name="T7" fmla="*/ 80 h 80"/>
                      <a:gd name="T8" fmla="*/ 121 w 161"/>
                      <a:gd name="T9" fmla="*/ 80 h 80"/>
                      <a:gd name="T10" fmla="*/ 161 w 161"/>
                      <a:gd name="T11" fmla="*/ 40 h 80"/>
                      <a:gd name="T12" fmla="*/ 121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1" y="0"/>
                        </a:moveTo>
                        <a:cubicBezTo>
                          <a:pt x="40" y="0"/>
                          <a:pt x="40" y="0"/>
                          <a:pt x="40" y="0"/>
                        </a:cubicBezTo>
                        <a:cubicBezTo>
                          <a:pt x="18" y="0"/>
                          <a:pt x="0" y="18"/>
                          <a:pt x="0" y="40"/>
                        </a:cubicBezTo>
                        <a:cubicBezTo>
                          <a:pt x="0" y="62"/>
                          <a:pt x="18" y="80"/>
                          <a:pt x="40" y="80"/>
                        </a:cubicBezTo>
                        <a:cubicBezTo>
                          <a:pt x="121" y="80"/>
                          <a:pt x="121" y="80"/>
                          <a:pt x="121" y="80"/>
                        </a:cubicBezTo>
                        <a:cubicBezTo>
                          <a:pt x="143" y="80"/>
                          <a:pt x="161" y="62"/>
                          <a:pt x="161" y="40"/>
                        </a:cubicBezTo>
                        <a:cubicBezTo>
                          <a:pt x="161" y="18"/>
                          <a:pt x="143"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sp>
                <p:nvSpPr>
                  <p:cNvPr id="383" name="Freeform 34">
                    <a:extLst>
                      <a:ext uri="{FF2B5EF4-FFF2-40B4-BE49-F238E27FC236}">
                        <a16:creationId xmlns:a16="http://schemas.microsoft.com/office/drawing/2014/main" id="{B886B894-60FE-4277-A6FA-A568AF01DBFC}"/>
                      </a:ext>
                    </a:extLst>
                  </p:cNvPr>
                  <p:cNvSpPr>
                    <a:spLocks/>
                  </p:cNvSpPr>
                  <p:nvPr/>
                </p:nvSpPr>
                <p:spPr bwMode="auto">
                  <a:xfrm>
                    <a:off x="3847" y="2825"/>
                    <a:ext cx="376" cy="187"/>
                  </a:xfrm>
                  <a:custGeom>
                    <a:avLst/>
                    <a:gdLst>
                      <a:gd name="T0" fmla="*/ 120 w 161"/>
                      <a:gd name="T1" fmla="*/ 0 h 80"/>
                      <a:gd name="T2" fmla="*/ 40 w 161"/>
                      <a:gd name="T3" fmla="*/ 0 h 80"/>
                      <a:gd name="T4" fmla="*/ 0 w 161"/>
                      <a:gd name="T5" fmla="*/ 40 h 80"/>
                      <a:gd name="T6" fmla="*/ 40 w 161"/>
                      <a:gd name="T7" fmla="*/ 80 h 80"/>
                      <a:gd name="T8" fmla="*/ 120 w 161"/>
                      <a:gd name="T9" fmla="*/ 80 h 80"/>
                      <a:gd name="T10" fmla="*/ 161 w 161"/>
                      <a:gd name="T11" fmla="*/ 40 h 80"/>
                      <a:gd name="T12" fmla="*/ 120 w 1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1" h="80">
                        <a:moveTo>
                          <a:pt x="120" y="0"/>
                        </a:moveTo>
                        <a:cubicBezTo>
                          <a:pt x="40" y="0"/>
                          <a:pt x="40" y="0"/>
                          <a:pt x="40" y="0"/>
                        </a:cubicBezTo>
                        <a:cubicBezTo>
                          <a:pt x="18" y="0"/>
                          <a:pt x="0" y="18"/>
                          <a:pt x="0" y="40"/>
                        </a:cubicBezTo>
                        <a:cubicBezTo>
                          <a:pt x="0" y="62"/>
                          <a:pt x="18" y="80"/>
                          <a:pt x="40" y="80"/>
                        </a:cubicBezTo>
                        <a:cubicBezTo>
                          <a:pt x="120" y="80"/>
                          <a:pt x="120" y="80"/>
                          <a:pt x="120" y="80"/>
                        </a:cubicBezTo>
                        <a:cubicBezTo>
                          <a:pt x="143" y="80"/>
                          <a:pt x="161" y="62"/>
                          <a:pt x="161" y="40"/>
                        </a:cubicBezTo>
                        <a:cubicBezTo>
                          <a:pt x="161" y="18"/>
                          <a:pt x="143"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1639" eaLnBrk="1" hangingPunct="1">
                      <a:defRPr/>
                    </a:pPr>
                    <a:endParaRPr lang="en-US" sz="1037" b="0" dirty="0">
                      <a:solidFill>
                        <a:srgbClr val="1A1A18"/>
                      </a:solidFill>
                      <a:latin typeface="Arial" charset="0"/>
                      <a:ea typeface="+mn-ea"/>
                      <a:cs typeface="Arial" charset="0"/>
                    </a:endParaRPr>
                  </a:p>
                </p:txBody>
              </p:sp>
            </p:grpSp>
          </p:grpSp>
        </p:grpSp>
      </p:grpSp>
      <p:grpSp>
        <p:nvGrpSpPr>
          <p:cNvPr id="410" name="Gruppieren 409">
            <a:extLst>
              <a:ext uri="{FF2B5EF4-FFF2-40B4-BE49-F238E27FC236}">
                <a16:creationId xmlns:a16="http://schemas.microsoft.com/office/drawing/2014/main" id="{0EB50BE3-549D-4B92-9C6F-4445A3F724CC}"/>
              </a:ext>
            </a:extLst>
          </p:cNvPr>
          <p:cNvGrpSpPr/>
          <p:nvPr/>
        </p:nvGrpSpPr>
        <p:grpSpPr>
          <a:xfrm>
            <a:off x="9221245" y="1749283"/>
            <a:ext cx="1870917" cy="272133"/>
            <a:chOff x="8437412" y="2016182"/>
            <a:chExt cx="3317488" cy="464050"/>
          </a:xfrm>
        </p:grpSpPr>
        <p:sp>
          <p:nvSpPr>
            <p:cNvPr id="398" name="Rechteck 397">
              <a:extLst>
                <a:ext uri="{FF2B5EF4-FFF2-40B4-BE49-F238E27FC236}">
                  <a16:creationId xmlns:a16="http://schemas.microsoft.com/office/drawing/2014/main" id="{644C0F3A-8AA1-4497-8193-19F9610392FA}"/>
                </a:ext>
              </a:extLst>
            </p:cNvPr>
            <p:cNvSpPr/>
            <p:nvPr/>
          </p:nvSpPr>
          <p:spPr bwMode="auto">
            <a:xfrm>
              <a:off x="8437412" y="2016182"/>
              <a:ext cx="3317488" cy="464050"/>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cxnSp>
          <p:nvCxnSpPr>
            <p:cNvPr id="399" name="Gerade Verbindung 44">
              <a:extLst>
                <a:ext uri="{FF2B5EF4-FFF2-40B4-BE49-F238E27FC236}">
                  <a16:creationId xmlns:a16="http://schemas.microsoft.com/office/drawing/2014/main" id="{3C3D01F6-B892-4B8F-906C-4F28B412502D}"/>
                </a:ext>
              </a:extLst>
            </p:cNvPr>
            <p:cNvCxnSpPr/>
            <p:nvPr/>
          </p:nvCxnSpPr>
          <p:spPr bwMode="auto">
            <a:xfrm flipH="1">
              <a:off x="10278366" y="2042007"/>
              <a:ext cx="2" cy="35779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401" name="Gruppieren 400">
              <a:extLst>
                <a:ext uri="{FF2B5EF4-FFF2-40B4-BE49-F238E27FC236}">
                  <a16:creationId xmlns:a16="http://schemas.microsoft.com/office/drawing/2014/main" id="{DAF25E54-43B2-402D-9FCE-D8D8BB70E68B}"/>
                </a:ext>
              </a:extLst>
            </p:cNvPr>
            <p:cNvGrpSpPr/>
            <p:nvPr/>
          </p:nvGrpSpPr>
          <p:grpSpPr>
            <a:xfrm>
              <a:off x="8514465" y="2069726"/>
              <a:ext cx="1069140" cy="290031"/>
              <a:chOff x="8974400" y="1677538"/>
              <a:chExt cx="1067614" cy="290032"/>
            </a:xfrm>
          </p:grpSpPr>
          <p:sp>
            <p:nvSpPr>
              <p:cNvPr id="408" name="Rechteck 407">
                <a:extLst>
                  <a:ext uri="{FF2B5EF4-FFF2-40B4-BE49-F238E27FC236}">
                    <a16:creationId xmlns:a16="http://schemas.microsoft.com/office/drawing/2014/main" id="{AB6594EA-52B8-4125-BCDA-0FA3D95465CF}"/>
                  </a:ext>
                </a:extLst>
              </p:cNvPr>
              <p:cNvSpPr/>
              <p:nvPr/>
            </p:nvSpPr>
            <p:spPr>
              <a:xfrm flipH="1">
                <a:off x="9360805" y="1680599"/>
                <a:ext cx="681209" cy="272146"/>
              </a:xfrm>
              <a:prstGeom prst="rect">
                <a:avLst/>
              </a:prstGeom>
              <a:ln>
                <a:noFill/>
              </a:ln>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Japan</a:t>
                </a:r>
              </a:p>
            </p:txBody>
          </p:sp>
          <p:sp>
            <p:nvSpPr>
              <p:cNvPr id="409" name="Ellipse 408">
                <a:extLst>
                  <a:ext uri="{FF2B5EF4-FFF2-40B4-BE49-F238E27FC236}">
                    <a16:creationId xmlns:a16="http://schemas.microsoft.com/office/drawing/2014/main" id="{06E01ADD-D681-46FB-BA44-3FC79AC1B2ED}"/>
                  </a:ext>
                </a:extLst>
              </p:cNvPr>
              <p:cNvSpPr/>
              <p:nvPr/>
            </p:nvSpPr>
            <p:spPr bwMode="auto">
              <a:xfrm>
                <a:off x="8974400" y="1677538"/>
                <a:ext cx="301159" cy="290032"/>
              </a:xfrm>
              <a:prstGeom prst="ellipse">
                <a:avLst/>
              </a:prstGeom>
              <a:blipFill dpi="0" rotWithShape="1">
                <a:blip r:embed="rId19"/>
                <a:srcRect/>
                <a:stretch>
                  <a:fillRect/>
                </a:stretch>
              </a:blip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grpSp>
      <p:grpSp>
        <p:nvGrpSpPr>
          <p:cNvPr id="425" name="Gruppieren 424">
            <a:extLst>
              <a:ext uri="{FF2B5EF4-FFF2-40B4-BE49-F238E27FC236}">
                <a16:creationId xmlns:a16="http://schemas.microsoft.com/office/drawing/2014/main" id="{8BB2DB59-374C-4828-B29E-5CEE8B0C6A84}"/>
              </a:ext>
            </a:extLst>
          </p:cNvPr>
          <p:cNvGrpSpPr/>
          <p:nvPr/>
        </p:nvGrpSpPr>
        <p:grpSpPr>
          <a:xfrm>
            <a:off x="9221298" y="2046993"/>
            <a:ext cx="1870917" cy="272133"/>
            <a:chOff x="8412592" y="2775725"/>
            <a:chExt cx="3316942" cy="464050"/>
          </a:xfrm>
        </p:grpSpPr>
        <p:sp>
          <p:nvSpPr>
            <p:cNvPr id="426" name="Rechteck 425">
              <a:extLst>
                <a:ext uri="{FF2B5EF4-FFF2-40B4-BE49-F238E27FC236}">
                  <a16:creationId xmlns:a16="http://schemas.microsoft.com/office/drawing/2014/main" id="{D2A509DB-4F67-42B8-979A-F878087CBAED}"/>
                </a:ext>
              </a:extLst>
            </p:cNvPr>
            <p:cNvSpPr/>
            <p:nvPr/>
          </p:nvSpPr>
          <p:spPr bwMode="auto">
            <a:xfrm>
              <a:off x="8412592" y="2775725"/>
              <a:ext cx="3316942" cy="464050"/>
            </a:xfrm>
            <a:prstGeom prst="rect">
              <a:avLst/>
            </a:prstGeom>
            <a:solidFill>
              <a:schemeClr val="accent4"/>
            </a:solid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cxnSp>
          <p:nvCxnSpPr>
            <p:cNvPr id="427" name="Gerade Verbindung 55">
              <a:extLst>
                <a:ext uri="{FF2B5EF4-FFF2-40B4-BE49-F238E27FC236}">
                  <a16:creationId xmlns:a16="http://schemas.microsoft.com/office/drawing/2014/main" id="{2C767A05-1DF2-4ABF-A472-4513DE6FA3C9}"/>
                </a:ext>
              </a:extLst>
            </p:cNvPr>
            <p:cNvCxnSpPr/>
            <p:nvPr/>
          </p:nvCxnSpPr>
          <p:spPr bwMode="auto">
            <a:xfrm flipH="1">
              <a:off x="10268496" y="2828854"/>
              <a:ext cx="2" cy="35779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428" name="Gruppieren 427">
              <a:extLst>
                <a:ext uri="{FF2B5EF4-FFF2-40B4-BE49-F238E27FC236}">
                  <a16:creationId xmlns:a16="http://schemas.microsoft.com/office/drawing/2014/main" id="{D6163ED7-CB24-4041-9B31-6D1BEC55F60E}"/>
                </a:ext>
              </a:extLst>
            </p:cNvPr>
            <p:cNvGrpSpPr/>
            <p:nvPr/>
          </p:nvGrpSpPr>
          <p:grpSpPr>
            <a:xfrm>
              <a:off x="8509325" y="2865692"/>
              <a:ext cx="1223246" cy="290032"/>
              <a:chOff x="8962682" y="2940557"/>
              <a:chExt cx="1221497" cy="290032"/>
            </a:xfrm>
          </p:grpSpPr>
          <p:sp>
            <p:nvSpPr>
              <p:cNvPr id="435" name="Rechteck 434">
                <a:extLst>
                  <a:ext uri="{FF2B5EF4-FFF2-40B4-BE49-F238E27FC236}">
                    <a16:creationId xmlns:a16="http://schemas.microsoft.com/office/drawing/2014/main" id="{E1C47B51-2658-484C-B69C-9402C655D130}"/>
                  </a:ext>
                </a:extLst>
              </p:cNvPr>
              <p:cNvSpPr/>
              <p:nvPr/>
            </p:nvSpPr>
            <p:spPr>
              <a:xfrm flipH="1">
                <a:off x="9383893" y="2946788"/>
                <a:ext cx="800286" cy="272146"/>
              </a:xfrm>
              <a:prstGeom prst="rect">
                <a:avLst/>
              </a:prstGeom>
              <a:ln>
                <a:noFill/>
              </a:ln>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Taiwan</a:t>
                </a:r>
              </a:p>
            </p:txBody>
          </p:sp>
          <p:sp>
            <p:nvSpPr>
              <p:cNvPr id="436" name="Ellipse 435">
                <a:extLst>
                  <a:ext uri="{FF2B5EF4-FFF2-40B4-BE49-F238E27FC236}">
                    <a16:creationId xmlns:a16="http://schemas.microsoft.com/office/drawing/2014/main" id="{6BC22E98-F9E9-4785-BB5E-49389C1AF5F4}"/>
                  </a:ext>
                </a:extLst>
              </p:cNvPr>
              <p:cNvSpPr>
                <a:spLocks/>
              </p:cNvSpPr>
              <p:nvPr/>
            </p:nvSpPr>
            <p:spPr bwMode="auto">
              <a:xfrm>
                <a:off x="8962682" y="2940557"/>
                <a:ext cx="301109" cy="290032"/>
              </a:xfrm>
              <a:prstGeom prst="ellipse">
                <a:avLst/>
              </a:prstGeom>
              <a:blipFill dpi="0" rotWithShape="1">
                <a:blip r:embed="rId20"/>
                <a:srcRect/>
                <a:stretch>
                  <a:fillRect/>
                </a:stretch>
              </a:blipFill>
              <a:ln>
                <a:solidFill>
                  <a:schemeClr val="tx1"/>
                </a:solidFill>
              </a:ln>
              <a:effectLst/>
            </p:spPr>
            <p:txBody>
              <a:bodyPr lIns="102050" tIns="102050" rIns="102050" bIns="102050" rtlCol="0" anchor="ctr"/>
              <a:lstStyle/>
              <a:p>
                <a:pPr algn="ctr" defTabSz="861639" eaLnBrk="1" hangingPunct="1">
                  <a:spcBef>
                    <a:spcPts val="1134"/>
                  </a:spcBef>
                  <a:buClr>
                    <a:srgbClr val="0063AC"/>
                  </a:buClr>
                  <a:defRPr/>
                </a:pPr>
                <a:endParaRPr lang="en-US" sz="1037" kern="0" dirty="0">
                  <a:solidFill>
                    <a:srgbClr val="FFFFFF"/>
                  </a:solidFill>
                  <a:latin typeface="Arial"/>
                  <a:ea typeface="+mn-ea"/>
                  <a:cs typeface="Arial" charset="0"/>
                </a:endParaRPr>
              </a:p>
            </p:txBody>
          </p:sp>
        </p:grpSp>
      </p:grpSp>
      <p:sp>
        <p:nvSpPr>
          <p:cNvPr id="464" name="Freihandform 208">
            <a:extLst>
              <a:ext uri="{FF2B5EF4-FFF2-40B4-BE49-F238E27FC236}">
                <a16:creationId xmlns:a16="http://schemas.microsoft.com/office/drawing/2014/main" id="{22C6590E-82F9-42E1-81F2-A64760574C50}"/>
              </a:ext>
            </a:extLst>
          </p:cNvPr>
          <p:cNvSpPr/>
          <p:nvPr/>
        </p:nvSpPr>
        <p:spPr bwMode="auto">
          <a:xfrm flipH="1">
            <a:off x="8492067" y="2850463"/>
            <a:ext cx="249103" cy="153385"/>
          </a:xfrm>
          <a:custGeom>
            <a:avLst/>
            <a:gdLst>
              <a:gd name="connsiteX0" fmla="*/ 0 w 812800"/>
              <a:gd name="connsiteY0" fmla="*/ 0 h 1416050"/>
              <a:gd name="connsiteX1" fmla="*/ 812800 w 812800"/>
              <a:gd name="connsiteY1" fmla="*/ 0 h 1416050"/>
              <a:gd name="connsiteX2" fmla="*/ 812800 w 812800"/>
              <a:gd name="connsiteY2" fmla="*/ 1416050 h 1416050"/>
            </a:gdLst>
            <a:ahLst/>
            <a:cxnLst>
              <a:cxn ang="0">
                <a:pos x="connsiteX0" y="connsiteY0"/>
              </a:cxn>
              <a:cxn ang="0">
                <a:pos x="connsiteX1" y="connsiteY1"/>
              </a:cxn>
              <a:cxn ang="0">
                <a:pos x="connsiteX2" y="connsiteY2"/>
              </a:cxn>
            </a:cxnLst>
            <a:rect l="l" t="t" r="r" b="b"/>
            <a:pathLst>
              <a:path w="812800" h="1416050">
                <a:moveTo>
                  <a:pt x="0" y="0"/>
                </a:moveTo>
                <a:lnTo>
                  <a:pt x="812800" y="0"/>
                </a:lnTo>
                <a:lnTo>
                  <a:pt x="812800" y="1416050"/>
                </a:lnTo>
              </a:path>
            </a:pathLst>
          </a:custGeom>
          <a:noFill/>
          <a:ln>
            <a:solidFill>
              <a:schemeClr val="tx1"/>
            </a:solidFill>
          </a:ln>
          <a:effectLst/>
        </p:spPr>
        <p:txBody>
          <a:bodyPr rtlCol="0" anchor="ctr"/>
          <a:lstStyle/>
          <a:p>
            <a:pPr algn="ctr" defTabSz="814196" eaLnBrk="1" hangingPunct="1">
              <a:defRPr/>
            </a:pPr>
            <a:endParaRPr lang="en-US" sz="1037" b="0" dirty="0">
              <a:solidFill>
                <a:srgbClr val="000000"/>
              </a:solidFill>
              <a:latin typeface="Arial" charset="0"/>
              <a:ea typeface="+mn-ea"/>
              <a:cs typeface="Arial" charset="0"/>
            </a:endParaRPr>
          </a:p>
        </p:txBody>
      </p:sp>
      <p:sp>
        <p:nvSpPr>
          <p:cNvPr id="465" name="Oval 107">
            <a:extLst>
              <a:ext uri="{FF2B5EF4-FFF2-40B4-BE49-F238E27FC236}">
                <a16:creationId xmlns:a16="http://schemas.microsoft.com/office/drawing/2014/main" id="{778B549A-3AEE-41B2-99A1-64BBBB47CDC9}"/>
              </a:ext>
            </a:extLst>
          </p:cNvPr>
          <p:cNvSpPr>
            <a:spLocks noChangeArrowheads="1"/>
          </p:cNvSpPr>
          <p:nvPr/>
        </p:nvSpPr>
        <p:spPr bwMode="auto">
          <a:xfrm>
            <a:off x="8449658" y="3038881"/>
            <a:ext cx="64107" cy="64107"/>
          </a:xfrm>
          <a:prstGeom prst="ellipse">
            <a:avLst/>
          </a:prstGeom>
          <a:solidFill>
            <a:schemeClr val="tx2"/>
          </a:solidFill>
          <a:ln>
            <a:noFill/>
          </a:ln>
        </p:spPr>
        <p:txBody>
          <a:bodyPr wrap="none"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742950" indent="-285750"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1143000" indent="-228600"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1600200" indent="-228600"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25146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29718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34290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3886200" indent="-228600"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defTabSz="814196" eaLnBrk="1" hangingPunct="1">
              <a:spcBef>
                <a:spcPct val="0"/>
              </a:spcBef>
              <a:buClr>
                <a:srgbClr val="F11A29"/>
              </a:buClr>
              <a:buFontTx/>
              <a:buChar char="-"/>
              <a:defRPr/>
            </a:pPr>
            <a:endParaRPr lang="en-US" altLang="zh-CN" sz="1037" b="0" noProof="1">
              <a:solidFill>
                <a:srgbClr val="000000"/>
              </a:solidFill>
              <a:latin typeface="Times" pitchFamily="18" charset="0"/>
              <a:ea typeface="SimSun" pitchFamily="2" charset="-122"/>
              <a:cs typeface="Arial" charset="0"/>
            </a:endParaRPr>
          </a:p>
        </p:txBody>
      </p:sp>
      <p:sp>
        <p:nvSpPr>
          <p:cNvPr id="466" name="Textfeld 465">
            <a:extLst>
              <a:ext uri="{FF2B5EF4-FFF2-40B4-BE49-F238E27FC236}">
                <a16:creationId xmlns:a16="http://schemas.microsoft.com/office/drawing/2014/main" id="{303C30BE-2389-4AB3-990E-DB37A34DC52E}"/>
              </a:ext>
            </a:extLst>
          </p:cNvPr>
          <p:cNvSpPr txBox="1"/>
          <p:nvPr/>
        </p:nvSpPr>
        <p:spPr>
          <a:xfrm>
            <a:off x="8623526" y="2615015"/>
            <a:ext cx="1371245" cy="434386"/>
          </a:xfrm>
          <a:prstGeom prst="rect">
            <a:avLst/>
          </a:prstGeom>
          <a:noFill/>
        </p:spPr>
        <p:txBody>
          <a:bodyPr wrap="none" lIns="170083" tIns="170083" rIns="102050" bIns="102050" rtlCol="0">
            <a:spAutoFit/>
          </a:bodyPr>
          <a:lstStyle/>
          <a:p>
            <a:pPr defTabSz="861639" eaLnBrk="1" hangingPunct="1">
              <a:spcBef>
                <a:spcPts val="1134"/>
              </a:spcBef>
              <a:spcAft>
                <a:spcPts val="0"/>
              </a:spcAft>
              <a:buClr>
                <a:srgbClr val="F11A29"/>
              </a:buClr>
              <a:buSzPct val="110000"/>
              <a:tabLst>
                <a:tab pos="1688043" algn="l"/>
                <a:tab pos="2797414" algn="l"/>
              </a:tabLst>
              <a:defRPr/>
            </a:pPr>
            <a:r>
              <a:rPr lang="en-US" sz="1037" dirty="0">
                <a:solidFill>
                  <a:srgbClr val="000000"/>
                </a:solidFill>
                <a:latin typeface="Arial" charset="0"/>
                <a:ea typeface="+mn-ea"/>
                <a:cs typeface="Arial" charset="0"/>
              </a:rPr>
              <a:t>Shanghai (China)</a:t>
            </a:r>
          </a:p>
        </p:txBody>
      </p:sp>
      <p:sp>
        <p:nvSpPr>
          <p:cNvPr id="252" name="Rechteck 251">
            <a:extLst>
              <a:ext uri="{FF2B5EF4-FFF2-40B4-BE49-F238E27FC236}">
                <a16:creationId xmlns:a16="http://schemas.microsoft.com/office/drawing/2014/main" id="{F1857BDD-90A0-4046-891C-0FAA4252C0BF}"/>
              </a:ext>
            </a:extLst>
          </p:cNvPr>
          <p:cNvSpPr/>
          <p:nvPr/>
        </p:nvSpPr>
        <p:spPr bwMode="auto">
          <a:xfrm>
            <a:off x="9212505" y="224501"/>
            <a:ext cx="1958152" cy="878266"/>
          </a:xfrm>
          <a:prstGeom prst="rect">
            <a:avLst/>
          </a:prstGeom>
          <a:solidFill>
            <a:schemeClr val="bg1"/>
          </a:solidFill>
          <a:ln>
            <a:noFill/>
          </a:ln>
          <a:effectLst/>
        </p:spPr>
        <p:txBody>
          <a:bodyPr lIns="102050" tIns="102050" rIns="102050" bIns="102050" rtlCol="0" anchor="ctr"/>
          <a:lstStyle/>
          <a:p>
            <a:pPr algn="ctr" defTabSz="861639" eaLnBrk="1" hangingPunct="1">
              <a:spcBef>
                <a:spcPts val="1134"/>
              </a:spcBef>
              <a:buClr>
                <a:srgbClr val="0063AC"/>
              </a:buClr>
              <a:defRPr/>
            </a:pPr>
            <a:endParaRPr lang="en-US" sz="1696" kern="0" dirty="0">
              <a:solidFill>
                <a:srgbClr val="FFFFFF"/>
              </a:solidFill>
              <a:latin typeface="Arial"/>
              <a:ea typeface="+mn-ea"/>
              <a:cs typeface="Arial" charset="0"/>
            </a:endParaRPr>
          </a:p>
        </p:txBody>
      </p:sp>
      <p:pic>
        <p:nvPicPr>
          <p:cNvPr id="196" name="Grafik 195">
            <a:extLst>
              <a:ext uri="{FF2B5EF4-FFF2-40B4-BE49-F238E27FC236}">
                <a16:creationId xmlns:a16="http://schemas.microsoft.com/office/drawing/2014/main" id="{663788E3-B5CD-455B-A77F-FE3EFAEB69D1}"/>
              </a:ext>
            </a:extLst>
          </p:cNvPr>
          <p:cNvPicPr>
            <a:picLocks noChangeAspect="1"/>
          </p:cNvPicPr>
          <p:nvPr/>
        </p:nvPicPr>
        <p:blipFill rotWithShape="1">
          <a:blip r:embed="rId21"/>
          <a:srcRect l="80479" t="22903" r="9786" b="66371"/>
          <a:stretch/>
        </p:blipFill>
        <p:spPr>
          <a:xfrm>
            <a:off x="9466210" y="89197"/>
            <a:ext cx="1655517" cy="918436"/>
          </a:xfrm>
          <a:prstGeom prst="rect">
            <a:avLst/>
          </a:prstGeom>
        </p:spPr>
      </p:pic>
      <p:sp>
        <p:nvSpPr>
          <p:cNvPr id="200" name="Datumsplatzhalter 12">
            <a:extLst>
              <a:ext uri="{FF2B5EF4-FFF2-40B4-BE49-F238E27FC236}">
                <a16:creationId xmlns:a16="http://schemas.microsoft.com/office/drawing/2014/main" id="{89029AA4-DE48-4B73-9182-D58519CF8D5A}"/>
              </a:ext>
            </a:extLst>
          </p:cNvPr>
          <p:cNvSpPr txBox="1">
            <a:spLocks/>
          </p:cNvSpPr>
          <p:nvPr/>
        </p:nvSpPr>
        <p:spPr>
          <a:xfrm>
            <a:off x="1021903" y="6174744"/>
            <a:ext cx="8557105" cy="216234"/>
          </a:xfrm>
          <a:prstGeom prst="rect">
            <a:avLst/>
          </a:prstGeom>
        </p:spPr>
        <p:txBody>
          <a:bodyPr vert="horz" lIns="0" tIns="0" rIns="0" bIns="0" rtlCol="0" anchor="ct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84420" algn="l" rtl="0" fontAlgn="base">
              <a:spcBef>
                <a:spcPct val="0"/>
              </a:spcBef>
              <a:spcAft>
                <a:spcPct val="0"/>
              </a:spcAft>
              <a:defRPr kern="1200">
                <a:solidFill>
                  <a:schemeClr val="tx1"/>
                </a:solidFill>
                <a:latin typeface="Arial" charset="0"/>
                <a:ea typeface="+mn-ea"/>
                <a:cs typeface="Arial" charset="0"/>
              </a:defRPr>
            </a:lvl2pPr>
            <a:lvl3pPr marL="968837" algn="l" rtl="0" fontAlgn="base">
              <a:spcBef>
                <a:spcPct val="0"/>
              </a:spcBef>
              <a:spcAft>
                <a:spcPct val="0"/>
              </a:spcAft>
              <a:defRPr kern="1200">
                <a:solidFill>
                  <a:schemeClr val="tx1"/>
                </a:solidFill>
                <a:latin typeface="Arial" charset="0"/>
                <a:ea typeface="+mn-ea"/>
                <a:cs typeface="Arial" charset="0"/>
              </a:defRPr>
            </a:lvl3pPr>
            <a:lvl4pPr marL="1453259" algn="l" rtl="0" fontAlgn="base">
              <a:spcBef>
                <a:spcPct val="0"/>
              </a:spcBef>
              <a:spcAft>
                <a:spcPct val="0"/>
              </a:spcAft>
              <a:defRPr kern="1200">
                <a:solidFill>
                  <a:schemeClr val="tx1"/>
                </a:solidFill>
                <a:latin typeface="Arial" charset="0"/>
                <a:ea typeface="+mn-ea"/>
                <a:cs typeface="Arial" charset="0"/>
              </a:defRPr>
            </a:lvl4pPr>
            <a:lvl5pPr marL="1937679" algn="l" rtl="0" fontAlgn="base">
              <a:spcBef>
                <a:spcPct val="0"/>
              </a:spcBef>
              <a:spcAft>
                <a:spcPct val="0"/>
              </a:spcAft>
              <a:defRPr kern="1200">
                <a:solidFill>
                  <a:schemeClr val="tx1"/>
                </a:solidFill>
                <a:latin typeface="Arial" charset="0"/>
                <a:ea typeface="+mn-ea"/>
                <a:cs typeface="Arial" charset="0"/>
              </a:defRPr>
            </a:lvl5pPr>
            <a:lvl6pPr marL="2422097" algn="l" defTabSz="968837" rtl="0" eaLnBrk="1" latinLnBrk="0" hangingPunct="1">
              <a:defRPr kern="1200">
                <a:solidFill>
                  <a:schemeClr val="tx1"/>
                </a:solidFill>
                <a:latin typeface="Arial" charset="0"/>
                <a:ea typeface="+mn-ea"/>
                <a:cs typeface="Arial" charset="0"/>
              </a:defRPr>
            </a:lvl6pPr>
            <a:lvl7pPr marL="2906518" algn="l" defTabSz="968837" rtl="0" eaLnBrk="1" latinLnBrk="0" hangingPunct="1">
              <a:defRPr kern="1200">
                <a:solidFill>
                  <a:schemeClr val="tx1"/>
                </a:solidFill>
                <a:latin typeface="Arial" charset="0"/>
                <a:ea typeface="+mn-ea"/>
                <a:cs typeface="Arial" charset="0"/>
              </a:defRPr>
            </a:lvl7pPr>
            <a:lvl8pPr marL="3390938" algn="l" defTabSz="968837" rtl="0" eaLnBrk="1" latinLnBrk="0" hangingPunct="1">
              <a:defRPr kern="1200">
                <a:solidFill>
                  <a:schemeClr val="tx1"/>
                </a:solidFill>
                <a:latin typeface="Arial" charset="0"/>
                <a:ea typeface="+mn-ea"/>
                <a:cs typeface="Arial" charset="0"/>
              </a:defRPr>
            </a:lvl8pPr>
            <a:lvl9pPr marL="3875358" algn="l" defTabSz="968837" rtl="0" eaLnBrk="1" latinLnBrk="0" hangingPunct="1">
              <a:defRPr kern="1200">
                <a:solidFill>
                  <a:schemeClr val="tx1"/>
                </a:solidFill>
                <a:latin typeface="Arial" charset="0"/>
                <a:ea typeface="+mn-ea"/>
                <a:cs typeface="Arial" charset="0"/>
              </a:defRPr>
            </a:lvl9pPr>
          </a:lstStyle>
          <a:p>
            <a:pPr defTabSz="861639" eaLnBrk="1" hangingPunct="1">
              <a:defRPr/>
            </a:pPr>
            <a:r>
              <a:rPr lang="de-DE" sz="942" b="0" dirty="0">
                <a:solidFill>
                  <a:srgbClr val="000000"/>
                </a:solidFill>
                <a:latin typeface="Arial"/>
              </a:rPr>
              <a:t>* </a:t>
            </a:r>
            <a:r>
              <a:rPr lang="de-DE" sz="1696" b="0" dirty="0">
                <a:solidFill>
                  <a:srgbClr val="000000"/>
                </a:solidFill>
                <a:latin typeface="Arial"/>
              </a:rPr>
              <a:t>  </a:t>
            </a:r>
            <a:r>
              <a:rPr lang="de-DE" sz="942" b="0" dirty="0">
                <a:solidFill>
                  <a:srgbClr val="000000"/>
                </a:solidFill>
                <a:latin typeface="Arial"/>
              </a:rPr>
              <a:t>Status 09/2023</a:t>
            </a:r>
            <a:endParaRPr lang="de-DE" sz="942" b="0" dirty="0">
              <a:solidFill>
                <a:srgbClr val="000000"/>
              </a:solidFill>
            </a:endParaRPr>
          </a:p>
          <a:p>
            <a:pPr defTabSz="861639" eaLnBrk="1" hangingPunct="1">
              <a:defRPr/>
            </a:pPr>
            <a:endParaRPr lang="de-DE" sz="1696" b="0" dirty="0">
              <a:solidFill>
                <a:srgbClr val="000000"/>
              </a:solidFill>
            </a:endParaRPr>
          </a:p>
        </p:txBody>
      </p:sp>
      <p:sp>
        <p:nvSpPr>
          <p:cNvPr id="4" name="Fußzeilenplatzhalter 4">
            <a:extLst>
              <a:ext uri="{FF2B5EF4-FFF2-40B4-BE49-F238E27FC236}">
                <a16:creationId xmlns:a16="http://schemas.microsoft.com/office/drawing/2014/main" id="{B05E781F-D4F4-6CB2-51C0-F9750D2877E3}"/>
              </a:ext>
            </a:extLst>
          </p:cNvPr>
          <p:cNvSpPr txBox="1">
            <a:spLocks/>
          </p:cNvSpPr>
          <p:nvPr/>
        </p:nvSpPr>
        <p:spPr bwMode="gray">
          <a:xfrm>
            <a:off x="8609157" y="6070671"/>
            <a:ext cx="2451803" cy="409511"/>
          </a:xfrm>
          <a:prstGeom prst="rect">
            <a:avLst/>
          </a:prstGeom>
        </p:spPr>
        <p:txBody>
          <a:bodyPr vert="horz" lIns="0" tIns="0" rIns="0" bIns="0" rtlCol="0" anchor="ctr"/>
          <a:lstStyle>
            <a:defPPr>
              <a:defRPr lang="de-DE"/>
            </a:defPPr>
            <a:lvl1pPr algn="l" rtl="0" fontAlgn="base">
              <a:spcBef>
                <a:spcPct val="0"/>
              </a:spcBef>
              <a:spcAft>
                <a:spcPct val="0"/>
              </a:spcAft>
              <a:defRPr sz="900" kern="1200">
                <a:solidFill>
                  <a:schemeClr val="tx1"/>
                </a:solidFill>
                <a:latin typeface="Arial" charset="0"/>
                <a:ea typeface="+mn-ea"/>
                <a:cs typeface="Arial" charset="0"/>
              </a:defRPr>
            </a:lvl1pPr>
            <a:lvl2pPr marL="1588" indent="0" algn="r" rtl="0" fontAlgn="base">
              <a:spcBef>
                <a:spcPct val="0"/>
              </a:spcBef>
              <a:spcAft>
                <a:spcPct val="0"/>
              </a:spcAft>
              <a:defRPr sz="800" kern="1200">
                <a:solidFill>
                  <a:schemeClr val="tx1"/>
                </a:solidFill>
                <a:latin typeface="Arial" charset="0"/>
                <a:ea typeface="+mn-ea"/>
                <a:cs typeface="Arial" charset="0"/>
              </a:defRPr>
            </a:lvl2pPr>
            <a:lvl3pPr marL="0" indent="0" algn="r" rtl="0" fontAlgn="base">
              <a:spcBef>
                <a:spcPct val="0"/>
              </a:spcBef>
              <a:spcAft>
                <a:spcPct val="0"/>
              </a:spcAft>
              <a:defRPr sz="800" kern="1200">
                <a:solidFill>
                  <a:schemeClr val="tx1"/>
                </a:solidFill>
                <a:latin typeface="Arial" charset="0"/>
                <a:ea typeface="+mn-ea"/>
                <a:cs typeface="Arial" charset="0"/>
              </a:defRPr>
            </a:lvl3pPr>
            <a:lvl4pPr marL="0" indent="0" algn="r" rtl="0" fontAlgn="base">
              <a:spcBef>
                <a:spcPct val="0"/>
              </a:spcBef>
              <a:spcAft>
                <a:spcPct val="0"/>
              </a:spcAft>
              <a:defRPr sz="800" kern="1200">
                <a:solidFill>
                  <a:schemeClr val="tx1"/>
                </a:solidFill>
                <a:latin typeface="Arial" charset="0"/>
                <a:ea typeface="+mn-ea"/>
                <a:cs typeface="Arial" charset="0"/>
              </a:defRPr>
            </a:lvl4pPr>
            <a:lvl5pPr marL="0" indent="0" algn="r" rtl="0" fontAlgn="base">
              <a:spcBef>
                <a:spcPct val="0"/>
              </a:spcBef>
              <a:spcAft>
                <a:spcPct val="0"/>
              </a:spcAft>
              <a:defRPr sz="800" kern="1200">
                <a:solidFill>
                  <a:schemeClr val="tx1"/>
                </a:solidFill>
                <a:latin typeface="Arial" charset="0"/>
                <a:ea typeface="+mn-ea"/>
                <a:cs typeface="Arial" charset="0"/>
              </a:defRPr>
            </a:lvl5pPr>
            <a:lvl6pPr marL="0" indent="0" algn="r" defTabSz="968837" rtl="0" eaLnBrk="1" latinLnBrk="0" hangingPunct="1">
              <a:defRPr sz="800" kern="1200">
                <a:solidFill>
                  <a:schemeClr val="tx1"/>
                </a:solidFill>
                <a:latin typeface="Arial" charset="0"/>
                <a:ea typeface="+mn-ea"/>
                <a:cs typeface="Arial" charset="0"/>
              </a:defRPr>
            </a:lvl6pPr>
            <a:lvl7pPr marL="0" indent="0" algn="r" defTabSz="968837" rtl="0" eaLnBrk="1" latinLnBrk="0" hangingPunct="1">
              <a:defRPr sz="800" kern="1200">
                <a:solidFill>
                  <a:schemeClr val="tx1"/>
                </a:solidFill>
                <a:latin typeface="Arial" charset="0"/>
                <a:ea typeface="+mn-ea"/>
                <a:cs typeface="Arial" charset="0"/>
              </a:defRPr>
            </a:lvl7pPr>
            <a:lvl8pPr marL="0" indent="0" algn="r" defTabSz="968837" rtl="0" eaLnBrk="1" latinLnBrk="0" hangingPunct="1">
              <a:defRPr sz="800" kern="1200">
                <a:solidFill>
                  <a:schemeClr val="tx1"/>
                </a:solidFill>
                <a:latin typeface="Arial" charset="0"/>
                <a:ea typeface="+mn-ea"/>
                <a:cs typeface="Arial" charset="0"/>
              </a:defRPr>
            </a:lvl8pPr>
            <a:lvl9pPr marL="0" indent="0" algn="r" defTabSz="968837" rtl="0" eaLnBrk="1" latinLnBrk="0" hangingPunct="1">
              <a:defRPr sz="800" kern="1200">
                <a:solidFill>
                  <a:schemeClr val="tx1"/>
                </a:solidFill>
                <a:latin typeface="Arial" charset="0"/>
                <a:ea typeface="+mn-ea"/>
                <a:cs typeface="Arial" charset="0"/>
              </a:defRPr>
            </a:lvl9pPr>
          </a:lstStyle>
          <a:p>
            <a:pPr algn="r" defTabSz="861639" eaLnBrk="1" hangingPunct="1"/>
            <a:r>
              <a:rPr lang="en-US" sz="1037" dirty="0">
                <a:solidFill>
                  <a:srgbClr val="F11A29"/>
                </a:solidFill>
              </a:rPr>
              <a:t>PUBLIC</a:t>
            </a:r>
          </a:p>
        </p:txBody>
      </p:sp>
      <p:sp>
        <p:nvSpPr>
          <p:cNvPr id="3" name="Rechteck 378">
            <a:extLst>
              <a:ext uri="{FF2B5EF4-FFF2-40B4-BE49-F238E27FC236}">
                <a16:creationId xmlns:a16="http://schemas.microsoft.com/office/drawing/2014/main" id="{6130D38C-520F-A132-1BE0-471E69B615D4}"/>
              </a:ext>
            </a:extLst>
          </p:cNvPr>
          <p:cNvSpPr/>
          <p:nvPr/>
        </p:nvSpPr>
        <p:spPr>
          <a:xfrm flipH="1">
            <a:off x="10395121" y="2103406"/>
            <a:ext cx="354264" cy="159596"/>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sp>
        <p:nvSpPr>
          <p:cNvPr id="5" name="Rechteck 378">
            <a:extLst>
              <a:ext uri="{FF2B5EF4-FFF2-40B4-BE49-F238E27FC236}">
                <a16:creationId xmlns:a16="http://schemas.microsoft.com/office/drawing/2014/main" id="{080CFE76-2006-8C0A-0619-D383AEAA402D}"/>
              </a:ext>
            </a:extLst>
          </p:cNvPr>
          <p:cNvSpPr/>
          <p:nvPr/>
        </p:nvSpPr>
        <p:spPr>
          <a:xfrm flipH="1">
            <a:off x="10382412" y="1829942"/>
            <a:ext cx="354264" cy="159596"/>
          </a:xfrm>
          <a:prstGeom prst="rect">
            <a:avLst/>
          </a:prstGeom>
        </p:spPr>
        <p:txBody>
          <a:bodyPr wrap="none" lIns="0" tIns="0" rIns="0" bIns="0" anchor="ctr">
            <a:spAutoFit/>
          </a:bodyPr>
          <a:lstStyle/>
          <a:p>
            <a:pPr defTabSz="861639" eaLnBrk="1" fontAlgn="auto" hangingPunct="1">
              <a:spcAft>
                <a:spcPts val="0"/>
              </a:spcAft>
              <a:buClr>
                <a:srgbClr val="00CC00"/>
              </a:buClr>
              <a:defRPr/>
            </a:pPr>
            <a:r>
              <a:rPr lang="en-US" altLang="zh-CN" sz="1037" kern="0" dirty="0">
                <a:solidFill>
                  <a:srgbClr val="1A1A18"/>
                </a:solidFill>
                <a:latin typeface="Arial" charset="0"/>
                <a:ea typeface="SimSun" pitchFamily="2" charset="-122"/>
                <a:cs typeface="Arial" pitchFamily="34" charset="0"/>
              </a:rPr>
              <a:t>1 Site</a:t>
            </a:r>
          </a:p>
        </p:txBody>
      </p:sp>
    </p:spTree>
    <p:extLst>
      <p:ext uri="{BB962C8B-B14F-4D97-AF65-F5344CB8AC3E}">
        <p14:creationId xmlns:p14="http://schemas.microsoft.com/office/powerpoint/2010/main" val="24200455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4A33-805C-9F2A-5628-9CDF184CF10C}"/>
              </a:ext>
            </a:extLst>
          </p:cNvPr>
          <p:cNvSpPr>
            <a:spLocks noGrp="1"/>
          </p:cNvSpPr>
          <p:nvPr>
            <p:ph type="title"/>
          </p:nvPr>
        </p:nvSpPr>
        <p:spPr>
          <a:xfrm>
            <a:off x="482600" y="107950"/>
            <a:ext cx="10558463" cy="409343"/>
          </a:xfrm>
        </p:spPr>
        <p:txBody>
          <a:bodyPr/>
          <a:lstStyle/>
          <a:p>
            <a:r>
              <a:rPr lang="en-US" dirty="0"/>
              <a:t>Lanxess</a:t>
            </a:r>
            <a:r>
              <a:rPr lang="en-US" sz="2400" dirty="0"/>
              <a:t> North America</a:t>
            </a:r>
          </a:p>
        </p:txBody>
      </p:sp>
      <p:pic>
        <p:nvPicPr>
          <p:cNvPr id="5" name="object 32">
            <a:extLst>
              <a:ext uri="{FF2B5EF4-FFF2-40B4-BE49-F238E27FC236}">
                <a16:creationId xmlns:a16="http://schemas.microsoft.com/office/drawing/2014/main" id="{7C2927E3-556F-22F5-F5F0-6ABBD7047691}"/>
              </a:ext>
            </a:extLst>
          </p:cNvPr>
          <p:cNvPicPr/>
          <p:nvPr/>
        </p:nvPicPr>
        <p:blipFill>
          <a:blip r:embed="rId2" cstate="print"/>
          <a:stretch>
            <a:fillRect/>
          </a:stretch>
        </p:blipFill>
        <p:spPr>
          <a:xfrm>
            <a:off x="116427" y="2547305"/>
            <a:ext cx="2824595" cy="2774930"/>
          </a:xfrm>
          <a:prstGeom prst="rect">
            <a:avLst/>
          </a:prstGeom>
        </p:spPr>
      </p:pic>
      <p:sp>
        <p:nvSpPr>
          <p:cNvPr id="6" name="Textfeld 111">
            <a:extLst>
              <a:ext uri="{FF2B5EF4-FFF2-40B4-BE49-F238E27FC236}">
                <a16:creationId xmlns:a16="http://schemas.microsoft.com/office/drawing/2014/main" id="{C2B33B97-CD8D-3071-4FB7-AADCE7DAB758}"/>
              </a:ext>
            </a:extLst>
          </p:cNvPr>
          <p:cNvSpPr txBox="1"/>
          <p:nvPr/>
        </p:nvSpPr>
        <p:spPr>
          <a:xfrm>
            <a:off x="3315077" y="1569199"/>
            <a:ext cx="1783881" cy="1028064"/>
          </a:xfrm>
          <a:prstGeom prst="rect">
            <a:avLst/>
          </a:prstGeom>
          <a:noFill/>
        </p:spPr>
        <p:txBody>
          <a:bodyPr wrap="square" lIns="169601" tIns="169601" rIns="101760" bIns="101760" rtlCol="0">
            <a:spAutoFit/>
          </a:bodyPr>
          <a:lstStyle/>
          <a:p>
            <a:pPr algn="ctr" defTabSz="860406" eaLnBrk="1" fontAlgn="auto" hangingPunct="1">
              <a:spcAft>
                <a:spcPts val="0"/>
              </a:spcAft>
              <a:buClr>
                <a:srgbClr val="00CC00"/>
              </a:buClr>
              <a:defRPr/>
            </a:pPr>
            <a:r>
              <a:rPr lang="en-US" altLang="zh-CN" sz="3015" kern="0" dirty="0">
                <a:solidFill>
                  <a:srgbClr val="F11A29"/>
                </a:solidFill>
                <a:latin typeface="Arial" charset="0"/>
                <a:ea typeface="SimSun" pitchFamily="2" charset="-122"/>
                <a:cs typeface="Arial" pitchFamily="34" charset="0"/>
              </a:rPr>
              <a:t>2,300 </a:t>
            </a:r>
            <a:r>
              <a:rPr lang="en-US" altLang="zh-CN" sz="1885" kern="0" dirty="0">
                <a:solidFill>
                  <a:srgbClr val="000000"/>
                </a:solidFill>
                <a:latin typeface="Arial" charset="0"/>
                <a:ea typeface="SimSun" pitchFamily="2" charset="-122"/>
                <a:cs typeface="Arial" pitchFamily="34" charset="0"/>
              </a:rPr>
              <a:t>EMPLOYEES</a:t>
            </a:r>
          </a:p>
        </p:txBody>
      </p:sp>
      <p:sp>
        <p:nvSpPr>
          <p:cNvPr id="7" name="Textfeld 111">
            <a:extLst>
              <a:ext uri="{FF2B5EF4-FFF2-40B4-BE49-F238E27FC236}">
                <a16:creationId xmlns:a16="http://schemas.microsoft.com/office/drawing/2014/main" id="{8B8C0E89-E944-AA6B-5238-9ED7E2703C2D}"/>
              </a:ext>
            </a:extLst>
          </p:cNvPr>
          <p:cNvSpPr txBox="1"/>
          <p:nvPr/>
        </p:nvSpPr>
        <p:spPr>
          <a:xfrm>
            <a:off x="560068" y="1553987"/>
            <a:ext cx="1783881" cy="1028064"/>
          </a:xfrm>
          <a:prstGeom prst="rect">
            <a:avLst/>
          </a:prstGeom>
          <a:noFill/>
        </p:spPr>
        <p:txBody>
          <a:bodyPr wrap="square" lIns="169601" tIns="169601" rIns="101760" bIns="101760" rtlCol="0">
            <a:spAutoFit/>
          </a:bodyPr>
          <a:lstStyle/>
          <a:p>
            <a:pPr algn="ctr" defTabSz="860406" eaLnBrk="1" fontAlgn="auto" hangingPunct="1">
              <a:spcAft>
                <a:spcPts val="0"/>
              </a:spcAft>
              <a:buClr>
                <a:srgbClr val="00CC00"/>
              </a:buClr>
              <a:defRPr/>
            </a:pPr>
            <a:r>
              <a:rPr lang="en-US" altLang="zh-CN" sz="3015" kern="0" dirty="0">
                <a:solidFill>
                  <a:srgbClr val="F11A29"/>
                </a:solidFill>
                <a:latin typeface="Arial" charset="0"/>
                <a:ea typeface="SimSun" pitchFamily="2" charset="-122"/>
                <a:cs typeface="Arial" pitchFamily="34" charset="0"/>
              </a:rPr>
              <a:t>$3.1 B</a:t>
            </a:r>
          </a:p>
          <a:p>
            <a:pPr algn="ctr" defTabSz="860406" eaLnBrk="1" fontAlgn="auto" hangingPunct="1">
              <a:spcAft>
                <a:spcPts val="0"/>
              </a:spcAft>
              <a:buClr>
                <a:srgbClr val="00CC00"/>
              </a:buClr>
              <a:defRPr/>
            </a:pPr>
            <a:r>
              <a:rPr lang="en-US" altLang="zh-CN" sz="1885" kern="0" dirty="0">
                <a:solidFill>
                  <a:srgbClr val="000000"/>
                </a:solidFill>
                <a:latin typeface="Arial" charset="0"/>
                <a:ea typeface="SimSun" pitchFamily="2" charset="-122"/>
                <a:cs typeface="Arial" pitchFamily="34" charset="0"/>
              </a:rPr>
              <a:t>2023 SALES</a:t>
            </a:r>
          </a:p>
        </p:txBody>
      </p:sp>
      <p:sp>
        <p:nvSpPr>
          <p:cNvPr id="8" name="Textfeld 111">
            <a:extLst>
              <a:ext uri="{FF2B5EF4-FFF2-40B4-BE49-F238E27FC236}">
                <a16:creationId xmlns:a16="http://schemas.microsoft.com/office/drawing/2014/main" id="{26FE3AAD-75D1-AC78-469F-E8A8DAC001EF}"/>
              </a:ext>
            </a:extLst>
          </p:cNvPr>
          <p:cNvSpPr txBox="1"/>
          <p:nvPr/>
        </p:nvSpPr>
        <p:spPr>
          <a:xfrm>
            <a:off x="6070086" y="1584411"/>
            <a:ext cx="1783881" cy="1028064"/>
          </a:xfrm>
          <a:prstGeom prst="rect">
            <a:avLst/>
          </a:prstGeom>
          <a:noFill/>
        </p:spPr>
        <p:txBody>
          <a:bodyPr wrap="square" lIns="169601" tIns="169601" rIns="101760" bIns="101760" rtlCol="0">
            <a:spAutoFit/>
          </a:bodyPr>
          <a:lstStyle/>
          <a:p>
            <a:pPr algn="ctr" defTabSz="860406" eaLnBrk="1" fontAlgn="auto" hangingPunct="1">
              <a:spcAft>
                <a:spcPts val="0"/>
              </a:spcAft>
              <a:buClr>
                <a:srgbClr val="00CC00"/>
              </a:buClr>
              <a:defRPr/>
            </a:pPr>
            <a:r>
              <a:rPr lang="en-US" altLang="zh-CN" sz="3015" kern="0" dirty="0">
                <a:solidFill>
                  <a:srgbClr val="F11A29"/>
                </a:solidFill>
                <a:latin typeface="Arial" charset="0"/>
                <a:ea typeface="SimSun" pitchFamily="2" charset="-122"/>
                <a:cs typeface="Arial" pitchFamily="34" charset="0"/>
              </a:rPr>
              <a:t>14</a:t>
            </a:r>
            <a:br>
              <a:rPr lang="en-US" altLang="zh-CN" sz="3015" kern="0" dirty="0">
                <a:solidFill>
                  <a:srgbClr val="F11A29"/>
                </a:solidFill>
                <a:latin typeface="Arial" charset="0"/>
                <a:ea typeface="SimSun" pitchFamily="2" charset="-122"/>
                <a:cs typeface="Arial" pitchFamily="34" charset="0"/>
              </a:rPr>
            </a:br>
            <a:r>
              <a:rPr lang="en-US" altLang="zh-CN" sz="1885" kern="0" dirty="0">
                <a:solidFill>
                  <a:srgbClr val="000000"/>
                </a:solidFill>
                <a:latin typeface="Arial" charset="0"/>
                <a:ea typeface="SimSun" pitchFamily="2" charset="-122"/>
                <a:cs typeface="Arial" pitchFamily="34" charset="0"/>
              </a:rPr>
              <a:t>STATES</a:t>
            </a:r>
          </a:p>
        </p:txBody>
      </p:sp>
      <p:sp>
        <p:nvSpPr>
          <p:cNvPr id="9" name="Textfeld 111">
            <a:extLst>
              <a:ext uri="{FF2B5EF4-FFF2-40B4-BE49-F238E27FC236}">
                <a16:creationId xmlns:a16="http://schemas.microsoft.com/office/drawing/2014/main" id="{DBA5DACB-89FC-6AE2-69C9-0D2830549A6F}"/>
              </a:ext>
            </a:extLst>
          </p:cNvPr>
          <p:cNvSpPr txBox="1"/>
          <p:nvPr/>
        </p:nvSpPr>
        <p:spPr>
          <a:xfrm>
            <a:off x="8825096" y="1599624"/>
            <a:ext cx="1943154" cy="1318143"/>
          </a:xfrm>
          <a:prstGeom prst="rect">
            <a:avLst/>
          </a:prstGeom>
          <a:noFill/>
        </p:spPr>
        <p:txBody>
          <a:bodyPr wrap="square" lIns="169601" tIns="169601" rIns="101760" bIns="101760" rtlCol="0">
            <a:spAutoFit/>
          </a:bodyPr>
          <a:lstStyle/>
          <a:p>
            <a:pPr algn="ctr" defTabSz="860406" eaLnBrk="1" fontAlgn="auto" hangingPunct="1">
              <a:spcAft>
                <a:spcPts val="0"/>
              </a:spcAft>
              <a:buClr>
                <a:srgbClr val="00CC00"/>
              </a:buClr>
              <a:defRPr/>
            </a:pPr>
            <a:r>
              <a:rPr lang="en-US" altLang="zh-CN" sz="3015" kern="0" dirty="0">
                <a:solidFill>
                  <a:srgbClr val="F11A29"/>
                </a:solidFill>
                <a:latin typeface="Arial" charset="0"/>
                <a:ea typeface="SimSun" pitchFamily="2" charset="-122"/>
                <a:cs typeface="Arial" pitchFamily="34" charset="0"/>
              </a:rPr>
              <a:t>20 </a:t>
            </a:r>
            <a:r>
              <a:rPr lang="en-US" altLang="zh-CN" sz="1885" kern="0" dirty="0">
                <a:solidFill>
                  <a:srgbClr val="000000"/>
                </a:solidFill>
                <a:latin typeface="Arial" charset="0"/>
                <a:ea typeface="SimSun" pitchFamily="2" charset="-122"/>
                <a:cs typeface="Arial" pitchFamily="34" charset="0"/>
              </a:rPr>
              <a:t>PRODUCTION SITES</a:t>
            </a:r>
          </a:p>
        </p:txBody>
      </p:sp>
      <p:grpSp>
        <p:nvGrpSpPr>
          <p:cNvPr id="10" name="Group 58">
            <a:extLst>
              <a:ext uri="{FF2B5EF4-FFF2-40B4-BE49-F238E27FC236}">
                <a16:creationId xmlns:a16="http://schemas.microsoft.com/office/drawing/2014/main" id="{6E112554-4088-8730-87B9-65C1941DAF66}"/>
              </a:ext>
            </a:extLst>
          </p:cNvPr>
          <p:cNvGrpSpPr>
            <a:grpSpLocks noChangeAspect="1"/>
          </p:cNvGrpSpPr>
          <p:nvPr/>
        </p:nvGrpSpPr>
        <p:grpSpPr bwMode="auto">
          <a:xfrm>
            <a:off x="7992162" y="1777553"/>
            <a:ext cx="716993" cy="709516"/>
            <a:chOff x="-1101" y="586"/>
            <a:chExt cx="959" cy="949"/>
          </a:xfrm>
          <a:solidFill>
            <a:schemeClr val="tx2">
              <a:lumMod val="60000"/>
              <a:lumOff val="40000"/>
            </a:schemeClr>
          </a:solidFill>
          <a:effectLst>
            <a:outerShdw blurRad="50800" dist="38100" dir="2700000" algn="tl" rotWithShape="0">
              <a:prstClr val="black">
                <a:alpha val="40000"/>
              </a:prstClr>
            </a:outerShdw>
          </a:effectLst>
        </p:grpSpPr>
        <p:sp>
          <p:nvSpPr>
            <p:cNvPr id="11" name="Freeform 59">
              <a:extLst>
                <a:ext uri="{FF2B5EF4-FFF2-40B4-BE49-F238E27FC236}">
                  <a16:creationId xmlns:a16="http://schemas.microsoft.com/office/drawing/2014/main" id="{2F037D29-D2CB-AE69-BD20-AD721784E624}"/>
                </a:ext>
              </a:extLst>
            </p:cNvPr>
            <p:cNvSpPr>
              <a:spLocks/>
            </p:cNvSpPr>
            <p:nvPr/>
          </p:nvSpPr>
          <p:spPr bwMode="auto">
            <a:xfrm>
              <a:off x="-370" y="817"/>
              <a:ext cx="188" cy="304"/>
            </a:xfrm>
            <a:custGeom>
              <a:avLst/>
              <a:gdLst>
                <a:gd name="T0" fmla="*/ 40 w 188"/>
                <a:gd name="T1" fmla="*/ 0 h 304"/>
                <a:gd name="T2" fmla="*/ 147 w 188"/>
                <a:gd name="T3" fmla="*/ 0 h 304"/>
                <a:gd name="T4" fmla="*/ 188 w 188"/>
                <a:gd name="T5" fmla="*/ 304 h 304"/>
                <a:gd name="T6" fmla="*/ 0 w 188"/>
                <a:gd name="T7" fmla="*/ 304 h 304"/>
                <a:gd name="T8" fmla="*/ 40 w 188"/>
                <a:gd name="T9" fmla="*/ 0 h 304"/>
              </a:gdLst>
              <a:ahLst/>
              <a:cxnLst>
                <a:cxn ang="0">
                  <a:pos x="T0" y="T1"/>
                </a:cxn>
                <a:cxn ang="0">
                  <a:pos x="T2" y="T3"/>
                </a:cxn>
                <a:cxn ang="0">
                  <a:pos x="T4" y="T5"/>
                </a:cxn>
                <a:cxn ang="0">
                  <a:pos x="T6" y="T7"/>
                </a:cxn>
                <a:cxn ang="0">
                  <a:pos x="T8" y="T9"/>
                </a:cxn>
              </a:cxnLst>
              <a:rect l="0" t="0" r="r" b="b"/>
              <a:pathLst>
                <a:path w="188" h="304">
                  <a:moveTo>
                    <a:pt x="40" y="0"/>
                  </a:moveTo>
                  <a:lnTo>
                    <a:pt x="147" y="0"/>
                  </a:lnTo>
                  <a:lnTo>
                    <a:pt x="188" y="304"/>
                  </a:lnTo>
                  <a:lnTo>
                    <a:pt x="0" y="304"/>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2" name="Freeform 60">
              <a:extLst>
                <a:ext uri="{FF2B5EF4-FFF2-40B4-BE49-F238E27FC236}">
                  <a16:creationId xmlns:a16="http://schemas.microsoft.com/office/drawing/2014/main" id="{7905431B-5055-F580-DAC3-8DCC7C3B79EC}"/>
                </a:ext>
              </a:extLst>
            </p:cNvPr>
            <p:cNvSpPr>
              <a:spLocks noEditPoints="1"/>
            </p:cNvSpPr>
            <p:nvPr/>
          </p:nvSpPr>
          <p:spPr bwMode="auto">
            <a:xfrm>
              <a:off x="-1101" y="1138"/>
              <a:ext cx="959" cy="397"/>
            </a:xfrm>
            <a:custGeom>
              <a:avLst/>
              <a:gdLst>
                <a:gd name="T0" fmla="*/ 0 w 959"/>
                <a:gd name="T1" fmla="*/ 0 h 397"/>
                <a:gd name="T2" fmla="*/ 0 w 959"/>
                <a:gd name="T3" fmla="*/ 397 h 397"/>
                <a:gd name="T4" fmla="*/ 959 w 959"/>
                <a:gd name="T5" fmla="*/ 397 h 397"/>
                <a:gd name="T6" fmla="*/ 959 w 959"/>
                <a:gd name="T7" fmla="*/ 0 h 397"/>
                <a:gd name="T8" fmla="*/ 0 w 959"/>
                <a:gd name="T9" fmla="*/ 0 h 397"/>
                <a:gd name="T10" fmla="*/ 238 w 959"/>
                <a:gd name="T11" fmla="*/ 85 h 397"/>
                <a:gd name="T12" fmla="*/ 28 w 959"/>
                <a:gd name="T13" fmla="*/ 85 h 397"/>
                <a:gd name="T14" fmla="*/ 28 w 959"/>
                <a:gd name="T15" fmla="*/ 33 h 397"/>
                <a:gd name="T16" fmla="*/ 238 w 959"/>
                <a:gd name="T17" fmla="*/ 33 h 397"/>
                <a:gd name="T18" fmla="*/ 238 w 959"/>
                <a:gd name="T19" fmla="*/ 85 h 397"/>
                <a:gd name="T20" fmla="*/ 469 w 959"/>
                <a:gd name="T21" fmla="*/ 85 h 397"/>
                <a:gd name="T22" fmla="*/ 259 w 959"/>
                <a:gd name="T23" fmla="*/ 85 h 397"/>
                <a:gd name="T24" fmla="*/ 259 w 959"/>
                <a:gd name="T25" fmla="*/ 33 h 397"/>
                <a:gd name="T26" fmla="*/ 469 w 959"/>
                <a:gd name="T27" fmla="*/ 33 h 397"/>
                <a:gd name="T28" fmla="*/ 469 w 959"/>
                <a:gd name="T29" fmla="*/ 85 h 397"/>
                <a:gd name="T30" fmla="*/ 702 w 959"/>
                <a:gd name="T31" fmla="*/ 85 h 397"/>
                <a:gd name="T32" fmla="*/ 493 w 959"/>
                <a:gd name="T33" fmla="*/ 85 h 397"/>
                <a:gd name="T34" fmla="*/ 493 w 959"/>
                <a:gd name="T35" fmla="*/ 33 h 397"/>
                <a:gd name="T36" fmla="*/ 702 w 959"/>
                <a:gd name="T37" fmla="*/ 33 h 397"/>
                <a:gd name="T38" fmla="*/ 702 w 959"/>
                <a:gd name="T39" fmla="*/ 85 h 397"/>
                <a:gd name="T40" fmla="*/ 933 w 959"/>
                <a:gd name="T41" fmla="*/ 85 h 397"/>
                <a:gd name="T42" fmla="*/ 726 w 959"/>
                <a:gd name="T43" fmla="*/ 85 h 397"/>
                <a:gd name="T44" fmla="*/ 726 w 959"/>
                <a:gd name="T45" fmla="*/ 33 h 397"/>
                <a:gd name="T46" fmla="*/ 933 w 959"/>
                <a:gd name="T47" fmla="*/ 33 h 397"/>
                <a:gd name="T48" fmla="*/ 933 w 959"/>
                <a:gd name="T49" fmla="*/ 8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9" h="397">
                  <a:moveTo>
                    <a:pt x="0" y="0"/>
                  </a:moveTo>
                  <a:lnTo>
                    <a:pt x="0" y="397"/>
                  </a:lnTo>
                  <a:lnTo>
                    <a:pt x="959" y="397"/>
                  </a:lnTo>
                  <a:lnTo>
                    <a:pt x="959" y="0"/>
                  </a:lnTo>
                  <a:lnTo>
                    <a:pt x="0" y="0"/>
                  </a:lnTo>
                  <a:close/>
                  <a:moveTo>
                    <a:pt x="238" y="85"/>
                  </a:moveTo>
                  <a:lnTo>
                    <a:pt x="28" y="85"/>
                  </a:lnTo>
                  <a:lnTo>
                    <a:pt x="28" y="33"/>
                  </a:lnTo>
                  <a:lnTo>
                    <a:pt x="238" y="33"/>
                  </a:lnTo>
                  <a:lnTo>
                    <a:pt x="238" y="85"/>
                  </a:lnTo>
                  <a:close/>
                  <a:moveTo>
                    <a:pt x="469" y="85"/>
                  </a:moveTo>
                  <a:lnTo>
                    <a:pt x="259" y="85"/>
                  </a:lnTo>
                  <a:lnTo>
                    <a:pt x="259" y="33"/>
                  </a:lnTo>
                  <a:lnTo>
                    <a:pt x="469" y="33"/>
                  </a:lnTo>
                  <a:lnTo>
                    <a:pt x="469" y="85"/>
                  </a:lnTo>
                  <a:close/>
                  <a:moveTo>
                    <a:pt x="702" y="85"/>
                  </a:moveTo>
                  <a:lnTo>
                    <a:pt x="493" y="85"/>
                  </a:lnTo>
                  <a:lnTo>
                    <a:pt x="493" y="33"/>
                  </a:lnTo>
                  <a:lnTo>
                    <a:pt x="702" y="33"/>
                  </a:lnTo>
                  <a:lnTo>
                    <a:pt x="702" y="85"/>
                  </a:lnTo>
                  <a:close/>
                  <a:moveTo>
                    <a:pt x="933" y="85"/>
                  </a:moveTo>
                  <a:lnTo>
                    <a:pt x="726" y="85"/>
                  </a:lnTo>
                  <a:lnTo>
                    <a:pt x="726" y="33"/>
                  </a:lnTo>
                  <a:lnTo>
                    <a:pt x="933" y="33"/>
                  </a:lnTo>
                  <a:lnTo>
                    <a:pt x="933"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3" name="Freeform 61">
              <a:extLst>
                <a:ext uri="{FF2B5EF4-FFF2-40B4-BE49-F238E27FC236}">
                  <a16:creationId xmlns:a16="http://schemas.microsoft.com/office/drawing/2014/main" id="{CBD4BA27-470B-0014-197D-75ED403039D9}"/>
                </a:ext>
              </a:extLst>
            </p:cNvPr>
            <p:cNvSpPr>
              <a:spLocks noEditPoints="1"/>
            </p:cNvSpPr>
            <p:nvPr/>
          </p:nvSpPr>
          <p:spPr bwMode="auto">
            <a:xfrm>
              <a:off x="-1051" y="869"/>
              <a:ext cx="426" cy="252"/>
            </a:xfrm>
            <a:custGeom>
              <a:avLst/>
              <a:gdLst>
                <a:gd name="T0" fmla="*/ 426 w 426"/>
                <a:gd name="T1" fmla="*/ 0 h 252"/>
                <a:gd name="T2" fmla="*/ 0 w 426"/>
                <a:gd name="T3" fmla="*/ 0 h 252"/>
                <a:gd name="T4" fmla="*/ 0 w 426"/>
                <a:gd name="T5" fmla="*/ 252 h 252"/>
                <a:gd name="T6" fmla="*/ 426 w 426"/>
                <a:gd name="T7" fmla="*/ 252 h 252"/>
                <a:gd name="T8" fmla="*/ 426 w 426"/>
                <a:gd name="T9" fmla="*/ 0 h 252"/>
                <a:gd name="T10" fmla="*/ 174 w 426"/>
                <a:gd name="T11" fmla="*/ 224 h 252"/>
                <a:gd name="T12" fmla="*/ 59 w 426"/>
                <a:gd name="T13" fmla="*/ 224 h 252"/>
                <a:gd name="T14" fmla="*/ 59 w 426"/>
                <a:gd name="T15" fmla="*/ 138 h 252"/>
                <a:gd name="T16" fmla="*/ 174 w 426"/>
                <a:gd name="T17" fmla="*/ 138 h 252"/>
                <a:gd name="T18" fmla="*/ 174 w 426"/>
                <a:gd name="T19" fmla="*/ 224 h 252"/>
                <a:gd name="T20" fmla="*/ 174 w 426"/>
                <a:gd name="T21" fmla="*/ 114 h 252"/>
                <a:gd name="T22" fmla="*/ 59 w 426"/>
                <a:gd name="T23" fmla="*/ 114 h 252"/>
                <a:gd name="T24" fmla="*/ 59 w 426"/>
                <a:gd name="T25" fmla="*/ 28 h 252"/>
                <a:gd name="T26" fmla="*/ 174 w 426"/>
                <a:gd name="T27" fmla="*/ 28 h 252"/>
                <a:gd name="T28" fmla="*/ 174 w 426"/>
                <a:gd name="T29" fmla="*/ 114 h 252"/>
                <a:gd name="T30" fmla="*/ 362 w 426"/>
                <a:gd name="T31" fmla="*/ 224 h 252"/>
                <a:gd name="T32" fmla="*/ 247 w 426"/>
                <a:gd name="T33" fmla="*/ 224 h 252"/>
                <a:gd name="T34" fmla="*/ 247 w 426"/>
                <a:gd name="T35" fmla="*/ 138 h 252"/>
                <a:gd name="T36" fmla="*/ 362 w 426"/>
                <a:gd name="T37" fmla="*/ 138 h 252"/>
                <a:gd name="T38" fmla="*/ 362 w 426"/>
                <a:gd name="T39" fmla="*/ 224 h 252"/>
                <a:gd name="T40" fmla="*/ 362 w 426"/>
                <a:gd name="T41" fmla="*/ 114 h 252"/>
                <a:gd name="T42" fmla="*/ 247 w 426"/>
                <a:gd name="T43" fmla="*/ 114 h 252"/>
                <a:gd name="T44" fmla="*/ 247 w 426"/>
                <a:gd name="T45" fmla="*/ 28 h 252"/>
                <a:gd name="T46" fmla="*/ 362 w 426"/>
                <a:gd name="T47" fmla="*/ 28 h 252"/>
                <a:gd name="T48" fmla="*/ 362 w 426"/>
                <a:gd name="T49" fmla="*/ 1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6" h="252">
                  <a:moveTo>
                    <a:pt x="426" y="0"/>
                  </a:moveTo>
                  <a:lnTo>
                    <a:pt x="0" y="0"/>
                  </a:lnTo>
                  <a:lnTo>
                    <a:pt x="0" y="252"/>
                  </a:lnTo>
                  <a:lnTo>
                    <a:pt x="426" y="252"/>
                  </a:lnTo>
                  <a:lnTo>
                    <a:pt x="426" y="0"/>
                  </a:lnTo>
                  <a:close/>
                  <a:moveTo>
                    <a:pt x="174" y="224"/>
                  </a:moveTo>
                  <a:lnTo>
                    <a:pt x="59" y="224"/>
                  </a:lnTo>
                  <a:lnTo>
                    <a:pt x="59" y="138"/>
                  </a:lnTo>
                  <a:lnTo>
                    <a:pt x="174" y="138"/>
                  </a:lnTo>
                  <a:lnTo>
                    <a:pt x="174" y="224"/>
                  </a:lnTo>
                  <a:close/>
                  <a:moveTo>
                    <a:pt x="174" y="114"/>
                  </a:moveTo>
                  <a:lnTo>
                    <a:pt x="59" y="114"/>
                  </a:lnTo>
                  <a:lnTo>
                    <a:pt x="59" y="28"/>
                  </a:lnTo>
                  <a:lnTo>
                    <a:pt x="174" y="28"/>
                  </a:lnTo>
                  <a:lnTo>
                    <a:pt x="174" y="114"/>
                  </a:lnTo>
                  <a:close/>
                  <a:moveTo>
                    <a:pt x="362" y="224"/>
                  </a:moveTo>
                  <a:lnTo>
                    <a:pt x="247" y="224"/>
                  </a:lnTo>
                  <a:lnTo>
                    <a:pt x="247" y="138"/>
                  </a:lnTo>
                  <a:lnTo>
                    <a:pt x="362" y="138"/>
                  </a:lnTo>
                  <a:lnTo>
                    <a:pt x="362" y="224"/>
                  </a:lnTo>
                  <a:close/>
                  <a:moveTo>
                    <a:pt x="362" y="114"/>
                  </a:moveTo>
                  <a:lnTo>
                    <a:pt x="247" y="114"/>
                  </a:lnTo>
                  <a:lnTo>
                    <a:pt x="247" y="28"/>
                  </a:lnTo>
                  <a:lnTo>
                    <a:pt x="362" y="28"/>
                  </a:lnTo>
                  <a:lnTo>
                    <a:pt x="36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4" name="Oval 62">
              <a:extLst>
                <a:ext uri="{FF2B5EF4-FFF2-40B4-BE49-F238E27FC236}">
                  <a16:creationId xmlns:a16="http://schemas.microsoft.com/office/drawing/2014/main" id="{D8CE975A-56DF-72EE-BFD4-2AA9F48D2AA0}"/>
                </a:ext>
              </a:extLst>
            </p:cNvPr>
            <p:cNvSpPr>
              <a:spLocks noChangeArrowheads="1"/>
            </p:cNvSpPr>
            <p:nvPr/>
          </p:nvSpPr>
          <p:spPr bwMode="auto">
            <a:xfrm>
              <a:off x="-351" y="726"/>
              <a:ext cx="55" cy="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5" name="Oval 63">
              <a:extLst>
                <a:ext uri="{FF2B5EF4-FFF2-40B4-BE49-F238E27FC236}">
                  <a16:creationId xmlns:a16="http://schemas.microsoft.com/office/drawing/2014/main" id="{A52644F4-EFA7-9F87-460E-D30EA1BB867B}"/>
                </a:ext>
              </a:extLst>
            </p:cNvPr>
            <p:cNvSpPr>
              <a:spLocks noChangeArrowheads="1"/>
            </p:cNvSpPr>
            <p:nvPr/>
          </p:nvSpPr>
          <p:spPr bwMode="auto">
            <a:xfrm>
              <a:off x="-356" y="614"/>
              <a:ext cx="55" cy="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6" name="Oval 64">
              <a:extLst>
                <a:ext uri="{FF2B5EF4-FFF2-40B4-BE49-F238E27FC236}">
                  <a16:creationId xmlns:a16="http://schemas.microsoft.com/office/drawing/2014/main" id="{ED4A47D6-9D94-2C0E-CD44-DCDA6A74EB4C}"/>
                </a:ext>
              </a:extLst>
            </p:cNvPr>
            <p:cNvSpPr>
              <a:spLocks noChangeArrowheads="1"/>
            </p:cNvSpPr>
            <p:nvPr/>
          </p:nvSpPr>
          <p:spPr bwMode="auto">
            <a:xfrm>
              <a:off x="-313" y="719"/>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7" name="Oval 65">
              <a:extLst>
                <a:ext uri="{FF2B5EF4-FFF2-40B4-BE49-F238E27FC236}">
                  <a16:creationId xmlns:a16="http://schemas.microsoft.com/office/drawing/2014/main" id="{62878C20-6D90-0335-E999-7F6514BB9B64}"/>
                </a:ext>
              </a:extLst>
            </p:cNvPr>
            <p:cNvSpPr>
              <a:spLocks noChangeArrowheads="1"/>
            </p:cNvSpPr>
            <p:nvPr/>
          </p:nvSpPr>
          <p:spPr bwMode="auto">
            <a:xfrm>
              <a:off x="-289" y="669"/>
              <a:ext cx="55"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8" name="Oval 66">
              <a:extLst>
                <a:ext uri="{FF2B5EF4-FFF2-40B4-BE49-F238E27FC236}">
                  <a16:creationId xmlns:a16="http://schemas.microsoft.com/office/drawing/2014/main" id="{9B12464B-F05B-D915-34EF-371402A2E24E}"/>
                </a:ext>
              </a:extLst>
            </p:cNvPr>
            <p:cNvSpPr>
              <a:spLocks noChangeArrowheads="1"/>
            </p:cNvSpPr>
            <p:nvPr/>
          </p:nvSpPr>
          <p:spPr bwMode="auto">
            <a:xfrm>
              <a:off x="-470" y="586"/>
              <a:ext cx="57" cy="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19" name="Oval 67">
              <a:extLst>
                <a:ext uri="{FF2B5EF4-FFF2-40B4-BE49-F238E27FC236}">
                  <a16:creationId xmlns:a16="http://schemas.microsoft.com/office/drawing/2014/main" id="{3A6483A4-2DB6-0FF0-2908-EE0E83C5A21D}"/>
                </a:ext>
              </a:extLst>
            </p:cNvPr>
            <p:cNvSpPr>
              <a:spLocks noChangeArrowheads="1"/>
            </p:cNvSpPr>
            <p:nvPr/>
          </p:nvSpPr>
          <p:spPr bwMode="auto">
            <a:xfrm>
              <a:off x="-292" y="693"/>
              <a:ext cx="72"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0" name="Oval 68">
              <a:extLst>
                <a:ext uri="{FF2B5EF4-FFF2-40B4-BE49-F238E27FC236}">
                  <a16:creationId xmlns:a16="http://schemas.microsoft.com/office/drawing/2014/main" id="{624BB74B-4F43-36D8-5CF2-631FD7E207A3}"/>
                </a:ext>
              </a:extLst>
            </p:cNvPr>
            <p:cNvSpPr>
              <a:spLocks noChangeArrowheads="1"/>
            </p:cNvSpPr>
            <p:nvPr/>
          </p:nvSpPr>
          <p:spPr bwMode="auto">
            <a:xfrm>
              <a:off x="-434" y="662"/>
              <a:ext cx="69"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1" name="Oval 69">
              <a:extLst>
                <a:ext uri="{FF2B5EF4-FFF2-40B4-BE49-F238E27FC236}">
                  <a16:creationId xmlns:a16="http://schemas.microsoft.com/office/drawing/2014/main" id="{781D2EC0-42C4-03F5-819B-1A36CFB0BB6B}"/>
                </a:ext>
              </a:extLst>
            </p:cNvPr>
            <p:cNvSpPr>
              <a:spLocks noChangeArrowheads="1"/>
            </p:cNvSpPr>
            <p:nvPr/>
          </p:nvSpPr>
          <p:spPr bwMode="auto">
            <a:xfrm>
              <a:off x="-387" y="679"/>
              <a:ext cx="72" cy="6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2" name="Oval 70">
              <a:extLst>
                <a:ext uri="{FF2B5EF4-FFF2-40B4-BE49-F238E27FC236}">
                  <a16:creationId xmlns:a16="http://schemas.microsoft.com/office/drawing/2014/main" id="{8B149BEB-9825-36A5-9CFB-662AD4F1835F}"/>
                </a:ext>
              </a:extLst>
            </p:cNvPr>
            <p:cNvSpPr>
              <a:spLocks noChangeArrowheads="1"/>
            </p:cNvSpPr>
            <p:nvPr/>
          </p:nvSpPr>
          <p:spPr bwMode="auto">
            <a:xfrm>
              <a:off x="-530" y="619"/>
              <a:ext cx="69" cy="6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3" name="Oval 71">
              <a:extLst>
                <a:ext uri="{FF2B5EF4-FFF2-40B4-BE49-F238E27FC236}">
                  <a16:creationId xmlns:a16="http://schemas.microsoft.com/office/drawing/2014/main" id="{0199EC86-D386-24F1-70E8-43600AE5534A}"/>
                </a:ext>
              </a:extLst>
            </p:cNvPr>
            <p:cNvSpPr>
              <a:spLocks noChangeArrowheads="1"/>
            </p:cNvSpPr>
            <p:nvPr/>
          </p:nvSpPr>
          <p:spPr bwMode="auto">
            <a:xfrm>
              <a:off x="-387" y="645"/>
              <a:ext cx="48"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4" name="Oval 72">
              <a:extLst>
                <a:ext uri="{FF2B5EF4-FFF2-40B4-BE49-F238E27FC236}">
                  <a16:creationId xmlns:a16="http://schemas.microsoft.com/office/drawing/2014/main" id="{1B552BF2-302B-6791-3150-EB3D5C59CCF4}"/>
                </a:ext>
              </a:extLst>
            </p:cNvPr>
            <p:cNvSpPr>
              <a:spLocks noChangeArrowheads="1"/>
            </p:cNvSpPr>
            <p:nvPr/>
          </p:nvSpPr>
          <p:spPr bwMode="auto">
            <a:xfrm>
              <a:off x="-418" y="629"/>
              <a:ext cx="48"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5" name="Oval 73">
              <a:extLst>
                <a:ext uri="{FF2B5EF4-FFF2-40B4-BE49-F238E27FC236}">
                  <a16:creationId xmlns:a16="http://schemas.microsoft.com/office/drawing/2014/main" id="{D00BB84B-7808-067D-6BEB-14F720D7D4CD}"/>
                </a:ext>
              </a:extLst>
            </p:cNvPr>
            <p:cNvSpPr>
              <a:spLocks noChangeArrowheads="1"/>
            </p:cNvSpPr>
            <p:nvPr/>
          </p:nvSpPr>
          <p:spPr bwMode="auto">
            <a:xfrm>
              <a:off x="-387" y="605"/>
              <a:ext cx="48"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6" name="Oval 74">
              <a:extLst>
                <a:ext uri="{FF2B5EF4-FFF2-40B4-BE49-F238E27FC236}">
                  <a16:creationId xmlns:a16="http://schemas.microsoft.com/office/drawing/2014/main" id="{2618261D-0BBA-286B-AC24-6AE1499EF4A2}"/>
                </a:ext>
              </a:extLst>
            </p:cNvPr>
            <p:cNvSpPr>
              <a:spLocks noChangeArrowheads="1"/>
            </p:cNvSpPr>
            <p:nvPr/>
          </p:nvSpPr>
          <p:spPr bwMode="auto">
            <a:xfrm>
              <a:off x="-449" y="622"/>
              <a:ext cx="50"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7" name="Oval 75">
              <a:extLst>
                <a:ext uri="{FF2B5EF4-FFF2-40B4-BE49-F238E27FC236}">
                  <a16:creationId xmlns:a16="http://schemas.microsoft.com/office/drawing/2014/main" id="{2070AECF-0A4E-2672-2D49-8B779C18FDFF}"/>
                </a:ext>
              </a:extLst>
            </p:cNvPr>
            <p:cNvSpPr>
              <a:spLocks noChangeArrowheads="1"/>
            </p:cNvSpPr>
            <p:nvPr/>
          </p:nvSpPr>
          <p:spPr bwMode="auto">
            <a:xfrm>
              <a:off x="-423" y="664"/>
              <a:ext cx="48"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8" name="Oval 76">
              <a:extLst>
                <a:ext uri="{FF2B5EF4-FFF2-40B4-BE49-F238E27FC236}">
                  <a16:creationId xmlns:a16="http://schemas.microsoft.com/office/drawing/2014/main" id="{C51CC783-85FB-A786-CABD-A137FF128593}"/>
                </a:ext>
              </a:extLst>
            </p:cNvPr>
            <p:cNvSpPr>
              <a:spLocks noChangeArrowheads="1"/>
            </p:cNvSpPr>
            <p:nvPr/>
          </p:nvSpPr>
          <p:spPr bwMode="auto">
            <a:xfrm>
              <a:off x="-318" y="641"/>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29" name="Oval 77">
              <a:extLst>
                <a:ext uri="{FF2B5EF4-FFF2-40B4-BE49-F238E27FC236}">
                  <a16:creationId xmlns:a16="http://schemas.microsoft.com/office/drawing/2014/main" id="{C6AD7136-6440-D6E3-122F-F5682D3058AB}"/>
                </a:ext>
              </a:extLst>
            </p:cNvPr>
            <p:cNvSpPr>
              <a:spLocks noChangeArrowheads="1"/>
            </p:cNvSpPr>
            <p:nvPr/>
          </p:nvSpPr>
          <p:spPr bwMode="auto">
            <a:xfrm>
              <a:off x="-363" y="648"/>
              <a:ext cx="102" cy="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30" name="Oval 78">
              <a:extLst>
                <a:ext uri="{FF2B5EF4-FFF2-40B4-BE49-F238E27FC236}">
                  <a16:creationId xmlns:a16="http://schemas.microsoft.com/office/drawing/2014/main" id="{762D40EF-3EDB-0E0E-A388-7C1C0B9F1C36}"/>
                </a:ext>
              </a:extLst>
            </p:cNvPr>
            <p:cNvSpPr>
              <a:spLocks noChangeArrowheads="1"/>
            </p:cNvSpPr>
            <p:nvPr/>
          </p:nvSpPr>
          <p:spPr bwMode="auto">
            <a:xfrm>
              <a:off x="-496" y="605"/>
              <a:ext cx="102" cy="10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31" name="Oval 79">
              <a:extLst>
                <a:ext uri="{FF2B5EF4-FFF2-40B4-BE49-F238E27FC236}">
                  <a16:creationId xmlns:a16="http://schemas.microsoft.com/office/drawing/2014/main" id="{A52B027D-4442-B659-372E-B1D99CC6DFA3}"/>
                </a:ext>
              </a:extLst>
            </p:cNvPr>
            <p:cNvSpPr>
              <a:spLocks noChangeArrowheads="1"/>
            </p:cNvSpPr>
            <p:nvPr/>
          </p:nvSpPr>
          <p:spPr bwMode="auto">
            <a:xfrm>
              <a:off x="-475" y="638"/>
              <a:ext cx="57" cy="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sp>
          <p:nvSpPr>
            <p:cNvPr id="32" name="Oval 80">
              <a:extLst>
                <a:ext uri="{FF2B5EF4-FFF2-40B4-BE49-F238E27FC236}">
                  <a16:creationId xmlns:a16="http://schemas.microsoft.com/office/drawing/2014/main" id="{D1DCEAFD-4821-6EEE-881F-F461861BA6E0}"/>
                </a:ext>
              </a:extLst>
            </p:cNvPr>
            <p:cNvSpPr>
              <a:spLocks noChangeArrowheads="1"/>
            </p:cNvSpPr>
            <p:nvPr/>
          </p:nvSpPr>
          <p:spPr bwMode="auto">
            <a:xfrm>
              <a:off x="-434" y="591"/>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000000"/>
                </a:solidFill>
                <a:latin typeface="Arial" charset="0"/>
                <a:ea typeface="+mn-ea"/>
                <a:cs typeface="Arial" charset="0"/>
              </a:endParaRPr>
            </a:p>
          </p:txBody>
        </p:sp>
      </p:grpSp>
      <p:grpSp>
        <p:nvGrpSpPr>
          <p:cNvPr id="33" name="Group 15">
            <a:extLst>
              <a:ext uri="{FF2B5EF4-FFF2-40B4-BE49-F238E27FC236}">
                <a16:creationId xmlns:a16="http://schemas.microsoft.com/office/drawing/2014/main" id="{77CB7776-37C0-0E87-410E-358DA09A8063}"/>
              </a:ext>
            </a:extLst>
          </p:cNvPr>
          <p:cNvGrpSpPr>
            <a:grpSpLocks noChangeAspect="1"/>
          </p:cNvGrpSpPr>
          <p:nvPr/>
        </p:nvGrpSpPr>
        <p:grpSpPr bwMode="auto">
          <a:xfrm>
            <a:off x="5256595" y="1846544"/>
            <a:ext cx="752977" cy="526488"/>
            <a:chOff x="-1750" y="1169"/>
            <a:chExt cx="3733" cy="2263"/>
          </a:xfrm>
          <a:solidFill>
            <a:schemeClr val="tx2">
              <a:lumMod val="60000"/>
              <a:lumOff val="40000"/>
            </a:schemeClr>
          </a:solidFill>
          <a:effectLst>
            <a:outerShdw blurRad="50800" dist="38100" dir="2700000" algn="tl" rotWithShape="0">
              <a:prstClr val="black">
                <a:alpha val="40000"/>
              </a:prstClr>
            </a:outerShdw>
          </a:effectLst>
        </p:grpSpPr>
        <p:sp>
          <p:nvSpPr>
            <p:cNvPr id="34" name="Freeform 16">
              <a:extLst>
                <a:ext uri="{FF2B5EF4-FFF2-40B4-BE49-F238E27FC236}">
                  <a16:creationId xmlns:a16="http://schemas.microsoft.com/office/drawing/2014/main" id="{1E15C68A-C3ED-7229-2CAD-29E040817910}"/>
                </a:ext>
              </a:extLst>
            </p:cNvPr>
            <p:cNvSpPr>
              <a:spLocks/>
            </p:cNvSpPr>
            <p:nvPr/>
          </p:nvSpPr>
          <p:spPr bwMode="auto">
            <a:xfrm>
              <a:off x="-337" y="1714"/>
              <a:ext cx="907" cy="1718"/>
            </a:xfrm>
            <a:custGeom>
              <a:avLst/>
              <a:gdLst>
                <a:gd name="T0" fmla="*/ 320 w 383"/>
                <a:gd name="T1" fmla="*/ 0 h 725"/>
                <a:gd name="T2" fmla="*/ 62 w 383"/>
                <a:gd name="T3" fmla="*/ 0 h 725"/>
                <a:gd name="T4" fmla="*/ 0 w 383"/>
                <a:gd name="T5" fmla="*/ 63 h 725"/>
                <a:gd name="T6" fmla="*/ 0 w 383"/>
                <a:gd name="T7" fmla="*/ 202 h 725"/>
                <a:gd name="T8" fmla="*/ 62 w 383"/>
                <a:gd name="T9" fmla="*/ 265 h 725"/>
                <a:gd name="T10" fmla="*/ 87 w 383"/>
                <a:gd name="T11" fmla="*/ 265 h 725"/>
                <a:gd name="T12" fmla="*/ 87 w 383"/>
                <a:gd name="T13" fmla="*/ 697 h 725"/>
                <a:gd name="T14" fmla="*/ 115 w 383"/>
                <a:gd name="T15" fmla="*/ 725 h 725"/>
                <a:gd name="T16" fmla="*/ 150 w 383"/>
                <a:gd name="T17" fmla="*/ 725 h 725"/>
                <a:gd name="T18" fmla="*/ 179 w 383"/>
                <a:gd name="T19" fmla="*/ 697 h 725"/>
                <a:gd name="T20" fmla="*/ 179 w 383"/>
                <a:gd name="T21" fmla="*/ 407 h 725"/>
                <a:gd name="T22" fmla="*/ 190 w 383"/>
                <a:gd name="T23" fmla="*/ 395 h 725"/>
                <a:gd name="T24" fmla="*/ 192 w 383"/>
                <a:gd name="T25" fmla="*/ 395 h 725"/>
                <a:gd name="T26" fmla="*/ 203 w 383"/>
                <a:gd name="T27" fmla="*/ 407 h 725"/>
                <a:gd name="T28" fmla="*/ 203 w 383"/>
                <a:gd name="T29" fmla="*/ 697 h 725"/>
                <a:gd name="T30" fmla="*/ 232 w 383"/>
                <a:gd name="T31" fmla="*/ 725 h 725"/>
                <a:gd name="T32" fmla="*/ 267 w 383"/>
                <a:gd name="T33" fmla="*/ 725 h 725"/>
                <a:gd name="T34" fmla="*/ 296 w 383"/>
                <a:gd name="T35" fmla="*/ 697 h 725"/>
                <a:gd name="T36" fmla="*/ 296 w 383"/>
                <a:gd name="T37" fmla="*/ 265 h 725"/>
                <a:gd name="T38" fmla="*/ 320 w 383"/>
                <a:gd name="T39" fmla="*/ 265 h 725"/>
                <a:gd name="T40" fmla="*/ 383 w 383"/>
                <a:gd name="T41" fmla="*/ 202 h 725"/>
                <a:gd name="T42" fmla="*/ 383 w 383"/>
                <a:gd name="T43" fmla="*/ 63 h 725"/>
                <a:gd name="T44" fmla="*/ 320 w 383"/>
                <a:gd name="T45"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3" h="725">
                  <a:moveTo>
                    <a:pt x="320" y="0"/>
                  </a:moveTo>
                  <a:cubicBezTo>
                    <a:pt x="62" y="0"/>
                    <a:pt x="62" y="0"/>
                    <a:pt x="62" y="0"/>
                  </a:cubicBezTo>
                  <a:cubicBezTo>
                    <a:pt x="28" y="0"/>
                    <a:pt x="0" y="29"/>
                    <a:pt x="0" y="63"/>
                  </a:cubicBezTo>
                  <a:cubicBezTo>
                    <a:pt x="0" y="202"/>
                    <a:pt x="0" y="202"/>
                    <a:pt x="0" y="202"/>
                  </a:cubicBezTo>
                  <a:cubicBezTo>
                    <a:pt x="0" y="237"/>
                    <a:pt x="28" y="265"/>
                    <a:pt x="62" y="265"/>
                  </a:cubicBezTo>
                  <a:cubicBezTo>
                    <a:pt x="87" y="265"/>
                    <a:pt x="87" y="265"/>
                    <a:pt x="87" y="265"/>
                  </a:cubicBezTo>
                  <a:cubicBezTo>
                    <a:pt x="87" y="697"/>
                    <a:pt x="87" y="697"/>
                    <a:pt x="87" y="697"/>
                  </a:cubicBezTo>
                  <a:cubicBezTo>
                    <a:pt x="87" y="713"/>
                    <a:pt x="99" y="725"/>
                    <a:pt x="115" y="725"/>
                  </a:cubicBezTo>
                  <a:cubicBezTo>
                    <a:pt x="150" y="725"/>
                    <a:pt x="150" y="725"/>
                    <a:pt x="150" y="725"/>
                  </a:cubicBezTo>
                  <a:cubicBezTo>
                    <a:pt x="166" y="725"/>
                    <a:pt x="179" y="713"/>
                    <a:pt x="179" y="697"/>
                  </a:cubicBezTo>
                  <a:cubicBezTo>
                    <a:pt x="179" y="407"/>
                    <a:pt x="179" y="407"/>
                    <a:pt x="179" y="407"/>
                  </a:cubicBezTo>
                  <a:cubicBezTo>
                    <a:pt x="179" y="400"/>
                    <a:pt x="184" y="395"/>
                    <a:pt x="190" y="395"/>
                  </a:cubicBezTo>
                  <a:cubicBezTo>
                    <a:pt x="192" y="395"/>
                    <a:pt x="192" y="395"/>
                    <a:pt x="192" y="395"/>
                  </a:cubicBezTo>
                  <a:cubicBezTo>
                    <a:pt x="198" y="395"/>
                    <a:pt x="203" y="400"/>
                    <a:pt x="203" y="407"/>
                  </a:cubicBezTo>
                  <a:cubicBezTo>
                    <a:pt x="203" y="697"/>
                    <a:pt x="203" y="697"/>
                    <a:pt x="203" y="697"/>
                  </a:cubicBezTo>
                  <a:cubicBezTo>
                    <a:pt x="203" y="713"/>
                    <a:pt x="216" y="725"/>
                    <a:pt x="232" y="725"/>
                  </a:cubicBezTo>
                  <a:cubicBezTo>
                    <a:pt x="267" y="725"/>
                    <a:pt x="267" y="725"/>
                    <a:pt x="267" y="725"/>
                  </a:cubicBezTo>
                  <a:cubicBezTo>
                    <a:pt x="283" y="725"/>
                    <a:pt x="296" y="713"/>
                    <a:pt x="296" y="697"/>
                  </a:cubicBezTo>
                  <a:cubicBezTo>
                    <a:pt x="296" y="265"/>
                    <a:pt x="296" y="265"/>
                    <a:pt x="296" y="265"/>
                  </a:cubicBezTo>
                  <a:cubicBezTo>
                    <a:pt x="320" y="265"/>
                    <a:pt x="320" y="265"/>
                    <a:pt x="320" y="265"/>
                  </a:cubicBezTo>
                  <a:cubicBezTo>
                    <a:pt x="355" y="265"/>
                    <a:pt x="383" y="237"/>
                    <a:pt x="383" y="202"/>
                  </a:cubicBezTo>
                  <a:cubicBezTo>
                    <a:pt x="383" y="63"/>
                    <a:pt x="383" y="63"/>
                    <a:pt x="383" y="63"/>
                  </a:cubicBezTo>
                  <a:cubicBezTo>
                    <a:pt x="383" y="29"/>
                    <a:pt x="355" y="0"/>
                    <a:pt x="3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35" name="Oval 17">
              <a:extLst>
                <a:ext uri="{FF2B5EF4-FFF2-40B4-BE49-F238E27FC236}">
                  <a16:creationId xmlns:a16="http://schemas.microsoft.com/office/drawing/2014/main" id="{619632AF-41A1-1421-7F7F-DA55B150FD4F}"/>
                </a:ext>
              </a:extLst>
            </p:cNvPr>
            <p:cNvSpPr>
              <a:spLocks noChangeArrowheads="1"/>
            </p:cNvSpPr>
            <p:nvPr/>
          </p:nvSpPr>
          <p:spPr bwMode="auto">
            <a:xfrm>
              <a:off x="-93" y="1169"/>
              <a:ext cx="419" cy="4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36" name="Freeform 18">
              <a:extLst>
                <a:ext uri="{FF2B5EF4-FFF2-40B4-BE49-F238E27FC236}">
                  <a16:creationId xmlns:a16="http://schemas.microsoft.com/office/drawing/2014/main" id="{9025B103-F1A9-C331-8E64-22EEA5B83A97}"/>
                </a:ext>
              </a:extLst>
            </p:cNvPr>
            <p:cNvSpPr>
              <a:spLocks/>
            </p:cNvSpPr>
            <p:nvPr/>
          </p:nvSpPr>
          <p:spPr bwMode="auto">
            <a:xfrm>
              <a:off x="593" y="1728"/>
              <a:ext cx="720" cy="1554"/>
            </a:xfrm>
            <a:custGeom>
              <a:avLst/>
              <a:gdLst>
                <a:gd name="T0" fmla="*/ 304 w 304"/>
                <a:gd name="T1" fmla="*/ 56 h 656"/>
                <a:gd name="T2" fmla="*/ 304 w 304"/>
                <a:gd name="T3" fmla="*/ 182 h 656"/>
                <a:gd name="T4" fmla="*/ 247 w 304"/>
                <a:gd name="T5" fmla="*/ 239 h 656"/>
                <a:gd name="T6" fmla="*/ 225 w 304"/>
                <a:gd name="T7" fmla="*/ 239 h 656"/>
                <a:gd name="T8" fmla="*/ 225 w 304"/>
                <a:gd name="T9" fmla="*/ 630 h 656"/>
                <a:gd name="T10" fmla="*/ 199 w 304"/>
                <a:gd name="T11" fmla="*/ 656 h 656"/>
                <a:gd name="T12" fmla="*/ 168 w 304"/>
                <a:gd name="T13" fmla="*/ 656 h 656"/>
                <a:gd name="T14" fmla="*/ 142 w 304"/>
                <a:gd name="T15" fmla="*/ 630 h 656"/>
                <a:gd name="T16" fmla="*/ 142 w 304"/>
                <a:gd name="T17" fmla="*/ 367 h 656"/>
                <a:gd name="T18" fmla="*/ 131 w 304"/>
                <a:gd name="T19" fmla="*/ 357 h 656"/>
                <a:gd name="T20" fmla="*/ 130 w 304"/>
                <a:gd name="T21" fmla="*/ 357 h 656"/>
                <a:gd name="T22" fmla="*/ 120 w 304"/>
                <a:gd name="T23" fmla="*/ 367 h 656"/>
                <a:gd name="T24" fmla="*/ 120 w 304"/>
                <a:gd name="T25" fmla="*/ 630 h 656"/>
                <a:gd name="T26" fmla="*/ 94 w 304"/>
                <a:gd name="T27" fmla="*/ 656 h 656"/>
                <a:gd name="T28" fmla="*/ 62 w 304"/>
                <a:gd name="T29" fmla="*/ 656 h 656"/>
                <a:gd name="T30" fmla="*/ 36 w 304"/>
                <a:gd name="T31" fmla="*/ 630 h 656"/>
                <a:gd name="T32" fmla="*/ 36 w 304"/>
                <a:gd name="T33" fmla="*/ 239 h 656"/>
                <a:gd name="T34" fmla="*/ 14 w 304"/>
                <a:gd name="T35" fmla="*/ 239 h 656"/>
                <a:gd name="T36" fmla="*/ 14 w 304"/>
                <a:gd name="T37" fmla="*/ 239 h 656"/>
                <a:gd name="T38" fmla="*/ 11 w 304"/>
                <a:gd name="T39" fmla="*/ 234 h 656"/>
                <a:gd name="T40" fmla="*/ 18 w 304"/>
                <a:gd name="T41" fmla="*/ 198 h 656"/>
                <a:gd name="T42" fmla="*/ 18 w 304"/>
                <a:gd name="T43" fmla="*/ 59 h 656"/>
                <a:gd name="T44" fmla="*/ 1 w 304"/>
                <a:gd name="T45" fmla="*/ 6 h 656"/>
                <a:gd name="T46" fmla="*/ 3 w 304"/>
                <a:gd name="T47" fmla="*/ 1 h 656"/>
                <a:gd name="T48" fmla="*/ 14 w 304"/>
                <a:gd name="T49" fmla="*/ 0 h 656"/>
                <a:gd name="T50" fmla="*/ 247 w 304"/>
                <a:gd name="T51" fmla="*/ 0 h 656"/>
                <a:gd name="T52" fmla="*/ 304 w 304"/>
                <a:gd name="T53" fmla="*/ 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4" h="656">
                  <a:moveTo>
                    <a:pt x="304" y="56"/>
                  </a:moveTo>
                  <a:cubicBezTo>
                    <a:pt x="304" y="182"/>
                    <a:pt x="304" y="182"/>
                    <a:pt x="304" y="182"/>
                  </a:cubicBezTo>
                  <a:cubicBezTo>
                    <a:pt x="304" y="213"/>
                    <a:pt x="279" y="239"/>
                    <a:pt x="247" y="239"/>
                  </a:cubicBezTo>
                  <a:cubicBezTo>
                    <a:pt x="225" y="239"/>
                    <a:pt x="225" y="239"/>
                    <a:pt x="225" y="239"/>
                  </a:cubicBezTo>
                  <a:cubicBezTo>
                    <a:pt x="225" y="630"/>
                    <a:pt x="225" y="630"/>
                    <a:pt x="225" y="630"/>
                  </a:cubicBezTo>
                  <a:cubicBezTo>
                    <a:pt x="225" y="644"/>
                    <a:pt x="214" y="656"/>
                    <a:pt x="199" y="656"/>
                  </a:cubicBezTo>
                  <a:cubicBezTo>
                    <a:pt x="168" y="656"/>
                    <a:pt x="168" y="656"/>
                    <a:pt x="168" y="656"/>
                  </a:cubicBezTo>
                  <a:cubicBezTo>
                    <a:pt x="153" y="656"/>
                    <a:pt x="142" y="644"/>
                    <a:pt x="142" y="630"/>
                  </a:cubicBezTo>
                  <a:cubicBezTo>
                    <a:pt x="142" y="367"/>
                    <a:pt x="142" y="367"/>
                    <a:pt x="142" y="367"/>
                  </a:cubicBezTo>
                  <a:cubicBezTo>
                    <a:pt x="142" y="361"/>
                    <a:pt x="137" y="357"/>
                    <a:pt x="131" y="357"/>
                  </a:cubicBezTo>
                  <a:cubicBezTo>
                    <a:pt x="130" y="357"/>
                    <a:pt x="130" y="357"/>
                    <a:pt x="130" y="357"/>
                  </a:cubicBezTo>
                  <a:cubicBezTo>
                    <a:pt x="124" y="357"/>
                    <a:pt x="120" y="361"/>
                    <a:pt x="120" y="367"/>
                  </a:cubicBezTo>
                  <a:cubicBezTo>
                    <a:pt x="120" y="630"/>
                    <a:pt x="120" y="630"/>
                    <a:pt x="120" y="630"/>
                  </a:cubicBezTo>
                  <a:cubicBezTo>
                    <a:pt x="120" y="644"/>
                    <a:pt x="108" y="656"/>
                    <a:pt x="94" y="656"/>
                  </a:cubicBezTo>
                  <a:cubicBezTo>
                    <a:pt x="62" y="656"/>
                    <a:pt x="62" y="656"/>
                    <a:pt x="62" y="656"/>
                  </a:cubicBezTo>
                  <a:cubicBezTo>
                    <a:pt x="48" y="656"/>
                    <a:pt x="36" y="644"/>
                    <a:pt x="36" y="630"/>
                  </a:cubicBezTo>
                  <a:cubicBezTo>
                    <a:pt x="36" y="239"/>
                    <a:pt x="36" y="239"/>
                    <a:pt x="36" y="239"/>
                  </a:cubicBezTo>
                  <a:cubicBezTo>
                    <a:pt x="14" y="239"/>
                    <a:pt x="14" y="239"/>
                    <a:pt x="14" y="239"/>
                  </a:cubicBezTo>
                  <a:cubicBezTo>
                    <a:pt x="14" y="239"/>
                    <a:pt x="14" y="239"/>
                    <a:pt x="14" y="239"/>
                  </a:cubicBezTo>
                  <a:cubicBezTo>
                    <a:pt x="12" y="239"/>
                    <a:pt x="10" y="236"/>
                    <a:pt x="11" y="234"/>
                  </a:cubicBezTo>
                  <a:cubicBezTo>
                    <a:pt x="16" y="223"/>
                    <a:pt x="18" y="211"/>
                    <a:pt x="18" y="198"/>
                  </a:cubicBezTo>
                  <a:cubicBezTo>
                    <a:pt x="18" y="59"/>
                    <a:pt x="18" y="59"/>
                    <a:pt x="18" y="59"/>
                  </a:cubicBezTo>
                  <a:cubicBezTo>
                    <a:pt x="18" y="40"/>
                    <a:pt x="12" y="21"/>
                    <a:pt x="1" y="6"/>
                  </a:cubicBezTo>
                  <a:cubicBezTo>
                    <a:pt x="0" y="4"/>
                    <a:pt x="1" y="1"/>
                    <a:pt x="3" y="1"/>
                  </a:cubicBezTo>
                  <a:cubicBezTo>
                    <a:pt x="7" y="0"/>
                    <a:pt x="11" y="0"/>
                    <a:pt x="14" y="0"/>
                  </a:cubicBezTo>
                  <a:cubicBezTo>
                    <a:pt x="247" y="0"/>
                    <a:pt x="247" y="0"/>
                    <a:pt x="247" y="0"/>
                  </a:cubicBezTo>
                  <a:cubicBezTo>
                    <a:pt x="279" y="0"/>
                    <a:pt x="304" y="25"/>
                    <a:pt x="304"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37" name="Oval 19">
              <a:extLst>
                <a:ext uri="{FF2B5EF4-FFF2-40B4-BE49-F238E27FC236}">
                  <a16:creationId xmlns:a16="http://schemas.microsoft.com/office/drawing/2014/main" id="{AB912E13-020B-2EF1-5630-38024AD04D00}"/>
                </a:ext>
              </a:extLst>
            </p:cNvPr>
            <p:cNvSpPr>
              <a:spLocks noChangeArrowheads="1"/>
            </p:cNvSpPr>
            <p:nvPr/>
          </p:nvSpPr>
          <p:spPr bwMode="auto">
            <a:xfrm>
              <a:off x="707" y="1229"/>
              <a:ext cx="390" cy="3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38" name="Freeform 20">
              <a:extLst>
                <a:ext uri="{FF2B5EF4-FFF2-40B4-BE49-F238E27FC236}">
                  <a16:creationId xmlns:a16="http://schemas.microsoft.com/office/drawing/2014/main" id="{AD2D5524-2645-2DEF-9740-DEFD9C24C574}"/>
                </a:ext>
              </a:extLst>
            </p:cNvPr>
            <p:cNvSpPr>
              <a:spLocks/>
            </p:cNvSpPr>
            <p:nvPr/>
          </p:nvSpPr>
          <p:spPr bwMode="auto">
            <a:xfrm>
              <a:off x="-1083" y="1728"/>
              <a:ext cx="722" cy="1554"/>
            </a:xfrm>
            <a:custGeom>
              <a:avLst/>
              <a:gdLst>
                <a:gd name="T0" fmla="*/ 286 w 305"/>
                <a:gd name="T1" fmla="*/ 198 h 656"/>
                <a:gd name="T2" fmla="*/ 293 w 305"/>
                <a:gd name="T3" fmla="*/ 234 h 656"/>
                <a:gd name="T4" fmla="*/ 290 w 305"/>
                <a:gd name="T5" fmla="*/ 239 h 656"/>
                <a:gd name="T6" fmla="*/ 290 w 305"/>
                <a:gd name="T7" fmla="*/ 239 h 656"/>
                <a:gd name="T8" fmla="*/ 268 w 305"/>
                <a:gd name="T9" fmla="*/ 239 h 656"/>
                <a:gd name="T10" fmla="*/ 268 w 305"/>
                <a:gd name="T11" fmla="*/ 630 h 656"/>
                <a:gd name="T12" fmla="*/ 242 w 305"/>
                <a:gd name="T13" fmla="*/ 656 h 656"/>
                <a:gd name="T14" fmla="*/ 210 w 305"/>
                <a:gd name="T15" fmla="*/ 656 h 656"/>
                <a:gd name="T16" fmla="*/ 185 w 305"/>
                <a:gd name="T17" fmla="*/ 630 h 656"/>
                <a:gd name="T18" fmla="*/ 185 w 305"/>
                <a:gd name="T19" fmla="*/ 367 h 656"/>
                <a:gd name="T20" fmla="*/ 174 w 305"/>
                <a:gd name="T21" fmla="*/ 357 h 656"/>
                <a:gd name="T22" fmla="*/ 173 w 305"/>
                <a:gd name="T23" fmla="*/ 357 h 656"/>
                <a:gd name="T24" fmla="*/ 162 w 305"/>
                <a:gd name="T25" fmla="*/ 367 h 656"/>
                <a:gd name="T26" fmla="*/ 162 w 305"/>
                <a:gd name="T27" fmla="*/ 630 h 656"/>
                <a:gd name="T28" fmla="*/ 137 w 305"/>
                <a:gd name="T29" fmla="*/ 656 h 656"/>
                <a:gd name="T30" fmla="*/ 105 w 305"/>
                <a:gd name="T31" fmla="*/ 656 h 656"/>
                <a:gd name="T32" fmla="*/ 79 w 305"/>
                <a:gd name="T33" fmla="*/ 630 h 656"/>
                <a:gd name="T34" fmla="*/ 79 w 305"/>
                <a:gd name="T35" fmla="*/ 239 h 656"/>
                <a:gd name="T36" fmla="*/ 57 w 305"/>
                <a:gd name="T37" fmla="*/ 239 h 656"/>
                <a:gd name="T38" fmla="*/ 0 w 305"/>
                <a:gd name="T39" fmla="*/ 182 h 656"/>
                <a:gd name="T40" fmla="*/ 0 w 305"/>
                <a:gd name="T41" fmla="*/ 56 h 656"/>
                <a:gd name="T42" fmla="*/ 57 w 305"/>
                <a:gd name="T43" fmla="*/ 0 h 656"/>
                <a:gd name="T44" fmla="*/ 290 w 305"/>
                <a:gd name="T45" fmla="*/ 0 h 656"/>
                <a:gd name="T46" fmla="*/ 301 w 305"/>
                <a:gd name="T47" fmla="*/ 1 h 656"/>
                <a:gd name="T48" fmla="*/ 303 w 305"/>
                <a:gd name="T49" fmla="*/ 6 h 656"/>
                <a:gd name="T50" fmla="*/ 286 w 305"/>
                <a:gd name="T51" fmla="*/ 59 h 656"/>
                <a:gd name="T52" fmla="*/ 286 w 305"/>
                <a:gd name="T53" fmla="*/ 19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656">
                  <a:moveTo>
                    <a:pt x="286" y="198"/>
                  </a:moveTo>
                  <a:cubicBezTo>
                    <a:pt x="286" y="211"/>
                    <a:pt x="289" y="223"/>
                    <a:pt x="293" y="234"/>
                  </a:cubicBezTo>
                  <a:cubicBezTo>
                    <a:pt x="294" y="236"/>
                    <a:pt x="293" y="239"/>
                    <a:pt x="290" y="239"/>
                  </a:cubicBezTo>
                  <a:cubicBezTo>
                    <a:pt x="290" y="239"/>
                    <a:pt x="290" y="239"/>
                    <a:pt x="290" y="239"/>
                  </a:cubicBezTo>
                  <a:cubicBezTo>
                    <a:pt x="268" y="239"/>
                    <a:pt x="268" y="239"/>
                    <a:pt x="268" y="239"/>
                  </a:cubicBezTo>
                  <a:cubicBezTo>
                    <a:pt x="268" y="630"/>
                    <a:pt x="268" y="630"/>
                    <a:pt x="268" y="630"/>
                  </a:cubicBezTo>
                  <a:cubicBezTo>
                    <a:pt x="268" y="644"/>
                    <a:pt x="256" y="656"/>
                    <a:pt x="242" y="656"/>
                  </a:cubicBezTo>
                  <a:cubicBezTo>
                    <a:pt x="210" y="656"/>
                    <a:pt x="210" y="656"/>
                    <a:pt x="210" y="656"/>
                  </a:cubicBezTo>
                  <a:cubicBezTo>
                    <a:pt x="196" y="656"/>
                    <a:pt x="185" y="644"/>
                    <a:pt x="185" y="630"/>
                  </a:cubicBezTo>
                  <a:cubicBezTo>
                    <a:pt x="185" y="367"/>
                    <a:pt x="185" y="367"/>
                    <a:pt x="185" y="367"/>
                  </a:cubicBezTo>
                  <a:cubicBezTo>
                    <a:pt x="185" y="361"/>
                    <a:pt x="180" y="357"/>
                    <a:pt x="174" y="357"/>
                  </a:cubicBezTo>
                  <a:cubicBezTo>
                    <a:pt x="173" y="357"/>
                    <a:pt x="173" y="357"/>
                    <a:pt x="173" y="357"/>
                  </a:cubicBezTo>
                  <a:cubicBezTo>
                    <a:pt x="167" y="357"/>
                    <a:pt x="162" y="361"/>
                    <a:pt x="162" y="367"/>
                  </a:cubicBezTo>
                  <a:cubicBezTo>
                    <a:pt x="162" y="630"/>
                    <a:pt x="162" y="630"/>
                    <a:pt x="162" y="630"/>
                  </a:cubicBezTo>
                  <a:cubicBezTo>
                    <a:pt x="162" y="644"/>
                    <a:pt x="151" y="656"/>
                    <a:pt x="137" y="656"/>
                  </a:cubicBezTo>
                  <a:cubicBezTo>
                    <a:pt x="105" y="656"/>
                    <a:pt x="105" y="656"/>
                    <a:pt x="105" y="656"/>
                  </a:cubicBezTo>
                  <a:cubicBezTo>
                    <a:pt x="90" y="656"/>
                    <a:pt x="79" y="644"/>
                    <a:pt x="79" y="630"/>
                  </a:cubicBezTo>
                  <a:cubicBezTo>
                    <a:pt x="79" y="239"/>
                    <a:pt x="79" y="239"/>
                    <a:pt x="79" y="239"/>
                  </a:cubicBezTo>
                  <a:cubicBezTo>
                    <a:pt x="57" y="239"/>
                    <a:pt x="57" y="239"/>
                    <a:pt x="57" y="239"/>
                  </a:cubicBezTo>
                  <a:cubicBezTo>
                    <a:pt x="26" y="239"/>
                    <a:pt x="0" y="213"/>
                    <a:pt x="0" y="182"/>
                  </a:cubicBezTo>
                  <a:cubicBezTo>
                    <a:pt x="0" y="56"/>
                    <a:pt x="0" y="56"/>
                    <a:pt x="0" y="56"/>
                  </a:cubicBezTo>
                  <a:cubicBezTo>
                    <a:pt x="0" y="25"/>
                    <a:pt x="26" y="0"/>
                    <a:pt x="57" y="0"/>
                  </a:cubicBezTo>
                  <a:cubicBezTo>
                    <a:pt x="290" y="0"/>
                    <a:pt x="290" y="0"/>
                    <a:pt x="290" y="0"/>
                  </a:cubicBezTo>
                  <a:cubicBezTo>
                    <a:pt x="294" y="0"/>
                    <a:pt x="297" y="0"/>
                    <a:pt x="301" y="1"/>
                  </a:cubicBezTo>
                  <a:cubicBezTo>
                    <a:pt x="303" y="1"/>
                    <a:pt x="305" y="4"/>
                    <a:pt x="303" y="6"/>
                  </a:cubicBezTo>
                  <a:cubicBezTo>
                    <a:pt x="292" y="21"/>
                    <a:pt x="286" y="40"/>
                    <a:pt x="286" y="59"/>
                  </a:cubicBezTo>
                  <a:lnTo>
                    <a:pt x="286"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39" name="Oval 21">
              <a:extLst>
                <a:ext uri="{FF2B5EF4-FFF2-40B4-BE49-F238E27FC236}">
                  <a16:creationId xmlns:a16="http://schemas.microsoft.com/office/drawing/2014/main" id="{DD597253-C52B-2F7C-1E8B-38FFEE0F2E99}"/>
                </a:ext>
              </a:extLst>
            </p:cNvPr>
            <p:cNvSpPr>
              <a:spLocks noChangeArrowheads="1"/>
            </p:cNvSpPr>
            <p:nvPr/>
          </p:nvSpPr>
          <p:spPr bwMode="auto">
            <a:xfrm>
              <a:off x="-867" y="1229"/>
              <a:ext cx="390" cy="3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0" name="Freeform 22">
              <a:extLst>
                <a:ext uri="{FF2B5EF4-FFF2-40B4-BE49-F238E27FC236}">
                  <a16:creationId xmlns:a16="http://schemas.microsoft.com/office/drawing/2014/main" id="{27E8DED4-D20B-01ED-0A4C-32FA5E17D081}"/>
                </a:ext>
              </a:extLst>
            </p:cNvPr>
            <p:cNvSpPr>
              <a:spLocks/>
            </p:cNvSpPr>
            <p:nvPr/>
          </p:nvSpPr>
          <p:spPr bwMode="auto">
            <a:xfrm>
              <a:off x="-1750" y="1740"/>
              <a:ext cx="644" cy="1386"/>
            </a:xfrm>
            <a:custGeom>
              <a:avLst/>
              <a:gdLst>
                <a:gd name="T0" fmla="*/ 255 w 272"/>
                <a:gd name="T1" fmla="*/ 177 h 585"/>
                <a:gd name="T2" fmla="*/ 262 w 272"/>
                <a:gd name="T3" fmla="*/ 209 h 585"/>
                <a:gd name="T4" fmla="*/ 259 w 272"/>
                <a:gd name="T5" fmla="*/ 213 h 585"/>
                <a:gd name="T6" fmla="*/ 259 w 272"/>
                <a:gd name="T7" fmla="*/ 213 h 585"/>
                <a:gd name="T8" fmla="*/ 239 w 272"/>
                <a:gd name="T9" fmla="*/ 213 h 585"/>
                <a:gd name="T10" fmla="*/ 239 w 272"/>
                <a:gd name="T11" fmla="*/ 562 h 585"/>
                <a:gd name="T12" fmla="*/ 216 w 272"/>
                <a:gd name="T13" fmla="*/ 585 h 585"/>
                <a:gd name="T14" fmla="*/ 188 w 272"/>
                <a:gd name="T15" fmla="*/ 585 h 585"/>
                <a:gd name="T16" fmla="*/ 165 w 272"/>
                <a:gd name="T17" fmla="*/ 562 h 585"/>
                <a:gd name="T18" fmla="*/ 165 w 272"/>
                <a:gd name="T19" fmla="*/ 328 h 585"/>
                <a:gd name="T20" fmla="*/ 156 w 272"/>
                <a:gd name="T21" fmla="*/ 318 h 585"/>
                <a:gd name="T22" fmla="*/ 154 w 272"/>
                <a:gd name="T23" fmla="*/ 318 h 585"/>
                <a:gd name="T24" fmla="*/ 145 w 272"/>
                <a:gd name="T25" fmla="*/ 328 h 585"/>
                <a:gd name="T26" fmla="*/ 145 w 272"/>
                <a:gd name="T27" fmla="*/ 562 h 585"/>
                <a:gd name="T28" fmla="*/ 122 w 272"/>
                <a:gd name="T29" fmla="*/ 585 h 585"/>
                <a:gd name="T30" fmla="*/ 94 w 272"/>
                <a:gd name="T31" fmla="*/ 585 h 585"/>
                <a:gd name="T32" fmla="*/ 71 w 272"/>
                <a:gd name="T33" fmla="*/ 562 h 585"/>
                <a:gd name="T34" fmla="*/ 71 w 272"/>
                <a:gd name="T35" fmla="*/ 213 h 585"/>
                <a:gd name="T36" fmla="*/ 51 w 272"/>
                <a:gd name="T37" fmla="*/ 213 h 585"/>
                <a:gd name="T38" fmla="*/ 0 w 272"/>
                <a:gd name="T39" fmla="*/ 163 h 585"/>
                <a:gd name="T40" fmla="*/ 0 w 272"/>
                <a:gd name="T41" fmla="*/ 50 h 585"/>
                <a:gd name="T42" fmla="*/ 51 w 272"/>
                <a:gd name="T43" fmla="*/ 0 h 585"/>
                <a:gd name="T44" fmla="*/ 259 w 272"/>
                <a:gd name="T45" fmla="*/ 0 h 585"/>
                <a:gd name="T46" fmla="*/ 269 w 272"/>
                <a:gd name="T47" fmla="*/ 1 h 585"/>
                <a:gd name="T48" fmla="*/ 271 w 272"/>
                <a:gd name="T49" fmla="*/ 6 h 585"/>
                <a:gd name="T50" fmla="*/ 255 w 272"/>
                <a:gd name="T51" fmla="*/ 53 h 585"/>
                <a:gd name="T52" fmla="*/ 255 w 272"/>
                <a:gd name="T53" fmla="*/ 17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585">
                  <a:moveTo>
                    <a:pt x="255" y="177"/>
                  </a:moveTo>
                  <a:cubicBezTo>
                    <a:pt x="255" y="188"/>
                    <a:pt x="258" y="199"/>
                    <a:pt x="262" y="209"/>
                  </a:cubicBezTo>
                  <a:cubicBezTo>
                    <a:pt x="263" y="211"/>
                    <a:pt x="261" y="213"/>
                    <a:pt x="259" y="213"/>
                  </a:cubicBezTo>
                  <a:cubicBezTo>
                    <a:pt x="259" y="213"/>
                    <a:pt x="259" y="213"/>
                    <a:pt x="259" y="213"/>
                  </a:cubicBezTo>
                  <a:cubicBezTo>
                    <a:pt x="239" y="213"/>
                    <a:pt x="239" y="213"/>
                    <a:pt x="239" y="213"/>
                  </a:cubicBezTo>
                  <a:cubicBezTo>
                    <a:pt x="239" y="562"/>
                    <a:pt x="239" y="562"/>
                    <a:pt x="239" y="562"/>
                  </a:cubicBezTo>
                  <a:cubicBezTo>
                    <a:pt x="239" y="575"/>
                    <a:pt x="229" y="585"/>
                    <a:pt x="216" y="585"/>
                  </a:cubicBezTo>
                  <a:cubicBezTo>
                    <a:pt x="188" y="585"/>
                    <a:pt x="188" y="585"/>
                    <a:pt x="188" y="585"/>
                  </a:cubicBezTo>
                  <a:cubicBezTo>
                    <a:pt x="175" y="585"/>
                    <a:pt x="165" y="575"/>
                    <a:pt x="165" y="562"/>
                  </a:cubicBezTo>
                  <a:cubicBezTo>
                    <a:pt x="165" y="328"/>
                    <a:pt x="165" y="328"/>
                    <a:pt x="165" y="328"/>
                  </a:cubicBezTo>
                  <a:cubicBezTo>
                    <a:pt x="165" y="323"/>
                    <a:pt x="161" y="318"/>
                    <a:pt x="156" y="318"/>
                  </a:cubicBezTo>
                  <a:cubicBezTo>
                    <a:pt x="154" y="318"/>
                    <a:pt x="154" y="318"/>
                    <a:pt x="154" y="318"/>
                  </a:cubicBezTo>
                  <a:cubicBezTo>
                    <a:pt x="149" y="318"/>
                    <a:pt x="145" y="323"/>
                    <a:pt x="145" y="328"/>
                  </a:cubicBezTo>
                  <a:cubicBezTo>
                    <a:pt x="145" y="562"/>
                    <a:pt x="145" y="562"/>
                    <a:pt x="145" y="562"/>
                  </a:cubicBezTo>
                  <a:cubicBezTo>
                    <a:pt x="145" y="575"/>
                    <a:pt x="135" y="585"/>
                    <a:pt x="122" y="585"/>
                  </a:cubicBezTo>
                  <a:cubicBezTo>
                    <a:pt x="94" y="585"/>
                    <a:pt x="94" y="585"/>
                    <a:pt x="94" y="585"/>
                  </a:cubicBezTo>
                  <a:cubicBezTo>
                    <a:pt x="81" y="585"/>
                    <a:pt x="71" y="575"/>
                    <a:pt x="71" y="562"/>
                  </a:cubicBezTo>
                  <a:cubicBezTo>
                    <a:pt x="71" y="213"/>
                    <a:pt x="71" y="213"/>
                    <a:pt x="71" y="213"/>
                  </a:cubicBezTo>
                  <a:cubicBezTo>
                    <a:pt x="51" y="213"/>
                    <a:pt x="51" y="213"/>
                    <a:pt x="51" y="213"/>
                  </a:cubicBezTo>
                  <a:cubicBezTo>
                    <a:pt x="23" y="213"/>
                    <a:pt x="0" y="191"/>
                    <a:pt x="0" y="163"/>
                  </a:cubicBezTo>
                  <a:cubicBezTo>
                    <a:pt x="0" y="50"/>
                    <a:pt x="0" y="50"/>
                    <a:pt x="0" y="50"/>
                  </a:cubicBezTo>
                  <a:cubicBezTo>
                    <a:pt x="0" y="22"/>
                    <a:pt x="23" y="0"/>
                    <a:pt x="51" y="0"/>
                  </a:cubicBezTo>
                  <a:cubicBezTo>
                    <a:pt x="259" y="0"/>
                    <a:pt x="259" y="0"/>
                    <a:pt x="259" y="0"/>
                  </a:cubicBezTo>
                  <a:cubicBezTo>
                    <a:pt x="262" y="0"/>
                    <a:pt x="265" y="0"/>
                    <a:pt x="269" y="1"/>
                  </a:cubicBezTo>
                  <a:cubicBezTo>
                    <a:pt x="271" y="1"/>
                    <a:pt x="272" y="4"/>
                    <a:pt x="271" y="6"/>
                  </a:cubicBezTo>
                  <a:cubicBezTo>
                    <a:pt x="261" y="19"/>
                    <a:pt x="255" y="35"/>
                    <a:pt x="255" y="53"/>
                  </a:cubicBezTo>
                  <a:lnTo>
                    <a:pt x="255"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1" name="Oval 23">
              <a:extLst>
                <a:ext uri="{FF2B5EF4-FFF2-40B4-BE49-F238E27FC236}">
                  <a16:creationId xmlns:a16="http://schemas.microsoft.com/office/drawing/2014/main" id="{7433B4BA-A81F-9336-AE34-998794B4A2D4}"/>
                </a:ext>
              </a:extLst>
            </p:cNvPr>
            <p:cNvSpPr>
              <a:spLocks noChangeArrowheads="1"/>
            </p:cNvSpPr>
            <p:nvPr/>
          </p:nvSpPr>
          <p:spPr bwMode="auto">
            <a:xfrm>
              <a:off x="-1556" y="1295"/>
              <a:ext cx="348" cy="3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2" name="Freeform 24">
              <a:extLst>
                <a:ext uri="{FF2B5EF4-FFF2-40B4-BE49-F238E27FC236}">
                  <a16:creationId xmlns:a16="http://schemas.microsoft.com/office/drawing/2014/main" id="{D68E89F2-3FEB-DE69-5328-5F0FE99F0308}"/>
                </a:ext>
              </a:extLst>
            </p:cNvPr>
            <p:cNvSpPr>
              <a:spLocks/>
            </p:cNvSpPr>
            <p:nvPr/>
          </p:nvSpPr>
          <p:spPr bwMode="auto">
            <a:xfrm>
              <a:off x="1341" y="1740"/>
              <a:ext cx="642" cy="1386"/>
            </a:xfrm>
            <a:custGeom>
              <a:avLst/>
              <a:gdLst>
                <a:gd name="T0" fmla="*/ 16 w 271"/>
                <a:gd name="T1" fmla="*/ 177 h 585"/>
                <a:gd name="T2" fmla="*/ 10 w 271"/>
                <a:gd name="T3" fmla="*/ 209 h 585"/>
                <a:gd name="T4" fmla="*/ 13 w 271"/>
                <a:gd name="T5" fmla="*/ 213 h 585"/>
                <a:gd name="T6" fmla="*/ 13 w 271"/>
                <a:gd name="T7" fmla="*/ 213 h 585"/>
                <a:gd name="T8" fmla="*/ 32 w 271"/>
                <a:gd name="T9" fmla="*/ 213 h 585"/>
                <a:gd name="T10" fmla="*/ 32 w 271"/>
                <a:gd name="T11" fmla="*/ 562 h 585"/>
                <a:gd name="T12" fmla="*/ 55 w 271"/>
                <a:gd name="T13" fmla="*/ 585 h 585"/>
                <a:gd name="T14" fmla="*/ 84 w 271"/>
                <a:gd name="T15" fmla="*/ 585 h 585"/>
                <a:gd name="T16" fmla="*/ 107 w 271"/>
                <a:gd name="T17" fmla="*/ 562 h 585"/>
                <a:gd name="T18" fmla="*/ 107 w 271"/>
                <a:gd name="T19" fmla="*/ 328 h 585"/>
                <a:gd name="T20" fmla="*/ 116 w 271"/>
                <a:gd name="T21" fmla="*/ 318 h 585"/>
                <a:gd name="T22" fmla="*/ 117 w 271"/>
                <a:gd name="T23" fmla="*/ 318 h 585"/>
                <a:gd name="T24" fmla="*/ 126 w 271"/>
                <a:gd name="T25" fmla="*/ 328 h 585"/>
                <a:gd name="T26" fmla="*/ 126 w 271"/>
                <a:gd name="T27" fmla="*/ 562 h 585"/>
                <a:gd name="T28" fmla="*/ 149 w 271"/>
                <a:gd name="T29" fmla="*/ 585 h 585"/>
                <a:gd name="T30" fmla="*/ 178 w 271"/>
                <a:gd name="T31" fmla="*/ 585 h 585"/>
                <a:gd name="T32" fmla="*/ 201 w 271"/>
                <a:gd name="T33" fmla="*/ 562 h 585"/>
                <a:gd name="T34" fmla="*/ 201 w 271"/>
                <a:gd name="T35" fmla="*/ 213 h 585"/>
                <a:gd name="T36" fmla="*/ 220 w 271"/>
                <a:gd name="T37" fmla="*/ 213 h 585"/>
                <a:gd name="T38" fmla="*/ 271 w 271"/>
                <a:gd name="T39" fmla="*/ 163 h 585"/>
                <a:gd name="T40" fmla="*/ 271 w 271"/>
                <a:gd name="T41" fmla="*/ 50 h 585"/>
                <a:gd name="T42" fmla="*/ 220 w 271"/>
                <a:gd name="T43" fmla="*/ 0 h 585"/>
                <a:gd name="T44" fmla="*/ 13 w 271"/>
                <a:gd name="T45" fmla="*/ 0 h 585"/>
                <a:gd name="T46" fmla="*/ 3 w 271"/>
                <a:gd name="T47" fmla="*/ 1 h 585"/>
                <a:gd name="T48" fmla="*/ 1 w 271"/>
                <a:gd name="T49" fmla="*/ 6 h 585"/>
                <a:gd name="T50" fmla="*/ 16 w 271"/>
                <a:gd name="T51" fmla="*/ 53 h 585"/>
                <a:gd name="T52" fmla="*/ 16 w 271"/>
                <a:gd name="T53" fmla="*/ 17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585">
                  <a:moveTo>
                    <a:pt x="16" y="177"/>
                  </a:moveTo>
                  <a:cubicBezTo>
                    <a:pt x="16" y="188"/>
                    <a:pt x="14" y="199"/>
                    <a:pt x="10" y="209"/>
                  </a:cubicBezTo>
                  <a:cubicBezTo>
                    <a:pt x="9" y="211"/>
                    <a:pt x="10" y="213"/>
                    <a:pt x="13" y="213"/>
                  </a:cubicBezTo>
                  <a:cubicBezTo>
                    <a:pt x="13" y="213"/>
                    <a:pt x="13" y="213"/>
                    <a:pt x="13" y="213"/>
                  </a:cubicBezTo>
                  <a:cubicBezTo>
                    <a:pt x="32" y="213"/>
                    <a:pt x="32" y="213"/>
                    <a:pt x="32" y="213"/>
                  </a:cubicBezTo>
                  <a:cubicBezTo>
                    <a:pt x="32" y="562"/>
                    <a:pt x="32" y="562"/>
                    <a:pt x="32" y="562"/>
                  </a:cubicBezTo>
                  <a:cubicBezTo>
                    <a:pt x="32" y="575"/>
                    <a:pt x="42" y="585"/>
                    <a:pt x="55" y="585"/>
                  </a:cubicBezTo>
                  <a:cubicBezTo>
                    <a:pt x="84" y="585"/>
                    <a:pt x="84" y="585"/>
                    <a:pt x="84" y="585"/>
                  </a:cubicBezTo>
                  <a:cubicBezTo>
                    <a:pt x="96" y="585"/>
                    <a:pt x="107" y="575"/>
                    <a:pt x="107" y="562"/>
                  </a:cubicBezTo>
                  <a:cubicBezTo>
                    <a:pt x="107" y="328"/>
                    <a:pt x="107" y="328"/>
                    <a:pt x="107" y="328"/>
                  </a:cubicBezTo>
                  <a:cubicBezTo>
                    <a:pt x="107" y="323"/>
                    <a:pt x="111" y="318"/>
                    <a:pt x="116" y="318"/>
                  </a:cubicBezTo>
                  <a:cubicBezTo>
                    <a:pt x="117" y="318"/>
                    <a:pt x="117" y="318"/>
                    <a:pt x="117" y="318"/>
                  </a:cubicBezTo>
                  <a:cubicBezTo>
                    <a:pt x="122" y="318"/>
                    <a:pt x="126" y="323"/>
                    <a:pt x="126" y="328"/>
                  </a:cubicBezTo>
                  <a:cubicBezTo>
                    <a:pt x="126" y="562"/>
                    <a:pt x="126" y="562"/>
                    <a:pt x="126" y="562"/>
                  </a:cubicBezTo>
                  <a:cubicBezTo>
                    <a:pt x="126" y="575"/>
                    <a:pt x="137" y="585"/>
                    <a:pt x="149" y="585"/>
                  </a:cubicBezTo>
                  <a:cubicBezTo>
                    <a:pt x="178" y="585"/>
                    <a:pt x="178" y="585"/>
                    <a:pt x="178" y="585"/>
                  </a:cubicBezTo>
                  <a:cubicBezTo>
                    <a:pt x="191" y="585"/>
                    <a:pt x="201" y="575"/>
                    <a:pt x="201" y="562"/>
                  </a:cubicBezTo>
                  <a:cubicBezTo>
                    <a:pt x="201" y="213"/>
                    <a:pt x="201" y="213"/>
                    <a:pt x="201" y="213"/>
                  </a:cubicBezTo>
                  <a:cubicBezTo>
                    <a:pt x="220" y="213"/>
                    <a:pt x="220" y="213"/>
                    <a:pt x="220" y="213"/>
                  </a:cubicBezTo>
                  <a:cubicBezTo>
                    <a:pt x="248" y="213"/>
                    <a:pt x="271" y="191"/>
                    <a:pt x="271" y="163"/>
                  </a:cubicBezTo>
                  <a:cubicBezTo>
                    <a:pt x="271" y="50"/>
                    <a:pt x="271" y="50"/>
                    <a:pt x="271" y="50"/>
                  </a:cubicBezTo>
                  <a:cubicBezTo>
                    <a:pt x="271" y="22"/>
                    <a:pt x="248" y="0"/>
                    <a:pt x="220" y="0"/>
                  </a:cubicBezTo>
                  <a:cubicBezTo>
                    <a:pt x="13" y="0"/>
                    <a:pt x="13" y="0"/>
                    <a:pt x="13" y="0"/>
                  </a:cubicBezTo>
                  <a:cubicBezTo>
                    <a:pt x="9" y="0"/>
                    <a:pt x="6" y="0"/>
                    <a:pt x="3" y="1"/>
                  </a:cubicBezTo>
                  <a:cubicBezTo>
                    <a:pt x="1" y="1"/>
                    <a:pt x="0" y="4"/>
                    <a:pt x="1" y="6"/>
                  </a:cubicBezTo>
                  <a:cubicBezTo>
                    <a:pt x="11" y="19"/>
                    <a:pt x="16" y="35"/>
                    <a:pt x="16" y="53"/>
                  </a:cubicBezTo>
                  <a:lnTo>
                    <a:pt x="16"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3" name="Oval 25">
              <a:extLst>
                <a:ext uri="{FF2B5EF4-FFF2-40B4-BE49-F238E27FC236}">
                  <a16:creationId xmlns:a16="http://schemas.microsoft.com/office/drawing/2014/main" id="{17E0E5B0-9F6A-4977-3B5A-7DBF820978D0}"/>
                </a:ext>
              </a:extLst>
            </p:cNvPr>
            <p:cNvSpPr>
              <a:spLocks noChangeArrowheads="1"/>
            </p:cNvSpPr>
            <p:nvPr/>
          </p:nvSpPr>
          <p:spPr bwMode="auto">
            <a:xfrm>
              <a:off x="1443" y="1295"/>
              <a:ext cx="348" cy="3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grpSp>
      <p:grpSp>
        <p:nvGrpSpPr>
          <p:cNvPr id="44" name="Group 4">
            <a:extLst>
              <a:ext uri="{FF2B5EF4-FFF2-40B4-BE49-F238E27FC236}">
                <a16:creationId xmlns:a16="http://schemas.microsoft.com/office/drawing/2014/main" id="{23B775C0-1B35-2F81-54C2-8BDCF5A51602}"/>
              </a:ext>
            </a:extLst>
          </p:cNvPr>
          <p:cNvGrpSpPr>
            <a:grpSpLocks noChangeAspect="1"/>
          </p:cNvGrpSpPr>
          <p:nvPr/>
        </p:nvGrpSpPr>
        <p:grpSpPr bwMode="auto">
          <a:xfrm>
            <a:off x="2314329" y="1692153"/>
            <a:ext cx="802821" cy="679612"/>
            <a:chOff x="-5399" y="-1194"/>
            <a:chExt cx="5115" cy="4330"/>
          </a:xfrm>
          <a:solidFill>
            <a:schemeClr val="tx2">
              <a:lumMod val="60000"/>
              <a:lumOff val="40000"/>
            </a:schemeClr>
          </a:solidFill>
          <a:effectLst>
            <a:outerShdw blurRad="50800" dist="38100" dir="2700000" algn="tl" rotWithShape="0">
              <a:prstClr val="black">
                <a:alpha val="40000"/>
              </a:prstClr>
            </a:outerShdw>
          </a:effectLst>
        </p:grpSpPr>
        <p:sp>
          <p:nvSpPr>
            <p:cNvPr id="45" name="Freeform 5">
              <a:extLst>
                <a:ext uri="{FF2B5EF4-FFF2-40B4-BE49-F238E27FC236}">
                  <a16:creationId xmlns:a16="http://schemas.microsoft.com/office/drawing/2014/main" id="{78FEEBD2-E7D7-4CDE-A99F-C4275C59E5EF}"/>
                </a:ext>
              </a:extLst>
            </p:cNvPr>
            <p:cNvSpPr>
              <a:spLocks/>
            </p:cNvSpPr>
            <p:nvPr/>
          </p:nvSpPr>
          <p:spPr bwMode="auto">
            <a:xfrm>
              <a:off x="-5051" y="2296"/>
              <a:ext cx="467" cy="840"/>
            </a:xfrm>
            <a:custGeom>
              <a:avLst/>
              <a:gdLst>
                <a:gd name="T0" fmla="*/ 0 w 448"/>
                <a:gd name="T1" fmla="*/ 806 h 806"/>
                <a:gd name="T2" fmla="*/ 448 w 448"/>
                <a:gd name="T3" fmla="*/ 806 h 806"/>
                <a:gd name="T4" fmla="*/ 448 w 448"/>
                <a:gd name="T5" fmla="*/ 0 h 806"/>
                <a:gd name="T6" fmla="*/ 0 w 448"/>
                <a:gd name="T7" fmla="*/ 20 h 806"/>
                <a:gd name="T8" fmla="*/ 0 w 448"/>
                <a:gd name="T9" fmla="*/ 806 h 806"/>
              </a:gdLst>
              <a:ahLst/>
              <a:cxnLst>
                <a:cxn ang="0">
                  <a:pos x="T0" y="T1"/>
                </a:cxn>
                <a:cxn ang="0">
                  <a:pos x="T2" y="T3"/>
                </a:cxn>
                <a:cxn ang="0">
                  <a:pos x="T4" y="T5"/>
                </a:cxn>
                <a:cxn ang="0">
                  <a:pos x="T6" y="T7"/>
                </a:cxn>
                <a:cxn ang="0">
                  <a:pos x="T8" y="T9"/>
                </a:cxn>
              </a:cxnLst>
              <a:rect l="0" t="0" r="r" b="b"/>
              <a:pathLst>
                <a:path w="448" h="806">
                  <a:moveTo>
                    <a:pt x="0" y="806"/>
                  </a:moveTo>
                  <a:cubicBezTo>
                    <a:pt x="448" y="806"/>
                    <a:pt x="448" y="806"/>
                    <a:pt x="448" y="806"/>
                  </a:cubicBezTo>
                  <a:cubicBezTo>
                    <a:pt x="448" y="0"/>
                    <a:pt x="448" y="0"/>
                    <a:pt x="448" y="0"/>
                  </a:cubicBezTo>
                  <a:cubicBezTo>
                    <a:pt x="299" y="10"/>
                    <a:pt x="149" y="17"/>
                    <a:pt x="0" y="20"/>
                  </a:cubicBezTo>
                  <a:lnTo>
                    <a:pt x="0" y="8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6" name="Freeform 6">
              <a:extLst>
                <a:ext uri="{FF2B5EF4-FFF2-40B4-BE49-F238E27FC236}">
                  <a16:creationId xmlns:a16="http://schemas.microsoft.com/office/drawing/2014/main" id="{8E758F87-8B6C-01DD-76B4-6CDDF4AC3F65}"/>
                </a:ext>
              </a:extLst>
            </p:cNvPr>
            <p:cNvSpPr>
              <a:spLocks/>
            </p:cNvSpPr>
            <p:nvPr/>
          </p:nvSpPr>
          <p:spPr bwMode="auto">
            <a:xfrm>
              <a:off x="-4429" y="2234"/>
              <a:ext cx="467" cy="902"/>
            </a:xfrm>
            <a:custGeom>
              <a:avLst/>
              <a:gdLst>
                <a:gd name="T0" fmla="*/ 0 w 448"/>
                <a:gd name="T1" fmla="*/ 48 h 865"/>
                <a:gd name="T2" fmla="*/ 0 w 448"/>
                <a:gd name="T3" fmla="*/ 865 h 865"/>
                <a:gd name="T4" fmla="*/ 448 w 448"/>
                <a:gd name="T5" fmla="*/ 865 h 865"/>
                <a:gd name="T6" fmla="*/ 448 w 448"/>
                <a:gd name="T7" fmla="*/ 0 h 865"/>
                <a:gd name="T8" fmla="*/ 311 w 448"/>
                <a:gd name="T9" fmla="*/ 17 h 865"/>
                <a:gd name="T10" fmla="*/ 0 w 448"/>
                <a:gd name="T11" fmla="*/ 48 h 865"/>
              </a:gdLst>
              <a:ahLst/>
              <a:cxnLst>
                <a:cxn ang="0">
                  <a:pos x="T0" y="T1"/>
                </a:cxn>
                <a:cxn ang="0">
                  <a:pos x="T2" y="T3"/>
                </a:cxn>
                <a:cxn ang="0">
                  <a:pos x="T4" y="T5"/>
                </a:cxn>
                <a:cxn ang="0">
                  <a:pos x="T6" y="T7"/>
                </a:cxn>
                <a:cxn ang="0">
                  <a:pos x="T8" y="T9"/>
                </a:cxn>
                <a:cxn ang="0">
                  <a:pos x="T10" y="T11"/>
                </a:cxn>
              </a:cxnLst>
              <a:rect l="0" t="0" r="r" b="b"/>
              <a:pathLst>
                <a:path w="448" h="865">
                  <a:moveTo>
                    <a:pt x="0" y="48"/>
                  </a:moveTo>
                  <a:cubicBezTo>
                    <a:pt x="0" y="865"/>
                    <a:pt x="0" y="865"/>
                    <a:pt x="0" y="865"/>
                  </a:cubicBezTo>
                  <a:cubicBezTo>
                    <a:pt x="448" y="865"/>
                    <a:pt x="448" y="865"/>
                    <a:pt x="448" y="865"/>
                  </a:cubicBezTo>
                  <a:cubicBezTo>
                    <a:pt x="448" y="0"/>
                    <a:pt x="448" y="0"/>
                    <a:pt x="448" y="0"/>
                  </a:cubicBezTo>
                  <a:cubicBezTo>
                    <a:pt x="403" y="6"/>
                    <a:pt x="358" y="11"/>
                    <a:pt x="311" y="17"/>
                  </a:cubicBezTo>
                  <a:cubicBezTo>
                    <a:pt x="209" y="29"/>
                    <a:pt x="105" y="39"/>
                    <a:pt x="0"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7" name="Freeform 7">
              <a:extLst>
                <a:ext uri="{FF2B5EF4-FFF2-40B4-BE49-F238E27FC236}">
                  <a16:creationId xmlns:a16="http://schemas.microsoft.com/office/drawing/2014/main" id="{68C3460A-416E-833E-ED68-17AEED203BCE}"/>
                </a:ext>
              </a:extLst>
            </p:cNvPr>
            <p:cNvSpPr>
              <a:spLocks/>
            </p:cNvSpPr>
            <p:nvPr/>
          </p:nvSpPr>
          <p:spPr bwMode="auto">
            <a:xfrm>
              <a:off x="-3806" y="2128"/>
              <a:ext cx="467" cy="1008"/>
            </a:xfrm>
            <a:custGeom>
              <a:avLst/>
              <a:gdLst>
                <a:gd name="T0" fmla="*/ 0 w 448"/>
                <a:gd name="T1" fmla="*/ 967 h 967"/>
                <a:gd name="T2" fmla="*/ 448 w 448"/>
                <a:gd name="T3" fmla="*/ 967 h 967"/>
                <a:gd name="T4" fmla="*/ 448 w 448"/>
                <a:gd name="T5" fmla="*/ 0 h 967"/>
                <a:gd name="T6" fmla="*/ 0 w 448"/>
                <a:gd name="T7" fmla="*/ 81 h 967"/>
                <a:gd name="T8" fmla="*/ 0 w 448"/>
                <a:gd name="T9" fmla="*/ 967 h 967"/>
              </a:gdLst>
              <a:ahLst/>
              <a:cxnLst>
                <a:cxn ang="0">
                  <a:pos x="T0" y="T1"/>
                </a:cxn>
                <a:cxn ang="0">
                  <a:pos x="T2" y="T3"/>
                </a:cxn>
                <a:cxn ang="0">
                  <a:pos x="T4" y="T5"/>
                </a:cxn>
                <a:cxn ang="0">
                  <a:pos x="T6" y="T7"/>
                </a:cxn>
                <a:cxn ang="0">
                  <a:pos x="T8" y="T9"/>
                </a:cxn>
              </a:cxnLst>
              <a:rect l="0" t="0" r="r" b="b"/>
              <a:pathLst>
                <a:path w="448" h="967">
                  <a:moveTo>
                    <a:pt x="0" y="967"/>
                  </a:moveTo>
                  <a:cubicBezTo>
                    <a:pt x="448" y="967"/>
                    <a:pt x="448" y="967"/>
                    <a:pt x="448" y="967"/>
                  </a:cubicBezTo>
                  <a:cubicBezTo>
                    <a:pt x="448" y="0"/>
                    <a:pt x="448" y="0"/>
                    <a:pt x="448" y="0"/>
                  </a:cubicBezTo>
                  <a:cubicBezTo>
                    <a:pt x="306" y="30"/>
                    <a:pt x="157" y="57"/>
                    <a:pt x="0" y="81"/>
                  </a:cubicBezTo>
                  <a:lnTo>
                    <a:pt x="0" y="9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8" name="Freeform 8">
              <a:extLst>
                <a:ext uri="{FF2B5EF4-FFF2-40B4-BE49-F238E27FC236}">
                  <a16:creationId xmlns:a16="http://schemas.microsoft.com/office/drawing/2014/main" id="{BA367606-123A-D75B-08D9-9CB89055EA91}"/>
                </a:ext>
              </a:extLst>
            </p:cNvPr>
            <p:cNvSpPr>
              <a:spLocks/>
            </p:cNvSpPr>
            <p:nvPr/>
          </p:nvSpPr>
          <p:spPr bwMode="auto">
            <a:xfrm>
              <a:off x="-3184" y="1960"/>
              <a:ext cx="467" cy="1176"/>
            </a:xfrm>
            <a:custGeom>
              <a:avLst/>
              <a:gdLst>
                <a:gd name="T0" fmla="*/ 0 w 448"/>
                <a:gd name="T1" fmla="*/ 127 h 1128"/>
                <a:gd name="T2" fmla="*/ 0 w 448"/>
                <a:gd name="T3" fmla="*/ 1128 h 1128"/>
                <a:gd name="T4" fmla="*/ 448 w 448"/>
                <a:gd name="T5" fmla="*/ 1128 h 1128"/>
                <a:gd name="T6" fmla="*/ 448 w 448"/>
                <a:gd name="T7" fmla="*/ 0 h 1128"/>
                <a:gd name="T8" fmla="*/ 282 w 448"/>
                <a:gd name="T9" fmla="*/ 53 h 1128"/>
                <a:gd name="T10" fmla="*/ 0 w 448"/>
                <a:gd name="T11" fmla="*/ 127 h 1128"/>
              </a:gdLst>
              <a:ahLst/>
              <a:cxnLst>
                <a:cxn ang="0">
                  <a:pos x="T0" y="T1"/>
                </a:cxn>
                <a:cxn ang="0">
                  <a:pos x="T2" y="T3"/>
                </a:cxn>
                <a:cxn ang="0">
                  <a:pos x="T4" y="T5"/>
                </a:cxn>
                <a:cxn ang="0">
                  <a:pos x="T6" y="T7"/>
                </a:cxn>
                <a:cxn ang="0">
                  <a:pos x="T8" y="T9"/>
                </a:cxn>
                <a:cxn ang="0">
                  <a:pos x="T10" y="T11"/>
                </a:cxn>
              </a:cxnLst>
              <a:rect l="0" t="0" r="r" b="b"/>
              <a:pathLst>
                <a:path w="448" h="1128">
                  <a:moveTo>
                    <a:pt x="0" y="127"/>
                  </a:moveTo>
                  <a:cubicBezTo>
                    <a:pt x="0" y="1128"/>
                    <a:pt x="0" y="1128"/>
                    <a:pt x="0" y="1128"/>
                  </a:cubicBezTo>
                  <a:cubicBezTo>
                    <a:pt x="448" y="1128"/>
                    <a:pt x="448" y="1128"/>
                    <a:pt x="448" y="1128"/>
                  </a:cubicBezTo>
                  <a:cubicBezTo>
                    <a:pt x="448" y="0"/>
                    <a:pt x="448" y="0"/>
                    <a:pt x="448" y="0"/>
                  </a:cubicBezTo>
                  <a:cubicBezTo>
                    <a:pt x="394" y="19"/>
                    <a:pt x="338" y="36"/>
                    <a:pt x="282" y="53"/>
                  </a:cubicBezTo>
                  <a:cubicBezTo>
                    <a:pt x="191" y="79"/>
                    <a:pt x="97" y="104"/>
                    <a:pt x="0"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49" name="Freeform 9">
              <a:extLst>
                <a:ext uri="{FF2B5EF4-FFF2-40B4-BE49-F238E27FC236}">
                  <a16:creationId xmlns:a16="http://schemas.microsoft.com/office/drawing/2014/main" id="{9B183534-15C6-2D4A-AC81-705D4BCA4BA0}"/>
                </a:ext>
              </a:extLst>
            </p:cNvPr>
            <p:cNvSpPr>
              <a:spLocks/>
            </p:cNvSpPr>
            <p:nvPr/>
          </p:nvSpPr>
          <p:spPr bwMode="auto">
            <a:xfrm>
              <a:off x="-2562" y="1701"/>
              <a:ext cx="467" cy="1435"/>
            </a:xfrm>
            <a:custGeom>
              <a:avLst/>
              <a:gdLst>
                <a:gd name="T0" fmla="*/ 0 w 448"/>
                <a:gd name="T1" fmla="*/ 1376 h 1376"/>
                <a:gd name="T2" fmla="*/ 448 w 448"/>
                <a:gd name="T3" fmla="*/ 1376 h 1376"/>
                <a:gd name="T4" fmla="*/ 448 w 448"/>
                <a:gd name="T5" fmla="*/ 0 h 1376"/>
                <a:gd name="T6" fmla="*/ 0 w 448"/>
                <a:gd name="T7" fmla="*/ 196 h 1376"/>
                <a:gd name="T8" fmla="*/ 0 w 448"/>
                <a:gd name="T9" fmla="*/ 1376 h 1376"/>
              </a:gdLst>
              <a:ahLst/>
              <a:cxnLst>
                <a:cxn ang="0">
                  <a:pos x="T0" y="T1"/>
                </a:cxn>
                <a:cxn ang="0">
                  <a:pos x="T2" y="T3"/>
                </a:cxn>
                <a:cxn ang="0">
                  <a:pos x="T4" y="T5"/>
                </a:cxn>
                <a:cxn ang="0">
                  <a:pos x="T6" y="T7"/>
                </a:cxn>
                <a:cxn ang="0">
                  <a:pos x="T8" y="T9"/>
                </a:cxn>
              </a:cxnLst>
              <a:rect l="0" t="0" r="r" b="b"/>
              <a:pathLst>
                <a:path w="448" h="1376">
                  <a:moveTo>
                    <a:pt x="0" y="1376"/>
                  </a:moveTo>
                  <a:cubicBezTo>
                    <a:pt x="448" y="1376"/>
                    <a:pt x="448" y="1376"/>
                    <a:pt x="448" y="1376"/>
                  </a:cubicBezTo>
                  <a:cubicBezTo>
                    <a:pt x="448" y="0"/>
                    <a:pt x="448" y="0"/>
                    <a:pt x="448" y="0"/>
                  </a:cubicBezTo>
                  <a:cubicBezTo>
                    <a:pt x="308" y="72"/>
                    <a:pt x="159" y="137"/>
                    <a:pt x="0" y="196"/>
                  </a:cubicBezTo>
                  <a:lnTo>
                    <a:pt x="0" y="1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50" name="Freeform 10">
              <a:extLst>
                <a:ext uri="{FF2B5EF4-FFF2-40B4-BE49-F238E27FC236}">
                  <a16:creationId xmlns:a16="http://schemas.microsoft.com/office/drawing/2014/main" id="{01711AED-5665-8104-3E91-94AC7E81514B}"/>
                </a:ext>
              </a:extLst>
            </p:cNvPr>
            <p:cNvSpPr>
              <a:spLocks/>
            </p:cNvSpPr>
            <p:nvPr/>
          </p:nvSpPr>
          <p:spPr bwMode="auto">
            <a:xfrm>
              <a:off x="-1938" y="1288"/>
              <a:ext cx="466" cy="1848"/>
            </a:xfrm>
            <a:custGeom>
              <a:avLst/>
              <a:gdLst>
                <a:gd name="T0" fmla="*/ 0 w 447"/>
                <a:gd name="T1" fmla="*/ 315 h 1772"/>
                <a:gd name="T2" fmla="*/ 0 w 447"/>
                <a:gd name="T3" fmla="*/ 1772 h 1772"/>
                <a:gd name="T4" fmla="*/ 447 w 447"/>
                <a:gd name="T5" fmla="*/ 1772 h 1772"/>
                <a:gd name="T6" fmla="*/ 447 w 447"/>
                <a:gd name="T7" fmla="*/ 0 h 1772"/>
                <a:gd name="T8" fmla="*/ 178 w 447"/>
                <a:gd name="T9" fmla="*/ 205 h 1772"/>
                <a:gd name="T10" fmla="*/ 0 w 447"/>
                <a:gd name="T11" fmla="*/ 315 h 1772"/>
              </a:gdLst>
              <a:ahLst/>
              <a:cxnLst>
                <a:cxn ang="0">
                  <a:pos x="T0" y="T1"/>
                </a:cxn>
                <a:cxn ang="0">
                  <a:pos x="T2" y="T3"/>
                </a:cxn>
                <a:cxn ang="0">
                  <a:pos x="T4" y="T5"/>
                </a:cxn>
                <a:cxn ang="0">
                  <a:pos x="T6" y="T7"/>
                </a:cxn>
                <a:cxn ang="0">
                  <a:pos x="T8" y="T9"/>
                </a:cxn>
                <a:cxn ang="0">
                  <a:pos x="T10" y="T11"/>
                </a:cxn>
              </a:cxnLst>
              <a:rect l="0" t="0" r="r" b="b"/>
              <a:pathLst>
                <a:path w="447" h="1772">
                  <a:moveTo>
                    <a:pt x="0" y="315"/>
                  </a:moveTo>
                  <a:cubicBezTo>
                    <a:pt x="0" y="1772"/>
                    <a:pt x="0" y="1772"/>
                    <a:pt x="0" y="1772"/>
                  </a:cubicBezTo>
                  <a:cubicBezTo>
                    <a:pt x="447" y="1772"/>
                    <a:pt x="447" y="1772"/>
                    <a:pt x="447" y="1772"/>
                  </a:cubicBezTo>
                  <a:cubicBezTo>
                    <a:pt x="447" y="0"/>
                    <a:pt x="447" y="0"/>
                    <a:pt x="447" y="0"/>
                  </a:cubicBezTo>
                  <a:cubicBezTo>
                    <a:pt x="363" y="73"/>
                    <a:pt x="273" y="142"/>
                    <a:pt x="178" y="205"/>
                  </a:cubicBezTo>
                  <a:cubicBezTo>
                    <a:pt x="120" y="243"/>
                    <a:pt x="61" y="280"/>
                    <a:pt x="0" y="3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51" name="Freeform 11">
              <a:extLst>
                <a:ext uri="{FF2B5EF4-FFF2-40B4-BE49-F238E27FC236}">
                  <a16:creationId xmlns:a16="http://schemas.microsoft.com/office/drawing/2014/main" id="{AC8A8AD5-BF77-2C2D-CE5A-C5E9F5CB4A15}"/>
                </a:ext>
              </a:extLst>
            </p:cNvPr>
            <p:cNvSpPr>
              <a:spLocks/>
            </p:cNvSpPr>
            <p:nvPr/>
          </p:nvSpPr>
          <p:spPr bwMode="auto">
            <a:xfrm>
              <a:off x="-1316" y="477"/>
              <a:ext cx="467" cy="2659"/>
            </a:xfrm>
            <a:custGeom>
              <a:avLst/>
              <a:gdLst>
                <a:gd name="T0" fmla="*/ 0 w 448"/>
                <a:gd name="T1" fmla="*/ 638 h 2550"/>
                <a:gd name="T2" fmla="*/ 0 w 448"/>
                <a:gd name="T3" fmla="*/ 2550 h 2550"/>
                <a:gd name="T4" fmla="*/ 448 w 448"/>
                <a:gd name="T5" fmla="*/ 2550 h 2550"/>
                <a:gd name="T6" fmla="*/ 448 w 448"/>
                <a:gd name="T7" fmla="*/ 0 h 2550"/>
                <a:gd name="T8" fmla="*/ 352 w 448"/>
                <a:gd name="T9" fmla="*/ 182 h 2550"/>
                <a:gd name="T10" fmla="*/ 0 w 448"/>
                <a:gd name="T11" fmla="*/ 638 h 2550"/>
              </a:gdLst>
              <a:ahLst/>
              <a:cxnLst>
                <a:cxn ang="0">
                  <a:pos x="T0" y="T1"/>
                </a:cxn>
                <a:cxn ang="0">
                  <a:pos x="T2" y="T3"/>
                </a:cxn>
                <a:cxn ang="0">
                  <a:pos x="T4" y="T5"/>
                </a:cxn>
                <a:cxn ang="0">
                  <a:pos x="T6" y="T7"/>
                </a:cxn>
                <a:cxn ang="0">
                  <a:pos x="T8" y="T9"/>
                </a:cxn>
                <a:cxn ang="0">
                  <a:pos x="T10" y="T11"/>
                </a:cxn>
              </a:cxnLst>
              <a:rect l="0" t="0" r="r" b="b"/>
              <a:pathLst>
                <a:path w="448" h="2550">
                  <a:moveTo>
                    <a:pt x="0" y="638"/>
                  </a:moveTo>
                  <a:cubicBezTo>
                    <a:pt x="0" y="2550"/>
                    <a:pt x="0" y="2550"/>
                    <a:pt x="0" y="2550"/>
                  </a:cubicBezTo>
                  <a:cubicBezTo>
                    <a:pt x="448" y="2550"/>
                    <a:pt x="448" y="2550"/>
                    <a:pt x="448" y="2550"/>
                  </a:cubicBezTo>
                  <a:cubicBezTo>
                    <a:pt x="448" y="0"/>
                    <a:pt x="448" y="0"/>
                    <a:pt x="448" y="0"/>
                  </a:cubicBezTo>
                  <a:cubicBezTo>
                    <a:pt x="419" y="61"/>
                    <a:pt x="387" y="122"/>
                    <a:pt x="352" y="182"/>
                  </a:cubicBezTo>
                  <a:cubicBezTo>
                    <a:pt x="256" y="344"/>
                    <a:pt x="138" y="498"/>
                    <a:pt x="0" y="6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sp>
          <p:nvSpPr>
            <p:cNvPr id="52" name="Freeform 12">
              <a:extLst>
                <a:ext uri="{FF2B5EF4-FFF2-40B4-BE49-F238E27FC236}">
                  <a16:creationId xmlns:a16="http://schemas.microsoft.com/office/drawing/2014/main" id="{2AA60835-6E4A-CFBE-1461-8D77D482E0B3}"/>
                </a:ext>
              </a:extLst>
            </p:cNvPr>
            <p:cNvSpPr>
              <a:spLocks/>
            </p:cNvSpPr>
            <p:nvPr/>
          </p:nvSpPr>
          <p:spPr bwMode="auto">
            <a:xfrm>
              <a:off x="-5399" y="-1194"/>
              <a:ext cx="5115" cy="3391"/>
            </a:xfrm>
            <a:custGeom>
              <a:avLst/>
              <a:gdLst>
                <a:gd name="T0" fmla="*/ 4907 w 4907"/>
                <a:gd name="T1" fmla="*/ 825 h 3252"/>
                <a:gd name="T2" fmla="*/ 4149 w 4907"/>
                <a:gd name="T3" fmla="*/ 0 h 3252"/>
                <a:gd name="T4" fmla="*/ 3392 w 4907"/>
                <a:gd name="T5" fmla="*/ 825 h 3252"/>
                <a:gd name="T6" fmla="*/ 3848 w 4907"/>
                <a:gd name="T7" fmla="*/ 825 h 3252"/>
                <a:gd name="T8" fmla="*/ 3299 w 4907"/>
                <a:gd name="T9" fmla="*/ 2096 h 3252"/>
                <a:gd name="T10" fmla="*/ 2079 w 4907"/>
                <a:gd name="T11" fmla="*/ 2795 h 3252"/>
                <a:gd name="T12" fmla="*/ 1633 w 4907"/>
                <a:gd name="T13" fmla="*/ 2943 h 3252"/>
                <a:gd name="T14" fmla="*/ 1205 w 4907"/>
                <a:gd name="T15" fmla="*/ 3055 h 3252"/>
                <a:gd name="T16" fmla="*/ 816 w 4907"/>
                <a:gd name="T17" fmla="*/ 3136 h 3252"/>
                <a:gd name="T18" fmla="*/ 226 w 4907"/>
                <a:gd name="T19" fmla="*/ 3226 h 3252"/>
                <a:gd name="T20" fmla="*/ 0 w 4907"/>
                <a:gd name="T21" fmla="*/ 3249 h 3252"/>
                <a:gd name="T22" fmla="*/ 228 w 4907"/>
                <a:gd name="T23" fmla="*/ 3251 h 3252"/>
                <a:gd name="T24" fmla="*/ 828 w 4907"/>
                <a:gd name="T25" fmla="*/ 3227 h 3252"/>
                <a:gd name="T26" fmla="*/ 1229 w 4907"/>
                <a:gd name="T27" fmla="*/ 3188 h 3252"/>
                <a:gd name="T28" fmla="*/ 3433 w 4907"/>
                <a:gd name="T29" fmla="*/ 2488 h 3252"/>
                <a:gd name="T30" fmla="*/ 4168 w 4907"/>
                <a:gd name="T31" fmla="*/ 1726 h 3252"/>
                <a:gd name="T32" fmla="*/ 4368 w 4907"/>
                <a:gd name="T33" fmla="*/ 1250 h 3252"/>
                <a:gd name="T34" fmla="*/ 4433 w 4907"/>
                <a:gd name="T35" fmla="*/ 825 h 3252"/>
                <a:gd name="T36" fmla="*/ 4907 w 4907"/>
                <a:gd name="T37" fmla="*/ 825 h 3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07" h="3252">
                  <a:moveTo>
                    <a:pt x="4907" y="825"/>
                  </a:moveTo>
                  <a:cubicBezTo>
                    <a:pt x="4149" y="0"/>
                    <a:pt x="4149" y="0"/>
                    <a:pt x="4149" y="0"/>
                  </a:cubicBezTo>
                  <a:cubicBezTo>
                    <a:pt x="3392" y="825"/>
                    <a:pt x="3392" y="825"/>
                    <a:pt x="3392" y="825"/>
                  </a:cubicBezTo>
                  <a:cubicBezTo>
                    <a:pt x="3848" y="825"/>
                    <a:pt x="3848" y="825"/>
                    <a:pt x="3848" y="825"/>
                  </a:cubicBezTo>
                  <a:cubicBezTo>
                    <a:pt x="3865" y="1317"/>
                    <a:pt x="3659" y="1763"/>
                    <a:pt x="3299" y="2096"/>
                  </a:cubicBezTo>
                  <a:cubicBezTo>
                    <a:pt x="2957" y="2412"/>
                    <a:pt x="2514" y="2634"/>
                    <a:pt x="2079" y="2795"/>
                  </a:cubicBezTo>
                  <a:cubicBezTo>
                    <a:pt x="1930" y="2851"/>
                    <a:pt x="1780" y="2900"/>
                    <a:pt x="1633" y="2943"/>
                  </a:cubicBezTo>
                  <a:cubicBezTo>
                    <a:pt x="1486" y="2985"/>
                    <a:pt x="1343" y="3023"/>
                    <a:pt x="1205" y="3055"/>
                  </a:cubicBezTo>
                  <a:cubicBezTo>
                    <a:pt x="1068" y="3086"/>
                    <a:pt x="937" y="3113"/>
                    <a:pt x="816" y="3136"/>
                  </a:cubicBezTo>
                  <a:cubicBezTo>
                    <a:pt x="574" y="3181"/>
                    <a:pt x="369" y="3209"/>
                    <a:pt x="226" y="3226"/>
                  </a:cubicBezTo>
                  <a:cubicBezTo>
                    <a:pt x="83" y="3243"/>
                    <a:pt x="0" y="3249"/>
                    <a:pt x="0" y="3249"/>
                  </a:cubicBezTo>
                  <a:cubicBezTo>
                    <a:pt x="0" y="3249"/>
                    <a:pt x="83" y="3252"/>
                    <a:pt x="228" y="3251"/>
                  </a:cubicBezTo>
                  <a:cubicBezTo>
                    <a:pt x="373" y="3250"/>
                    <a:pt x="580" y="3245"/>
                    <a:pt x="828" y="3227"/>
                  </a:cubicBezTo>
                  <a:cubicBezTo>
                    <a:pt x="952" y="3217"/>
                    <a:pt x="1087" y="3205"/>
                    <a:pt x="1229" y="3188"/>
                  </a:cubicBezTo>
                  <a:cubicBezTo>
                    <a:pt x="1986" y="3099"/>
                    <a:pt x="2790" y="2916"/>
                    <a:pt x="3433" y="2488"/>
                  </a:cubicBezTo>
                  <a:cubicBezTo>
                    <a:pt x="3729" y="2292"/>
                    <a:pt x="3988" y="2032"/>
                    <a:pt x="4168" y="1726"/>
                  </a:cubicBezTo>
                  <a:cubicBezTo>
                    <a:pt x="4256" y="1577"/>
                    <a:pt x="4325" y="1417"/>
                    <a:pt x="4368" y="1250"/>
                  </a:cubicBezTo>
                  <a:cubicBezTo>
                    <a:pt x="4376" y="1217"/>
                    <a:pt x="4437" y="825"/>
                    <a:pt x="4433" y="825"/>
                  </a:cubicBezTo>
                  <a:lnTo>
                    <a:pt x="4907" y="8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861612" eaLnBrk="1" hangingPunct="1">
                <a:lnSpc>
                  <a:spcPct val="90000"/>
                </a:lnSpc>
                <a:spcBef>
                  <a:spcPct val="30000"/>
                </a:spcBef>
                <a:buClr>
                  <a:srgbClr val="F11A29"/>
                </a:buClr>
                <a:defRPr/>
              </a:pPr>
              <a:endParaRPr lang="en-US" sz="1696" b="0" dirty="0">
                <a:solidFill>
                  <a:srgbClr val="F11A29"/>
                </a:solidFill>
                <a:latin typeface="Arial" charset="0"/>
                <a:ea typeface="+mn-ea"/>
                <a:cs typeface="Arial" charset="0"/>
              </a:endParaRPr>
            </a:p>
          </p:txBody>
        </p:sp>
      </p:grpSp>
      <p:sp>
        <p:nvSpPr>
          <p:cNvPr id="53" name="TextBox 52">
            <a:extLst>
              <a:ext uri="{FF2B5EF4-FFF2-40B4-BE49-F238E27FC236}">
                <a16:creationId xmlns:a16="http://schemas.microsoft.com/office/drawing/2014/main" id="{EE445CD6-9AC3-AD8A-3CA7-B075D6D7E501}"/>
              </a:ext>
            </a:extLst>
          </p:cNvPr>
          <p:cNvSpPr txBox="1"/>
          <p:nvPr/>
        </p:nvSpPr>
        <p:spPr>
          <a:xfrm>
            <a:off x="7210407" y="2612475"/>
            <a:ext cx="1794958" cy="2371655"/>
          </a:xfrm>
          <a:prstGeom prst="rect">
            <a:avLst/>
          </a:prstGeom>
          <a:solidFill>
            <a:schemeClr val="accent4"/>
          </a:solidFill>
        </p:spPr>
        <p:txBody>
          <a:bodyPr wrap="none" lIns="169612" tIns="169612" rIns="101767" bIns="101767" rtlCol="0">
            <a:spAutoFit/>
          </a:bodyPr>
          <a:lstStyle/>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dirty="0">
                <a:solidFill>
                  <a:srgbClr val="FF0000"/>
                </a:solidFill>
                <a:latin typeface="Arial" charset="0"/>
                <a:ea typeface="+mn-ea"/>
                <a:cs typeface="Arial" charset="0"/>
              </a:rPr>
              <a:t>Arkansas</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Delaware</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Louisiana</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New Jersey</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North Carolina</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Ohio</a:t>
            </a:r>
          </a:p>
        </p:txBody>
      </p:sp>
      <p:sp>
        <p:nvSpPr>
          <p:cNvPr id="54" name="TextBox 53">
            <a:extLst>
              <a:ext uri="{FF2B5EF4-FFF2-40B4-BE49-F238E27FC236}">
                <a16:creationId xmlns:a16="http://schemas.microsoft.com/office/drawing/2014/main" id="{B68773F3-6E4C-70E1-2EEE-7A82F2E59EEE}"/>
              </a:ext>
            </a:extLst>
          </p:cNvPr>
          <p:cNvSpPr txBox="1"/>
          <p:nvPr/>
        </p:nvSpPr>
        <p:spPr>
          <a:xfrm>
            <a:off x="8968707" y="2739202"/>
            <a:ext cx="1827018" cy="2371655"/>
          </a:xfrm>
          <a:prstGeom prst="rect">
            <a:avLst/>
          </a:prstGeom>
          <a:noFill/>
        </p:spPr>
        <p:txBody>
          <a:bodyPr wrap="none" lIns="169612" tIns="169612" rIns="101767" bIns="101767" rtlCol="0">
            <a:spAutoFit/>
          </a:bodyPr>
          <a:lstStyle/>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Pennsylvania</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South Carolina</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Tennessee</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Texas</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Washington</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West Virginia</a:t>
            </a:r>
          </a:p>
        </p:txBody>
      </p:sp>
      <p:sp>
        <p:nvSpPr>
          <p:cNvPr id="55" name="TextBox 54">
            <a:extLst>
              <a:ext uri="{FF2B5EF4-FFF2-40B4-BE49-F238E27FC236}">
                <a16:creationId xmlns:a16="http://schemas.microsoft.com/office/drawing/2014/main" id="{CDB55C9D-F4D8-6140-BFFC-2CD7EF7B0939}"/>
              </a:ext>
            </a:extLst>
          </p:cNvPr>
          <p:cNvSpPr txBox="1"/>
          <p:nvPr/>
        </p:nvSpPr>
        <p:spPr>
          <a:xfrm>
            <a:off x="7228632" y="4843214"/>
            <a:ext cx="2052786" cy="879195"/>
          </a:xfrm>
          <a:prstGeom prst="rect">
            <a:avLst/>
          </a:prstGeom>
          <a:solidFill>
            <a:schemeClr val="accent4"/>
          </a:solidFill>
        </p:spPr>
        <p:txBody>
          <a:bodyPr wrap="none" lIns="169612" tIns="169612" rIns="101767" bIns="101767" rtlCol="0">
            <a:spAutoFit/>
          </a:bodyPr>
          <a:lstStyle/>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Elmira, Ontario</a:t>
            </a:r>
          </a:p>
          <a:p>
            <a:pPr marL="271382" indent="-271382" defTabSz="861639" eaLnBrk="1" hangingPunct="1">
              <a:spcBef>
                <a:spcPts val="1131"/>
              </a:spcBef>
              <a:spcAft>
                <a:spcPts val="0"/>
              </a:spcAft>
              <a:buClr>
                <a:srgbClr val="F11A29"/>
              </a:buClr>
              <a:buSzPct val="110000"/>
              <a:buFont typeface="Wingdings" panose="05000000000000000000" pitchFamily="2" charset="2"/>
              <a:buChar char="§"/>
              <a:tabLst>
                <a:tab pos="1683329" algn="l"/>
                <a:tab pos="2789604" algn="l"/>
              </a:tabLst>
            </a:pPr>
            <a:r>
              <a:rPr lang="en-US" sz="1508" b="0" dirty="0">
                <a:solidFill>
                  <a:srgbClr val="000000"/>
                </a:solidFill>
                <a:latin typeface="Arial" charset="0"/>
                <a:ea typeface="+mn-ea"/>
                <a:cs typeface="Arial" charset="0"/>
              </a:rPr>
              <a:t>West Hill, Ontario</a:t>
            </a:r>
          </a:p>
        </p:txBody>
      </p:sp>
      <p:pic>
        <p:nvPicPr>
          <p:cNvPr id="56" name="Picture 55">
            <a:extLst>
              <a:ext uri="{FF2B5EF4-FFF2-40B4-BE49-F238E27FC236}">
                <a16:creationId xmlns:a16="http://schemas.microsoft.com/office/drawing/2014/main" id="{F1F566AA-378B-93A5-16F8-953FFC9C67B0}"/>
              </a:ext>
            </a:extLst>
          </p:cNvPr>
          <p:cNvPicPr>
            <a:picLocks noChangeAspect="1"/>
          </p:cNvPicPr>
          <p:nvPr/>
        </p:nvPicPr>
        <p:blipFill rotWithShape="1">
          <a:blip r:embed="rId3"/>
          <a:srcRect l="7390" r="3989"/>
          <a:stretch/>
        </p:blipFill>
        <p:spPr>
          <a:xfrm>
            <a:off x="2955173" y="3150789"/>
            <a:ext cx="3850057" cy="1616961"/>
          </a:xfrm>
          <a:prstGeom prst="rect">
            <a:avLst/>
          </a:prstGeom>
        </p:spPr>
      </p:pic>
    </p:spTree>
    <p:extLst>
      <p:ext uri="{BB962C8B-B14F-4D97-AF65-F5344CB8AC3E}">
        <p14:creationId xmlns:p14="http://schemas.microsoft.com/office/powerpoint/2010/main" val="155375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Bildplatzhalter 6"/>
          <p:cNvSpPr txBox="1">
            <a:spLocks/>
          </p:cNvSpPr>
          <p:nvPr/>
        </p:nvSpPr>
        <p:spPr bwMode="auto">
          <a:xfrm>
            <a:off x="5848350" y="1206499"/>
            <a:ext cx="5011738" cy="43984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tIns="107986" rIns="107986" bIns="107986"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358775" indent="-179388"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539750" indent="-179388"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720725" indent="-179388"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900113" indent="-179388"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13573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18145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22717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27289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algn="ctr" eaLnBrk="1" hangingPunct="1">
              <a:buFont typeface="Wingdings" pitchFamily="2" charset="2"/>
              <a:buNone/>
            </a:pPr>
            <a:endParaRPr lang="en-US" altLang="de-DE"/>
          </a:p>
        </p:txBody>
      </p:sp>
      <p:graphicFrame>
        <p:nvGraphicFramePr>
          <p:cNvPr id="67589" name="Objekt 4"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6350000" imgH="6350000" progId="">
                  <p:embed/>
                </p:oleObj>
              </mc:Choice>
              <mc:Fallback>
                <p:oleObj name="think-cell Folie" r:id="rId4" imgW="6350000" imgH="6350000" progId="">
                  <p:embed/>
                  <p:pic>
                    <p:nvPicPr>
                      <p:cNvPr id="67589" name="Objek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6" name="Titel 1"/>
          <p:cNvSpPr>
            <a:spLocks noGrp="1"/>
          </p:cNvSpPr>
          <p:nvPr>
            <p:ph type="title"/>
          </p:nvPr>
        </p:nvSpPr>
        <p:spPr>
          <a:xfrm>
            <a:off x="481805" y="284958"/>
            <a:ext cx="10558463" cy="412934"/>
          </a:xfrm>
        </p:spPr>
        <p:txBody>
          <a:bodyPr/>
          <a:lstStyle/>
          <a:p>
            <a:pPr>
              <a:defRPr/>
            </a:pPr>
            <a:r>
              <a:rPr lang="en-US" altLang="ko-KR" dirty="0">
                <a:solidFill>
                  <a:srgbClr val="000000"/>
                </a:solidFill>
                <a:ea typeface="Gulim" pitchFamily="34" charset="-127"/>
              </a:rPr>
              <a:t>Bromine Solutions - South Arkansas</a:t>
            </a:r>
          </a:p>
        </p:txBody>
      </p:sp>
      <p:sp>
        <p:nvSpPr>
          <p:cNvPr id="2" name="TextBox 1"/>
          <p:cNvSpPr txBox="1"/>
          <p:nvPr/>
        </p:nvSpPr>
        <p:spPr bwMode="auto">
          <a:xfrm>
            <a:off x="682471" y="1206500"/>
            <a:ext cx="4135061" cy="440079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rtlCol="0" anchor="t" anchorCtr="0" compatLnSpc="1">
            <a:prstTxWarp prst="textNoShape">
              <a:avLst/>
            </a:prstTxWarp>
            <a:spAutoFit/>
          </a:bodyPr>
          <a:lstStyle/>
          <a:p>
            <a:pPr>
              <a:lnSpc>
                <a:spcPct val="90000"/>
              </a:lnSpc>
              <a:buClr>
                <a:schemeClr val="tx2"/>
              </a:buClr>
            </a:pPr>
            <a:r>
              <a:rPr lang="en-US" sz="1400" b="1" dirty="0">
                <a:latin typeface="Arial"/>
                <a:cs typeface="Arial"/>
              </a:rPr>
              <a:t>Why we are here:</a:t>
            </a:r>
          </a:p>
          <a:p>
            <a:pPr marL="171450" indent="-171450">
              <a:lnSpc>
                <a:spcPct val="90000"/>
              </a:lnSpc>
              <a:buClr>
                <a:schemeClr val="tx2"/>
              </a:buClr>
              <a:buFont typeface="Wingdings" charset="2"/>
              <a:buChar char="§"/>
            </a:pPr>
            <a:endParaRPr lang="en-US" sz="1200" dirty="0">
              <a:solidFill>
                <a:schemeClr val="tx2"/>
              </a:solidFill>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Natural Resource (salt water) with high bromide concentration.</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Discovered in 1921 during the oil boom.</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1.3-1.5-mile-deep (2.1-2.5 km) rock formation called the Smackover Limestone Formation; second largest brine reserve in the world (Dead Sea is the largest).</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The Smackover was created by the ancient Gulf of Mexico over lower portions of south Arkansas.  As the Gulf receded, the remaining layers of organic matter, salt water and various geological factors formed the reservoir.</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Brine is extracted from the porous rock formation and sent through pipelines to our plants.</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Bromine is freed from brine using chlorine and then the bromine is used in the manufacture of brominated products.</a:t>
            </a:r>
          </a:p>
          <a:p>
            <a:pPr marL="171450" indent="-171450">
              <a:lnSpc>
                <a:spcPct val="90000"/>
              </a:lnSpc>
              <a:buClr>
                <a:schemeClr val="tx2"/>
              </a:buClr>
              <a:buFont typeface="Wingdings" charset="2"/>
              <a:buChar char="§"/>
            </a:pPr>
            <a:endParaRPr lang="en-US" sz="1200" dirty="0">
              <a:latin typeface="Arial"/>
              <a:cs typeface="Arial"/>
            </a:endParaRPr>
          </a:p>
          <a:p>
            <a:pPr marL="171450" indent="-171450">
              <a:lnSpc>
                <a:spcPct val="90000"/>
              </a:lnSpc>
              <a:buClr>
                <a:schemeClr val="tx2"/>
              </a:buClr>
              <a:buFont typeface="Wingdings" charset="2"/>
              <a:buChar char="§"/>
            </a:pPr>
            <a:r>
              <a:rPr lang="en-US" sz="1200" dirty="0">
                <a:latin typeface="Arial"/>
                <a:cs typeface="Arial"/>
              </a:rPr>
              <a:t>Salt water is returned to the formation.</a:t>
            </a:r>
          </a:p>
        </p:txBody>
      </p:sp>
      <p:pic>
        <p:nvPicPr>
          <p:cNvPr id="12" name="Picture 2" descr="UpperJurassicTim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16" r="1474" b="1813"/>
          <a:stretch/>
        </p:blipFill>
        <p:spPr bwMode="auto">
          <a:xfrm>
            <a:off x="5035957" y="1206498"/>
            <a:ext cx="5824131" cy="4398434"/>
          </a:xfrm>
          <a:prstGeom prst="rect">
            <a:avLst/>
          </a:prstGeom>
          <a:noFill/>
          <a:ln>
            <a:solidFill>
              <a:schemeClr val="tx1"/>
            </a:solidFill>
          </a:ln>
        </p:spPr>
      </p:pic>
      <p:sp>
        <p:nvSpPr>
          <p:cNvPr id="3" name="TextBox 2"/>
          <p:cNvSpPr txBox="1"/>
          <p:nvPr/>
        </p:nvSpPr>
        <p:spPr bwMode="auto">
          <a:xfrm>
            <a:off x="7573829" y="587860"/>
            <a:ext cx="1380069" cy="402775"/>
          </a:xfrm>
          <a:prstGeom prst="rect">
            <a:avLst/>
          </a:prstGeom>
          <a:solidFill>
            <a:schemeClr val="bg1"/>
          </a:solidFill>
          <a:ln>
            <a:noFill/>
          </a:ln>
          <a:effectLst/>
          <a:extLst>
            <a:ext uri="{91240B29-F687-4F45-9708-019B960494DF}">
              <a14:hiddenLine xmlns:a14="http://schemas.microsoft.com/office/drawing/2010/main" w="9525">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rtlCol="0" anchor="t" anchorCtr="0" compatLnSpc="1">
            <a:prstTxWarp prst="textNoShape">
              <a:avLst/>
            </a:prstTxWarp>
            <a:spAutoFit/>
          </a:bodyPr>
          <a:lstStyle/>
          <a:p>
            <a:pPr>
              <a:spcBef>
                <a:spcPts val="1200"/>
              </a:spcBef>
            </a:pPr>
            <a:r>
              <a:rPr lang="en-US" sz="1200" dirty="0">
                <a:solidFill>
                  <a:schemeClr val="tx2"/>
                </a:solidFill>
                <a:latin typeface="Arial"/>
                <a:cs typeface="Arial"/>
              </a:rPr>
              <a:t>South Arkansas</a:t>
            </a:r>
            <a:endParaRPr lang="en-US" sz="1200" kern="0" dirty="0">
              <a:solidFill>
                <a:schemeClr val="tx2"/>
              </a:solidFill>
            </a:endParaRPr>
          </a:p>
        </p:txBody>
      </p:sp>
      <p:cxnSp>
        <p:nvCxnSpPr>
          <p:cNvPr id="13" name="Straight Arrow Connector 12"/>
          <p:cNvCxnSpPr/>
          <p:nvPr/>
        </p:nvCxnSpPr>
        <p:spPr>
          <a:xfrm flipH="1">
            <a:off x="7359649" y="1014604"/>
            <a:ext cx="777610" cy="695059"/>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a:off x="8390467" y="661192"/>
            <a:ext cx="914400" cy="914400"/>
          </a:xfrm>
          <a:prstGeom prst="straightConnector1">
            <a:avLst/>
          </a:prstGeom>
          <a:solidFill>
            <a:schemeClr val="accent1"/>
          </a:solidFill>
          <a:ln>
            <a:noFill/>
            <a:headEnd type="arrow"/>
            <a:tailEnd type="arrow"/>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30709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Bildplatzhalter 6"/>
          <p:cNvSpPr txBox="1">
            <a:spLocks/>
          </p:cNvSpPr>
          <p:nvPr/>
        </p:nvSpPr>
        <p:spPr bwMode="auto">
          <a:xfrm>
            <a:off x="559746" y="1206498"/>
            <a:ext cx="3815787" cy="4398434"/>
          </a:xfrm>
          <a:prstGeom prst="rect">
            <a:avLst/>
          </a:prstGeom>
          <a:solidFill>
            <a:schemeClr val="bg1"/>
          </a:solidFill>
          <a:ln w="9525">
            <a:solidFill>
              <a:srgbClr val="000000"/>
            </a:solidFill>
            <a:miter lim="800000"/>
            <a:headEnd/>
            <a:tailEnd/>
          </a:ln>
        </p:spPr>
        <p:txBody>
          <a:bodyPr lIns="107986" tIns="107986" rIns="107986" bIns="107986"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358775" indent="-179388"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539750" indent="-179388"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720725" indent="-179388"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900113" indent="-179388"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13573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18145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22717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27289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algn="ctr" eaLnBrk="1" hangingPunct="1">
              <a:buFont typeface="Wingdings" pitchFamily="2" charset="2"/>
              <a:buNone/>
            </a:pPr>
            <a:endParaRPr lang="en-US" altLang="de-DE"/>
          </a:p>
        </p:txBody>
      </p:sp>
      <p:graphicFrame>
        <p:nvGraphicFramePr>
          <p:cNvPr id="67589" name="Objekt 4"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6350000" imgH="6350000" progId="">
                  <p:embed/>
                </p:oleObj>
              </mc:Choice>
              <mc:Fallback>
                <p:oleObj name="think-cell Folie" r:id="rId4" imgW="6350000" imgH="6350000" progId="">
                  <p:embed/>
                  <p:pic>
                    <p:nvPicPr>
                      <p:cNvPr id="67589" name="Objek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6" name="Titel 1"/>
          <p:cNvSpPr>
            <a:spLocks noGrp="1"/>
          </p:cNvSpPr>
          <p:nvPr>
            <p:ph type="title"/>
          </p:nvPr>
        </p:nvSpPr>
        <p:spPr>
          <a:xfrm>
            <a:off x="482600" y="348715"/>
            <a:ext cx="10558463" cy="412934"/>
          </a:xfrm>
        </p:spPr>
        <p:txBody>
          <a:bodyPr/>
          <a:lstStyle/>
          <a:p>
            <a:pPr>
              <a:defRPr/>
            </a:pPr>
            <a:r>
              <a:rPr lang="en-US" altLang="ko-KR" sz="2400" dirty="0">
                <a:solidFill>
                  <a:srgbClr val="000000"/>
                </a:solidFill>
                <a:ea typeface="Gulim" pitchFamily="34" charset="-127"/>
              </a:rPr>
              <a:t>What</a:t>
            </a:r>
            <a:r>
              <a:rPr lang="en-US" altLang="ko-KR" dirty="0">
                <a:solidFill>
                  <a:srgbClr val="000000"/>
                </a:solidFill>
                <a:ea typeface="Gulim" pitchFamily="34" charset="-127"/>
              </a:rPr>
              <a:t> is Bromine?</a:t>
            </a:r>
          </a:p>
        </p:txBody>
      </p:sp>
      <p:sp>
        <p:nvSpPr>
          <p:cNvPr id="8" name="TextBox 7">
            <a:extLst>
              <a:ext uri="{FF2B5EF4-FFF2-40B4-BE49-F238E27FC236}">
                <a16:creationId xmlns:a16="http://schemas.microsoft.com/office/drawing/2014/main" id="{E17299FF-4633-4CA2-A08F-66AF43D8D02E}"/>
              </a:ext>
            </a:extLst>
          </p:cNvPr>
          <p:cNvSpPr txBox="1"/>
          <p:nvPr/>
        </p:nvSpPr>
        <p:spPr bwMode="auto">
          <a:xfrm>
            <a:off x="651975" y="1872228"/>
            <a:ext cx="3631328" cy="3140448"/>
          </a:xfrm>
          <a:prstGeom prst="rect">
            <a:avLst/>
          </a:prstGeom>
          <a:solidFill>
            <a:schemeClr val="bg1"/>
          </a:solidFill>
          <a:ln>
            <a:noFill/>
          </a:ln>
          <a:effectLst/>
          <a:extLst>
            <a:ext uri="{91240B29-F687-4F45-9708-019B960494DF}">
              <a14:hiddenLine xmlns:a14="http://schemas.microsoft.com/office/drawing/2010/main" w="9525">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rtlCol="0" anchor="t" anchorCtr="0" compatLnSpc="1">
            <a:prstTxWarp prst="textNoShape">
              <a:avLst/>
            </a:prstTxWarp>
            <a:spAutoFit/>
          </a:bodyPr>
          <a:lstStyle/>
          <a:p>
            <a:pPr marL="285750" indent="-285750">
              <a:lnSpc>
                <a:spcPct val="90000"/>
              </a:lnSpc>
              <a:buClr>
                <a:schemeClr val="tx2"/>
              </a:buClr>
              <a:buFont typeface="Wingdings" charset="2"/>
              <a:buChar char="§"/>
            </a:pPr>
            <a:r>
              <a:rPr lang="en-US" sz="1500" dirty="0">
                <a:latin typeface="Arial"/>
                <a:cs typeface="Arial"/>
              </a:rPr>
              <a:t>A reddish-brown liquid at room temperature, first isolated in 1825.</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Weighs 26 </a:t>
            </a:r>
            <a:r>
              <a:rPr lang="en-US" sz="1500" dirty="0" err="1">
                <a:latin typeface="Arial"/>
                <a:cs typeface="Arial"/>
              </a:rPr>
              <a:t>lb</a:t>
            </a:r>
            <a:r>
              <a:rPr lang="en-US" sz="1500" dirty="0">
                <a:latin typeface="Arial"/>
                <a:cs typeface="Arial"/>
              </a:rPr>
              <a:t>/gallon (density 3.1)</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25</a:t>
            </a:r>
            <a:r>
              <a:rPr lang="en-US" sz="1500" baseline="30000" dirty="0">
                <a:latin typeface="Arial"/>
                <a:cs typeface="Arial"/>
              </a:rPr>
              <a:t>th</a:t>
            </a:r>
            <a:r>
              <a:rPr lang="en-US" sz="1500" dirty="0">
                <a:latin typeface="Arial"/>
                <a:cs typeface="Arial"/>
              </a:rPr>
              <a:t> chemical element in order of abundance in nature</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Strong oxidizing agent, corrosive</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Irritating odor and is named from the ancient Greek word </a:t>
            </a:r>
            <a:r>
              <a:rPr lang="el-GR" sz="1600" b="0" i="0" dirty="0">
                <a:solidFill>
                  <a:srgbClr val="202122"/>
                </a:solidFill>
                <a:effectLst/>
                <a:latin typeface="Arial" panose="020B0604020202020204" pitchFamily="34" charset="0"/>
              </a:rPr>
              <a:t>βρῶμος </a:t>
            </a:r>
            <a:r>
              <a:rPr lang="en-US" sz="1500" b="0" i="0" dirty="0">
                <a:solidFill>
                  <a:srgbClr val="202122"/>
                </a:solidFill>
                <a:effectLst/>
                <a:latin typeface="Arial"/>
                <a:cs typeface="Arial"/>
              </a:rPr>
              <a:t>(</a:t>
            </a:r>
            <a:r>
              <a:rPr lang="en-US" sz="1500" dirty="0" err="1">
                <a:latin typeface="Arial"/>
                <a:cs typeface="Arial"/>
              </a:rPr>
              <a:t>bromos</a:t>
            </a:r>
            <a:r>
              <a:rPr lang="en-US" sz="1500" dirty="0">
                <a:latin typeface="Arial"/>
                <a:cs typeface="Arial"/>
              </a:rPr>
              <a:t>) meaning stench</a:t>
            </a:r>
          </a:p>
          <a:p>
            <a:pPr marL="285750" indent="-285750">
              <a:lnSpc>
                <a:spcPct val="90000"/>
              </a:lnSpc>
              <a:buClr>
                <a:schemeClr val="tx2"/>
              </a:buClr>
              <a:buFont typeface="Wingdings" charset="2"/>
              <a:buChar char="§"/>
            </a:pPr>
            <a:endParaRPr lang="en-US" sz="1500" dirty="0">
              <a:latin typeface="Arial"/>
              <a:cs typeface="Arial"/>
            </a:endParaRPr>
          </a:p>
        </p:txBody>
      </p:sp>
      <p:pic>
        <p:nvPicPr>
          <p:cNvPr id="3" name="Picture 2">
            <a:extLst>
              <a:ext uri="{FF2B5EF4-FFF2-40B4-BE49-F238E27FC236}">
                <a16:creationId xmlns:a16="http://schemas.microsoft.com/office/drawing/2014/main" id="{41E21ADC-033F-4C63-B8E3-86570C3B06BA}"/>
              </a:ext>
            </a:extLst>
          </p:cNvPr>
          <p:cNvPicPr>
            <a:picLocks noChangeAspect="1"/>
          </p:cNvPicPr>
          <p:nvPr/>
        </p:nvPicPr>
        <p:blipFill>
          <a:blip r:embed="rId6"/>
          <a:stretch>
            <a:fillRect/>
          </a:stretch>
        </p:blipFill>
        <p:spPr>
          <a:xfrm>
            <a:off x="4551844" y="3718643"/>
            <a:ext cx="6419850" cy="1685925"/>
          </a:xfrm>
          <a:prstGeom prst="rect">
            <a:avLst/>
          </a:prstGeom>
          <a:ln>
            <a:solidFill>
              <a:schemeClr val="tx1"/>
            </a:solidFill>
          </a:ln>
        </p:spPr>
      </p:pic>
      <p:pic>
        <p:nvPicPr>
          <p:cNvPr id="2" name="Picture 1">
            <a:extLst>
              <a:ext uri="{FF2B5EF4-FFF2-40B4-BE49-F238E27FC236}">
                <a16:creationId xmlns:a16="http://schemas.microsoft.com/office/drawing/2014/main" id="{725D4BA5-7BC4-F23A-6DBE-556531EE0066}"/>
              </a:ext>
            </a:extLst>
          </p:cNvPr>
          <p:cNvPicPr>
            <a:picLocks noChangeAspect="1"/>
          </p:cNvPicPr>
          <p:nvPr/>
        </p:nvPicPr>
        <p:blipFill>
          <a:blip r:embed="rId7"/>
          <a:stretch>
            <a:fillRect/>
          </a:stretch>
        </p:blipFill>
        <p:spPr>
          <a:xfrm>
            <a:off x="4869650" y="1297385"/>
            <a:ext cx="2015837" cy="2301366"/>
          </a:xfrm>
          <a:prstGeom prst="rect">
            <a:avLst/>
          </a:prstGeom>
        </p:spPr>
      </p:pic>
      <p:pic>
        <p:nvPicPr>
          <p:cNvPr id="4" name="Picture 3">
            <a:extLst>
              <a:ext uri="{FF2B5EF4-FFF2-40B4-BE49-F238E27FC236}">
                <a16:creationId xmlns:a16="http://schemas.microsoft.com/office/drawing/2014/main" id="{2BC33F83-A66B-1A1B-D994-DE30F6F5FB0D}"/>
              </a:ext>
            </a:extLst>
          </p:cNvPr>
          <p:cNvPicPr>
            <a:picLocks noChangeAspect="1"/>
          </p:cNvPicPr>
          <p:nvPr/>
        </p:nvPicPr>
        <p:blipFill>
          <a:blip r:embed="rId8"/>
          <a:stretch>
            <a:fillRect/>
          </a:stretch>
        </p:blipFill>
        <p:spPr>
          <a:xfrm>
            <a:off x="7120061" y="1297385"/>
            <a:ext cx="3366177" cy="2273214"/>
          </a:xfrm>
          <a:prstGeom prst="rect">
            <a:avLst/>
          </a:prstGeom>
          <a:ln>
            <a:solidFill>
              <a:schemeClr val="tx1"/>
            </a:solidFill>
          </a:ln>
        </p:spPr>
      </p:pic>
    </p:spTree>
    <p:extLst>
      <p:ext uri="{BB962C8B-B14F-4D97-AF65-F5344CB8AC3E}">
        <p14:creationId xmlns:p14="http://schemas.microsoft.com/office/powerpoint/2010/main" val="214615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9" name="Objekt 4"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6350000" imgH="6350000" progId="">
                  <p:embed/>
                </p:oleObj>
              </mc:Choice>
              <mc:Fallback>
                <p:oleObj name="think-cell Folie" r:id="rId4" imgW="6350000" imgH="6350000" progId="">
                  <p:embed/>
                  <p:pic>
                    <p:nvPicPr>
                      <p:cNvPr id="67589" name="Objek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6" name="Titel 1"/>
          <p:cNvSpPr>
            <a:spLocks noGrp="1"/>
          </p:cNvSpPr>
          <p:nvPr>
            <p:ph type="title"/>
          </p:nvPr>
        </p:nvSpPr>
        <p:spPr>
          <a:xfrm>
            <a:off x="482600" y="314417"/>
            <a:ext cx="10558463" cy="412934"/>
          </a:xfrm>
        </p:spPr>
        <p:txBody>
          <a:bodyPr/>
          <a:lstStyle/>
          <a:p>
            <a:pPr>
              <a:defRPr/>
            </a:pPr>
            <a:r>
              <a:rPr lang="en-US" altLang="ko-KR" dirty="0">
                <a:solidFill>
                  <a:srgbClr val="000000"/>
                </a:solidFill>
                <a:ea typeface="Gulim" pitchFamily="34" charset="-127"/>
              </a:rPr>
              <a:t>South Arkansas Operations</a:t>
            </a:r>
          </a:p>
        </p:txBody>
      </p:sp>
      <p:sp>
        <p:nvSpPr>
          <p:cNvPr id="2" name="TextBox 1"/>
          <p:cNvSpPr txBox="1"/>
          <p:nvPr/>
        </p:nvSpPr>
        <p:spPr bwMode="auto">
          <a:xfrm>
            <a:off x="603264" y="1341797"/>
            <a:ext cx="3012391" cy="41653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rtlCol="0" anchor="t" anchorCtr="0" compatLnSpc="1">
            <a:prstTxWarp prst="textNoShape">
              <a:avLst/>
            </a:prstTxWarp>
            <a:spAutoFit/>
          </a:bodyPr>
          <a:lstStyle/>
          <a:p>
            <a:pPr>
              <a:lnSpc>
                <a:spcPct val="90000"/>
              </a:lnSpc>
              <a:buClr>
                <a:schemeClr val="tx2"/>
              </a:buCl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Three manufacturing sites – Central, South, West, and Brine operations</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Support functions include EHS&amp;S, Human Resources, Finance, Procurement &amp; Logistics</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~500 employees</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Largest site in Lanxess North America</a:t>
            </a:r>
          </a:p>
          <a:p>
            <a:pPr marL="285750" indent="-285750">
              <a:lnSpc>
                <a:spcPct val="90000"/>
              </a:lnSpc>
              <a:buClr>
                <a:schemeClr val="tx2"/>
              </a:buClr>
              <a:buFont typeface="Wingdings" charset="2"/>
              <a:buChar char="§"/>
            </a:pPr>
            <a:endParaRPr lang="en-US" sz="1500" dirty="0">
              <a:latin typeface="Arial"/>
              <a:cs typeface="Arial"/>
            </a:endParaRPr>
          </a:p>
          <a:p>
            <a:pPr marL="285750" indent="-285750">
              <a:lnSpc>
                <a:spcPct val="90000"/>
              </a:lnSpc>
              <a:buClr>
                <a:schemeClr val="tx2"/>
              </a:buClr>
              <a:buFont typeface="Wingdings" charset="2"/>
              <a:buChar char="§"/>
            </a:pPr>
            <a:r>
              <a:rPr lang="en-US" sz="1500" dirty="0">
                <a:latin typeface="Arial"/>
                <a:cs typeface="Arial"/>
              </a:rPr>
              <a:t>Third largest site in Lanxess globally.</a:t>
            </a:r>
          </a:p>
          <a:p>
            <a:pPr>
              <a:lnSpc>
                <a:spcPct val="90000"/>
              </a:lnSpc>
              <a:buClr>
                <a:schemeClr val="tx2"/>
              </a:buClr>
            </a:pPr>
            <a:endParaRPr lang="en-US" sz="1500" dirty="0">
              <a:latin typeface="Arial"/>
              <a:cs typeface="Arial"/>
            </a:endParaRPr>
          </a:p>
          <a:p>
            <a:pPr marL="171450" indent="-171450">
              <a:lnSpc>
                <a:spcPct val="90000"/>
              </a:lnSpc>
              <a:buClr>
                <a:schemeClr val="tx2"/>
              </a:buClr>
              <a:buFont typeface="Arial"/>
              <a:buChar char="•"/>
            </a:pPr>
            <a:endParaRPr lang="en-US" sz="1500" dirty="0">
              <a:latin typeface="Arial"/>
              <a:cs typeface="Arial"/>
            </a:endParaRPr>
          </a:p>
        </p:txBody>
      </p:sp>
      <p:pic>
        <p:nvPicPr>
          <p:cNvPr id="51230" name="Picture 51229">
            <a:extLst>
              <a:ext uri="{FF2B5EF4-FFF2-40B4-BE49-F238E27FC236}">
                <a16:creationId xmlns:a16="http://schemas.microsoft.com/office/drawing/2014/main" id="{5FCB12C5-05BB-1AF3-98CB-4E29B1BCB5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54659" y="1396314"/>
            <a:ext cx="7282804" cy="4096577"/>
          </a:xfrm>
          <a:prstGeom prst="rect">
            <a:avLst/>
          </a:prstGeom>
          <a:ln>
            <a:solidFill>
              <a:schemeClr val="tx1"/>
            </a:solidFill>
          </a:ln>
        </p:spPr>
      </p:pic>
      <p:sp>
        <p:nvSpPr>
          <p:cNvPr id="3" name="Star: 5 Points 2">
            <a:extLst>
              <a:ext uri="{FF2B5EF4-FFF2-40B4-BE49-F238E27FC236}">
                <a16:creationId xmlns:a16="http://schemas.microsoft.com/office/drawing/2014/main" id="{14A04181-0216-38D3-76F6-BBDF97EC0074}"/>
              </a:ext>
            </a:extLst>
          </p:cNvPr>
          <p:cNvSpPr/>
          <p:nvPr/>
        </p:nvSpPr>
        <p:spPr bwMode="auto">
          <a:xfrm>
            <a:off x="6938964" y="3120628"/>
            <a:ext cx="98820" cy="119459"/>
          </a:xfrm>
          <a:prstGeom prst="star5">
            <a:avLst/>
          </a:prstGeom>
          <a:solidFill>
            <a:srgbClr val="FFFF00"/>
          </a:solidFill>
          <a:ln w="3175">
            <a:solidFill>
              <a:schemeClr val="tx1"/>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CFBCD56-7D43-331B-2E24-3914670EA5C2}"/>
              </a:ext>
            </a:extLst>
          </p:cNvPr>
          <p:cNvSpPr/>
          <p:nvPr/>
        </p:nvSpPr>
        <p:spPr bwMode="auto">
          <a:xfrm rot="2821774">
            <a:off x="6393656" y="2789791"/>
            <a:ext cx="614363" cy="161925"/>
          </a:xfrm>
          <a:prstGeom prst="rightArrow">
            <a:avLst/>
          </a:prstGeom>
          <a:solidFill>
            <a:schemeClr val="bg1"/>
          </a:solidFill>
          <a:ln>
            <a:solidFill>
              <a:schemeClr val="tx1">
                <a:lumMod val="85000"/>
                <a:lumOff val="15000"/>
              </a:schemeClr>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1C577997-DF31-7B75-D00A-423DD908B13D}"/>
              </a:ext>
            </a:extLst>
          </p:cNvPr>
          <p:cNvSpPr txBox="1"/>
          <p:nvPr/>
        </p:nvSpPr>
        <p:spPr bwMode="auto">
          <a:xfrm>
            <a:off x="6068499" y="2300032"/>
            <a:ext cx="1227562" cy="402775"/>
          </a:xfrm>
          <a:prstGeom prst="rect">
            <a:avLst/>
          </a:prstGeom>
          <a:noFill/>
          <a:ln>
            <a:noFill/>
          </a:ln>
          <a:effectLst/>
        </p:spPr>
        <p:txBody>
          <a:bodyPr vert="horz" wrap="square" lIns="108000" tIns="108000" rIns="108000" bIns="108000" numCol="1" rtlCol="0" anchor="t" anchorCtr="0" compatLnSpc="1">
            <a:prstTxWarp prst="textNoShape">
              <a:avLst/>
            </a:prstTxWarp>
            <a:spAutoFit/>
          </a:bodyPr>
          <a:lstStyle/>
          <a:p>
            <a:pPr algn="l">
              <a:lnSpc>
                <a:spcPct val="100000"/>
              </a:lnSpc>
              <a:spcBef>
                <a:spcPts val="1200"/>
              </a:spcBef>
            </a:pPr>
            <a:r>
              <a:rPr lang="en-US" sz="1200" kern="0" dirty="0"/>
              <a:t>Central</a:t>
            </a:r>
          </a:p>
        </p:txBody>
      </p:sp>
      <p:sp>
        <p:nvSpPr>
          <p:cNvPr id="12" name="Star: 5 Points 11">
            <a:extLst>
              <a:ext uri="{FF2B5EF4-FFF2-40B4-BE49-F238E27FC236}">
                <a16:creationId xmlns:a16="http://schemas.microsoft.com/office/drawing/2014/main" id="{FE508C33-14CA-65D6-F3E7-F122304E2D3D}"/>
              </a:ext>
            </a:extLst>
          </p:cNvPr>
          <p:cNvSpPr/>
          <p:nvPr/>
        </p:nvSpPr>
        <p:spPr bwMode="auto">
          <a:xfrm>
            <a:off x="7285571" y="4127357"/>
            <a:ext cx="98820" cy="119459"/>
          </a:xfrm>
          <a:prstGeom prst="star5">
            <a:avLst/>
          </a:prstGeom>
          <a:solidFill>
            <a:srgbClr val="FFFF00"/>
          </a:solidFill>
          <a:ln w="3175">
            <a:solidFill>
              <a:schemeClr val="tx1"/>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id="{49EA8B59-67CD-8BAC-8995-A3C39BEF8213}"/>
              </a:ext>
            </a:extLst>
          </p:cNvPr>
          <p:cNvSpPr/>
          <p:nvPr/>
        </p:nvSpPr>
        <p:spPr bwMode="auto">
          <a:xfrm rot="18627846">
            <a:off x="6766850" y="4420616"/>
            <a:ext cx="614363" cy="161925"/>
          </a:xfrm>
          <a:prstGeom prst="rightArrow">
            <a:avLst/>
          </a:prstGeom>
          <a:solidFill>
            <a:schemeClr val="bg1"/>
          </a:solidFill>
          <a:ln>
            <a:solidFill>
              <a:schemeClr val="tx1">
                <a:lumMod val="85000"/>
                <a:lumOff val="15000"/>
              </a:schemeClr>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007A89C0-DDC2-D6C9-2D27-8001F40A76BF}"/>
              </a:ext>
            </a:extLst>
          </p:cNvPr>
          <p:cNvSpPr txBox="1"/>
          <p:nvPr/>
        </p:nvSpPr>
        <p:spPr bwMode="auto">
          <a:xfrm>
            <a:off x="6579218" y="4630886"/>
            <a:ext cx="1227562" cy="402775"/>
          </a:xfrm>
          <a:prstGeom prst="rect">
            <a:avLst/>
          </a:prstGeom>
          <a:noFill/>
          <a:ln>
            <a:noFill/>
          </a:ln>
          <a:effectLst/>
        </p:spPr>
        <p:txBody>
          <a:bodyPr vert="horz" wrap="square" lIns="108000" tIns="108000" rIns="108000" bIns="108000" numCol="1" rtlCol="0" anchor="t" anchorCtr="0" compatLnSpc="1">
            <a:prstTxWarp prst="textNoShape">
              <a:avLst/>
            </a:prstTxWarp>
            <a:spAutoFit/>
          </a:bodyPr>
          <a:lstStyle/>
          <a:p>
            <a:pPr algn="l">
              <a:lnSpc>
                <a:spcPct val="100000"/>
              </a:lnSpc>
              <a:spcBef>
                <a:spcPts val="1200"/>
              </a:spcBef>
            </a:pPr>
            <a:r>
              <a:rPr lang="en-US" sz="1200" kern="0" dirty="0"/>
              <a:t>South</a:t>
            </a:r>
          </a:p>
        </p:txBody>
      </p:sp>
      <p:sp>
        <p:nvSpPr>
          <p:cNvPr id="19" name="Star: 5 Points 18">
            <a:extLst>
              <a:ext uri="{FF2B5EF4-FFF2-40B4-BE49-F238E27FC236}">
                <a16:creationId xmlns:a16="http://schemas.microsoft.com/office/drawing/2014/main" id="{BE360C84-D568-8C6B-0A65-F745F3470523}"/>
              </a:ext>
            </a:extLst>
          </p:cNvPr>
          <p:cNvSpPr/>
          <p:nvPr/>
        </p:nvSpPr>
        <p:spPr bwMode="auto">
          <a:xfrm>
            <a:off x="4327294" y="3180357"/>
            <a:ext cx="98820" cy="119459"/>
          </a:xfrm>
          <a:prstGeom prst="star5">
            <a:avLst/>
          </a:prstGeom>
          <a:solidFill>
            <a:srgbClr val="FFFF00"/>
          </a:solidFill>
          <a:ln w="3175">
            <a:solidFill>
              <a:schemeClr val="tx1"/>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628812B3-3D88-B0D0-F677-496A634C6C29}"/>
              </a:ext>
            </a:extLst>
          </p:cNvPr>
          <p:cNvSpPr/>
          <p:nvPr/>
        </p:nvSpPr>
        <p:spPr bwMode="auto">
          <a:xfrm rot="14165138">
            <a:off x="4282651" y="3518947"/>
            <a:ext cx="614363" cy="161925"/>
          </a:xfrm>
          <a:prstGeom prst="rightArrow">
            <a:avLst/>
          </a:prstGeom>
          <a:solidFill>
            <a:schemeClr val="bg1"/>
          </a:solidFill>
          <a:ln>
            <a:solidFill>
              <a:schemeClr val="tx1">
                <a:lumMod val="85000"/>
                <a:lumOff val="15000"/>
              </a:schemeClr>
            </a:solidFill>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1068C8F8-0A6A-B2DE-1CE3-F6935BE4D19D}"/>
              </a:ext>
            </a:extLst>
          </p:cNvPr>
          <p:cNvSpPr txBox="1"/>
          <p:nvPr/>
        </p:nvSpPr>
        <p:spPr bwMode="auto">
          <a:xfrm>
            <a:off x="4687122" y="3724582"/>
            <a:ext cx="1227562" cy="402775"/>
          </a:xfrm>
          <a:prstGeom prst="rect">
            <a:avLst/>
          </a:prstGeom>
          <a:noFill/>
          <a:ln>
            <a:noFill/>
          </a:ln>
          <a:effectLst/>
        </p:spPr>
        <p:txBody>
          <a:bodyPr vert="horz" wrap="square" lIns="108000" tIns="108000" rIns="108000" bIns="108000" numCol="1" rtlCol="0" anchor="t" anchorCtr="0" compatLnSpc="1">
            <a:prstTxWarp prst="textNoShape">
              <a:avLst/>
            </a:prstTxWarp>
            <a:spAutoFit/>
          </a:bodyPr>
          <a:lstStyle/>
          <a:p>
            <a:pPr algn="l">
              <a:lnSpc>
                <a:spcPct val="100000"/>
              </a:lnSpc>
              <a:spcBef>
                <a:spcPts val="1200"/>
              </a:spcBef>
            </a:pPr>
            <a:r>
              <a:rPr lang="en-US" sz="1200" kern="0" dirty="0"/>
              <a:t>West</a:t>
            </a:r>
          </a:p>
        </p:txBody>
      </p:sp>
    </p:spTree>
    <p:extLst>
      <p:ext uri="{BB962C8B-B14F-4D97-AF65-F5344CB8AC3E}">
        <p14:creationId xmlns:p14="http://schemas.microsoft.com/office/powerpoint/2010/main" val="5184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Bildplatzhalter 6"/>
          <p:cNvSpPr txBox="1">
            <a:spLocks/>
          </p:cNvSpPr>
          <p:nvPr/>
        </p:nvSpPr>
        <p:spPr bwMode="auto">
          <a:xfrm>
            <a:off x="666748" y="1299567"/>
            <a:ext cx="3217275" cy="4218217"/>
          </a:xfrm>
          <a:prstGeom prst="rect">
            <a:avLst/>
          </a:prstGeom>
          <a:solidFill>
            <a:schemeClr val="bg1"/>
          </a:solidFill>
          <a:ln w="9525">
            <a:solidFill>
              <a:srgbClr val="000000"/>
            </a:solidFill>
            <a:miter lim="800000"/>
            <a:headEnd/>
            <a:tailEnd/>
          </a:ln>
        </p:spPr>
        <p:txBody>
          <a:bodyPr lIns="107986" tIns="107986" rIns="107986" bIns="107986" anchor="ctr"/>
          <a:lstStyle>
            <a:lvl1pPr eaLnBrk="0" hangingPunct="0">
              <a:spcBef>
                <a:spcPts val="1200"/>
              </a:spcBef>
              <a:buClr>
                <a:schemeClr val="tx2"/>
              </a:buClr>
              <a:buFont typeface="Wingdings" pitchFamily="2" charset="2"/>
              <a:buChar char="§"/>
              <a:defRPr>
                <a:solidFill>
                  <a:schemeClr val="tx1"/>
                </a:solidFill>
                <a:latin typeface="Arial" charset="0"/>
                <a:ea typeface="MS PGothic" pitchFamily="34" charset="-128"/>
              </a:defRPr>
            </a:lvl1pPr>
            <a:lvl2pPr marL="358775" indent="-179388" eaLnBrk="0" hangingPunct="0">
              <a:spcBef>
                <a:spcPts val="600"/>
              </a:spcBef>
              <a:buClr>
                <a:schemeClr val="tx2"/>
              </a:buClr>
              <a:buFont typeface="Symbol" pitchFamily="18" charset="2"/>
              <a:buChar char="-"/>
              <a:defRPr>
                <a:solidFill>
                  <a:schemeClr val="tx1"/>
                </a:solidFill>
                <a:latin typeface="Arial" charset="0"/>
                <a:ea typeface="MS PGothic" pitchFamily="34" charset="-128"/>
              </a:defRPr>
            </a:lvl2pPr>
            <a:lvl3pPr marL="539750" indent="-179388" eaLnBrk="0" hangingPunct="0">
              <a:spcBef>
                <a:spcPts val="600"/>
              </a:spcBef>
              <a:buClr>
                <a:schemeClr val="tx2"/>
              </a:buClr>
              <a:buFont typeface="Arial" charset="0"/>
              <a:buChar char="&gt;"/>
              <a:defRPr sz="1600">
                <a:solidFill>
                  <a:schemeClr val="tx1"/>
                </a:solidFill>
                <a:latin typeface="Arial" charset="0"/>
                <a:ea typeface="MS PGothic" pitchFamily="34" charset="-128"/>
              </a:defRPr>
            </a:lvl3pPr>
            <a:lvl4pPr marL="720725" indent="-179388" eaLnBrk="0" hangingPunct="0">
              <a:spcBef>
                <a:spcPts val="600"/>
              </a:spcBef>
              <a:buClr>
                <a:schemeClr val="tx2"/>
              </a:buClr>
              <a:buFont typeface="Arial" charset="0"/>
              <a:buChar char="•"/>
              <a:defRPr sz="1600">
                <a:solidFill>
                  <a:schemeClr val="tx1"/>
                </a:solidFill>
                <a:latin typeface="Arial" charset="0"/>
                <a:ea typeface="MS PGothic" pitchFamily="34" charset="-128"/>
              </a:defRPr>
            </a:lvl4pPr>
            <a:lvl5pPr marL="900113" indent="-179388" eaLnBrk="0" hangingPunct="0">
              <a:spcBef>
                <a:spcPct val="50000"/>
              </a:spcBef>
              <a:buClr>
                <a:schemeClr val="tx2"/>
              </a:buClr>
              <a:buFont typeface="Arial" charset="0"/>
              <a:buChar char="•"/>
              <a:defRPr sz="1600">
                <a:solidFill>
                  <a:schemeClr val="tx1"/>
                </a:solidFill>
                <a:latin typeface="Arial" charset="0"/>
                <a:ea typeface="MS PGothic" pitchFamily="34" charset="-128"/>
              </a:defRPr>
            </a:lvl5pPr>
            <a:lvl6pPr marL="13573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6pPr>
            <a:lvl7pPr marL="18145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7pPr>
            <a:lvl8pPr marL="22717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8pPr>
            <a:lvl9pPr marL="2728913" indent="-179388" eaLnBrk="0" fontAlgn="base" hangingPunct="0">
              <a:spcBef>
                <a:spcPct val="50000"/>
              </a:spcBef>
              <a:spcAft>
                <a:spcPct val="0"/>
              </a:spcAft>
              <a:buClr>
                <a:schemeClr val="tx2"/>
              </a:buClr>
              <a:buFont typeface="Arial" charset="0"/>
              <a:buChar char="•"/>
              <a:defRPr sz="1600">
                <a:solidFill>
                  <a:schemeClr val="tx1"/>
                </a:solidFill>
                <a:latin typeface="Arial" charset="0"/>
                <a:ea typeface="MS PGothic" pitchFamily="34" charset="-128"/>
              </a:defRPr>
            </a:lvl9pPr>
          </a:lstStyle>
          <a:p>
            <a:pPr algn="ctr" eaLnBrk="1" hangingPunct="1">
              <a:buFont typeface="Wingdings" pitchFamily="2" charset="2"/>
              <a:buNone/>
            </a:pPr>
            <a:endParaRPr lang="en-US" altLang="de-DE"/>
          </a:p>
        </p:txBody>
      </p:sp>
      <p:graphicFrame>
        <p:nvGraphicFramePr>
          <p:cNvPr id="67589" name="Objekt 4"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6350000" imgH="6350000" progId="">
                  <p:embed/>
                </p:oleObj>
              </mc:Choice>
              <mc:Fallback>
                <p:oleObj name="think-cell Folie" r:id="rId4" imgW="6350000" imgH="6350000" progId="">
                  <p:embed/>
                  <p:pic>
                    <p:nvPicPr>
                      <p:cNvPr id="67589" name="Objek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6" name="Titel 1"/>
          <p:cNvSpPr>
            <a:spLocks noGrp="1"/>
          </p:cNvSpPr>
          <p:nvPr>
            <p:ph type="title"/>
          </p:nvPr>
        </p:nvSpPr>
        <p:spPr>
          <a:xfrm>
            <a:off x="482600" y="107950"/>
            <a:ext cx="10558463" cy="412934"/>
          </a:xfrm>
        </p:spPr>
        <p:txBody>
          <a:bodyPr/>
          <a:lstStyle/>
          <a:p>
            <a:pPr>
              <a:defRPr/>
            </a:pPr>
            <a:r>
              <a:rPr lang="en-US" altLang="ko-KR" dirty="0">
                <a:solidFill>
                  <a:srgbClr val="000000"/>
                </a:solidFill>
                <a:ea typeface="Gulim" pitchFamily="34" charset="-127"/>
              </a:rPr>
              <a:t>Bromine Production Unit (West Plant)</a:t>
            </a:r>
          </a:p>
        </p:txBody>
      </p:sp>
      <p:sp>
        <p:nvSpPr>
          <p:cNvPr id="2" name="TextBox 1"/>
          <p:cNvSpPr txBox="1"/>
          <p:nvPr/>
        </p:nvSpPr>
        <p:spPr bwMode="auto">
          <a:xfrm>
            <a:off x="1111634" y="1917703"/>
            <a:ext cx="2327502" cy="2981943"/>
          </a:xfrm>
          <a:prstGeom prst="rect">
            <a:avLst/>
          </a:prstGeom>
          <a:solidFill>
            <a:schemeClr val="bg1"/>
          </a:solidFill>
          <a:ln>
            <a:noFill/>
          </a:ln>
          <a:effectLst/>
          <a:extLst>
            <a:ext uri="{91240B29-F687-4F45-9708-019B960494DF}">
              <a14:hiddenLine xmlns:a14="http://schemas.microsoft.com/office/drawing/2010/main" w="9525">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rtlCol="0" anchor="t" anchorCtr="0" compatLnSpc="1">
            <a:prstTxWarp prst="textNoShape">
              <a:avLst/>
            </a:prstTxWarp>
            <a:spAutoFit/>
          </a:bodyPr>
          <a:lstStyle/>
          <a:p>
            <a:pPr marL="168275" indent="-168275">
              <a:spcBef>
                <a:spcPct val="20000"/>
              </a:spcBef>
              <a:buClr>
                <a:schemeClr val="tx2"/>
              </a:buClr>
              <a:buSzPct val="80000"/>
              <a:buFont typeface="Wingdings" pitchFamily="-128" charset="2"/>
              <a:buChar char="§"/>
            </a:pPr>
            <a:r>
              <a:rPr lang="en-US" dirty="0"/>
              <a:t>Main Bromine production facility</a:t>
            </a:r>
          </a:p>
          <a:p>
            <a:pPr marL="168275" indent="-168275">
              <a:spcBef>
                <a:spcPct val="20000"/>
              </a:spcBef>
              <a:buClr>
                <a:schemeClr val="tx2"/>
              </a:buClr>
              <a:buSzPct val="80000"/>
              <a:buFont typeface="Wingdings" pitchFamily="-128" charset="2"/>
              <a:buChar char="§"/>
            </a:pPr>
            <a:r>
              <a:rPr lang="en-US" dirty="0"/>
              <a:t>Fill all Bromine ISOs</a:t>
            </a:r>
          </a:p>
          <a:p>
            <a:pPr marL="168275" indent="-168275">
              <a:spcBef>
                <a:spcPct val="20000"/>
              </a:spcBef>
              <a:buClr>
                <a:schemeClr val="tx2"/>
              </a:buClr>
              <a:buSzPct val="80000"/>
              <a:buFont typeface="Wingdings" pitchFamily="-128" charset="2"/>
              <a:buChar char="§"/>
            </a:pPr>
            <a:r>
              <a:rPr lang="en-US" dirty="0"/>
              <a:t>Fill Bromine Trailers</a:t>
            </a:r>
          </a:p>
          <a:p>
            <a:pPr marL="625475" lvl="1" indent="-168275">
              <a:spcBef>
                <a:spcPct val="20000"/>
              </a:spcBef>
              <a:buClr>
                <a:schemeClr val="tx2"/>
              </a:buClr>
              <a:buSzPct val="80000"/>
              <a:buFont typeface="Wingdings" pitchFamily="-128" charset="2"/>
              <a:buChar char="§"/>
            </a:pPr>
            <a:r>
              <a:rPr lang="en-US" sz="1600" dirty="0"/>
              <a:t>also filled at central and south</a:t>
            </a:r>
            <a:endParaRPr lang="en-US" sz="1100" dirty="0"/>
          </a:p>
          <a:p>
            <a:pPr>
              <a:spcBef>
                <a:spcPct val="20000"/>
              </a:spcBef>
              <a:buClr>
                <a:schemeClr val="tx2"/>
              </a:buClr>
              <a:buSzPct val="80000"/>
            </a:pPr>
            <a:endParaRPr lang="en-US" sz="1100" dirty="0"/>
          </a:p>
        </p:txBody>
      </p:sp>
      <p:pic>
        <p:nvPicPr>
          <p:cNvPr id="7" name="Picture 6" descr="Aerial view of a factory&#10;&#10;Description automatically generated with low confidence">
            <a:extLst>
              <a:ext uri="{FF2B5EF4-FFF2-40B4-BE49-F238E27FC236}">
                <a16:creationId xmlns:a16="http://schemas.microsoft.com/office/drawing/2014/main" id="{65400F16-A7FA-44E6-8A5D-F0484D1BA3D7}"/>
              </a:ext>
            </a:extLst>
          </p:cNvPr>
          <p:cNvPicPr>
            <a:picLocks noChangeAspect="1"/>
          </p:cNvPicPr>
          <p:nvPr/>
        </p:nvPicPr>
        <p:blipFill>
          <a:blip r:embed="rId6"/>
          <a:stretch>
            <a:fillRect/>
          </a:stretch>
        </p:blipFill>
        <p:spPr>
          <a:xfrm>
            <a:off x="4026450" y="1109256"/>
            <a:ext cx="6898260" cy="4598840"/>
          </a:xfrm>
          <a:prstGeom prst="rect">
            <a:avLst/>
          </a:prstGeom>
          <a:ln>
            <a:solidFill>
              <a:schemeClr val="tx1"/>
            </a:solidFill>
          </a:ln>
        </p:spPr>
      </p:pic>
    </p:spTree>
    <p:extLst>
      <p:ext uri="{BB962C8B-B14F-4D97-AF65-F5344CB8AC3E}">
        <p14:creationId xmlns:p14="http://schemas.microsoft.com/office/powerpoint/2010/main" val="1668389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7A22-E8E7-111E-B330-BA0E63842FD5}"/>
              </a:ext>
            </a:extLst>
          </p:cNvPr>
          <p:cNvSpPr>
            <a:spLocks noGrp="1"/>
          </p:cNvSpPr>
          <p:nvPr>
            <p:ph type="title"/>
          </p:nvPr>
        </p:nvSpPr>
        <p:spPr/>
        <p:txBody>
          <a:bodyPr/>
          <a:lstStyle/>
          <a:p>
            <a:r>
              <a:rPr lang="en-US" dirty="0"/>
              <a:t>El Dorado ISO Maintenance Shop</a:t>
            </a:r>
          </a:p>
        </p:txBody>
      </p:sp>
      <p:sp>
        <p:nvSpPr>
          <p:cNvPr id="3" name="Text Placeholder 2">
            <a:extLst>
              <a:ext uri="{FF2B5EF4-FFF2-40B4-BE49-F238E27FC236}">
                <a16:creationId xmlns:a16="http://schemas.microsoft.com/office/drawing/2014/main" id="{23D610F0-7B08-DDA7-A499-BFBD9B810130}"/>
              </a:ext>
            </a:extLst>
          </p:cNvPr>
          <p:cNvSpPr>
            <a:spLocks noGrp="1"/>
          </p:cNvSpPr>
          <p:nvPr>
            <p:ph type="body" sz="quarter" idx="16"/>
          </p:nvPr>
        </p:nvSpPr>
        <p:spPr>
          <a:xfrm>
            <a:off x="645952" y="1174459"/>
            <a:ext cx="4068661" cy="4456404"/>
          </a:xfrm>
          <a:solidFill>
            <a:schemeClr val="bg1"/>
          </a:solidFill>
          <a:ln>
            <a:solidFill>
              <a:schemeClr val="tx1">
                <a:lumMod val="95000"/>
                <a:lumOff val="5000"/>
              </a:schemeClr>
            </a:solidFill>
          </a:ln>
        </p:spPr>
        <p:txBody>
          <a:bodyPr/>
          <a:lstStyle/>
          <a:p>
            <a:pPr algn="l"/>
            <a:endParaRPr lang="en-US" b="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dirty="0">
                <a:latin typeface="Arial" panose="020B0604020202020204" pitchFamily="34" charset="0"/>
                <a:cs typeface="Arial" panose="020B0604020202020204" pitchFamily="34" charset="0"/>
              </a:rPr>
              <a:t>8 Bay shop with washing, venting, and scrubbing capabilities</a:t>
            </a:r>
          </a:p>
          <a:p>
            <a:pPr marL="285750" indent="-285750" algn="l">
              <a:buFont typeface="Arial" panose="020B0604020202020204" pitchFamily="34" charset="0"/>
              <a:buChar char="•"/>
            </a:pPr>
            <a:r>
              <a:rPr lang="en-US" b="0" dirty="0">
                <a:latin typeface="Arial" panose="020B0604020202020204" pitchFamily="34" charset="0"/>
                <a:cs typeface="Arial" panose="020B0604020202020204" pitchFamily="34" charset="0"/>
              </a:rPr>
              <a:t>Tank Fleets Maintained</a:t>
            </a:r>
          </a:p>
          <a:p>
            <a:pPr marL="644525" lvl="1" indent="-285750">
              <a:buFont typeface="Arial" panose="020B0604020202020204" pitchFamily="34" charset="0"/>
              <a:buChar char="•"/>
            </a:pPr>
            <a:r>
              <a:rPr lang="en-US" b="0" dirty="0">
                <a:latin typeface="Arial" panose="020B0604020202020204" pitchFamily="34" charset="0"/>
                <a:cs typeface="Arial" panose="020B0604020202020204" pitchFamily="34" charset="0"/>
              </a:rPr>
              <a:t>Bromine ISO </a:t>
            </a:r>
          </a:p>
          <a:p>
            <a:pPr marL="644525" lvl="1" indent="-285750">
              <a:buFont typeface="Arial" panose="020B0604020202020204" pitchFamily="34" charset="0"/>
              <a:buChar char="•"/>
            </a:pPr>
            <a:r>
              <a:rPr lang="en-US" b="0" dirty="0">
                <a:latin typeface="Arial" panose="020B0604020202020204" pitchFamily="34" charset="0"/>
                <a:cs typeface="Arial" panose="020B0604020202020204" pitchFamily="34" charset="0"/>
              </a:rPr>
              <a:t>small Bromine cylinders </a:t>
            </a:r>
          </a:p>
          <a:p>
            <a:pPr marL="644525" lvl="1" indent="-285750">
              <a:buFont typeface="Arial" panose="020B0604020202020204" pitchFamily="34" charset="0"/>
              <a:buChar char="•"/>
            </a:pPr>
            <a:r>
              <a:rPr lang="en-US" b="0" dirty="0">
                <a:latin typeface="Arial" panose="020B0604020202020204" pitchFamily="34" charset="0"/>
                <a:cs typeface="Arial" panose="020B0604020202020204" pitchFamily="34" charset="0"/>
              </a:rPr>
              <a:t>Bromine Road Trailers</a:t>
            </a:r>
          </a:p>
          <a:p>
            <a:pPr marL="644525" lvl="1" indent="-285750">
              <a:buFont typeface="Arial" panose="020B0604020202020204" pitchFamily="34" charset="0"/>
              <a:buChar char="•"/>
            </a:pPr>
            <a:r>
              <a:rPr lang="en-US" b="0" dirty="0">
                <a:latin typeface="Arial" panose="020B0604020202020204" pitchFamily="34" charset="0"/>
                <a:cs typeface="Arial" panose="020B0604020202020204" pitchFamily="34" charset="0"/>
              </a:rPr>
              <a:t>Chlorine ISO</a:t>
            </a:r>
          </a:p>
          <a:p>
            <a:pPr marL="644525" lvl="1" indent="-285750">
              <a:buFont typeface="Arial" panose="020B0604020202020204" pitchFamily="34" charset="0"/>
              <a:buChar char="•"/>
            </a:pPr>
            <a:r>
              <a:rPr lang="en-US" b="0" dirty="0" err="1">
                <a:latin typeface="Arial" panose="020B0604020202020204" pitchFamily="34" charset="0"/>
                <a:cs typeface="Arial" panose="020B0604020202020204" pitchFamily="34" charset="0"/>
              </a:rPr>
              <a:t>MeBr</a:t>
            </a:r>
            <a:r>
              <a:rPr lang="en-US" b="0" dirty="0">
                <a:latin typeface="Arial" panose="020B0604020202020204" pitchFamily="34" charset="0"/>
                <a:cs typeface="Arial" panose="020B0604020202020204" pitchFamily="34" charset="0"/>
              </a:rPr>
              <a:t> ISO</a:t>
            </a:r>
          </a:p>
          <a:p>
            <a:pPr algn="l"/>
            <a:endParaRPr lang="en-US" sz="1200" b="0" dirty="0">
              <a:latin typeface="Arial" panose="020B0604020202020204" pitchFamily="34" charset="0"/>
              <a:cs typeface="Arial" panose="020B0604020202020204" pitchFamily="34" charset="0"/>
            </a:endParaRPr>
          </a:p>
          <a:p>
            <a:pPr algn="l"/>
            <a:r>
              <a:rPr lang="en-US" sz="1200" b="0" dirty="0">
                <a:latin typeface="Arial" panose="020B0604020202020204" pitchFamily="34" charset="0"/>
                <a:cs typeface="Arial" panose="020B0604020202020204" pitchFamily="34" charset="0"/>
              </a:rPr>
              <a:t>       </a:t>
            </a:r>
          </a:p>
        </p:txBody>
      </p:sp>
      <p:pic>
        <p:nvPicPr>
          <p:cNvPr id="5" name="Picture 4" descr="A warehouse with trucks parked outside&#10;&#10;Description automatically generated">
            <a:extLst>
              <a:ext uri="{FF2B5EF4-FFF2-40B4-BE49-F238E27FC236}">
                <a16:creationId xmlns:a16="http://schemas.microsoft.com/office/drawing/2014/main" id="{26621EBA-63DE-C7ED-4924-61A641D23918}"/>
              </a:ext>
            </a:extLst>
          </p:cNvPr>
          <p:cNvPicPr>
            <a:picLocks noChangeAspect="1"/>
          </p:cNvPicPr>
          <p:nvPr/>
        </p:nvPicPr>
        <p:blipFill>
          <a:blip r:embed="rId2"/>
          <a:stretch>
            <a:fillRect/>
          </a:stretch>
        </p:blipFill>
        <p:spPr>
          <a:xfrm>
            <a:off x="4876932" y="1119424"/>
            <a:ext cx="6088630" cy="4566473"/>
          </a:xfrm>
          <a:prstGeom prst="rect">
            <a:avLst/>
          </a:prstGeom>
          <a:ln>
            <a:solidFill>
              <a:schemeClr val="tx1"/>
            </a:solidFill>
          </a:ln>
        </p:spPr>
      </p:pic>
    </p:spTree>
    <p:extLst>
      <p:ext uri="{BB962C8B-B14F-4D97-AF65-F5344CB8AC3E}">
        <p14:creationId xmlns:p14="http://schemas.microsoft.com/office/powerpoint/2010/main" val="3394958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0565-7CB3-C351-72C7-9CEA0775C887}"/>
              </a:ext>
            </a:extLst>
          </p:cNvPr>
          <p:cNvSpPr>
            <a:spLocks noGrp="1"/>
          </p:cNvSpPr>
          <p:nvPr>
            <p:ph type="title"/>
          </p:nvPr>
        </p:nvSpPr>
        <p:spPr/>
        <p:txBody>
          <a:bodyPr/>
          <a:lstStyle/>
          <a:p>
            <a:r>
              <a:rPr lang="en-US" dirty="0"/>
              <a:t>ISO Maintenance Operations</a:t>
            </a:r>
          </a:p>
        </p:txBody>
      </p:sp>
      <p:sp>
        <p:nvSpPr>
          <p:cNvPr id="9" name="Text Placeholder 2">
            <a:extLst>
              <a:ext uri="{FF2B5EF4-FFF2-40B4-BE49-F238E27FC236}">
                <a16:creationId xmlns:a16="http://schemas.microsoft.com/office/drawing/2014/main" id="{A4973CA5-E3A2-E2EE-A980-957B74C7936F}"/>
              </a:ext>
            </a:extLst>
          </p:cNvPr>
          <p:cNvSpPr>
            <a:spLocks noGrp="1"/>
          </p:cNvSpPr>
          <p:nvPr>
            <p:ph type="body" sz="quarter" idx="16"/>
          </p:nvPr>
        </p:nvSpPr>
        <p:spPr>
          <a:xfrm>
            <a:off x="578840" y="1300293"/>
            <a:ext cx="3867325" cy="4330569"/>
          </a:xfrm>
          <a:solidFill>
            <a:schemeClr val="bg1"/>
          </a:solidFill>
          <a:ln>
            <a:solidFill>
              <a:schemeClr val="tx1"/>
            </a:solidFill>
          </a:ln>
        </p:spPr>
        <p:txBody>
          <a:bodyPr/>
          <a:lstStyle/>
          <a:p>
            <a:pPr marL="285750" indent="-285750" algn="l">
              <a:buFont typeface="Arial" panose="020B0604020202020204" pitchFamily="34" charset="0"/>
              <a:buChar char="•"/>
            </a:pPr>
            <a:r>
              <a:rPr lang="en-US" dirty="0"/>
              <a:t>12,000 sq ft shop</a:t>
            </a:r>
          </a:p>
          <a:p>
            <a:pPr marL="644525" lvl="1" indent="-285750">
              <a:buFont typeface="Arial" panose="020B0604020202020204" pitchFamily="34" charset="0"/>
              <a:buChar char="•"/>
            </a:pPr>
            <a:r>
              <a:rPr lang="en-US" dirty="0"/>
              <a:t>DOT CT licensed shop</a:t>
            </a:r>
          </a:p>
          <a:p>
            <a:pPr marL="644525" lvl="1" indent="-285750">
              <a:buFont typeface="Arial" panose="020B0604020202020204" pitchFamily="34" charset="0"/>
              <a:buChar char="•"/>
            </a:pPr>
            <a:r>
              <a:rPr lang="en-US" dirty="0"/>
              <a:t>Built in 2013</a:t>
            </a:r>
          </a:p>
          <a:p>
            <a:pPr marL="644525" lvl="1" indent="-285750">
              <a:buFont typeface="Arial" panose="020B0604020202020204" pitchFamily="34" charset="0"/>
              <a:buChar char="•"/>
            </a:pPr>
            <a:r>
              <a:rPr lang="en-US" dirty="0"/>
              <a:t>Caustic scrubber system with vacuum </a:t>
            </a:r>
          </a:p>
          <a:p>
            <a:pPr marL="644525" lvl="1" indent="-285750">
              <a:buFont typeface="Arial" panose="020B0604020202020204" pitchFamily="34" charset="0"/>
              <a:buChar char="•"/>
            </a:pPr>
            <a:r>
              <a:rPr lang="en-US" dirty="0"/>
              <a:t>3 Waste Water tanks</a:t>
            </a:r>
          </a:p>
          <a:p>
            <a:pPr marL="644525" lvl="1" indent="-285750">
              <a:buFont typeface="Arial" panose="020B0604020202020204" pitchFamily="34" charset="0"/>
              <a:buChar char="•"/>
            </a:pPr>
            <a:r>
              <a:rPr lang="en-US" dirty="0"/>
              <a:t>High Pressure and Low Pressure Air Compressors</a:t>
            </a:r>
          </a:p>
          <a:p>
            <a:pPr marL="644525" lvl="1" indent="-285750">
              <a:buFont typeface="Arial" panose="020B0604020202020204" pitchFamily="34" charset="0"/>
              <a:buChar char="•"/>
            </a:pPr>
            <a:r>
              <a:rPr lang="en-US" dirty="0"/>
              <a:t>-40F Dew point dryer system</a:t>
            </a:r>
          </a:p>
        </p:txBody>
      </p:sp>
      <p:pic>
        <p:nvPicPr>
          <p:cNvPr id="14" name="Picture 13" descr="A large warehouse with many tanks&#10;&#10;Description automatically generated with medium confidence">
            <a:extLst>
              <a:ext uri="{FF2B5EF4-FFF2-40B4-BE49-F238E27FC236}">
                <a16:creationId xmlns:a16="http://schemas.microsoft.com/office/drawing/2014/main" id="{31AB5FE6-6EAC-713C-AE2F-DE9C62DF850D}"/>
              </a:ext>
            </a:extLst>
          </p:cNvPr>
          <p:cNvPicPr>
            <a:picLocks noChangeAspect="1"/>
          </p:cNvPicPr>
          <p:nvPr/>
        </p:nvPicPr>
        <p:blipFill>
          <a:blip r:embed="rId2"/>
          <a:stretch>
            <a:fillRect/>
          </a:stretch>
        </p:blipFill>
        <p:spPr>
          <a:xfrm>
            <a:off x="4742362" y="1082179"/>
            <a:ext cx="6200873" cy="4650655"/>
          </a:xfrm>
          <a:prstGeom prst="rect">
            <a:avLst/>
          </a:prstGeom>
          <a:ln>
            <a:solidFill>
              <a:schemeClr val="tx1"/>
            </a:solidFill>
          </a:ln>
        </p:spPr>
      </p:pic>
      <p:pic>
        <p:nvPicPr>
          <p:cNvPr id="12" name="Picture 11" descr="A large american flag from a metal frame&#10;&#10;Description automatically generated">
            <a:extLst>
              <a:ext uri="{FF2B5EF4-FFF2-40B4-BE49-F238E27FC236}">
                <a16:creationId xmlns:a16="http://schemas.microsoft.com/office/drawing/2014/main" id="{8D22C527-8C79-8918-4B44-598336980319}"/>
              </a:ext>
            </a:extLst>
          </p:cNvPr>
          <p:cNvPicPr>
            <a:picLocks noChangeAspect="1"/>
          </p:cNvPicPr>
          <p:nvPr/>
        </p:nvPicPr>
        <p:blipFill>
          <a:blip r:embed="rId3"/>
          <a:stretch>
            <a:fillRect/>
          </a:stretch>
        </p:blipFill>
        <p:spPr>
          <a:xfrm>
            <a:off x="4671728" y="1464389"/>
            <a:ext cx="6324977" cy="3845702"/>
          </a:xfrm>
          <a:prstGeom prst="rect">
            <a:avLst/>
          </a:prstGeom>
          <a:ln>
            <a:solidFill>
              <a:schemeClr val="tx1"/>
            </a:solidFill>
          </a:ln>
        </p:spPr>
      </p:pic>
    </p:spTree>
    <p:extLst>
      <p:ext uri="{BB962C8B-B14F-4D97-AF65-F5344CB8AC3E}">
        <p14:creationId xmlns:p14="http://schemas.microsoft.com/office/powerpoint/2010/main" val="23626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30227_RC_Template_16-9_DE">
  <a:themeElements>
    <a:clrScheme name="LANXESS Master">
      <a:dk1>
        <a:srgbClr val="000000"/>
      </a:dk1>
      <a:lt1>
        <a:srgbClr val="FFFFFF"/>
      </a:lt1>
      <a:dk2>
        <a:srgbClr val="F11A29"/>
      </a:dk2>
      <a:lt2>
        <a:srgbClr val="404040"/>
      </a:lt2>
      <a:accent1>
        <a:srgbClr val="A6A6A6"/>
      </a:accent1>
      <a:accent2>
        <a:srgbClr val="C3C3C3"/>
      </a:accent2>
      <a:accent3>
        <a:srgbClr val="7F7F7F"/>
      </a:accent3>
      <a:accent4>
        <a:srgbClr val="DEDEDE"/>
      </a:accent4>
      <a:accent5>
        <a:srgbClr val="DEDEDE"/>
      </a:accent5>
      <a:accent6>
        <a:srgbClr val="DEDEDE"/>
      </a:accent6>
      <a:hlink>
        <a:srgbClr val="7F7F7F"/>
      </a:hlink>
      <a:folHlink>
        <a:srgbClr val="DEDEDE"/>
      </a:folHlink>
    </a:clrScheme>
    <a:fontScheme name="LXS-Master 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defRPr kumimoji="0" sz="1800" b="0" i="0" u="none" strike="noStrike" kern="0" cap="none" spc="0" normalizeH="0" baseline="0" noProof="0" dirty="0" err="1" smtClean="0">
            <a:ln>
              <a:noFill/>
            </a:ln>
            <a:solidFill>
              <a:srgbClr val="000000"/>
            </a:solidFill>
            <a:effectLst/>
            <a:uLnTx/>
            <a:uFillTx/>
            <a:latin typeface="Arial"/>
            <a:ea typeface="+mn-ea"/>
            <a:cs typeface="+mn-cs"/>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108000" tIns="108000" rIns="108000" bIns="108000" numCol="1" anchor="ctr" anchorCtr="0" compatLnSpc="1">
        <a:prstTxWarp prst="textNoShape">
          <a:avLst/>
        </a:prstTxWarp>
      </a:bodyPr>
      <a:lstStyle>
        <a:defPPr marL="0" marR="0" indent="0" algn="ctr" defTabSz="914400" rtl="0" eaLnBrk="1" fontAlgn="base" latinLnBrk="0" hangingPunct="1">
          <a:lnSpc>
            <a:spcPct val="90000"/>
          </a:lnSpc>
          <a:spcBef>
            <a:spcPct val="30000"/>
          </a:spcBef>
          <a:spcAft>
            <a:spcPct val="0"/>
          </a:spcAft>
          <a:buClr>
            <a:schemeClr val="tx2"/>
          </a:buClr>
          <a:buSzTx/>
          <a:buFont typeface="Wingdings" pitchFamily="2" charset="2"/>
          <a:buNone/>
          <a:tabLst/>
          <a:defRPr kumimoji="0" lang="de-DE" sz="1800" b="0" i="0" u="none" strike="noStrike" cap="none" normalizeH="0" baseline="0" smtClean="0">
            <a:ln>
              <a:noFill/>
            </a:ln>
            <a:solidFill>
              <a:schemeClr val="tx1"/>
            </a:solidFill>
            <a:effectLst/>
            <a:latin typeface="Arial" charset="0"/>
          </a:defRPr>
        </a:defPPr>
      </a:lstStyle>
    </a:lnDef>
    <a:txDef>
      <a:spPr bwMode="auto">
        <a:solidFill>
          <a:schemeClr val="bg1"/>
        </a:solidFill>
        <a:ln>
          <a:noFill/>
        </a:ln>
        <a:effectLst/>
        <a:extLst>
          <a:ext uri="{91240B29-F687-4F45-9708-019B960494DF}">
            <a14:hiddenLine xmlns:a14="http://schemas.microsoft.com/office/drawing/2010/main" w="9525">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08000" tIns="108000" rIns="108000" bIns="108000" numCol="1" rtlCol="0" anchor="t" anchorCtr="0" compatLnSpc="1">
        <a:prstTxWarp prst="textNoShape">
          <a:avLst/>
        </a:prstTxWarp>
        <a:spAutoFit/>
      </a:bodyPr>
      <a:lstStyle>
        <a:defPPr marL="180000" indent="-180000" algn="l">
          <a:lnSpc>
            <a:spcPct val="100000"/>
          </a:lnSpc>
          <a:spcBef>
            <a:spcPts val="1200"/>
          </a:spcBef>
          <a:buFont typeface="Wingdings" pitchFamily="2" charset="2"/>
          <a:buChar char="§"/>
          <a:defRPr kern="0" dirty="0" err="1" smtClean="0"/>
        </a:defPPr>
      </a:lstStyle>
    </a:txDef>
  </a:objectDefaults>
  <a:extraClrSchemeLst>
    <a:extraClrScheme>
      <a:clrScheme name="LXS-Master 2 1">
        <a:dk1>
          <a:srgbClr val="000000"/>
        </a:dk1>
        <a:lt1>
          <a:srgbClr val="FFFFFF"/>
        </a:lt1>
        <a:dk2>
          <a:srgbClr val="F11A29"/>
        </a:dk2>
        <a:lt2>
          <a:srgbClr val="404040"/>
        </a:lt2>
        <a:accent1>
          <a:srgbClr val="A6A6A6"/>
        </a:accent1>
        <a:accent2>
          <a:srgbClr val="C3C3C3"/>
        </a:accent2>
        <a:accent3>
          <a:srgbClr val="FFFFFF"/>
        </a:accent3>
        <a:accent4>
          <a:srgbClr val="000000"/>
        </a:accent4>
        <a:accent5>
          <a:srgbClr val="D0D0D0"/>
        </a:accent5>
        <a:accent6>
          <a:srgbClr val="B0B0B0"/>
        </a:accent6>
        <a:hlink>
          <a:srgbClr val="7F7F7F"/>
        </a:hlink>
        <a:folHlink>
          <a:srgbClr val="DEDED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Rhein Chemie">
      <a:dk1>
        <a:srgbClr val="000000"/>
      </a:dk1>
      <a:lt1>
        <a:srgbClr val="FFFFFF"/>
      </a:lt1>
      <a:dk2>
        <a:srgbClr val="0063AC"/>
      </a:dk2>
      <a:lt2>
        <a:srgbClr val="7F7F7F"/>
      </a:lt2>
      <a:accent1>
        <a:srgbClr val="D22630"/>
      </a:accent1>
      <a:accent2>
        <a:srgbClr val="FFC72C"/>
      </a:accent2>
      <a:accent3>
        <a:srgbClr val="BFD8EA"/>
      </a:accent3>
      <a:accent4>
        <a:srgbClr val="F2C0C3"/>
      </a:accent4>
      <a:accent5>
        <a:srgbClr val="FFEFC1"/>
      </a:accent5>
      <a:accent6>
        <a:srgbClr val="A6A6A6"/>
      </a:accent6>
      <a:hlink>
        <a:srgbClr val="DEDEDE"/>
      </a:hlink>
      <a:folHlink>
        <a:srgbClr val="DEDED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84eb237-f90e-428f-9675-808409f3632e}" enabled="1" method="Privileged" siteId="{08378841-ca71-4b8d-a15e-0fdc9842c13b}" removed="0"/>
</clbl:labelList>
</file>

<file path=docProps/app.xml><?xml version="1.0" encoding="utf-8"?>
<Properties xmlns="http://schemas.openxmlformats.org/officeDocument/2006/extended-properties" xmlns:vt="http://schemas.openxmlformats.org/officeDocument/2006/docPropsVTypes">
  <Template>130227_RC_Template_16-9_DE</Template>
  <TotalTime>0</TotalTime>
  <Words>687</Words>
  <Application>Microsoft Office PowerPoint</Application>
  <PresentationFormat>Custom</PresentationFormat>
  <Paragraphs>178</Paragraphs>
  <Slides>16</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Gulim</vt:lpstr>
      <vt:lpstr>ＭＳ Ｐゴシック</vt:lpstr>
      <vt:lpstr>Arial</vt:lpstr>
      <vt:lpstr>Symbol</vt:lpstr>
      <vt:lpstr>Times</vt:lpstr>
      <vt:lpstr>Wingdings</vt:lpstr>
      <vt:lpstr>130227_RC_Template_16-9_DE</vt:lpstr>
      <vt:lpstr>think-cell Folie</vt:lpstr>
      <vt:lpstr>PowerPoint Presentation</vt:lpstr>
      <vt:lpstr>PowerPoint Presentation</vt:lpstr>
      <vt:lpstr>Lanxess North America</vt:lpstr>
      <vt:lpstr>Bromine Solutions - South Arkansas</vt:lpstr>
      <vt:lpstr>What is Bromine?</vt:lpstr>
      <vt:lpstr>South Arkansas Operations</vt:lpstr>
      <vt:lpstr>Bromine Production Unit (West Plant)</vt:lpstr>
      <vt:lpstr>El Dorado ISO Maintenance Shop</vt:lpstr>
      <vt:lpstr>ISO Maintenance Operations</vt:lpstr>
      <vt:lpstr>Lead lined Bromine ISO</vt:lpstr>
      <vt:lpstr>Bromine ISO Maintenance</vt:lpstr>
      <vt:lpstr>Bromine Road Trailer</vt:lpstr>
      <vt:lpstr>Emergency Response Management</vt:lpstr>
      <vt:lpstr>Bromine Cylinder Incident</vt:lpstr>
      <vt:lpstr>Bromine Cylinder Leak Root Cause</vt:lpstr>
      <vt:lpstr>PowerPoint Presentation</vt:lpstr>
    </vt:vector>
  </TitlesOfParts>
  <Manager>Markus Grunau  -  Tel.: +49 221 8885 7444</Manager>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 (Bild 1)  maximal zwei Zeilen Untertitel in Arial 20 Pt, fett …</dc:title>
  <dc:subject>[ LXS_Template_16-9_EN_2012.ppt] for PPT presentations</dc:subject>
  <dc:creator>LANXESS Deutschland GmbH</dc:creator>
  <dc:description>Ratio: Wide screen presentations [ 16:9 ]</dc:description>
  <cp:lastModifiedBy>Tolin, John</cp:lastModifiedBy>
  <cp:revision>946</cp:revision>
  <cp:lastPrinted>2017-04-02T14:08:01Z</cp:lastPrinted>
  <dcterms:created xsi:type="dcterms:W3CDTF">2017-04-20T15:18:59Z</dcterms:created>
  <dcterms:modified xsi:type="dcterms:W3CDTF">2024-10-28T15:37:49Z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30603a-6ca2-4966-93fc-60f9b23d8304_Enabled">
    <vt:lpwstr>true</vt:lpwstr>
  </property>
  <property fmtid="{D5CDD505-2E9C-101B-9397-08002B2CF9AE}" pid="3" name="MSIP_Label_9130603a-6ca2-4966-93fc-60f9b23d8304_SetDate">
    <vt:lpwstr>2022-06-24T21:55:39Z</vt:lpwstr>
  </property>
  <property fmtid="{D5CDD505-2E9C-101B-9397-08002B2CF9AE}" pid="4" name="MSIP_Label_9130603a-6ca2-4966-93fc-60f9b23d8304_Method">
    <vt:lpwstr>Standard</vt:lpwstr>
  </property>
  <property fmtid="{D5CDD505-2E9C-101B-9397-08002B2CF9AE}" pid="5" name="MSIP_Label_9130603a-6ca2-4966-93fc-60f9b23d8304_Name">
    <vt:lpwstr>Internal - All LANXESS Users</vt:lpwstr>
  </property>
  <property fmtid="{D5CDD505-2E9C-101B-9397-08002B2CF9AE}" pid="6" name="MSIP_Label_9130603a-6ca2-4966-93fc-60f9b23d8304_SiteId">
    <vt:lpwstr>08378841-ca71-4b8d-a15e-0fdc9842c13b</vt:lpwstr>
  </property>
  <property fmtid="{D5CDD505-2E9C-101B-9397-08002B2CF9AE}" pid="7" name="MSIP_Label_9130603a-6ca2-4966-93fc-60f9b23d8304_ActionId">
    <vt:lpwstr>3d36c734-64ca-4183-a253-0aa5facfa6e0</vt:lpwstr>
  </property>
  <property fmtid="{D5CDD505-2E9C-101B-9397-08002B2CF9AE}" pid="8" name="MSIP_Label_9130603a-6ca2-4966-93fc-60f9b23d8304_ContentBits">
    <vt:lpwstr>2</vt:lpwstr>
  </property>
  <property fmtid="{D5CDD505-2E9C-101B-9397-08002B2CF9AE}" pid="9" name="ClassificationContentMarkingFooterText">
    <vt:lpwstr>INTERNAL</vt:lpwstr>
  </property>
</Properties>
</file>