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8" r:id="rId11"/>
    <p:sldId id="267" r:id="rId12"/>
    <p:sldId id="266" r:id="rId13"/>
    <p:sldId id="265" r:id="rId14"/>
    <p:sldId id="270" r:id="rId15"/>
    <p:sldId id="264" r:id="rId16"/>
    <p:sldId id="273" r:id="rId17"/>
    <p:sldId id="275" r:id="rId18"/>
    <p:sldId id="269" r:id="rId19"/>
    <p:sldId id="27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075403"/>
      </p:ext>
    </p:extLst>
  </p:cSld>
  <p:clrMapOvr>
    <a:masterClrMapping/>
  </p:clrMapOvr>
  <p:transition spd="slow" advClick="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333317"/>
      </p:ext>
    </p:extLst>
  </p:cSld>
  <p:clrMapOvr>
    <a:masterClrMapping/>
  </p:clrMapOvr>
  <p:transition spd="slow" advClick="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905570"/>
      </p:ext>
    </p:extLst>
  </p:cSld>
  <p:clrMapOvr>
    <a:masterClrMapping/>
  </p:clrMapOvr>
  <p:transition spd="slow" advClick="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642158"/>
      </p:ext>
    </p:extLst>
  </p:cSld>
  <p:clrMapOvr>
    <a:masterClrMapping/>
  </p:clrMapOvr>
  <p:transition spd="slow" advClick="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356599"/>
      </p:ext>
    </p:extLst>
  </p:cSld>
  <p:clrMapOvr>
    <a:masterClrMapping/>
  </p:clrMapOvr>
  <p:transition spd="slow" advClick="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387025"/>
      </p:ext>
    </p:extLst>
  </p:cSld>
  <p:clrMapOvr>
    <a:masterClrMapping/>
  </p:clrMapOvr>
  <p:transition spd="slow" advClick="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17866"/>
      </p:ext>
    </p:extLst>
  </p:cSld>
  <p:clrMapOvr>
    <a:masterClrMapping/>
  </p:clrMapOvr>
  <p:transition spd="slow" advClick="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900752"/>
      </p:ext>
    </p:extLst>
  </p:cSld>
  <p:clrMapOvr>
    <a:masterClrMapping/>
  </p:clrMapOvr>
  <p:transition spd="slow" advClick="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5464"/>
      </p:ext>
    </p:extLst>
  </p:cSld>
  <p:clrMapOvr>
    <a:masterClrMapping/>
  </p:clrMapOvr>
  <p:transition spd="slow" advClick="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309061"/>
      </p:ext>
    </p:extLst>
  </p:cSld>
  <p:clrMapOvr>
    <a:masterClrMapping/>
  </p:clrMapOvr>
  <p:transition spd="slow" advClick="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3614"/>
      </p:ext>
    </p:extLst>
  </p:cSld>
  <p:clrMapOvr>
    <a:masterClrMapping/>
  </p:clrMapOvr>
  <p:transition spd="slow" advClick="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96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slow" advClick="0">
    <p:strips dir="r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F2CC2-4617-D34B-B14A-776C57351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rgbClr val="454545"/>
                </a:solidFill>
              </a:rPr>
              <a:t>Pet Therapy </a:t>
            </a:r>
            <a:br>
              <a:rPr lang="en-US" sz="7200" dirty="0">
                <a:solidFill>
                  <a:srgbClr val="454545"/>
                </a:solidFill>
              </a:rPr>
            </a:br>
            <a:r>
              <a:rPr lang="en-US" sz="7200" dirty="0">
                <a:solidFill>
                  <a:srgbClr val="454545"/>
                </a:solidFill>
              </a:rPr>
              <a:t>is real!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076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French bulldog backgrounds HD wallpapers free download | Wallpaperbetter">
            <a:extLst>
              <a:ext uri="{FF2B5EF4-FFF2-40B4-BE49-F238E27FC236}">
                <a16:creationId xmlns:a16="http://schemas.microsoft.com/office/drawing/2014/main" id="{149652C3-6AE4-894F-ADF3-22B2FF424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6" b="5716"/>
          <a:stretch/>
        </p:blipFill>
        <p:spPr bwMode="auto">
          <a:xfrm>
            <a:off x="1363980" y="1339596"/>
            <a:ext cx="9464040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36823"/>
      </p:ext>
    </p:extLst>
  </p:cSld>
  <p:clrMapOvr>
    <a:masterClrMapping/>
  </p:clrMapOvr>
  <p:transition spd="slow" advClick="0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FA2692B6-8265-F849-8A9A-F45D2D7D9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8"/>
          <a:stretch/>
        </p:blipFill>
        <p:spPr bwMode="auto">
          <a:xfrm>
            <a:off x="2846976" y="1339596"/>
            <a:ext cx="6498048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3621"/>
      </p:ext>
    </p:extLst>
  </p:cSld>
  <p:clrMapOvr>
    <a:masterClrMapping/>
  </p:clrMapOvr>
  <p:transition spd="slow" advClick="0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8" name="Picture 4" descr="Side view small domestic dog copy-space Free Photo - Nohat - Free for  designer">
            <a:extLst>
              <a:ext uri="{FF2B5EF4-FFF2-40B4-BE49-F238E27FC236}">
                <a16:creationId xmlns:a16="http://schemas.microsoft.com/office/drawing/2014/main" id="{83422554-42D9-FE4A-B5ED-0C5F4A99D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" b="16090"/>
          <a:stretch/>
        </p:blipFill>
        <p:spPr bwMode="auto">
          <a:xfrm>
            <a:off x="1363980" y="1339596"/>
            <a:ext cx="9464040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28028"/>
      </p:ext>
    </p:extLst>
  </p:cSld>
  <p:clrMapOvr>
    <a:masterClrMapping/>
  </p:clrMapOvr>
  <p:transition spd="slow" advClick="0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Free download Two Beautiful and Lovely Cute Rabbits HD Animal Wallpaper  [1920x1080] for your Desktop, Mobile &amp;amp; Tablet | Explore 31+ Cute White Baby  Rabbits Wallpapers | Cute White Baby Rabbits Wallpapers,">
            <a:extLst>
              <a:ext uri="{FF2B5EF4-FFF2-40B4-BE49-F238E27FC236}">
                <a16:creationId xmlns:a16="http://schemas.microsoft.com/office/drawing/2014/main" id="{D7F6F9E4-B967-E546-AFB2-DD69D17A0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7" b="13296"/>
          <a:stretch/>
        </p:blipFill>
        <p:spPr bwMode="auto">
          <a:xfrm>
            <a:off x="1363980" y="1339596"/>
            <a:ext cx="9464040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35681"/>
      </p:ext>
    </p:extLst>
  </p:cSld>
  <p:clrMapOvr>
    <a:masterClrMapping/>
  </p:clrMapOvr>
  <p:transition spd="slow" advClick="0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Types of Turtles: 33 Small &amp;amp; Cute Pet Turtles For Beginners - Everything  Reptiles">
            <a:extLst>
              <a:ext uri="{FF2B5EF4-FFF2-40B4-BE49-F238E27FC236}">
                <a16:creationId xmlns:a16="http://schemas.microsoft.com/office/drawing/2014/main" id="{E510B572-2EDE-E84D-AB0D-8D20115FE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 b="6165"/>
          <a:stretch/>
        </p:blipFill>
        <p:spPr bwMode="auto">
          <a:xfrm>
            <a:off x="1363980" y="1339596"/>
            <a:ext cx="9464040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331484"/>
      </p:ext>
    </p:extLst>
  </p:cSld>
  <p:clrMapOvr>
    <a:masterClrMapping/>
  </p:clrMapOvr>
  <p:transition spd="slow" advClick="0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78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559" name="Picture 80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560" name="Straight Connector 82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561" name="Rectangle 84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" name="Rectangle 86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3" name="Rectangle 88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6" name="Picture 4" descr="Free Shutter Stock - Free Stock Photos">
            <a:extLst>
              <a:ext uri="{FF2B5EF4-FFF2-40B4-BE49-F238E27FC236}">
                <a16:creationId xmlns:a16="http://schemas.microsoft.com/office/drawing/2014/main" id="{C3EA9749-9900-9548-B3DA-4A7540863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8" b="18843"/>
          <a:stretch/>
        </p:blipFill>
        <p:spPr bwMode="auto">
          <a:xfrm>
            <a:off x="1363980" y="1339596"/>
            <a:ext cx="9464040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58146"/>
      </p:ext>
    </p:extLst>
  </p:cSld>
  <p:clrMapOvr>
    <a:masterClrMapping/>
  </p:clrMapOvr>
  <p:transition spd="slow" advClick="0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 descr="Macaw Background wallpaper | 1920x1080 | #3751">
            <a:extLst>
              <a:ext uri="{FF2B5EF4-FFF2-40B4-BE49-F238E27FC236}">
                <a16:creationId xmlns:a16="http://schemas.microsoft.com/office/drawing/2014/main" id="{3E784BDA-B92D-3548-A950-532B0AC6E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" b="18930"/>
          <a:stretch/>
        </p:blipFill>
        <p:spPr bwMode="auto">
          <a:xfrm>
            <a:off x="1363980" y="1339596"/>
            <a:ext cx="9464040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149043"/>
      </p:ext>
    </p:extLst>
  </p:cSld>
  <p:clrMapOvr>
    <a:masterClrMapping/>
  </p:clrMapOvr>
  <p:transition spd="slow" advClick="0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Cuddles (Sleeping Puppy and Kitten) Art Poster Print Poster - 36x24 -  Walmart.com - Walmart.com">
            <a:extLst>
              <a:ext uri="{FF2B5EF4-FFF2-40B4-BE49-F238E27FC236}">
                <a16:creationId xmlns:a16="http://schemas.microsoft.com/office/drawing/2014/main" id="{5495BE64-82E1-584F-BA4F-FA47053B1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4" b="36271"/>
          <a:stretch/>
        </p:blipFill>
        <p:spPr bwMode="auto">
          <a:xfrm>
            <a:off x="1363980" y="1339596"/>
            <a:ext cx="9464040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85142"/>
      </p:ext>
    </p:extLst>
  </p:cSld>
  <p:clrMapOvr>
    <a:masterClrMapping/>
  </p:clrMapOvr>
  <p:transition spd="slow" advClick="0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76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29" name="Picture 78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630" name="Straight Connector 80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631" name="Rectangle 82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2" name="Rectangle 84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49 bunnies | Bunnies | Beauty | Photoshoot | All the stuff I care about |  Baby animals funny, Cute animals, Cute animal videos">
            <a:extLst>
              <a:ext uri="{FF2B5EF4-FFF2-40B4-BE49-F238E27FC236}">
                <a16:creationId xmlns:a16="http://schemas.microsoft.com/office/drawing/2014/main" id="{E9D6EE85-AD55-A040-973A-FD2795148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6" b="32090"/>
          <a:stretch/>
        </p:blipFill>
        <p:spPr bwMode="auto">
          <a:xfrm>
            <a:off x="1363980" y="1339596"/>
            <a:ext cx="9464040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73841"/>
      </p:ext>
    </p:extLst>
  </p:cSld>
  <p:clrMapOvr>
    <a:masterClrMapping/>
  </p:clrMapOvr>
  <p:transition spd="slow" advClick="0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Cute Parrot Wallpapers - Top Free Cute Parrot Backgrounds - WallpaperAccess">
            <a:extLst>
              <a:ext uri="{FF2B5EF4-FFF2-40B4-BE49-F238E27FC236}">
                <a16:creationId xmlns:a16="http://schemas.microsoft.com/office/drawing/2014/main" id="{034BB219-4294-2F41-81B2-66D5E7B13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8" b="14504"/>
          <a:stretch/>
        </p:blipFill>
        <p:spPr bwMode="auto">
          <a:xfrm>
            <a:off x="1363980" y="1339596"/>
            <a:ext cx="9464040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38613"/>
      </p:ext>
    </p:extLst>
  </p:cSld>
  <p:clrMapOvr>
    <a:masterClrMapping/>
  </p:clrMapOvr>
  <p:transition spd="slow" advClick="0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22 Animal Instagram Accounts You Have to Follow - Cute Animal Photos">
            <a:extLst>
              <a:ext uri="{FF2B5EF4-FFF2-40B4-BE49-F238E27FC236}">
                <a16:creationId xmlns:a16="http://schemas.microsoft.com/office/drawing/2014/main" id="{7E500777-FF40-C14E-BD49-985276949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" b="54397"/>
          <a:stretch/>
        </p:blipFill>
        <p:spPr bwMode="auto">
          <a:xfrm>
            <a:off x="1363980" y="1339596"/>
            <a:ext cx="9464040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81149"/>
      </p:ext>
    </p:extLst>
  </p:cSld>
  <p:clrMapOvr>
    <a:masterClrMapping/>
  </p:clrMapOvr>
  <p:transition spd="slow" advClick="0"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 descr="Nasal Spray Found to Block Coronavirus From Spreading in Ferrets">
            <a:extLst>
              <a:ext uri="{FF2B5EF4-FFF2-40B4-BE49-F238E27FC236}">
                <a16:creationId xmlns:a16="http://schemas.microsoft.com/office/drawing/2014/main" id="{5F51C44B-E3DA-7B4C-8DD9-449845922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" b="7637"/>
          <a:stretch/>
        </p:blipFill>
        <p:spPr bwMode="auto">
          <a:xfrm>
            <a:off x="1363980" y="1339596"/>
            <a:ext cx="9464040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060567"/>
      </p:ext>
    </p:extLst>
  </p:cSld>
  <p:clrMapOvr>
    <a:masterClrMapping/>
  </p:clrMapOvr>
  <p:transition spd="slow" advClick="0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tress-Relieving Benefits of Watching Cute Animal Videos">
            <a:extLst>
              <a:ext uri="{FF2B5EF4-FFF2-40B4-BE49-F238E27FC236}">
                <a16:creationId xmlns:a16="http://schemas.microsoft.com/office/drawing/2014/main" id="{F4C2AA1E-9CD8-B447-824E-A259C7A7B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7" b="14134"/>
          <a:stretch/>
        </p:blipFill>
        <p:spPr bwMode="auto">
          <a:xfrm>
            <a:off x="1363980" y="1339596"/>
            <a:ext cx="9464040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95509"/>
      </p:ext>
    </p:extLst>
  </p:cSld>
  <p:clrMapOvr>
    <a:masterClrMapping/>
  </p:clrMapOvr>
  <p:transition spd="slow" advClick="0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34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5" name="Picture 136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26" name="Straight Connector 138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27" name="Rectangle 140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xtra cute: The 10 most popular Instagram pets on the internet">
            <a:extLst>
              <a:ext uri="{FF2B5EF4-FFF2-40B4-BE49-F238E27FC236}">
                <a16:creationId xmlns:a16="http://schemas.microsoft.com/office/drawing/2014/main" id="{5CECF115-4D60-B740-A1DE-4745A5358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0" r="1" b="22810"/>
          <a:stretch/>
        </p:blipFill>
        <p:spPr bwMode="auto">
          <a:xfrm>
            <a:off x="1712985" y="1339596"/>
            <a:ext cx="8766029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96966"/>
      </p:ext>
    </p:extLst>
  </p:cSld>
  <p:clrMapOvr>
    <a:masterClrMapping/>
  </p:clrMapOvr>
  <p:transition spd="slow" advClick="0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Let&amp;#39;s get it on Gecko style. | Animals, Gecko, Cute animals">
            <a:extLst>
              <a:ext uri="{FF2B5EF4-FFF2-40B4-BE49-F238E27FC236}">
                <a16:creationId xmlns:a16="http://schemas.microsoft.com/office/drawing/2014/main" id="{EAC1A864-6340-4D40-9E04-4C9E987EE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7" b="22144"/>
          <a:stretch/>
        </p:blipFill>
        <p:spPr bwMode="auto">
          <a:xfrm>
            <a:off x="1363980" y="1339596"/>
            <a:ext cx="9464040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70281"/>
      </p:ext>
    </p:extLst>
  </p:cSld>
  <p:clrMapOvr>
    <a:masterClrMapping/>
  </p:clrMapOvr>
  <p:transition spd="slow" advClick="0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Hounds on the Hill, Long Beach Collectibles Expo among top 5 things to do  this weekend in Long Beach – Press Telegram">
            <a:extLst>
              <a:ext uri="{FF2B5EF4-FFF2-40B4-BE49-F238E27FC236}">
                <a16:creationId xmlns:a16="http://schemas.microsoft.com/office/drawing/2014/main" id="{15F20306-A925-8D4E-A0DD-7C16432B6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0"/>
          <a:stretch/>
        </p:blipFill>
        <p:spPr bwMode="auto">
          <a:xfrm>
            <a:off x="1363980" y="1339596"/>
            <a:ext cx="9464040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327398"/>
      </p:ext>
    </p:extLst>
  </p:cSld>
  <p:clrMapOvr>
    <a:masterClrMapping/>
  </p:clrMapOvr>
  <p:transition spd="slow" advClick="0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Wallpaper cat, cute animals, sleep, 5k, Animals #15368">
            <a:extLst>
              <a:ext uri="{FF2B5EF4-FFF2-40B4-BE49-F238E27FC236}">
                <a16:creationId xmlns:a16="http://schemas.microsoft.com/office/drawing/2014/main" id="{F34832CC-FD05-2043-B8D4-5BAD6475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504" y="1339596"/>
            <a:ext cx="7428992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840338"/>
      </p:ext>
    </p:extLst>
  </p:cSld>
  <p:clrMapOvr>
    <a:masterClrMapping/>
  </p:clrMapOvr>
  <p:transition spd="slow" advClick="0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Pet HD Wallpapers 4k &amp;amp; 8k, Cute animals for desktop and mobile">
            <a:extLst>
              <a:ext uri="{FF2B5EF4-FFF2-40B4-BE49-F238E27FC236}">
                <a16:creationId xmlns:a16="http://schemas.microsoft.com/office/drawing/2014/main" id="{B92D90BA-3192-A14D-B058-9049C250B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9" b="15314"/>
          <a:stretch/>
        </p:blipFill>
        <p:spPr bwMode="auto">
          <a:xfrm>
            <a:off x="1363980" y="1339596"/>
            <a:ext cx="9464040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11335"/>
      </p:ext>
    </p:extLst>
  </p:cSld>
  <p:clrMapOvr>
    <a:masterClrMapping/>
  </p:clrMapOvr>
  <p:transition spd="slow" advClick="0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Baby possum | Baby opossum, Cute animals, Baby possum">
            <a:extLst>
              <a:ext uri="{FF2B5EF4-FFF2-40B4-BE49-F238E27FC236}">
                <a16:creationId xmlns:a16="http://schemas.microsoft.com/office/drawing/2014/main" id="{E9F2948F-868B-5D40-A5C6-F19FBF817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3549"/>
          <a:stretch/>
        </p:blipFill>
        <p:spPr bwMode="auto">
          <a:xfrm>
            <a:off x="1363980" y="1339596"/>
            <a:ext cx="9464040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94997"/>
      </p:ext>
    </p:extLst>
  </p:cSld>
  <p:clrMapOvr>
    <a:masterClrMapping/>
  </p:clrMapOvr>
  <p:transition spd="slow" advClick="0">
    <p:strips dir="ru"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{2379ECA7-16C5-3D4D-9FC7-E57570418742}tf10001119</Template>
  <TotalTime>56</TotalTime>
  <Words>6</Words>
  <Application>Microsoft Macintosh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Gallery</vt:lpstr>
      <vt:lpstr>Pet Therapy  is real!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 Therapy  is real!</dc:title>
  <dc:creator>Mollee Marcus</dc:creator>
  <cp:lastModifiedBy>Mollee Marcus</cp:lastModifiedBy>
  <cp:revision>5</cp:revision>
  <dcterms:created xsi:type="dcterms:W3CDTF">2021-08-11T12:53:22Z</dcterms:created>
  <dcterms:modified xsi:type="dcterms:W3CDTF">2021-08-11T13:50:09Z</dcterms:modified>
</cp:coreProperties>
</file>