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28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8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254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95981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362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95120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979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01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50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2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5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573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7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0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8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3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8/10/21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8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4600" dirty="0"/>
              <a:t>BREATHE</a:t>
            </a:r>
          </a:p>
        </p:txBody>
      </p:sp>
    </p:spTree>
    <p:extLst>
      <p:ext uri="{BB962C8B-B14F-4D97-AF65-F5344CB8AC3E}">
        <p14:creationId xmlns:p14="http://schemas.microsoft.com/office/powerpoint/2010/main" val="3350672493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SELF-LOVE</a:t>
            </a:r>
          </a:p>
        </p:txBody>
      </p:sp>
    </p:spTree>
    <p:extLst>
      <p:ext uri="{BB962C8B-B14F-4D97-AF65-F5344CB8AC3E}">
        <p14:creationId xmlns:p14="http://schemas.microsoft.com/office/powerpoint/2010/main" val="3347086682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7769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EMPOWER</a:t>
            </a:r>
            <a:br>
              <a:rPr lang="en-US" sz="12200" dirty="0"/>
            </a:br>
            <a:r>
              <a:rPr lang="en-US" sz="12200" dirty="0"/>
              <a:t>YOURSELF</a:t>
            </a:r>
          </a:p>
        </p:txBody>
      </p:sp>
    </p:spTree>
    <p:extLst>
      <p:ext uri="{BB962C8B-B14F-4D97-AF65-F5344CB8AC3E}">
        <p14:creationId xmlns:p14="http://schemas.microsoft.com/office/powerpoint/2010/main" val="2755185442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84201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SPIRITUAL</a:t>
            </a:r>
            <a:br>
              <a:rPr lang="en-US" sz="12200" dirty="0"/>
            </a:br>
            <a:r>
              <a:rPr lang="en-US" sz="12200" dirty="0"/>
              <a:t>SELF</a:t>
            </a:r>
          </a:p>
        </p:txBody>
      </p:sp>
    </p:spTree>
    <p:extLst>
      <p:ext uri="{BB962C8B-B14F-4D97-AF65-F5344CB8AC3E}">
        <p14:creationId xmlns:p14="http://schemas.microsoft.com/office/powerpoint/2010/main" val="1989574295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SATISFACTION</a:t>
            </a:r>
          </a:p>
        </p:txBody>
      </p:sp>
    </p:spTree>
    <p:extLst>
      <p:ext uri="{BB962C8B-B14F-4D97-AF65-F5344CB8AC3E}">
        <p14:creationId xmlns:p14="http://schemas.microsoft.com/office/powerpoint/2010/main" val="3631129104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1845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OVERCOME</a:t>
            </a:r>
            <a:br>
              <a:rPr lang="en-US" sz="12200" dirty="0"/>
            </a:br>
            <a:r>
              <a:rPr lang="en-US" sz="12200" dirty="0"/>
              <a:t>OBSTACLES</a:t>
            </a:r>
          </a:p>
        </p:txBody>
      </p:sp>
    </p:spTree>
    <p:extLst>
      <p:ext uri="{BB962C8B-B14F-4D97-AF65-F5344CB8AC3E}">
        <p14:creationId xmlns:p14="http://schemas.microsoft.com/office/powerpoint/2010/main" val="2466408781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1845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RECEIVE</a:t>
            </a:r>
            <a:br>
              <a:rPr lang="en-US" sz="12200" dirty="0"/>
            </a:br>
            <a:r>
              <a:rPr lang="en-US" sz="12200" dirty="0"/>
              <a:t>HAPPINESS</a:t>
            </a:r>
          </a:p>
        </p:txBody>
      </p:sp>
    </p:spTree>
    <p:extLst>
      <p:ext uri="{BB962C8B-B14F-4D97-AF65-F5344CB8AC3E}">
        <p14:creationId xmlns:p14="http://schemas.microsoft.com/office/powerpoint/2010/main" val="2110424383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96558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BE OPEN</a:t>
            </a:r>
            <a:br>
              <a:rPr lang="en-US" sz="12200" dirty="0"/>
            </a:br>
            <a:r>
              <a:rPr lang="en-US" sz="12200" dirty="0"/>
              <a:t>TO CHANGE</a:t>
            </a:r>
          </a:p>
        </p:txBody>
      </p:sp>
    </p:spTree>
    <p:extLst>
      <p:ext uri="{BB962C8B-B14F-4D97-AF65-F5344CB8AC3E}">
        <p14:creationId xmlns:p14="http://schemas.microsoft.com/office/powerpoint/2010/main" val="1563625377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1844" y="35781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SHED DOUBT</a:t>
            </a:r>
            <a:br>
              <a:rPr lang="en-US" sz="12200" dirty="0"/>
            </a:br>
            <a:r>
              <a:rPr lang="en-US" sz="12200" dirty="0"/>
              <a:t>AND FEAR</a:t>
            </a:r>
          </a:p>
        </p:txBody>
      </p:sp>
    </p:spTree>
    <p:extLst>
      <p:ext uri="{BB962C8B-B14F-4D97-AF65-F5344CB8AC3E}">
        <p14:creationId xmlns:p14="http://schemas.microsoft.com/office/powerpoint/2010/main" val="2792149477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THANKFUL</a:t>
            </a:r>
          </a:p>
        </p:txBody>
      </p:sp>
    </p:spTree>
    <p:extLst>
      <p:ext uri="{BB962C8B-B14F-4D97-AF65-F5344CB8AC3E}">
        <p14:creationId xmlns:p14="http://schemas.microsoft.com/office/powerpoint/2010/main" val="466035115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SUCCESS</a:t>
            </a:r>
          </a:p>
        </p:txBody>
      </p:sp>
    </p:spTree>
    <p:extLst>
      <p:ext uri="{BB962C8B-B14F-4D97-AF65-F5344CB8AC3E}">
        <p14:creationId xmlns:p14="http://schemas.microsoft.com/office/powerpoint/2010/main" val="4256189794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15" y="2614369"/>
            <a:ext cx="9121573" cy="1826581"/>
          </a:xfrm>
        </p:spPr>
        <p:txBody>
          <a:bodyPr>
            <a:noAutofit/>
          </a:bodyPr>
          <a:lstStyle/>
          <a:p>
            <a:pPr algn="ctr"/>
            <a:r>
              <a:rPr lang="en-US" sz="14600" dirty="0"/>
              <a:t>SELF-CARE</a:t>
            </a:r>
          </a:p>
        </p:txBody>
      </p:sp>
    </p:spTree>
    <p:extLst>
      <p:ext uri="{BB962C8B-B14F-4D97-AF65-F5344CB8AC3E}">
        <p14:creationId xmlns:p14="http://schemas.microsoft.com/office/powerpoint/2010/main" val="1420733491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CONFIDENCE</a:t>
            </a:r>
          </a:p>
        </p:txBody>
      </p:sp>
    </p:spTree>
    <p:extLst>
      <p:ext uri="{BB962C8B-B14F-4D97-AF65-F5344CB8AC3E}">
        <p14:creationId xmlns:p14="http://schemas.microsoft.com/office/powerpoint/2010/main" val="188174940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FOCUS</a:t>
            </a:r>
          </a:p>
        </p:txBody>
      </p:sp>
    </p:spTree>
    <p:extLst>
      <p:ext uri="{BB962C8B-B14F-4D97-AF65-F5344CB8AC3E}">
        <p14:creationId xmlns:p14="http://schemas.microsoft.com/office/powerpoint/2010/main" val="663005708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3628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BELIEVE IN</a:t>
            </a:r>
            <a:br>
              <a:rPr lang="en-US" sz="12200" dirty="0"/>
            </a:br>
            <a:r>
              <a:rPr lang="en-US" sz="12200" dirty="0"/>
              <a:t>YOURSELF</a:t>
            </a:r>
          </a:p>
        </p:txBody>
      </p:sp>
    </p:spTree>
    <p:extLst>
      <p:ext uri="{BB962C8B-B14F-4D97-AF65-F5344CB8AC3E}">
        <p14:creationId xmlns:p14="http://schemas.microsoft.com/office/powerpoint/2010/main" val="2291152801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5985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YOU ARE</a:t>
            </a:r>
            <a:br>
              <a:rPr lang="en-US" sz="12200" dirty="0"/>
            </a:br>
            <a:r>
              <a:rPr lang="en-US" sz="12200" dirty="0"/>
              <a:t>AMAZING</a:t>
            </a:r>
          </a:p>
        </p:txBody>
      </p:sp>
    </p:spTree>
    <p:extLst>
      <p:ext uri="{BB962C8B-B14F-4D97-AF65-F5344CB8AC3E}">
        <p14:creationId xmlns:p14="http://schemas.microsoft.com/office/powerpoint/2010/main" val="620998289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3629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YOU ARE</a:t>
            </a:r>
            <a:br>
              <a:rPr lang="en-US" sz="12200" dirty="0"/>
            </a:br>
            <a:r>
              <a:rPr lang="en-US" sz="12200" dirty="0"/>
              <a:t>BEAUTIFUL</a:t>
            </a:r>
          </a:p>
        </p:txBody>
      </p:sp>
    </p:spTree>
    <p:extLst>
      <p:ext uri="{BB962C8B-B14F-4D97-AF65-F5344CB8AC3E}">
        <p14:creationId xmlns:p14="http://schemas.microsoft.com/office/powerpoint/2010/main" val="3763750701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59488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VALUE</a:t>
            </a:r>
            <a:br>
              <a:rPr lang="en-US" sz="12200" dirty="0"/>
            </a:br>
            <a:r>
              <a:rPr lang="en-US" sz="12200" dirty="0"/>
              <a:t>YOURSELF</a:t>
            </a:r>
          </a:p>
        </p:txBody>
      </p:sp>
    </p:spTree>
    <p:extLst>
      <p:ext uri="{BB962C8B-B14F-4D97-AF65-F5344CB8AC3E}">
        <p14:creationId xmlns:p14="http://schemas.microsoft.com/office/powerpoint/2010/main" val="3222255733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BE PROUD</a:t>
            </a:r>
          </a:p>
        </p:txBody>
      </p:sp>
    </p:spTree>
    <p:extLst>
      <p:ext uri="{BB962C8B-B14F-4D97-AF65-F5344CB8AC3E}">
        <p14:creationId xmlns:p14="http://schemas.microsoft.com/office/powerpoint/2010/main" val="1946505680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3652336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YOU ARE LOVED</a:t>
            </a:r>
          </a:p>
        </p:txBody>
      </p:sp>
    </p:spTree>
    <p:extLst>
      <p:ext uri="{BB962C8B-B14F-4D97-AF65-F5344CB8AC3E}">
        <p14:creationId xmlns:p14="http://schemas.microsoft.com/office/powerpoint/2010/main" val="1872182946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APPRECIATE</a:t>
            </a:r>
          </a:p>
        </p:txBody>
      </p:sp>
    </p:spTree>
    <p:extLst>
      <p:ext uri="{BB962C8B-B14F-4D97-AF65-F5344CB8AC3E}">
        <p14:creationId xmlns:p14="http://schemas.microsoft.com/office/powerpoint/2010/main" val="550827756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0634" y="375119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YOU DESERVE</a:t>
            </a:r>
            <a:br>
              <a:rPr lang="en-US" sz="12200" dirty="0"/>
            </a:br>
            <a:r>
              <a:rPr lang="en-US" sz="12200" dirty="0"/>
              <a:t>PRAISE</a:t>
            </a:r>
          </a:p>
        </p:txBody>
      </p:sp>
    </p:spTree>
    <p:extLst>
      <p:ext uri="{BB962C8B-B14F-4D97-AF65-F5344CB8AC3E}">
        <p14:creationId xmlns:p14="http://schemas.microsoft.com/office/powerpoint/2010/main" val="3298806944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5348" y="3096282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SELF-ACCEPTANCE</a:t>
            </a:r>
          </a:p>
        </p:txBody>
      </p:sp>
    </p:spTree>
    <p:extLst>
      <p:ext uri="{BB962C8B-B14F-4D97-AF65-F5344CB8AC3E}">
        <p14:creationId xmlns:p14="http://schemas.microsoft.com/office/powerpoint/2010/main" val="2600152114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INSPIRE</a:t>
            </a:r>
          </a:p>
        </p:txBody>
      </p:sp>
    </p:spTree>
    <p:extLst>
      <p:ext uri="{BB962C8B-B14F-4D97-AF65-F5344CB8AC3E}">
        <p14:creationId xmlns:p14="http://schemas.microsoft.com/office/powerpoint/2010/main" val="2356496146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GRATITUDE</a:t>
            </a:r>
          </a:p>
        </p:txBody>
      </p:sp>
    </p:spTree>
    <p:extLst>
      <p:ext uri="{BB962C8B-B14F-4D97-AF65-F5344CB8AC3E}">
        <p14:creationId xmlns:p14="http://schemas.microsoft.com/office/powerpoint/2010/main" val="3381518811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1844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I KNOW</a:t>
            </a:r>
            <a:br>
              <a:rPr lang="en-US" sz="12200" dirty="0"/>
            </a:br>
            <a:r>
              <a:rPr lang="en-US" sz="12200" dirty="0"/>
              <a:t>MY WORTH</a:t>
            </a:r>
          </a:p>
        </p:txBody>
      </p:sp>
    </p:spTree>
    <p:extLst>
      <p:ext uri="{BB962C8B-B14F-4D97-AF65-F5344CB8AC3E}">
        <p14:creationId xmlns:p14="http://schemas.microsoft.com/office/powerpoint/2010/main" val="1442213641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SELF-WISDOM</a:t>
            </a:r>
          </a:p>
        </p:txBody>
      </p:sp>
    </p:spTree>
    <p:extLst>
      <p:ext uri="{BB962C8B-B14F-4D97-AF65-F5344CB8AC3E}">
        <p14:creationId xmlns:p14="http://schemas.microsoft.com/office/powerpoint/2010/main" val="275227892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POSITIVITY</a:t>
            </a:r>
          </a:p>
        </p:txBody>
      </p:sp>
    </p:spTree>
    <p:extLst>
      <p:ext uri="{BB962C8B-B14F-4D97-AF65-F5344CB8AC3E}">
        <p14:creationId xmlns:p14="http://schemas.microsoft.com/office/powerpoint/2010/main" val="372634766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6583" y="3429000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I AM</a:t>
            </a:r>
            <a:br>
              <a:rPr lang="en-US" sz="12200" dirty="0"/>
            </a:br>
            <a:r>
              <a:rPr lang="en-US" sz="12200" dirty="0"/>
              <a:t>ENOUGH</a:t>
            </a:r>
          </a:p>
        </p:txBody>
      </p:sp>
    </p:spTree>
    <p:extLst>
      <p:ext uri="{BB962C8B-B14F-4D97-AF65-F5344CB8AC3E}">
        <p14:creationId xmlns:p14="http://schemas.microsoft.com/office/powerpoint/2010/main" val="1517927123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6218" y="4293812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MENTAL</a:t>
            </a:r>
            <a:br>
              <a:rPr lang="en-US" sz="12200" dirty="0"/>
            </a:br>
            <a:r>
              <a:rPr lang="en-US" sz="12200" dirty="0"/>
              <a:t>HEALTH</a:t>
            </a:r>
            <a:br>
              <a:rPr lang="en-US" sz="12200" dirty="0"/>
            </a:br>
            <a:r>
              <a:rPr lang="en-US" sz="12200" dirty="0"/>
              <a:t>MATTERS</a:t>
            </a:r>
          </a:p>
        </p:txBody>
      </p:sp>
    </p:spTree>
    <p:extLst>
      <p:ext uri="{BB962C8B-B14F-4D97-AF65-F5344CB8AC3E}">
        <p14:creationId xmlns:p14="http://schemas.microsoft.com/office/powerpoint/2010/main" val="1895098032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7131" y="2663795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JOURNAL</a:t>
            </a:r>
          </a:p>
        </p:txBody>
      </p:sp>
    </p:spTree>
    <p:extLst>
      <p:ext uri="{BB962C8B-B14F-4D97-AF65-F5344CB8AC3E}">
        <p14:creationId xmlns:p14="http://schemas.microsoft.com/office/powerpoint/2010/main" val="4194801294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BAA4-195D-F34B-AB13-997B47A7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55852" y="4303752"/>
            <a:ext cx="11012158" cy="1826581"/>
          </a:xfrm>
        </p:spPr>
        <p:txBody>
          <a:bodyPr>
            <a:noAutofit/>
          </a:bodyPr>
          <a:lstStyle/>
          <a:p>
            <a:pPr algn="ctr"/>
            <a:r>
              <a:rPr lang="en-US" sz="12200" dirty="0"/>
              <a:t>DANCE</a:t>
            </a:r>
            <a:br>
              <a:rPr lang="en-US" sz="12200" dirty="0"/>
            </a:br>
            <a:r>
              <a:rPr lang="en-US" sz="12200" dirty="0"/>
              <a:t>WITH</a:t>
            </a:r>
            <a:br>
              <a:rPr lang="en-US" sz="12200" dirty="0"/>
            </a:br>
            <a:r>
              <a:rPr lang="en-US" sz="12200" dirty="0"/>
              <a:t>ABANDON</a:t>
            </a:r>
          </a:p>
        </p:txBody>
      </p:sp>
    </p:spTree>
    <p:extLst>
      <p:ext uri="{BB962C8B-B14F-4D97-AF65-F5344CB8AC3E}">
        <p14:creationId xmlns:p14="http://schemas.microsoft.com/office/powerpoint/2010/main" val="2282074028"/>
      </p:ext>
    </p:extLst>
  </p:cSld>
  <p:clrMapOvr>
    <a:masterClrMapping/>
  </p:clrMapOvr>
  <p:transition spd="med" advClick="0" advTm="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{8028BB96-B5DB-D342-B50F-4562E70614A1}tf10001060</Template>
  <TotalTime>32</TotalTime>
  <Words>80</Words>
  <Application>Microsoft Macintosh PowerPoint</Application>
  <PresentationFormat>Widescreen</PresentationFormat>
  <Paragraphs>32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Trebuchet MS</vt:lpstr>
      <vt:lpstr>Wingdings 3</vt:lpstr>
      <vt:lpstr>Facet</vt:lpstr>
      <vt:lpstr>BREATHE</vt:lpstr>
      <vt:lpstr>SELF-CARE</vt:lpstr>
      <vt:lpstr>SELF-ACCEPTANCE</vt:lpstr>
      <vt:lpstr>SELF-WISDOM</vt:lpstr>
      <vt:lpstr>POSITIVITY</vt:lpstr>
      <vt:lpstr>I AM ENOUGH</vt:lpstr>
      <vt:lpstr>MENTAL HEALTH MATTERS</vt:lpstr>
      <vt:lpstr>JOURNAL</vt:lpstr>
      <vt:lpstr>DANCE WITH ABANDON</vt:lpstr>
      <vt:lpstr>SELF-LOVE</vt:lpstr>
      <vt:lpstr>EMPOWER YOURSELF</vt:lpstr>
      <vt:lpstr>SPIRITUAL SELF</vt:lpstr>
      <vt:lpstr>SATISFACTION</vt:lpstr>
      <vt:lpstr>OVERCOME OBSTACLES</vt:lpstr>
      <vt:lpstr>RECEIVE HAPPINESS</vt:lpstr>
      <vt:lpstr>BE OPEN TO CHANGE</vt:lpstr>
      <vt:lpstr>SHED DOUBT AND FEAR</vt:lpstr>
      <vt:lpstr>THANKFUL</vt:lpstr>
      <vt:lpstr>SUCCESS</vt:lpstr>
      <vt:lpstr>CONFIDENCE</vt:lpstr>
      <vt:lpstr>FOCUS</vt:lpstr>
      <vt:lpstr>BELIEVE IN YOURSELF</vt:lpstr>
      <vt:lpstr>YOU ARE AMAZING</vt:lpstr>
      <vt:lpstr>YOU ARE BEAUTIFUL</vt:lpstr>
      <vt:lpstr>VALUE YOURSELF</vt:lpstr>
      <vt:lpstr>BE PROUD</vt:lpstr>
      <vt:lpstr>YOU ARE LOVED</vt:lpstr>
      <vt:lpstr>APPRECIATE</vt:lpstr>
      <vt:lpstr>YOU DESERVE PRAISE</vt:lpstr>
      <vt:lpstr>INSPIRE</vt:lpstr>
      <vt:lpstr>GRATITUDE</vt:lpstr>
      <vt:lpstr>I KNOW MY WORTH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BREATHE</dc:title>
  <dc:creator>Mollee Marcus</dc:creator>
  <cp:lastModifiedBy>Mollee Marcus</cp:lastModifiedBy>
  <cp:revision>6</cp:revision>
  <dcterms:created xsi:type="dcterms:W3CDTF">2021-08-10T22:13:21Z</dcterms:created>
  <dcterms:modified xsi:type="dcterms:W3CDTF">2021-08-11T00:51:36Z</dcterms:modified>
</cp:coreProperties>
</file>