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9" r:id="rId3"/>
    <p:sldId id="270" r:id="rId4"/>
    <p:sldId id="279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3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FB34-0730-564C-893D-244B8F40316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85BF-7A57-0048-9233-F5DDB26F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5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4a"/><Relationship Id="rId4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FB577EC7-4910-EE45-A93A-6635A0A64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7126"/>
            <a:ext cx="12192000" cy="4203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66738-63F1-B94D-B3AD-036681096893}"/>
              </a:ext>
            </a:extLst>
          </p:cNvPr>
          <p:cNvSpPr txBox="1"/>
          <p:nvPr/>
        </p:nvSpPr>
        <p:spPr>
          <a:xfrm>
            <a:off x="2520778" y="0"/>
            <a:ext cx="6944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La Cathedral </a:t>
            </a:r>
            <a:r>
              <a:rPr lang="en-US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-</a:t>
            </a:r>
            <a:r>
              <a:rPr lang="en-US" dirty="0"/>
              <a:t> </a:t>
            </a:r>
            <a:r>
              <a:rPr lang="en-US" sz="2800" dirty="0"/>
              <a:t>Lame Horse OM Available at the Guitar Sanctuary, McKinney, 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3E21B-0411-A041-B739-6D4A49C3D49C}"/>
              </a:ext>
            </a:extLst>
          </p:cNvPr>
          <p:cNvSpPr txBox="1"/>
          <p:nvPr/>
        </p:nvSpPr>
        <p:spPr>
          <a:xfrm>
            <a:off x="2892287" y="5605670"/>
            <a:ext cx="6281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La Cathedral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played by Daniel Kirkland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Guitar Sanctuary</a:t>
            </a:r>
          </a:p>
        </p:txBody>
      </p:sp>
      <p:pic>
        <p:nvPicPr>
          <p:cNvPr id="6" name="kirklandonOM.mp3" descr="kirklandonOM.mp3">
            <a:hlinkClick r:id="" action="ppaction://media"/>
            <a:extLst>
              <a:ext uri="{FF2B5EF4-FFF2-40B4-BE49-F238E27FC236}">
                <a16:creationId xmlns:a16="http://schemas.microsoft.com/office/drawing/2014/main" id="{3281EB6C-3730-E24D-9156-92717DDCDD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887.15"/>
                  <p14:fade in="250"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2" name="kirklandonOM.mp3" descr="kirklandonOM.mp3">
            <a:hlinkClick r:id="" action="ppaction://media"/>
            <a:extLst>
              <a:ext uri="{FF2B5EF4-FFF2-40B4-BE49-F238E27FC236}">
                <a16:creationId xmlns:a16="http://schemas.microsoft.com/office/drawing/2014/main" id="{60DF2F12-B955-C840-85CA-F97BAE7CCB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762.1203"/>
                  <p14:fade in="250"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5F3D121-7931-D042-B31C-C5FDB1D68B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6">
        <p:fade/>
      </p:transition>
    </mc:Choice>
    <mc:Fallback xmlns="">
      <p:transition spd="slow" advTm="15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" objId="2"/>
        <p14:playEvt time="49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130EBE1B-FAD9-C344-A755-2CE7A9C0F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3" y="0"/>
            <a:ext cx="783771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249DDC-F1FC-A849-A83D-AE315BB5E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2801">
        <p:fade/>
      </p:transition>
    </mc:Choice>
    <mc:Fallback xmlns="">
      <p:transition spd="slow" advTm="12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hair, wooden&#10;&#10;Description automatically generated">
            <a:extLst>
              <a:ext uri="{FF2B5EF4-FFF2-40B4-BE49-F238E27FC236}">
                <a16:creationId xmlns:a16="http://schemas.microsoft.com/office/drawing/2014/main" id="{A710619E-B73B-374C-A921-824ACF936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55600"/>
            <a:ext cx="9144000" cy="6146800"/>
          </a:xfrm>
          <a:prstGeom prst="rect">
            <a:avLst/>
          </a:prstGeom>
        </p:spPr>
      </p:pic>
      <p:pic>
        <p:nvPicPr>
          <p:cNvPr id="4" name="kirklandonOM.mp3" descr="kirklandonOM.mp3">
            <a:hlinkClick r:id="" action="ppaction://media"/>
            <a:extLst>
              <a:ext uri="{FF2B5EF4-FFF2-40B4-BE49-F238E27FC236}">
                <a16:creationId xmlns:a16="http://schemas.microsoft.com/office/drawing/2014/main" id="{8B2E5750-A6CF-484D-98C1-78B5CD044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kirklandonOM.mp3" descr="kirklandonOM.mp3">
            <a:hlinkClick r:id="" action="ppaction://media"/>
            <a:extLst>
              <a:ext uri="{FF2B5EF4-FFF2-40B4-BE49-F238E27FC236}">
                <a16:creationId xmlns:a16="http://schemas.microsoft.com/office/drawing/2014/main" id="{59CFEF8A-23F7-3C4D-A0F0-77FF91FAE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kirklandonOM.mp3" descr="kirklandonOM.mp3">
            <a:hlinkClick r:id="" action="ppaction://media"/>
            <a:extLst>
              <a:ext uri="{FF2B5EF4-FFF2-40B4-BE49-F238E27FC236}">
                <a16:creationId xmlns:a16="http://schemas.microsoft.com/office/drawing/2014/main" id="{2A602692-64AB-1749-B731-B1515F3F20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8077.8463"/>
                  <p14:fade in="25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AD4DD75-C0F8-5943-9923-E79F4E1D31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8671">
        <p:fade/>
      </p:transition>
    </mc:Choice>
    <mc:Fallback xmlns="">
      <p:transition spd="slow" advTm="18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95C8F332-684C-7740-8E33-BC51D2BEE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26" y="0"/>
            <a:ext cx="7218947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68AECE-CD4A-4A42-A231-DC837E6C6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7093">
        <p:fade/>
      </p:transition>
    </mc:Choice>
    <mc:Fallback xmlns="">
      <p:transition spd="slow" advTm="17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ACB84CE8-87F6-5B40-8D0C-00D9BE32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0"/>
            <a:ext cx="554355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D2450A-8C51-AF41-93F0-9D1267810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2239">
        <p:fade/>
      </p:transition>
    </mc:Choice>
    <mc:Fallback xmlns="">
      <p:transition spd="slow" advTm="12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guitar&#10;&#10;Description automatically generated">
            <a:extLst>
              <a:ext uri="{FF2B5EF4-FFF2-40B4-BE49-F238E27FC236}">
                <a16:creationId xmlns:a16="http://schemas.microsoft.com/office/drawing/2014/main" id="{849BB026-830E-0E44-8C6E-07B0660FC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0"/>
            <a:ext cx="50673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BB3F35F-43AA-4A4F-ABD5-FC5515B60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1"/>
    </mc:Choice>
    <mc:Fallback xmlns="">
      <p:transition spd="slow" advTm="11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uitcase&#10;&#10;Description automatically generated">
            <a:extLst>
              <a:ext uri="{FF2B5EF4-FFF2-40B4-BE49-F238E27FC236}">
                <a16:creationId xmlns:a16="http://schemas.microsoft.com/office/drawing/2014/main" id="{7B9EBF44-2213-0043-A305-139E048D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71" y="0"/>
            <a:ext cx="3244258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AB48D74-0076-B343-AFAB-592540C33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2687">
        <p:fade/>
      </p:transition>
    </mc:Choice>
    <mc:Fallback xmlns="">
      <p:transition spd="slow" advTm="12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0B01E13C-47BF-8D4D-B281-F4C61317B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7" y="0"/>
            <a:ext cx="2867025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0AFFCC-9476-CF40-9D26-20725D843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3060">
        <p:fade/>
      </p:transition>
    </mc:Choice>
    <mc:Fallback xmlns="">
      <p:transition spd="slow" advTm="13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3E4D7244-856D-3C4B-9997-46D7F618A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25" y="0"/>
            <a:ext cx="287655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3907B9-DAAF-B649-BABF-F4020F95B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1751">
        <p:fade/>
      </p:transition>
    </mc:Choice>
    <mc:Fallback xmlns="">
      <p:transition spd="slow" advTm="11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automatically generated">
            <a:extLst>
              <a:ext uri="{FF2B5EF4-FFF2-40B4-BE49-F238E27FC236}">
                <a16:creationId xmlns:a16="http://schemas.microsoft.com/office/drawing/2014/main" id="{E1C16787-B321-0645-B21C-609E3356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FB9D19-AC68-1C45-9345-0055CCAD3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3270">
        <p:fade/>
      </p:transition>
    </mc:Choice>
    <mc:Fallback xmlns="">
      <p:transition spd="slow" advTm="13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uitar&#10;&#10;Description automatically generated">
            <a:extLst>
              <a:ext uri="{FF2B5EF4-FFF2-40B4-BE49-F238E27FC236}">
                <a16:creationId xmlns:a16="http://schemas.microsoft.com/office/drawing/2014/main" id="{EDAA83FD-A162-3042-B649-DACBAA473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1" y="0"/>
            <a:ext cx="6867538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8A8DEA-CB28-0D44-9BEA-FC425B30B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30" advTm="12722">
        <p:fade/>
      </p:transition>
    </mc:Choice>
    <mc:Fallback xmlns="">
      <p:transition spd="slow" advTm="12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25</Words>
  <Application>Microsoft Macintosh PowerPoint</Application>
  <PresentationFormat>Widescreen</PresentationFormat>
  <Paragraphs>4</Paragraphs>
  <Slides>11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Apple Chancery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Jenkins</dc:creator>
  <cp:lastModifiedBy>Joseph Jenkins</cp:lastModifiedBy>
  <cp:revision>5</cp:revision>
  <dcterms:created xsi:type="dcterms:W3CDTF">2020-01-28T17:36:54Z</dcterms:created>
  <dcterms:modified xsi:type="dcterms:W3CDTF">2020-01-28T18:18:50Z</dcterms:modified>
</cp:coreProperties>
</file>