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2.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3.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4"/>
    <p:sldMasterId id="2147483700" r:id="rId5"/>
    <p:sldMasterId id="2147483797" r:id="rId6"/>
  </p:sldMasterIdLst>
  <p:notesMasterIdLst>
    <p:notesMasterId r:id="rId62"/>
  </p:notesMasterIdLst>
  <p:handoutMasterIdLst>
    <p:handoutMasterId r:id="rId63"/>
  </p:handoutMasterIdLst>
  <p:sldIdLst>
    <p:sldId id="257" r:id="rId7"/>
    <p:sldId id="791" r:id="rId8"/>
    <p:sldId id="258" r:id="rId9"/>
    <p:sldId id="299" r:id="rId10"/>
    <p:sldId id="290" r:id="rId11"/>
    <p:sldId id="300" r:id="rId12"/>
    <p:sldId id="301" r:id="rId13"/>
    <p:sldId id="260" r:id="rId14"/>
    <p:sldId id="797" r:id="rId15"/>
    <p:sldId id="315" r:id="rId16"/>
    <p:sldId id="314" r:id="rId17"/>
    <p:sldId id="316" r:id="rId18"/>
    <p:sldId id="317" r:id="rId19"/>
    <p:sldId id="318" r:id="rId20"/>
    <p:sldId id="319" r:id="rId21"/>
    <p:sldId id="320" r:id="rId22"/>
    <p:sldId id="796" r:id="rId23"/>
    <p:sldId id="302" r:id="rId24"/>
    <p:sldId id="313" r:id="rId25"/>
    <p:sldId id="309" r:id="rId26"/>
    <p:sldId id="306" r:id="rId27"/>
    <p:sldId id="307" r:id="rId28"/>
    <p:sldId id="305" r:id="rId29"/>
    <p:sldId id="304" r:id="rId30"/>
    <p:sldId id="303" r:id="rId31"/>
    <p:sldId id="310" r:id="rId32"/>
    <p:sldId id="308" r:id="rId33"/>
    <p:sldId id="311" r:id="rId34"/>
    <p:sldId id="312" r:id="rId35"/>
    <p:sldId id="795"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22" r:id="rId55"/>
    <p:sldId id="323" r:id="rId56"/>
    <p:sldId id="324" r:id="rId57"/>
    <p:sldId id="325" r:id="rId58"/>
    <p:sldId id="326" r:id="rId59"/>
    <p:sldId id="327" r:id="rId60"/>
    <p:sldId id="328" r:id="rId61"/>
  </p:sldIdLst>
  <p:sldSz cx="9144000" cy="6858000" type="screen4x3"/>
  <p:notesSz cx="7102475" cy="9388475"/>
  <p:defaultTextStyle>
    <a:defPPr>
      <a:defRPr lang="en-US"/>
    </a:defPPr>
    <a:lvl1pPr algn="l" rtl="0" eaLnBrk="0" fontAlgn="base" hangingPunct="0">
      <a:spcBef>
        <a:spcPct val="0"/>
      </a:spcBef>
      <a:spcAft>
        <a:spcPct val="0"/>
      </a:spcAft>
      <a:defRPr sz="1200" b="1"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1200" b="1"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1200" b="1"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1200" b="1"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1200" b="1"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cVay" initials="DM" lastIdx="1" clrIdx="0">
    <p:extLst>
      <p:ext uri="{19B8F6BF-5375-455C-9EA6-DF929625EA0E}">
        <p15:presenceInfo xmlns:p15="http://schemas.microsoft.com/office/powerpoint/2012/main" userId="David  McV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237"/>
    <a:srgbClr val="F3C81B"/>
    <a:srgbClr val="2712D2"/>
    <a:srgbClr val="FF9300"/>
    <a:srgbClr val="16ABBD"/>
    <a:srgbClr val="E50404"/>
    <a:srgbClr val="E5AC49"/>
    <a:srgbClr val="FFD579"/>
    <a:srgbClr val="54ADE8"/>
    <a:srgbClr val="17A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356C37-5B34-4897-90B0-E793FE668893}" v="119" dt="2023-09-29T17:36:32.899"/>
    <p1510:client id="{8100F9BB-B6D6-D84B-B7F3-A54213D4B8AD}" v="1" dt="2023-09-30T11:41:28.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10" autoAdjust="0"/>
    <p:restoredTop sz="93333" autoAdjust="0"/>
  </p:normalViewPr>
  <p:slideViewPr>
    <p:cSldViewPr>
      <p:cViewPr varScale="1">
        <p:scale>
          <a:sx n="126" d="100"/>
          <a:sy n="126" d="100"/>
        </p:scale>
        <p:origin x="200" y="1960"/>
      </p:cViewPr>
      <p:guideLst>
        <p:guide orient="horz" pos="2208"/>
        <p:guide pos="2880"/>
      </p:guideLst>
    </p:cSldViewPr>
  </p:slideViewPr>
  <p:outlineViewPr>
    <p:cViewPr>
      <p:scale>
        <a:sx n="33" d="100"/>
        <a:sy n="33" d="100"/>
      </p:scale>
      <p:origin x="0" y="11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2" d="100"/>
          <a:sy n="152" d="100"/>
        </p:scale>
        <p:origin x="1736" y="208"/>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cVay" userId="421e7e82-f274-4901-a9af-9ac0fab77e26" providerId="ADAL" clId="{43356C37-5B34-4897-90B0-E793FE668893}"/>
    <pc:docChg chg="custSel modSld">
      <pc:chgData name="David  McVay" userId="421e7e82-f274-4901-a9af-9ac0fab77e26" providerId="ADAL" clId="{43356C37-5B34-4897-90B0-E793FE668893}" dt="2023-09-29T17:36:32.899" v="380"/>
      <pc:docMkLst>
        <pc:docMk/>
      </pc:docMkLst>
      <pc:sldChg chg="addSp delSp modSp mod">
        <pc:chgData name="David  McVay" userId="421e7e82-f274-4901-a9af-9ac0fab77e26" providerId="ADAL" clId="{43356C37-5B34-4897-90B0-E793FE668893}" dt="2023-09-29T17:02:16.568" v="102" actId="14100"/>
        <pc:sldMkLst>
          <pc:docMk/>
          <pc:sldMk cId="3943741734" sldId="260"/>
        </pc:sldMkLst>
        <pc:spChg chg="mod">
          <ac:chgData name="David  McVay" userId="421e7e82-f274-4901-a9af-9ac0fab77e26" providerId="ADAL" clId="{43356C37-5B34-4897-90B0-E793FE668893}" dt="2023-09-29T16:58:49.332" v="75" actId="1076"/>
          <ac:spMkLst>
            <pc:docMk/>
            <pc:sldMk cId="3943741734" sldId="260"/>
            <ac:spMk id="5" creationId="{8ABFB22B-6DF0-4440-A599-F25DACE34BB0}"/>
          </ac:spMkLst>
        </pc:spChg>
        <pc:spChg chg="mod">
          <ac:chgData name="David  McVay" userId="421e7e82-f274-4901-a9af-9ac0fab77e26" providerId="ADAL" clId="{43356C37-5B34-4897-90B0-E793FE668893}" dt="2023-09-29T17:00:26.557" v="80" actId="6549"/>
          <ac:spMkLst>
            <pc:docMk/>
            <pc:sldMk cId="3943741734" sldId="260"/>
            <ac:spMk id="6" creationId="{44E08505-F2D6-564F-9FC4-14C02FEF6BB4}"/>
          </ac:spMkLst>
        </pc:spChg>
        <pc:picChg chg="add del mod">
          <ac:chgData name="David  McVay" userId="421e7e82-f274-4901-a9af-9ac0fab77e26" providerId="ADAL" clId="{43356C37-5B34-4897-90B0-E793FE668893}" dt="2023-09-29T17:02:03.551" v="99" actId="478"/>
          <ac:picMkLst>
            <pc:docMk/>
            <pc:sldMk cId="3943741734" sldId="260"/>
            <ac:picMk id="2" creationId="{22EED5F1-63B4-19FC-6CE5-8EB26E3E75D1}"/>
          </ac:picMkLst>
        </pc:picChg>
        <pc:picChg chg="add mod">
          <ac:chgData name="David  McVay" userId="421e7e82-f274-4901-a9af-9ac0fab77e26" providerId="ADAL" clId="{43356C37-5B34-4897-90B0-E793FE668893}" dt="2023-09-29T17:02:16.568" v="102" actId="14100"/>
          <ac:picMkLst>
            <pc:docMk/>
            <pc:sldMk cId="3943741734" sldId="260"/>
            <ac:picMk id="7" creationId="{1971DC7A-C461-8039-7569-30E5AFBB53F9}"/>
          </ac:picMkLst>
        </pc:picChg>
        <pc:picChg chg="del">
          <ac:chgData name="David  McVay" userId="421e7e82-f274-4901-a9af-9ac0fab77e26" providerId="ADAL" clId="{43356C37-5B34-4897-90B0-E793FE668893}" dt="2023-09-29T16:58:23.005" v="68" actId="478"/>
          <ac:picMkLst>
            <pc:docMk/>
            <pc:sldMk cId="3943741734" sldId="260"/>
            <ac:picMk id="9" creationId="{B2A1D223-1F34-720D-D421-8B9B6E4A2DBD}"/>
          </ac:picMkLst>
        </pc:picChg>
      </pc:sldChg>
      <pc:sldChg chg="modSp mod">
        <pc:chgData name="David  McVay" userId="421e7e82-f274-4901-a9af-9ac0fab77e26" providerId="ADAL" clId="{43356C37-5B34-4897-90B0-E793FE668893}" dt="2023-09-29T16:49:56.050" v="15" actId="20577"/>
        <pc:sldMkLst>
          <pc:docMk/>
          <pc:sldMk cId="1973223057" sldId="299"/>
        </pc:sldMkLst>
        <pc:spChg chg="mod">
          <ac:chgData name="David  McVay" userId="421e7e82-f274-4901-a9af-9ac0fab77e26" providerId="ADAL" clId="{43356C37-5B34-4897-90B0-E793FE668893}" dt="2023-09-29T16:49:56.050" v="15" actId="20577"/>
          <ac:spMkLst>
            <pc:docMk/>
            <pc:sldMk cId="1973223057" sldId="299"/>
            <ac:spMk id="6" creationId="{DE8D51D8-09F4-834F-BB98-32C2CFE2851E}"/>
          </ac:spMkLst>
        </pc:spChg>
        <pc:graphicFrameChg chg="mod">
          <ac:chgData name="David  McVay" userId="421e7e82-f274-4901-a9af-9ac0fab77e26" providerId="ADAL" clId="{43356C37-5B34-4897-90B0-E793FE668893}" dt="2023-09-29T16:38:49.520" v="1"/>
          <ac:graphicFrameMkLst>
            <pc:docMk/>
            <pc:sldMk cId="1973223057" sldId="299"/>
            <ac:graphicFrameMk id="5" creationId="{A9CD75AD-E674-AA87-8C67-3AD6048DA5C7}"/>
          </ac:graphicFrameMkLst>
        </pc:graphicFrameChg>
      </pc:sldChg>
      <pc:sldChg chg="modSp mod">
        <pc:chgData name="David  McVay" userId="421e7e82-f274-4901-a9af-9ac0fab77e26" providerId="ADAL" clId="{43356C37-5B34-4897-90B0-E793FE668893}" dt="2023-09-29T16:53:07.400" v="44"/>
        <pc:sldMkLst>
          <pc:docMk/>
          <pc:sldMk cId="2952952736" sldId="300"/>
        </pc:sldMkLst>
        <pc:spChg chg="mod">
          <ac:chgData name="David  McVay" userId="421e7e82-f274-4901-a9af-9ac0fab77e26" providerId="ADAL" clId="{43356C37-5B34-4897-90B0-E793FE668893}" dt="2023-09-29T16:52:55.815" v="43" actId="20577"/>
          <ac:spMkLst>
            <pc:docMk/>
            <pc:sldMk cId="2952952736" sldId="300"/>
            <ac:spMk id="9" creationId="{B6DDD1C3-B380-2D46-AE23-F12577961C96}"/>
          </ac:spMkLst>
        </pc:spChg>
        <pc:graphicFrameChg chg="mod">
          <ac:chgData name="David  McVay" userId="421e7e82-f274-4901-a9af-9ac0fab77e26" providerId="ADAL" clId="{43356C37-5B34-4897-90B0-E793FE668893}" dt="2023-09-29T16:53:07.400" v="44"/>
          <ac:graphicFrameMkLst>
            <pc:docMk/>
            <pc:sldMk cId="2952952736" sldId="300"/>
            <ac:graphicFrameMk id="3" creationId="{FE7515FA-B3E0-6FA3-9BCC-F72DFC08DD6F}"/>
          </ac:graphicFrameMkLst>
        </pc:graphicFrameChg>
        <pc:graphicFrameChg chg="mod">
          <ac:chgData name="David  McVay" userId="421e7e82-f274-4901-a9af-9ac0fab77e26" providerId="ADAL" clId="{43356C37-5B34-4897-90B0-E793FE668893}" dt="2023-09-29T16:38:49.520" v="1"/>
          <ac:graphicFrameMkLst>
            <pc:docMk/>
            <pc:sldMk cId="2952952736" sldId="300"/>
            <ac:graphicFrameMk id="6" creationId="{D162FB61-2E7B-3ABA-A538-82A2D811CDBB}"/>
          </ac:graphicFrameMkLst>
        </pc:graphicFrameChg>
      </pc:sldChg>
      <pc:sldChg chg="delSp modSp mod">
        <pc:chgData name="David  McVay" userId="421e7e82-f274-4901-a9af-9ac0fab77e26" providerId="ADAL" clId="{43356C37-5B34-4897-90B0-E793FE668893}" dt="2023-09-29T17:34:08.676" v="365"/>
        <pc:sldMkLst>
          <pc:docMk/>
          <pc:sldMk cId="1169149063" sldId="301"/>
        </pc:sldMkLst>
        <pc:spChg chg="mod">
          <ac:chgData name="David  McVay" userId="421e7e82-f274-4901-a9af-9ac0fab77e26" providerId="ADAL" clId="{43356C37-5B34-4897-90B0-E793FE668893}" dt="2023-09-29T16:54:28.395" v="63" actId="20577"/>
          <ac:spMkLst>
            <pc:docMk/>
            <pc:sldMk cId="1169149063" sldId="301"/>
            <ac:spMk id="9" creationId="{B6DDD1C3-B380-2D46-AE23-F12577961C96}"/>
          </ac:spMkLst>
        </pc:spChg>
        <pc:graphicFrameChg chg="mod">
          <ac:chgData name="David  McVay" userId="421e7e82-f274-4901-a9af-9ac0fab77e26" providerId="ADAL" clId="{43356C37-5B34-4897-90B0-E793FE668893}" dt="2023-09-29T16:38:49.520" v="1"/>
          <ac:graphicFrameMkLst>
            <pc:docMk/>
            <pc:sldMk cId="1169149063" sldId="301"/>
            <ac:graphicFrameMk id="3" creationId="{4A608028-1F1B-BE15-C2A4-1FA09587269C}"/>
          </ac:graphicFrameMkLst>
        </pc:graphicFrameChg>
        <pc:graphicFrameChg chg="del mod">
          <ac:chgData name="David  McVay" userId="421e7e82-f274-4901-a9af-9ac0fab77e26" providerId="ADAL" clId="{43356C37-5B34-4897-90B0-E793FE668893}" dt="2023-09-29T16:55:39.127" v="66" actId="478"/>
          <ac:graphicFrameMkLst>
            <pc:docMk/>
            <pc:sldMk cId="1169149063" sldId="301"/>
            <ac:graphicFrameMk id="5" creationId="{C4CB09DD-AF1C-3D93-5812-939489AE8CF8}"/>
          </ac:graphicFrameMkLst>
        </pc:graphicFrameChg>
        <pc:graphicFrameChg chg="mod">
          <ac:chgData name="David  McVay" userId="421e7e82-f274-4901-a9af-9ac0fab77e26" providerId="ADAL" clId="{43356C37-5B34-4897-90B0-E793FE668893}" dt="2023-09-29T17:34:08.676" v="365"/>
          <ac:graphicFrameMkLst>
            <pc:docMk/>
            <pc:sldMk cId="1169149063" sldId="301"/>
            <ac:graphicFrameMk id="6" creationId="{1C646668-8BB6-D7E8-BECF-2FD7DA9108CC}"/>
          </ac:graphicFrameMkLst>
        </pc:graphicFrameChg>
      </pc:sldChg>
      <pc:sldChg chg="modSp mod">
        <pc:chgData name="David  McVay" userId="421e7e82-f274-4901-a9af-9ac0fab77e26" providerId="ADAL" clId="{43356C37-5B34-4897-90B0-E793FE668893}" dt="2023-09-29T17:08:22.518" v="197" actId="20577"/>
        <pc:sldMkLst>
          <pc:docMk/>
          <pc:sldMk cId="1771599080" sldId="302"/>
        </pc:sldMkLst>
        <pc:spChg chg="mod">
          <ac:chgData name="David  McVay" userId="421e7e82-f274-4901-a9af-9ac0fab77e26" providerId="ADAL" clId="{43356C37-5B34-4897-90B0-E793FE668893}" dt="2023-09-29T17:08:22.518" v="197" actId="20577"/>
          <ac:spMkLst>
            <pc:docMk/>
            <pc:sldMk cId="1771599080" sldId="302"/>
            <ac:spMk id="7" creationId="{3A6EA39C-3BF1-884F-82E9-E31AE087B5F1}"/>
          </ac:spMkLst>
        </pc:spChg>
        <pc:graphicFrameChg chg="mod">
          <ac:chgData name="David  McVay" userId="421e7e82-f274-4901-a9af-9ac0fab77e26" providerId="ADAL" clId="{43356C37-5B34-4897-90B0-E793FE668893}" dt="2023-09-29T16:38:49.520" v="1"/>
          <ac:graphicFrameMkLst>
            <pc:docMk/>
            <pc:sldMk cId="1771599080" sldId="302"/>
            <ac:graphicFrameMk id="3" creationId="{7A242ABD-7FC8-DDD9-D400-1063C7017B8D}"/>
          </ac:graphicFrameMkLst>
        </pc:graphicFrameChg>
        <pc:graphicFrameChg chg="mod">
          <ac:chgData name="David  McVay" userId="421e7e82-f274-4901-a9af-9ac0fab77e26" providerId="ADAL" clId="{43356C37-5B34-4897-90B0-E793FE668893}" dt="2023-09-29T16:38:49.520" v="1"/>
          <ac:graphicFrameMkLst>
            <pc:docMk/>
            <pc:sldMk cId="1771599080" sldId="302"/>
            <ac:graphicFrameMk id="5" creationId="{7D0E1362-84E5-AED1-68CE-4FB70A6EBEF7}"/>
          </ac:graphicFrameMkLst>
        </pc:graphicFrameChg>
      </pc:sldChg>
      <pc:sldChg chg="modSp mod">
        <pc:chgData name="David  McVay" userId="421e7e82-f274-4901-a9af-9ac0fab77e26" providerId="ADAL" clId="{43356C37-5B34-4897-90B0-E793FE668893}" dt="2023-09-29T17:11:03.383" v="210" actId="6549"/>
        <pc:sldMkLst>
          <pc:docMk/>
          <pc:sldMk cId="495550942" sldId="303"/>
        </pc:sldMkLst>
        <pc:spChg chg="mod">
          <ac:chgData name="David  McVay" userId="421e7e82-f274-4901-a9af-9ac0fab77e26" providerId="ADAL" clId="{43356C37-5B34-4897-90B0-E793FE668893}" dt="2023-09-29T17:11:03.383" v="210" actId="6549"/>
          <ac:spMkLst>
            <pc:docMk/>
            <pc:sldMk cId="495550942" sldId="303"/>
            <ac:spMk id="5" creationId="{F94060D9-6E9F-2146-80F4-B3856A324C7C}"/>
          </ac:spMkLst>
        </pc:spChg>
        <pc:graphicFrameChg chg="mod">
          <ac:chgData name="David  McVay" userId="421e7e82-f274-4901-a9af-9ac0fab77e26" providerId="ADAL" clId="{43356C37-5B34-4897-90B0-E793FE668893}" dt="2023-09-29T16:38:49.520" v="1"/>
          <ac:graphicFrameMkLst>
            <pc:docMk/>
            <pc:sldMk cId="495550942" sldId="303"/>
            <ac:graphicFrameMk id="3" creationId="{E3242D2C-B09F-64B0-97E0-9F263B546BDA}"/>
          </ac:graphicFrameMkLst>
        </pc:graphicFrameChg>
        <pc:graphicFrameChg chg="mod">
          <ac:chgData name="David  McVay" userId="421e7e82-f274-4901-a9af-9ac0fab77e26" providerId="ADAL" clId="{43356C37-5B34-4897-90B0-E793FE668893}" dt="2023-09-29T16:38:49.520" v="1"/>
          <ac:graphicFrameMkLst>
            <pc:docMk/>
            <pc:sldMk cId="495550942" sldId="303"/>
            <ac:graphicFrameMk id="7" creationId="{DE180607-9270-1217-CD19-B0B3F76244C7}"/>
          </ac:graphicFrameMkLst>
        </pc:graphicFrameChg>
        <pc:graphicFrameChg chg="mod">
          <ac:chgData name="David  McVay" userId="421e7e82-f274-4901-a9af-9ac0fab77e26" providerId="ADAL" clId="{43356C37-5B34-4897-90B0-E793FE668893}" dt="2023-09-29T16:38:49.520" v="1"/>
          <ac:graphicFrameMkLst>
            <pc:docMk/>
            <pc:sldMk cId="495550942" sldId="303"/>
            <ac:graphicFrameMk id="11" creationId="{552E3403-4AD8-09DE-2F42-337BE951E7ED}"/>
          </ac:graphicFrameMkLst>
        </pc:graphicFrameChg>
      </pc:sldChg>
      <pc:sldChg chg="modSp mod">
        <pc:chgData name="David  McVay" userId="421e7e82-f274-4901-a9af-9ac0fab77e26" providerId="ADAL" clId="{43356C37-5B34-4897-90B0-E793FE668893}" dt="2023-09-29T17:10:53.209" v="209" actId="6549"/>
        <pc:sldMkLst>
          <pc:docMk/>
          <pc:sldMk cId="3808995921" sldId="304"/>
        </pc:sldMkLst>
        <pc:spChg chg="mod">
          <ac:chgData name="David  McVay" userId="421e7e82-f274-4901-a9af-9ac0fab77e26" providerId="ADAL" clId="{43356C37-5B34-4897-90B0-E793FE668893}" dt="2023-09-29T17:10:53.209" v="209" actId="6549"/>
          <ac:spMkLst>
            <pc:docMk/>
            <pc:sldMk cId="3808995921" sldId="304"/>
            <ac:spMk id="16" creationId="{A02D2A1A-55D1-ED40-933B-3BDD921F6417}"/>
          </ac:spMkLst>
        </pc:spChg>
        <pc:graphicFrameChg chg="mod">
          <ac:chgData name="David  McVay" userId="421e7e82-f274-4901-a9af-9ac0fab77e26" providerId="ADAL" clId="{43356C37-5B34-4897-90B0-E793FE668893}" dt="2023-09-29T16:38:49.520" v="1"/>
          <ac:graphicFrameMkLst>
            <pc:docMk/>
            <pc:sldMk cId="3808995921" sldId="304"/>
            <ac:graphicFrameMk id="3" creationId="{7903C347-8B00-6193-A9F8-111945D463C1}"/>
          </ac:graphicFrameMkLst>
        </pc:graphicFrameChg>
        <pc:graphicFrameChg chg="mod">
          <ac:chgData name="David  McVay" userId="421e7e82-f274-4901-a9af-9ac0fab77e26" providerId="ADAL" clId="{43356C37-5B34-4897-90B0-E793FE668893}" dt="2023-09-29T16:38:49.520" v="1"/>
          <ac:graphicFrameMkLst>
            <pc:docMk/>
            <pc:sldMk cId="3808995921" sldId="304"/>
            <ac:graphicFrameMk id="5" creationId="{8049BFE3-0DCB-6BFA-DA63-E6A01B72B139}"/>
          </ac:graphicFrameMkLst>
        </pc:graphicFrameChg>
        <pc:graphicFrameChg chg="mod">
          <ac:chgData name="David  McVay" userId="421e7e82-f274-4901-a9af-9ac0fab77e26" providerId="ADAL" clId="{43356C37-5B34-4897-90B0-E793FE668893}" dt="2023-09-29T16:38:49.520" v="1"/>
          <ac:graphicFrameMkLst>
            <pc:docMk/>
            <pc:sldMk cId="3808995921" sldId="304"/>
            <ac:graphicFrameMk id="6" creationId="{0FA5472E-EE80-43E7-26F5-634C1277F55C}"/>
          </ac:graphicFrameMkLst>
        </pc:graphicFrameChg>
      </pc:sldChg>
      <pc:sldChg chg="modSp mod">
        <pc:chgData name="David  McVay" userId="421e7e82-f274-4901-a9af-9ac0fab77e26" providerId="ADAL" clId="{43356C37-5B34-4897-90B0-E793FE668893}" dt="2023-09-29T17:10:44.017" v="208" actId="6549"/>
        <pc:sldMkLst>
          <pc:docMk/>
          <pc:sldMk cId="1683052007" sldId="305"/>
        </pc:sldMkLst>
        <pc:spChg chg="mod">
          <ac:chgData name="David  McVay" userId="421e7e82-f274-4901-a9af-9ac0fab77e26" providerId="ADAL" clId="{43356C37-5B34-4897-90B0-E793FE668893}" dt="2023-09-29T17:10:44.017" v="208" actId="6549"/>
          <ac:spMkLst>
            <pc:docMk/>
            <pc:sldMk cId="1683052007" sldId="305"/>
            <ac:spMk id="16" creationId="{A02D2A1A-55D1-ED40-933B-3BDD921F6417}"/>
          </ac:spMkLst>
        </pc:spChg>
        <pc:graphicFrameChg chg="mod">
          <ac:chgData name="David  McVay" userId="421e7e82-f274-4901-a9af-9ac0fab77e26" providerId="ADAL" clId="{43356C37-5B34-4897-90B0-E793FE668893}" dt="2023-09-29T16:38:49.520" v="1"/>
          <ac:graphicFrameMkLst>
            <pc:docMk/>
            <pc:sldMk cId="1683052007" sldId="305"/>
            <ac:graphicFrameMk id="3" creationId="{808FCD71-EA22-5754-1D49-3CECF2337369}"/>
          </ac:graphicFrameMkLst>
        </pc:graphicFrameChg>
        <pc:graphicFrameChg chg="mod">
          <ac:chgData name="David  McVay" userId="421e7e82-f274-4901-a9af-9ac0fab77e26" providerId="ADAL" clId="{43356C37-5B34-4897-90B0-E793FE668893}" dt="2023-09-29T16:38:49.520" v="1"/>
          <ac:graphicFrameMkLst>
            <pc:docMk/>
            <pc:sldMk cId="1683052007" sldId="305"/>
            <ac:graphicFrameMk id="5" creationId="{61F8A160-B9B5-52A2-26BB-6DC8AA7F11EC}"/>
          </ac:graphicFrameMkLst>
        </pc:graphicFrameChg>
        <pc:graphicFrameChg chg="mod">
          <ac:chgData name="David  McVay" userId="421e7e82-f274-4901-a9af-9ac0fab77e26" providerId="ADAL" clId="{43356C37-5B34-4897-90B0-E793FE668893}" dt="2023-09-29T16:38:49.520" v="1"/>
          <ac:graphicFrameMkLst>
            <pc:docMk/>
            <pc:sldMk cId="1683052007" sldId="305"/>
            <ac:graphicFrameMk id="6" creationId="{A180F087-5099-F6B2-3E54-5C37CB04F56A}"/>
          </ac:graphicFrameMkLst>
        </pc:graphicFrameChg>
      </pc:sldChg>
      <pc:sldChg chg="modSp mod">
        <pc:chgData name="David  McVay" userId="421e7e82-f274-4901-a9af-9ac0fab77e26" providerId="ADAL" clId="{43356C37-5B34-4897-90B0-E793FE668893}" dt="2023-09-29T17:10:26.792" v="206" actId="6549"/>
        <pc:sldMkLst>
          <pc:docMk/>
          <pc:sldMk cId="1492391009" sldId="306"/>
        </pc:sldMkLst>
        <pc:spChg chg="mod">
          <ac:chgData name="David  McVay" userId="421e7e82-f274-4901-a9af-9ac0fab77e26" providerId="ADAL" clId="{43356C37-5B34-4897-90B0-E793FE668893}" dt="2023-09-29T17:10:26.792" v="206" actId="6549"/>
          <ac:spMkLst>
            <pc:docMk/>
            <pc:sldMk cId="1492391009" sldId="306"/>
            <ac:spMk id="16" creationId="{A02D2A1A-55D1-ED40-933B-3BDD921F6417}"/>
          </ac:spMkLst>
        </pc:spChg>
        <pc:graphicFrameChg chg="mod">
          <ac:chgData name="David  McVay" userId="421e7e82-f274-4901-a9af-9ac0fab77e26" providerId="ADAL" clId="{43356C37-5B34-4897-90B0-E793FE668893}" dt="2023-09-29T16:38:49.520" v="1"/>
          <ac:graphicFrameMkLst>
            <pc:docMk/>
            <pc:sldMk cId="1492391009" sldId="306"/>
            <ac:graphicFrameMk id="3" creationId="{8D59FEF1-F900-8BCA-2D81-DD6F43CE7EC7}"/>
          </ac:graphicFrameMkLst>
        </pc:graphicFrameChg>
        <pc:graphicFrameChg chg="mod">
          <ac:chgData name="David  McVay" userId="421e7e82-f274-4901-a9af-9ac0fab77e26" providerId="ADAL" clId="{43356C37-5B34-4897-90B0-E793FE668893}" dt="2023-09-29T16:38:49.520" v="1"/>
          <ac:graphicFrameMkLst>
            <pc:docMk/>
            <pc:sldMk cId="1492391009" sldId="306"/>
            <ac:graphicFrameMk id="6" creationId="{966267E6-C982-68D1-3621-2F4A0CD85E57}"/>
          </ac:graphicFrameMkLst>
        </pc:graphicFrameChg>
        <pc:graphicFrameChg chg="mod">
          <ac:chgData name="David  McVay" userId="421e7e82-f274-4901-a9af-9ac0fab77e26" providerId="ADAL" clId="{43356C37-5B34-4897-90B0-E793FE668893}" dt="2023-09-29T16:38:49.520" v="1"/>
          <ac:graphicFrameMkLst>
            <pc:docMk/>
            <pc:sldMk cId="1492391009" sldId="306"/>
            <ac:graphicFrameMk id="8" creationId="{B9C40CC7-9A72-AEF8-6CDE-3BDA33493F3D}"/>
          </ac:graphicFrameMkLst>
        </pc:graphicFrameChg>
      </pc:sldChg>
      <pc:sldChg chg="modSp mod">
        <pc:chgData name="David  McVay" userId="421e7e82-f274-4901-a9af-9ac0fab77e26" providerId="ADAL" clId="{43356C37-5B34-4897-90B0-E793FE668893}" dt="2023-09-29T17:10:37.090" v="207" actId="6549"/>
        <pc:sldMkLst>
          <pc:docMk/>
          <pc:sldMk cId="3582989832" sldId="307"/>
        </pc:sldMkLst>
        <pc:spChg chg="mod">
          <ac:chgData name="David  McVay" userId="421e7e82-f274-4901-a9af-9ac0fab77e26" providerId="ADAL" clId="{43356C37-5B34-4897-90B0-E793FE668893}" dt="2023-09-29T17:10:37.090" v="207" actId="6549"/>
          <ac:spMkLst>
            <pc:docMk/>
            <pc:sldMk cId="3582989832" sldId="307"/>
            <ac:spMk id="16" creationId="{A02D2A1A-55D1-ED40-933B-3BDD921F6417}"/>
          </ac:spMkLst>
        </pc:spChg>
        <pc:graphicFrameChg chg="mod">
          <ac:chgData name="David  McVay" userId="421e7e82-f274-4901-a9af-9ac0fab77e26" providerId="ADAL" clId="{43356C37-5B34-4897-90B0-E793FE668893}" dt="2023-09-29T16:38:49.520" v="1"/>
          <ac:graphicFrameMkLst>
            <pc:docMk/>
            <pc:sldMk cId="3582989832" sldId="307"/>
            <ac:graphicFrameMk id="3" creationId="{9AC33ED1-EA46-8D33-1564-6B62DC910E1F}"/>
          </ac:graphicFrameMkLst>
        </pc:graphicFrameChg>
        <pc:graphicFrameChg chg="mod">
          <ac:chgData name="David  McVay" userId="421e7e82-f274-4901-a9af-9ac0fab77e26" providerId="ADAL" clId="{43356C37-5B34-4897-90B0-E793FE668893}" dt="2023-09-29T16:38:49.520" v="1"/>
          <ac:graphicFrameMkLst>
            <pc:docMk/>
            <pc:sldMk cId="3582989832" sldId="307"/>
            <ac:graphicFrameMk id="5" creationId="{C8C671D4-1043-E098-630D-8D684BE7459F}"/>
          </ac:graphicFrameMkLst>
        </pc:graphicFrameChg>
        <pc:graphicFrameChg chg="mod">
          <ac:chgData name="David  McVay" userId="421e7e82-f274-4901-a9af-9ac0fab77e26" providerId="ADAL" clId="{43356C37-5B34-4897-90B0-E793FE668893}" dt="2023-09-29T16:38:49.520" v="1"/>
          <ac:graphicFrameMkLst>
            <pc:docMk/>
            <pc:sldMk cId="3582989832" sldId="307"/>
            <ac:graphicFrameMk id="7" creationId="{0F4A1E83-504E-8F84-1136-70DA9BEF2E76}"/>
          </ac:graphicFrameMkLst>
        </pc:graphicFrameChg>
      </pc:sldChg>
      <pc:sldChg chg="modSp mod">
        <pc:chgData name="David  McVay" userId="421e7e82-f274-4901-a9af-9ac0fab77e26" providerId="ADAL" clId="{43356C37-5B34-4897-90B0-E793FE668893}" dt="2023-09-29T17:11:21.981" v="212" actId="6549"/>
        <pc:sldMkLst>
          <pc:docMk/>
          <pc:sldMk cId="3128328347" sldId="308"/>
        </pc:sldMkLst>
        <pc:spChg chg="mod">
          <ac:chgData name="David  McVay" userId="421e7e82-f274-4901-a9af-9ac0fab77e26" providerId="ADAL" clId="{43356C37-5B34-4897-90B0-E793FE668893}" dt="2023-09-29T17:11:21.981" v="212" actId="6549"/>
          <ac:spMkLst>
            <pc:docMk/>
            <pc:sldMk cId="3128328347" sldId="308"/>
            <ac:spMk id="16" creationId="{A02D2A1A-55D1-ED40-933B-3BDD921F6417}"/>
          </ac:spMkLst>
        </pc:spChg>
        <pc:graphicFrameChg chg="mod">
          <ac:chgData name="David  McVay" userId="421e7e82-f274-4901-a9af-9ac0fab77e26" providerId="ADAL" clId="{43356C37-5B34-4897-90B0-E793FE668893}" dt="2023-09-29T16:38:49.520" v="1"/>
          <ac:graphicFrameMkLst>
            <pc:docMk/>
            <pc:sldMk cId="3128328347" sldId="308"/>
            <ac:graphicFrameMk id="3" creationId="{FB045218-65D7-097D-7722-F7A71642EC11}"/>
          </ac:graphicFrameMkLst>
        </pc:graphicFrameChg>
        <pc:graphicFrameChg chg="mod">
          <ac:chgData name="David  McVay" userId="421e7e82-f274-4901-a9af-9ac0fab77e26" providerId="ADAL" clId="{43356C37-5B34-4897-90B0-E793FE668893}" dt="2023-09-29T16:38:49.520" v="1"/>
          <ac:graphicFrameMkLst>
            <pc:docMk/>
            <pc:sldMk cId="3128328347" sldId="308"/>
            <ac:graphicFrameMk id="6" creationId="{E2678375-FFA8-DBEB-A100-C200A47A5654}"/>
          </ac:graphicFrameMkLst>
        </pc:graphicFrameChg>
        <pc:graphicFrameChg chg="mod">
          <ac:chgData name="David  McVay" userId="421e7e82-f274-4901-a9af-9ac0fab77e26" providerId="ADAL" clId="{43356C37-5B34-4897-90B0-E793FE668893}" dt="2023-09-29T16:38:49.520" v="1"/>
          <ac:graphicFrameMkLst>
            <pc:docMk/>
            <pc:sldMk cId="3128328347" sldId="308"/>
            <ac:graphicFrameMk id="7" creationId="{DE19D309-D418-5623-4156-FDF8185B1C1D}"/>
          </ac:graphicFrameMkLst>
        </pc:graphicFrameChg>
      </pc:sldChg>
      <pc:sldChg chg="modSp mod">
        <pc:chgData name="David  McVay" userId="421e7e82-f274-4901-a9af-9ac0fab77e26" providerId="ADAL" clId="{43356C37-5B34-4897-90B0-E793FE668893}" dt="2023-09-29T17:10:17.747" v="205" actId="6549"/>
        <pc:sldMkLst>
          <pc:docMk/>
          <pc:sldMk cId="3708241697" sldId="309"/>
        </pc:sldMkLst>
        <pc:spChg chg="mod">
          <ac:chgData name="David  McVay" userId="421e7e82-f274-4901-a9af-9ac0fab77e26" providerId="ADAL" clId="{43356C37-5B34-4897-90B0-E793FE668893}" dt="2023-09-29T17:10:17.747" v="205" actId="6549"/>
          <ac:spMkLst>
            <pc:docMk/>
            <pc:sldMk cId="3708241697" sldId="309"/>
            <ac:spMk id="5" creationId="{F94060D9-6E9F-2146-80F4-B3856A324C7C}"/>
          </ac:spMkLst>
        </pc:spChg>
        <pc:graphicFrameChg chg="mod">
          <ac:chgData name="David  McVay" userId="421e7e82-f274-4901-a9af-9ac0fab77e26" providerId="ADAL" clId="{43356C37-5B34-4897-90B0-E793FE668893}" dt="2023-09-29T16:38:49.520" v="1"/>
          <ac:graphicFrameMkLst>
            <pc:docMk/>
            <pc:sldMk cId="3708241697" sldId="309"/>
            <ac:graphicFrameMk id="3" creationId="{08598928-BF47-55AD-71EA-8984D97D6A96}"/>
          </ac:graphicFrameMkLst>
        </pc:graphicFrameChg>
        <pc:graphicFrameChg chg="mod">
          <ac:chgData name="David  McVay" userId="421e7e82-f274-4901-a9af-9ac0fab77e26" providerId="ADAL" clId="{43356C37-5B34-4897-90B0-E793FE668893}" dt="2023-09-29T16:38:49.520" v="1"/>
          <ac:graphicFrameMkLst>
            <pc:docMk/>
            <pc:sldMk cId="3708241697" sldId="309"/>
            <ac:graphicFrameMk id="8" creationId="{A5798183-6AD3-EDCE-B056-1B2CFA7E5825}"/>
          </ac:graphicFrameMkLst>
        </pc:graphicFrameChg>
        <pc:graphicFrameChg chg="mod">
          <ac:chgData name="David  McVay" userId="421e7e82-f274-4901-a9af-9ac0fab77e26" providerId="ADAL" clId="{43356C37-5B34-4897-90B0-E793FE668893}" dt="2023-09-29T16:38:49.520" v="1"/>
          <ac:graphicFrameMkLst>
            <pc:docMk/>
            <pc:sldMk cId="3708241697" sldId="309"/>
            <ac:graphicFrameMk id="9" creationId="{AC3D2923-EC3B-3A18-E0C5-0E60482C89D0}"/>
          </ac:graphicFrameMkLst>
        </pc:graphicFrameChg>
      </pc:sldChg>
      <pc:sldChg chg="modSp mod">
        <pc:chgData name="David  McVay" userId="421e7e82-f274-4901-a9af-9ac0fab77e26" providerId="ADAL" clId="{43356C37-5B34-4897-90B0-E793FE668893}" dt="2023-09-29T17:11:12.369" v="211" actId="6549"/>
        <pc:sldMkLst>
          <pc:docMk/>
          <pc:sldMk cId="2102807870" sldId="310"/>
        </pc:sldMkLst>
        <pc:spChg chg="mod">
          <ac:chgData name="David  McVay" userId="421e7e82-f274-4901-a9af-9ac0fab77e26" providerId="ADAL" clId="{43356C37-5B34-4897-90B0-E793FE668893}" dt="2023-09-29T17:11:12.369" v="211" actId="6549"/>
          <ac:spMkLst>
            <pc:docMk/>
            <pc:sldMk cId="2102807870" sldId="310"/>
            <ac:spMk id="5" creationId="{F94060D9-6E9F-2146-80F4-B3856A324C7C}"/>
          </ac:spMkLst>
        </pc:spChg>
        <pc:graphicFrameChg chg="mod">
          <ac:chgData name="David  McVay" userId="421e7e82-f274-4901-a9af-9ac0fab77e26" providerId="ADAL" clId="{43356C37-5B34-4897-90B0-E793FE668893}" dt="2023-09-29T16:38:49.520" v="1"/>
          <ac:graphicFrameMkLst>
            <pc:docMk/>
            <pc:sldMk cId="2102807870" sldId="310"/>
            <ac:graphicFrameMk id="3" creationId="{3C2E5F05-E59C-0589-523E-A435F3C8D9BE}"/>
          </ac:graphicFrameMkLst>
        </pc:graphicFrameChg>
        <pc:graphicFrameChg chg="mod">
          <ac:chgData name="David  McVay" userId="421e7e82-f274-4901-a9af-9ac0fab77e26" providerId="ADAL" clId="{43356C37-5B34-4897-90B0-E793FE668893}" dt="2023-09-29T16:38:49.520" v="1"/>
          <ac:graphicFrameMkLst>
            <pc:docMk/>
            <pc:sldMk cId="2102807870" sldId="310"/>
            <ac:graphicFrameMk id="6" creationId="{75F75C77-06AC-D39C-E8E4-655C5E09CEA4}"/>
          </ac:graphicFrameMkLst>
        </pc:graphicFrameChg>
        <pc:graphicFrameChg chg="mod">
          <ac:chgData name="David  McVay" userId="421e7e82-f274-4901-a9af-9ac0fab77e26" providerId="ADAL" clId="{43356C37-5B34-4897-90B0-E793FE668893}" dt="2023-09-29T16:38:49.520" v="1"/>
          <ac:graphicFrameMkLst>
            <pc:docMk/>
            <pc:sldMk cId="2102807870" sldId="310"/>
            <ac:graphicFrameMk id="8" creationId="{334E50B6-F7A1-F37E-0DD2-EA47AB6BB81E}"/>
          </ac:graphicFrameMkLst>
        </pc:graphicFrameChg>
      </pc:sldChg>
      <pc:sldChg chg="modSp mod">
        <pc:chgData name="David  McVay" userId="421e7e82-f274-4901-a9af-9ac0fab77e26" providerId="ADAL" clId="{43356C37-5B34-4897-90B0-E793FE668893}" dt="2023-09-29T17:25:43.125" v="266"/>
        <pc:sldMkLst>
          <pc:docMk/>
          <pc:sldMk cId="4067830624" sldId="311"/>
        </pc:sldMkLst>
        <pc:spChg chg="mod">
          <ac:chgData name="David  McVay" userId="421e7e82-f274-4901-a9af-9ac0fab77e26" providerId="ADAL" clId="{43356C37-5B34-4897-90B0-E793FE668893}" dt="2023-09-29T17:14:06.280" v="217" actId="6549"/>
          <ac:spMkLst>
            <pc:docMk/>
            <pc:sldMk cId="4067830624" sldId="311"/>
            <ac:spMk id="16" creationId="{A02D2A1A-55D1-ED40-933B-3BDD921F6417}"/>
          </ac:spMkLst>
        </pc:spChg>
        <pc:graphicFrameChg chg="mod">
          <ac:chgData name="David  McVay" userId="421e7e82-f274-4901-a9af-9ac0fab77e26" providerId="ADAL" clId="{43356C37-5B34-4897-90B0-E793FE668893}" dt="2023-09-29T16:38:49.520" v="1"/>
          <ac:graphicFrameMkLst>
            <pc:docMk/>
            <pc:sldMk cId="4067830624" sldId="311"/>
            <ac:graphicFrameMk id="3" creationId="{1A00E969-B9BC-ECA7-4873-D241E2B67986}"/>
          </ac:graphicFrameMkLst>
        </pc:graphicFrameChg>
        <pc:graphicFrameChg chg="mod">
          <ac:chgData name="David  McVay" userId="421e7e82-f274-4901-a9af-9ac0fab77e26" providerId="ADAL" clId="{43356C37-5B34-4897-90B0-E793FE668893}" dt="2023-09-29T17:25:33.059" v="264"/>
          <ac:graphicFrameMkLst>
            <pc:docMk/>
            <pc:sldMk cId="4067830624" sldId="311"/>
            <ac:graphicFrameMk id="5" creationId="{C19FA670-1B04-14CE-2F74-DCD6F32EFFBA}"/>
          </ac:graphicFrameMkLst>
        </pc:graphicFrameChg>
        <pc:graphicFrameChg chg="mod">
          <ac:chgData name="David  McVay" userId="421e7e82-f274-4901-a9af-9ac0fab77e26" providerId="ADAL" clId="{43356C37-5B34-4897-90B0-E793FE668893}" dt="2023-09-29T17:25:43.125" v="266"/>
          <ac:graphicFrameMkLst>
            <pc:docMk/>
            <pc:sldMk cId="4067830624" sldId="311"/>
            <ac:graphicFrameMk id="7" creationId="{6C1739A0-D029-FD51-C51F-59C1C075BD52}"/>
          </ac:graphicFrameMkLst>
        </pc:graphicFrameChg>
      </pc:sldChg>
      <pc:sldChg chg="delSp modSp mod">
        <pc:chgData name="David  McVay" userId="421e7e82-f274-4901-a9af-9ac0fab77e26" providerId="ADAL" clId="{43356C37-5B34-4897-90B0-E793FE668893}" dt="2023-09-29T17:14:23.528" v="220"/>
        <pc:sldMkLst>
          <pc:docMk/>
          <pc:sldMk cId="632103069" sldId="312"/>
        </pc:sldMkLst>
        <pc:spChg chg="del mod">
          <ac:chgData name="David  McVay" userId="421e7e82-f274-4901-a9af-9ac0fab77e26" providerId="ADAL" clId="{43356C37-5B34-4897-90B0-E793FE668893}" dt="2023-09-29T17:14:23.528" v="220"/>
          <ac:spMkLst>
            <pc:docMk/>
            <pc:sldMk cId="632103069" sldId="312"/>
            <ac:spMk id="20" creationId="{D1D4E4BB-76BD-47C1-980E-F3677A43879C}"/>
          </ac:spMkLst>
        </pc:spChg>
        <pc:graphicFrameChg chg="mod">
          <ac:chgData name="David  McVay" userId="421e7e82-f274-4901-a9af-9ac0fab77e26" providerId="ADAL" clId="{43356C37-5B34-4897-90B0-E793FE668893}" dt="2023-09-29T16:38:49.520" v="1"/>
          <ac:graphicFrameMkLst>
            <pc:docMk/>
            <pc:sldMk cId="632103069" sldId="312"/>
            <ac:graphicFrameMk id="3" creationId="{A3ACA258-355E-028F-7725-374B18CF8FDA}"/>
          </ac:graphicFrameMkLst>
        </pc:graphicFrameChg>
        <pc:graphicFrameChg chg="mod">
          <ac:chgData name="David  McVay" userId="421e7e82-f274-4901-a9af-9ac0fab77e26" providerId="ADAL" clId="{43356C37-5B34-4897-90B0-E793FE668893}" dt="2023-09-29T16:38:49.520" v="1"/>
          <ac:graphicFrameMkLst>
            <pc:docMk/>
            <pc:sldMk cId="632103069" sldId="312"/>
            <ac:graphicFrameMk id="5" creationId="{56EE709F-8223-C7F4-3CDB-E1FFC8300B6D}"/>
          </ac:graphicFrameMkLst>
        </pc:graphicFrameChg>
        <pc:graphicFrameChg chg="mod">
          <ac:chgData name="David  McVay" userId="421e7e82-f274-4901-a9af-9ac0fab77e26" providerId="ADAL" clId="{43356C37-5B34-4897-90B0-E793FE668893}" dt="2023-09-29T16:38:49.520" v="1"/>
          <ac:graphicFrameMkLst>
            <pc:docMk/>
            <pc:sldMk cId="632103069" sldId="312"/>
            <ac:graphicFrameMk id="6" creationId="{29F421C9-429F-AC78-2CA8-D15401EB27F9}"/>
          </ac:graphicFrameMkLst>
        </pc:graphicFrameChg>
      </pc:sldChg>
      <pc:sldChg chg="addSp delSp modSp mod">
        <pc:chgData name="David  McVay" userId="421e7e82-f274-4901-a9af-9ac0fab77e26" providerId="ADAL" clId="{43356C37-5B34-4897-90B0-E793FE668893}" dt="2023-09-29T17:10:07.386" v="204" actId="14100"/>
        <pc:sldMkLst>
          <pc:docMk/>
          <pc:sldMk cId="1862903090" sldId="313"/>
        </pc:sldMkLst>
        <pc:spChg chg="mod">
          <ac:chgData name="David  McVay" userId="421e7e82-f274-4901-a9af-9ac0fab77e26" providerId="ADAL" clId="{43356C37-5B34-4897-90B0-E793FE668893}" dt="2023-09-29T17:08:32.509" v="200" actId="20577"/>
          <ac:spMkLst>
            <pc:docMk/>
            <pc:sldMk cId="1862903090" sldId="313"/>
            <ac:spMk id="7" creationId="{E619DE19-03EC-DC44-9DA9-A45A6385633F}"/>
          </ac:spMkLst>
        </pc:spChg>
        <pc:graphicFrameChg chg="mod">
          <ac:chgData name="David  McVay" userId="421e7e82-f274-4901-a9af-9ac0fab77e26" providerId="ADAL" clId="{43356C37-5B34-4897-90B0-E793FE668893}" dt="2023-09-29T16:38:49.520" v="1"/>
          <ac:graphicFrameMkLst>
            <pc:docMk/>
            <pc:sldMk cId="1862903090" sldId="313"/>
            <ac:graphicFrameMk id="6" creationId="{8794B051-804F-0049-60A4-226C7CDDF188}"/>
          </ac:graphicFrameMkLst>
        </pc:graphicFrameChg>
        <pc:picChg chg="add mod">
          <ac:chgData name="David  McVay" userId="421e7e82-f274-4901-a9af-9ac0fab77e26" providerId="ADAL" clId="{43356C37-5B34-4897-90B0-E793FE668893}" dt="2023-09-29T17:10:07.386" v="204" actId="14100"/>
          <ac:picMkLst>
            <pc:docMk/>
            <pc:sldMk cId="1862903090" sldId="313"/>
            <ac:picMk id="3" creationId="{ECD2E136-8A19-9491-D7D8-B94B2C1C3D50}"/>
          </ac:picMkLst>
        </pc:picChg>
        <pc:picChg chg="del">
          <ac:chgData name="David  McVay" userId="421e7e82-f274-4901-a9af-9ac0fab77e26" providerId="ADAL" clId="{43356C37-5B34-4897-90B0-E793FE668893}" dt="2023-09-29T17:08:39.198" v="201" actId="478"/>
          <ac:picMkLst>
            <pc:docMk/>
            <pc:sldMk cId="1862903090" sldId="313"/>
            <ac:picMk id="8" creationId="{FFECE91D-F5AF-C065-3297-8EC268427E6D}"/>
          </ac:picMkLst>
        </pc:picChg>
      </pc:sldChg>
      <pc:sldChg chg="addSp delSp modSp mod">
        <pc:chgData name="David  McVay" userId="421e7e82-f274-4901-a9af-9ac0fab77e26" providerId="ADAL" clId="{43356C37-5B34-4897-90B0-E793FE668893}" dt="2023-09-29T17:04:47.970" v="110" actId="20577"/>
        <pc:sldMkLst>
          <pc:docMk/>
          <pc:sldMk cId="3911566110" sldId="314"/>
        </pc:sldMkLst>
        <pc:spChg chg="mod">
          <ac:chgData name="David  McVay" userId="421e7e82-f274-4901-a9af-9ac0fab77e26" providerId="ADAL" clId="{43356C37-5B34-4897-90B0-E793FE668893}" dt="2023-09-29T17:04:47.970" v="110" actId="20577"/>
          <ac:spMkLst>
            <pc:docMk/>
            <pc:sldMk cId="3911566110" sldId="314"/>
            <ac:spMk id="6" creationId="{06A1DF3F-6471-A34B-A116-5D38B1850AFD}"/>
          </ac:spMkLst>
        </pc:spChg>
        <pc:graphicFrameChg chg="mod">
          <ac:chgData name="David  McVay" userId="421e7e82-f274-4901-a9af-9ac0fab77e26" providerId="ADAL" clId="{43356C37-5B34-4897-90B0-E793FE668893}" dt="2023-09-29T16:38:49.520" v="1"/>
          <ac:graphicFrameMkLst>
            <pc:docMk/>
            <pc:sldMk cId="3911566110" sldId="314"/>
            <ac:graphicFrameMk id="3" creationId="{BD0D05D0-F143-3F3D-D11C-F97CFEA5F6F3}"/>
          </ac:graphicFrameMkLst>
        </pc:graphicFrameChg>
        <pc:picChg chg="add mod">
          <ac:chgData name="David  McVay" userId="421e7e82-f274-4901-a9af-9ac0fab77e26" providerId="ADAL" clId="{43356C37-5B34-4897-90B0-E793FE668893}" dt="2023-09-29T17:04:36.198" v="105" actId="1076"/>
          <ac:picMkLst>
            <pc:docMk/>
            <pc:sldMk cId="3911566110" sldId="314"/>
            <ac:picMk id="5" creationId="{0A92C836-BFCE-DE22-02CA-03EA7F0F8A72}"/>
          </ac:picMkLst>
        </pc:picChg>
        <pc:picChg chg="del">
          <ac:chgData name="David  McVay" userId="421e7e82-f274-4901-a9af-9ac0fab77e26" providerId="ADAL" clId="{43356C37-5B34-4897-90B0-E793FE668893}" dt="2023-09-29T17:04:28.100" v="103" actId="478"/>
          <ac:picMkLst>
            <pc:docMk/>
            <pc:sldMk cId="3911566110" sldId="314"/>
            <ac:picMk id="9" creationId="{B27D92FA-FDB7-3547-0392-5D133D6E1003}"/>
          </ac:picMkLst>
        </pc:picChg>
      </pc:sldChg>
      <pc:sldChg chg="modSp mod">
        <pc:chgData name="David  McVay" userId="421e7e82-f274-4901-a9af-9ac0fab77e26" providerId="ADAL" clId="{43356C37-5B34-4897-90B0-E793FE668893}" dt="2023-09-29T17:01:10.768" v="98" actId="20577"/>
        <pc:sldMkLst>
          <pc:docMk/>
          <pc:sldMk cId="4274292327" sldId="315"/>
        </pc:sldMkLst>
        <pc:spChg chg="mod">
          <ac:chgData name="David  McVay" userId="421e7e82-f274-4901-a9af-9ac0fab77e26" providerId="ADAL" clId="{43356C37-5B34-4897-90B0-E793FE668893}" dt="2023-09-29T17:01:10.768" v="98" actId="20577"/>
          <ac:spMkLst>
            <pc:docMk/>
            <pc:sldMk cId="4274292327" sldId="315"/>
            <ac:spMk id="6" creationId="{2FA514AB-24E0-8547-87D5-8E6E778EDCD6}"/>
          </ac:spMkLst>
        </pc:spChg>
        <pc:graphicFrameChg chg="mod">
          <ac:chgData name="David  McVay" userId="421e7e82-f274-4901-a9af-9ac0fab77e26" providerId="ADAL" clId="{43356C37-5B34-4897-90B0-E793FE668893}" dt="2023-09-29T16:38:49.520" v="1"/>
          <ac:graphicFrameMkLst>
            <pc:docMk/>
            <pc:sldMk cId="4274292327" sldId="315"/>
            <ac:graphicFrameMk id="3" creationId="{604AC5D4-C7DD-0678-C220-38B09EC0F659}"/>
          </ac:graphicFrameMkLst>
        </pc:graphicFrameChg>
        <pc:graphicFrameChg chg="mod">
          <ac:chgData name="David  McVay" userId="421e7e82-f274-4901-a9af-9ac0fab77e26" providerId="ADAL" clId="{43356C37-5B34-4897-90B0-E793FE668893}" dt="2023-09-29T16:38:49.520" v="1"/>
          <ac:graphicFrameMkLst>
            <pc:docMk/>
            <pc:sldMk cId="4274292327" sldId="315"/>
            <ac:graphicFrameMk id="5" creationId="{98BF7472-7366-072F-449E-3EEBF8FC6A3C}"/>
          </ac:graphicFrameMkLst>
        </pc:graphicFrameChg>
      </pc:sldChg>
      <pc:sldChg chg="modSp mod">
        <pc:chgData name="David  McVay" userId="421e7e82-f274-4901-a9af-9ac0fab77e26" providerId="ADAL" clId="{43356C37-5B34-4897-90B0-E793FE668893}" dt="2023-09-29T17:05:06.832" v="111" actId="6549"/>
        <pc:sldMkLst>
          <pc:docMk/>
          <pc:sldMk cId="2108679154" sldId="316"/>
        </pc:sldMkLst>
        <pc:spChg chg="mod">
          <ac:chgData name="David  McVay" userId="421e7e82-f274-4901-a9af-9ac0fab77e26" providerId="ADAL" clId="{43356C37-5B34-4897-90B0-E793FE668893}" dt="2023-09-29T17:05:06.832" v="111" actId="6549"/>
          <ac:spMkLst>
            <pc:docMk/>
            <pc:sldMk cId="2108679154" sldId="316"/>
            <ac:spMk id="15" creationId="{809B38BB-60B5-3146-AD0A-DC983DF6A4E8}"/>
          </ac:spMkLst>
        </pc:spChg>
        <pc:graphicFrameChg chg="mod">
          <ac:chgData name="David  McVay" userId="421e7e82-f274-4901-a9af-9ac0fab77e26" providerId="ADAL" clId="{43356C37-5B34-4897-90B0-E793FE668893}" dt="2023-09-29T16:38:49.520" v="1"/>
          <ac:graphicFrameMkLst>
            <pc:docMk/>
            <pc:sldMk cId="2108679154" sldId="316"/>
            <ac:graphicFrameMk id="3" creationId="{940AF5A6-814D-B912-B8A6-AFAF47A2220E}"/>
          </ac:graphicFrameMkLst>
        </pc:graphicFrameChg>
        <pc:graphicFrameChg chg="mod">
          <ac:chgData name="David  McVay" userId="421e7e82-f274-4901-a9af-9ac0fab77e26" providerId="ADAL" clId="{43356C37-5B34-4897-90B0-E793FE668893}" dt="2023-09-29T16:38:49.520" v="1"/>
          <ac:graphicFrameMkLst>
            <pc:docMk/>
            <pc:sldMk cId="2108679154" sldId="316"/>
            <ac:graphicFrameMk id="5" creationId="{311821A4-DD88-5EFD-1871-B6C1A3A8CE14}"/>
          </ac:graphicFrameMkLst>
        </pc:graphicFrameChg>
        <pc:graphicFrameChg chg="mod">
          <ac:chgData name="David  McVay" userId="421e7e82-f274-4901-a9af-9ac0fab77e26" providerId="ADAL" clId="{43356C37-5B34-4897-90B0-E793FE668893}" dt="2023-09-29T16:38:49.520" v="1"/>
          <ac:graphicFrameMkLst>
            <pc:docMk/>
            <pc:sldMk cId="2108679154" sldId="316"/>
            <ac:graphicFrameMk id="6" creationId="{18398834-D8F4-92FE-F519-7833AA0B93AA}"/>
          </ac:graphicFrameMkLst>
        </pc:graphicFrameChg>
      </pc:sldChg>
      <pc:sldChg chg="modSp mod">
        <pc:chgData name="David  McVay" userId="421e7e82-f274-4901-a9af-9ac0fab77e26" providerId="ADAL" clId="{43356C37-5B34-4897-90B0-E793FE668893}" dt="2023-09-29T17:05:14.474" v="112" actId="6549"/>
        <pc:sldMkLst>
          <pc:docMk/>
          <pc:sldMk cId="2150342267" sldId="317"/>
        </pc:sldMkLst>
        <pc:spChg chg="mod">
          <ac:chgData name="David  McVay" userId="421e7e82-f274-4901-a9af-9ac0fab77e26" providerId="ADAL" clId="{43356C37-5B34-4897-90B0-E793FE668893}" dt="2023-09-29T17:05:14.474" v="112" actId="6549"/>
          <ac:spMkLst>
            <pc:docMk/>
            <pc:sldMk cId="2150342267" sldId="317"/>
            <ac:spMk id="15" creationId="{809B38BB-60B5-3146-AD0A-DC983DF6A4E8}"/>
          </ac:spMkLst>
        </pc:spChg>
        <pc:graphicFrameChg chg="mod">
          <ac:chgData name="David  McVay" userId="421e7e82-f274-4901-a9af-9ac0fab77e26" providerId="ADAL" clId="{43356C37-5B34-4897-90B0-E793FE668893}" dt="2023-09-29T16:38:49.520" v="1"/>
          <ac:graphicFrameMkLst>
            <pc:docMk/>
            <pc:sldMk cId="2150342267" sldId="317"/>
            <ac:graphicFrameMk id="3" creationId="{50B256CE-AC3D-0CDE-165B-093A4E0C2ED6}"/>
          </ac:graphicFrameMkLst>
        </pc:graphicFrameChg>
        <pc:graphicFrameChg chg="mod">
          <ac:chgData name="David  McVay" userId="421e7e82-f274-4901-a9af-9ac0fab77e26" providerId="ADAL" clId="{43356C37-5B34-4897-90B0-E793FE668893}" dt="2023-09-29T16:38:49.520" v="1"/>
          <ac:graphicFrameMkLst>
            <pc:docMk/>
            <pc:sldMk cId="2150342267" sldId="317"/>
            <ac:graphicFrameMk id="5" creationId="{3233C12D-A99D-8285-05F8-84734960B4DB}"/>
          </ac:graphicFrameMkLst>
        </pc:graphicFrameChg>
        <pc:graphicFrameChg chg="mod">
          <ac:chgData name="David  McVay" userId="421e7e82-f274-4901-a9af-9ac0fab77e26" providerId="ADAL" clId="{43356C37-5B34-4897-90B0-E793FE668893}" dt="2023-09-29T16:38:49.520" v="1"/>
          <ac:graphicFrameMkLst>
            <pc:docMk/>
            <pc:sldMk cId="2150342267" sldId="317"/>
            <ac:graphicFrameMk id="6" creationId="{BC555A52-F88D-C1D3-3400-F7AFE4FEC5DD}"/>
          </ac:graphicFrameMkLst>
        </pc:graphicFrameChg>
      </pc:sldChg>
      <pc:sldChg chg="modSp mod">
        <pc:chgData name="David  McVay" userId="421e7e82-f274-4901-a9af-9ac0fab77e26" providerId="ADAL" clId="{43356C37-5B34-4897-90B0-E793FE668893}" dt="2023-09-29T17:05:33.070" v="120" actId="1036"/>
        <pc:sldMkLst>
          <pc:docMk/>
          <pc:sldMk cId="852125796" sldId="318"/>
        </pc:sldMkLst>
        <pc:spChg chg="mod">
          <ac:chgData name="David  McVay" userId="421e7e82-f274-4901-a9af-9ac0fab77e26" providerId="ADAL" clId="{43356C37-5B34-4897-90B0-E793FE668893}" dt="2023-09-29T17:05:28.397" v="113" actId="6549"/>
          <ac:spMkLst>
            <pc:docMk/>
            <pc:sldMk cId="852125796" sldId="318"/>
            <ac:spMk id="15" creationId="{809B38BB-60B5-3146-AD0A-DC983DF6A4E8}"/>
          </ac:spMkLst>
        </pc:spChg>
        <pc:graphicFrameChg chg="mod">
          <ac:chgData name="David  McVay" userId="421e7e82-f274-4901-a9af-9ac0fab77e26" providerId="ADAL" clId="{43356C37-5B34-4897-90B0-E793FE668893}" dt="2023-09-29T17:05:33.070" v="120" actId="1036"/>
          <ac:graphicFrameMkLst>
            <pc:docMk/>
            <pc:sldMk cId="852125796" sldId="318"/>
            <ac:graphicFrameMk id="3" creationId="{1BA59279-100A-C70F-1F3E-FFEA6348F368}"/>
          </ac:graphicFrameMkLst>
        </pc:graphicFrameChg>
        <pc:graphicFrameChg chg="mod">
          <ac:chgData name="David  McVay" userId="421e7e82-f274-4901-a9af-9ac0fab77e26" providerId="ADAL" clId="{43356C37-5B34-4897-90B0-E793FE668893}" dt="2023-09-29T16:38:49.520" v="1"/>
          <ac:graphicFrameMkLst>
            <pc:docMk/>
            <pc:sldMk cId="852125796" sldId="318"/>
            <ac:graphicFrameMk id="5" creationId="{34964C45-B3C6-9513-161B-6A54E2783E67}"/>
          </ac:graphicFrameMkLst>
        </pc:graphicFrameChg>
        <pc:graphicFrameChg chg="mod">
          <ac:chgData name="David  McVay" userId="421e7e82-f274-4901-a9af-9ac0fab77e26" providerId="ADAL" clId="{43356C37-5B34-4897-90B0-E793FE668893}" dt="2023-09-29T16:38:49.520" v="1"/>
          <ac:graphicFrameMkLst>
            <pc:docMk/>
            <pc:sldMk cId="852125796" sldId="318"/>
            <ac:graphicFrameMk id="7" creationId="{42851A92-7CC2-9786-36E9-A88548240B30}"/>
          </ac:graphicFrameMkLst>
        </pc:graphicFrameChg>
      </pc:sldChg>
      <pc:sldChg chg="modSp mod">
        <pc:chgData name="David  McVay" userId="421e7e82-f274-4901-a9af-9ac0fab77e26" providerId="ADAL" clId="{43356C37-5B34-4897-90B0-E793FE668893}" dt="2023-09-29T17:05:43.525" v="121" actId="6549"/>
        <pc:sldMkLst>
          <pc:docMk/>
          <pc:sldMk cId="1743068925" sldId="319"/>
        </pc:sldMkLst>
        <pc:spChg chg="mod">
          <ac:chgData name="David  McVay" userId="421e7e82-f274-4901-a9af-9ac0fab77e26" providerId="ADAL" clId="{43356C37-5B34-4897-90B0-E793FE668893}" dt="2023-09-29T17:05:43.525" v="121" actId="6549"/>
          <ac:spMkLst>
            <pc:docMk/>
            <pc:sldMk cId="1743068925" sldId="319"/>
            <ac:spMk id="15" creationId="{809B38BB-60B5-3146-AD0A-DC983DF6A4E8}"/>
          </ac:spMkLst>
        </pc:spChg>
        <pc:graphicFrameChg chg="mod">
          <ac:chgData name="David  McVay" userId="421e7e82-f274-4901-a9af-9ac0fab77e26" providerId="ADAL" clId="{43356C37-5B34-4897-90B0-E793FE668893}" dt="2023-09-29T16:38:49.520" v="1"/>
          <ac:graphicFrameMkLst>
            <pc:docMk/>
            <pc:sldMk cId="1743068925" sldId="319"/>
            <ac:graphicFrameMk id="3" creationId="{0D960A86-BB9B-E260-36B5-FDBA7E7F6325}"/>
          </ac:graphicFrameMkLst>
        </pc:graphicFrameChg>
        <pc:graphicFrameChg chg="mod">
          <ac:chgData name="David  McVay" userId="421e7e82-f274-4901-a9af-9ac0fab77e26" providerId="ADAL" clId="{43356C37-5B34-4897-90B0-E793FE668893}" dt="2023-09-29T16:38:49.520" v="1"/>
          <ac:graphicFrameMkLst>
            <pc:docMk/>
            <pc:sldMk cId="1743068925" sldId="319"/>
            <ac:graphicFrameMk id="5" creationId="{24DA10E8-A214-88FE-1157-C35CA17B2126}"/>
          </ac:graphicFrameMkLst>
        </pc:graphicFrameChg>
        <pc:graphicFrameChg chg="mod">
          <ac:chgData name="David  McVay" userId="421e7e82-f274-4901-a9af-9ac0fab77e26" providerId="ADAL" clId="{43356C37-5B34-4897-90B0-E793FE668893}" dt="2023-09-29T16:38:49.520" v="1"/>
          <ac:graphicFrameMkLst>
            <pc:docMk/>
            <pc:sldMk cId="1743068925" sldId="319"/>
            <ac:graphicFrameMk id="6" creationId="{4287CE5F-646A-7C90-6AF1-7BBEA884649C}"/>
          </ac:graphicFrameMkLst>
        </pc:graphicFrameChg>
      </pc:sldChg>
      <pc:sldChg chg="modSp mod">
        <pc:chgData name="David  McVay" userId="421e7e82-f274-4901-a9af-9ac0fab77e26" providerId="ADAL" clId="{43356C37-5B34-4897-90B0-E793FE668893}" dt="2023-09-29T17:05:52.011" v="122" actId="6549"/>
        <pc:sldMkLst>
          <pc:docMk/>
          <pc:sldMk cId="340301796" sldId="320"/>
        </pc:sldMkLst>
        <pc:spChg chg="mod">
          <ac:chgData name="David  McVay" userId="421e7e82-f274-4901-a9af-9ac0fab77e26" providerId="ADAL" clId="{43356C37-5B34-4897-90B0-E793FE668893}" dt="2023-09-29T17:05:52.011" v="122" actId="6549"/>
          <ac:spMkLst>
            <pc:docMk/>
            <pc:sldMk cId="340301796" sldId="320"/>
            <ac:spMk id="15" creationId="{809B38BB-60B5-3146-AD0A-DC983DF6A4E8}"/>
          </ac:spMkLst>
        </pc:spChg>
        <pc:graphicFrameChg chg="mod">
          <ac:chgData name="David  McVay" userId="421e7e82-f274-4901-a9af-9ac0fab77e26" providerId="ADAL" clId="{43356C37-5B34-4897-90B0-E793FE668893}" dt="2023-09-29T16:38:49.520" v="1"/>
          <ac:graphicFrameMkLst>
            <pc:docMk/>
            <pc:sldMk cId="340301796" sldId="320"/>
            <ac:graphicFrameMk id="3" creationId="{EBE953D8-8CFC-12F7-DC71-7B207C4BF686}"/>
          </ac:graphicFrameMkLst>
        </pc:graphicFrameChg>
        <pc:graphicFrameChg chg="mod">
          <ac:chgData name="David  McVay" userId="421e7e82-f274-4901-a9af-9ac0fab77e26" providerId="ADAL" clId="{43356C37-5B34-4897-90B0-E793FE668893}" dt="2023-09-29T16:38:49.520" v="1"/>
          <ac:graphicFrameMkLst>
            <pc:docMk/>
            <pc:sldMk cId="340301796" sldId="320"/>
            <ac:graphicFrameMk id="5" creationId="{A9F0AC24-57CD-A51E-CABD-8C755D0B81FD}"/>
          </ac:graphicFrameMkLst>
        </pc:graphicFrameChg>
        <pc:graphicFrameChg chg="mod">
          <ac:chgData name="David  McVay" userId="421e7e82-f274-4901-a9af-9ac0fab77e26" providerId="ADAL" clId="{43356C37-5B34-4897-90B0-E793FE668893}" dt="2023-09-29T16:38:49.520" v="1"/>
          <ac:graphicFrameMkLst>
            <pc:docMk/>
            <pc:sldMk cId="340301796" sldId="320"/>
            <ac:graphicFrameMk id="7" creationId="{2CA940B9-281E-AB7C-DFE7-3CB9AA79C439}"/>
          </ac:graphicFrameMkLst>
        </pc:graphicFrameChg>
      </pc:sldChg>
      <pc:sldChg chg="modSp">
        <pc:chgData name="David  McVay" userId="421e7e82-f274-4901-a9af-9ac0fab77e26" providerId="ADAL" clId="{43356C37-5B34-4897-90B0-E793FE668893}" dt="2023-09-29T16:38:49.520" v="1"/>
        <pc:sldMkLst>
          <pc:docMk/>
          <pc:sldMk cId="3847676624" sldId="322"/>
        </pc:sldMkLst>
        <pc:graphicFrameChg chg="mod">
          <ac:chgData name="David  McVay" userId="421e7e82-f274-4901-a9af-9ac0fab77e26" providerId="ADAL" clId="{43356C37-5B34-4897-90B0-E793FE668893}" dt="2023-09-29T16:38:49.520" v="1"/>
          <ac:graphicFrameMkLst>
            <pc:docMk/>
            <pc:sldMk cId="3847676624" sldId="322"/>
            <ac:graphicFrameMk id="3" creationId="{07DEE3C3-757B-280F-B9F5-80460C4EE2A0}"/>
          </ac:graphicFrameMkLst>
        </pc:graphicFrameChg>
        <pc:graphicFrameChg chg="mod">
          <ac:chgData name="David  McVay" userId="421e7e82-f274-4901-a9af-9ac0fab77e26" providerId="ADAL" clId="{43356C37-5B34-4897-90B0-E793FE668893}" dt="2023-09-29T16:38:49.520" v="1"/>
          <ac:graphicFrameMkLst>
            <pc:docMk/>
            <pc:sldMk cId="3847676624" sldId="322"/>
            <ac:graphicFrameMk id="5" creationId="{A92A1687-104C-0DCA-678D-EA31E7294629}"/>
          </ac:graphicFrameMkLst>
        </pc:graphicFrameChg>
      </pc:sldChg>
      <pc:sldChg chg="addSp delSp modSp mod">
        <pc:chgData name="David  McVay" userId="421e7e82-f274-4901-a9af-9ac0fab77e26" providerId="ADAL" clId="{43356C37-5B34-4897-90B0-E793FE668893}" dt="2023-09-29T17:34:33.149" v="368"/>
        <pc:sldMkLst>
          <pc:docMk/>
          <pc:sldMk cId="4138504502" sldId="323"/>
        </pc:sldMkLst>
        <pc:graphicFrameChg chg="mod">
          <ac:chgData name="David  McVay" userId="421e7e82-f274-4901-a9af-9ac0fab77e26" providerId="ADAL" clId="{43356C37-5B34-4897-90B0-E793FE668893}" dt="2023-09-29T17:34:33.149" v="368"/>
          <ac:graphicFrameMkLst>
            <pc:docMk/>
            <pc:sldMk cId="4138504502" sldId="323"/>
            <ac:graphicFrameMk id="10" creationId="{77CAC09F-B32C-400B-8EE0-A5863317BD71}"/>
          </ac:graphicFrameMkLst>
        </pc:graphicFrameChg>
        <pc:picChg chg="add mod">
          <ac:chgData name="David  McVay" userId="421e7e82-f274-4901-a9af-9ac0fab77e26" providerId="ADAL" clId="{43356C37-5B34-4897-90B0-E793FE668893}" dt="2023-09-29T17:23:50.941" v="253" actId="14100"/>
          <ac:picMkLst>
            <pc:docMk/>
            <pc:sldMk cId="4138504502" sldId="323"/>
            <ac:picMk id="3" creationId="{2D150194-7DE5-8DD6-249A-6BAA1B78BF8F}"/>
          </ac:picMkLst>
        </pc:picChg>
        <pc:picChg chg="del mod">
          <ac:chgData name="David  McVay" userId="421e7e82-f274-4901-a9af-9ac0fab77e26" providerId="ADAL" clId="{43356C37-5B34-4897-90B0-E793FE668893}" dt="2023-09-29T17:23:35.931" v="250" actId="478"/>
          <ac:picMkLst>
            <pc:docMk/>
            <pc:sldMk cId="4138504502" sldId="323"/>
            <ac:picMk id="5" creationId="{7406A51C-9483-9348-E5E0-D62B4CAF9864}"/>
          </ac:picMkLst>
        </pc:picChg>
      </pc:sldChg>
      <pc:sldChg chg="modSp mod">
        <pc:chgData name="David  McVay" userId="421e7e82-f274-4901-a9af-9ac0fab77e26" providerId="ADAL" clId="{43356C37-5B34-4897-90B0-E793FE668893}" dt="2023-09-29T17:34:59.339" v="370"/>
        <pc:sldMkLst>
          <pc:docMk/>
          <pc:sldMk cId="2598833451" sldId="324"/>
        </pc:sldMkLst>
        <pc:spChg chg="mod">
          <ac:chgData name="David  McVay" userId="421e7e82-f274-4901-a9af-9ac0fab77e26" providerId="ADAL" clId="{43356C37-5B34-4897-90B0-E793FE668893}" dt="2023-09-29T17:24:06.435" v="254" actId="6549"/>
          <ac:spMkLst>
            <pc:docMk/>
            <pc:sldMk cId="2598833451" sldId="324"/>
            <ac:spMk id="16" creationId="{A02D2A1A-55D1-ED40-933B-3BDD921F6417}"/>
          </ac:spMkLst>
        </pc:spChg>
        <pc:graphicFrameChg chg="mod">
          <ac:chgData name="David  McVay" userId="421e7e82-f274-4901-a9af-9ac0fab77e26" providerId="ADAL" clId="{43356C37-5B34-4897-90B0-E793FE668893}" dt="2023-09-29T16:38:49.520" v="1"/>
          <ac:graphicFrameMkLst>
            <pc:docMk/>
            <pc:sldMk cId="2598833451" sldId="324"/>
            <ac:graphicFrameMk id="3" creationId="{102D268B-6143-8E19-D5C9-8B6D8B657121}"/>
          </ac:graphicFrameMkLst>
        </pc:graphicFrameChg>
        <pc:graphicFrameChg chg="mod">
          <ac:chgData name="David  McVay" userId="421e7e82-f274-4901-a9af-9ac0fab77e26" providerId="ADAL" clId="{43356C37-5B34-4897-90B0-E793FE668893}" dt="2023-09-29T17:34:49.231" v="369"/>
          <ac:graphicFrameMkLst>
            <pc:docMk/>
            <pc:sldMk cId="2598833451" sldId="324"/>
            <ac:graphicFrameMk id="7" creationId="{203DAF73-F3B2-8198-95CE-5CBEF08012E1}"/>
          </ac:graphicFrameMkLst>
        </pc:graphicFrameChg>
        <pc:graphicFrameChg chg="mod">
          <ac:chgData name="David  McVay" userId="421e7e82-f274-4901-a9af-9ac0fab77e26" providerId="ADAL" clId="{43356C37-5B34-4897-90B0-E793FE668893}" dt="2023-09-29T17:34:59.339" v="370"/>
          <ac:graphicFrameMkLst>
            <pc:docMk/>
            <pc:sldMk cId="2598833451" sldId="324"/>
            <ac:graphicFrameMk id="8" creationId="{BD97BD98-B6E0-D816-1D55-5044901A7157}"/>
          </ac:graphicFrameMkLst>
        </pc:graphicFrameChg>
      </pc:sldChg>
      <pc:sldChg chg="modSp mod">
        <pc:chgData name="David  McVay" userId="421e7e82-f274-4901-a9af-9ac0fab77e26" providerId="ADAL" clId="{43356C37-5B34-4897-90B0-E793FE668893}" dt="2023-09-29T17:35:22.538" v="372"/>
        <pc:sldMkLst>
          <pc:docMk/>
          <pc:sldMk cId="1417910069" sldId="325"/>
        </pc:sldMkLst>
        <pc:spChg chg="mod">
          <ac:chgData name="David  McVay" userId="421e7e82-f274-4901-a9af-9ac0fab77e26" providerId="ADAL" clId="{43356C37-5B34-4897-90B0-E793FE668893}" dt="2023-09-29T17:24:14.781" v="255" actId="6549"/>
          <ac:spMkLst>
            <pc:docMk/>
            <pc:sldMk cId="1417910069" sldId="325"/>
            <ac:spMk id="16" creationId="{A02D2A1A-55D1-ED40-933B-3BDD921F6417}"/>
          </ac:spMkLst>
        </pc:spChg>
        <pc:graphicFrameChg chg="mod">
          <ac:chgData name="David  McVay" userId="421e7e82-f274-4901-a9af-9ac0fab77e26" providerId="ADAL" clId="{43356C37-5B34-4897-90B0-E793FE668893}" dt="2023-09-29T16:38:49.520" v="1"/>
          <ac:graphicFrameMkLst>
            <pc:docMk/>
            <pc:sldMk cId="1417910069" sldId="325"/>
            <ac:graphicFrameMk id="3" creationId="{A936E550-3F1C-9365-64FC-FC9DE70F7E42}"/>
          </ac:graphicFrameMkLst>
        </pc:graphicFrameChg>
        <pc:graphicFrameChg chg="mod">
          <ac:chgData name="David  McVay" userId="421e7e82-f274-4901-a9af-9ac0fab77e26" providerId="ADAL" clId="{43356C37-5B34-4897-90B0-E793FE668893}" dt="2023-09-29T17:35:10.342" v="371"/>
          <ac:graphicFrameMkLst>
            <pc:docMk/>
            <pc:sldMk cId="1417910069" sldId="325"/>
            <ac:graphicFrameMk id="5" creationId="{C6FC855C-EC81-26A6-E408-53D0633EFE7C}"/>
          </ac:graphicFrameMkLst>
        </pc:graphicFrameChg>
        <pc:graphicFrameChg chg="mod">
          <ac:chgData name="David  McVay" userId="421e7e82-f274-4901-a9af-9ac0fab77e26" providerId="ADAL" clId="{43356C37-5B34-4897-90B0-E793FE668893}" dt="2023-09-29T17:35:22.538" v="372"/>
          <ac:graphicFrameMkLst>
            <pc:docMk/>
            <pc:sldMk cId="1417910069" sldId="325"/>
            <ac:graphicFrameMk id="6" creationId="{180064A3-5697-D850-310B-8B57AB761CEB}"/>
          </ac:graphicFrameMkLst>
        </pc:graphicFrameChg>
      </pc:sldChg>
      <pc:sldChg chg="modSp mod">
        <pc:chgData name="David  McVay" userId="421e7e82-f274-4901-a9af-9ac0fab77e26" providerId="ADAL" clId="{43356C37-5B34-4897-90B0-E793FE668893}" dt="2023-09-29T17:35:42.908" v="374"/>
        <pc:sldMkLst>
          <pc:docMk/>
          <pc:sldMk cId="3792911601" sldId="326"/>
        </pc:sldMkLst>
        <pc:spChg chg="mod">
          <ac:chgData name="David  McVay" userId="421e7e82-f274-4901-a9af-9ac0fab77e26" providerId="ADAL" clId="{43356C37-5B34-4897-90B0-E793FE668893}" dt="2023-09-29T17:24:21.219" v="256" actId="6549"/>
          <ac:spMkLst>
            <pc:docMk/>
            <pc:sldMk cId="3792911601" sldId="326"/>
            <ac:spMk id="16" creationId="{A02D2A1A-55D1-ED40-933B-3BDD921F6417}"/>
          </ac:spMkLst>
        </pc:spChg>
        <pc:graphicFrameChg chg="mod">
          <ac:chgData name="David  McVay" userId="421e7e82-f274-4901-a9af-9ac0fab77e26" providerId="ADAL" clId="{43356C37-5B34-4897-90B0-E793FE668893}" dt="2023-09-29T16:38:49.520" v="1"/>
          <ac:graphicFrameMkLst>
            <pc:docMk/>
            <pc:sldMk cId="3792911601" sldId="326"/>
            <ac:graphicFrameMk id="3" creationId="{82417C98-D870-B327-1884-35E347799059}"/>
          </ac:graphicFrameMkLst>
        </pc:graphicFrameChg>
        <pc:graphicFrameChg chg="mod">
          <ac:chgData name="David  McVay" userId="421e7e82-f274-4901-a9af-9ac0fab77e26" providerId="ADAL" clId="{43356C37-5B34-4897-90B0-E793FE668893}" dt="2023-09-29T17:35:33.938" v="373"/>
          <ac:graphicFrameMkLst>
            <pc:docMk/>
            <pc:sldMk cId="3792911601" sldId="326"/>
            <ac:graphicFrameMk id="6" creationId="{89309C0D-37F6-238E-FD32-3B126DBF8E95}"/>
          </ac:graphicFrameMkLst>
        </pc:graphicFrameChg>
        <pc:graphicFrameChg chg="mod">
          <ac:chgData name="David  McVay" userId="421e7e82-f274-4901-a9af-9ac0fab77e26" providerId="ADAL" clId="{43356C37-5B34-4897-90B0-E793FE668893}" dt="2023-09-29T17:35:42.908" v="374"/>
          <ac:graphicFrameMkLst>
            <pc:docMk/>
            <pc:sldMk cId="3792911601" sldId="326"/>
            <ac:graphicFrameMk id="7" creationId="{7FFAC64A-8BC2-5D53-6568-E8B07CBA56E1}"/>
          </ac:graphicFrameMkLst>
        </pc:graphicFrameChg>
      </pc:sldChg>
      <pc:sldChg chg="modSp mod">
        <pc:chgData name="David  McVay" userId="421e7e82-f274-4901-a9af-9ac0fab77e26" providerId="ADAL" clId="{43356C37-5B34-4897-90B0-E793FE668893}" dt="2023-09-29T17:36:11.861" v="378" actId="14100"/>
        <pc:sldMkLst>
          <pc:docMk/>
          <pc:sldMk cId="627485448" sldId="327"/>
        </pc:sldMkLst>
        <pc:spChg chg="mod">
          <ac:chgData name="David  McVay" userId="421e7e82-f274-4901-a9af-9ac0fab77e26" providerId="ADAL" clId="{43356C37-5B34-4897-90B0-E793FE668893}" dt="2023-09-29T17:24:28.509" v="257" actId="6549"/>
          <ac:spMkLst>
            <pc:docMk/>
            <pc:sldMk cId="627485448" sldId="327"/>
            <ac:spMk id="16" creationId="{A02D2A1A-55D1-ED40-933B-3BDD921F6417}"/>
          </ac:spMkLst>
        </pc:spChg>
        <pc:graphicFrameChg chg="mod">
          <ac:chgData name="David  McVay" userId="421e7e82-f274-4901-a9af-9ac0fab77e26" providerId="ADAL" clId="{43356C37-5B34-4897-90B0-E793FE668893}" dt="2023-09-29T17:24:33.165" v="260" actId="1035"/>
          <ac:graphicFrameMkLst>
            <pc:docMk/>
            <pc:sldMk cId="627485448" sldId="327"/>
            <ac:graphicFrameMk id="3" creationId="{D78544CD-D188-7881-4E5A-18737F0220A5}"/>
          </ac:graphicFrameMkLst>
        </pc:graphicFrameChg>
        <pc:graphicFrameChg chg="mod">
          <ac:chgData name="David  McVay" userId="421e7e82-f274-4901-a9af-9ac0fab77e26" providerId="ADAL" clId="{43356C37-5B34-4897-90B0-E793FE668893}" dt="2023-09-29T17:36:11.861" v="378" actId="14100"/>
          <ac:graphicFrameMkLst>
            <pc:docMk/>
            <pc:sldMk cId="627485448" sldId="327"/>
            <ac:graphicFrameMk id="5" creationId="{1328F608-840C-F2E3-AC34-58EFC946234B}"/>
          </ac:graphicFrameMkLst>
        </pc:graphicFrameChg>
        <pc:graphicFrameChg chg="mod">
          <ac:chgData name="David  McVay" userId="421e7e82-f274-4901-a9af-9ac0fab77e26" providerId="ADAL" clId="{43356C37-5B34-4897-90B0-E793FE668893}" dt="2023-09-29T17:36:03.829" v="376"/>
          <ac:graphicFrameMkLst>
            <pc:docMk/>
            <pc:sldMk cId="627485448" sldId="327"/>
            <ac:graphicFrameMk id="6" creationId="{6D562C58-BAE2-A5E4-4FB2-9CB213BBC1C0}"/>
          </ac:graphicFrameMkLst>
        </pc:graphicFrameChg>
      </pc:sldChg>
      <pc:sldChg chg="modSp mod">
        <pc:chgData name="David  McVay" userId="421e7e82-f274-4901-a9af-9ac0fab77e26" providerId="ADAL" clId="{43356C37-5B34-4897-90B0-E793FE668893}" dt="2023-09-29T17:36:32.899" v="380"/>
        <pc:sldMkLst>
          <pc:docMk/>
          <pc:sldMk cId="2385007914" sldId="328"/>
        </pc:sldMkLst>
        <pc:spChg chg="mod">
          <ac:chgData name="David  McVay" userId="421e7e82-f274-4901-a9af-9ac0fab77e26" providerId="ADAL" clId="{43356C37-5B34-4897-90B0-E793FE668893}" dt="2023-09-29T17:24:40.075" v="261" actId="6549"/>
          <ac:spMkLst>
            <pc:docMk/>
            <pc:sldMk cId="2385007914" sldId="328"/>
            <ac:spMk id="16" creationId="{A02D2A1A-55D1-ED40-933B-3BDD921F6417}"/>
          </ac:spMkLst>
        </pc:spChg>
        <pc:graphicFrameChg chg="mod">
          <ac:chgData name="David  McVay" userId="421e7e82-f274-4901-a9af-9ac0fab77e26" providerId="ADAL" clId="{43356C37-5B34-4897-90B0-E793FE668893}" dt="2023-09-29T16:38:49.520" v="1"/>
          <ac:graphicFrameMkLst>
            <pc:docMk/>
            <pc:sldMk cId="2385007914" sldId="328"/>
            <ac:graphicFrameMk id="3" creationId="{A3A886B8-4844-4B7E-45D8-516616FB39D6}"/>
          </ac:graphicFrameMkLst>
        </pc:graphicFrameChg>
        <pc:graphicFrameChg chg="mod">
          <ac:chgData name="David  McVay" userId="421e7e82-f274-4901-a9af-9ac0fab77e26" providerId="ADAL" clId="{43356C37-5B34-4897-90B0-E793FE668893}" dt="2023-09-29T17:36:23.148" v="379"/>
          <ac:graphicFrameMkLst>
            <pc:docMk/>
            <pc:sldMk cId="2385007914" sldId="328"/>
            <ac:graphicFrameMk id="5" creationId="{70F209AC-706D-4E07-C691-75F74975D5B4}"/>
          </ac:graphicFrameMkLst>
        </pc:graphicFrameChg>
        <pc:graphicFrameChg chg="mod">
          <ac:chgData name="David  McVay" userId="421e7e82-f274-4901-a9af-9ac0fab77e26" providerId="ADAL" clId="{43356C37-5B34-4897-90B0-E793FE668893}" dt="2023-09-29T17:36:32.899" v="380"/>
          <ac:graphicFrameMkLst>
            <pc:docMk/>
            <pc:sldMk cId="2385007914" sldId="328"/>
            <ac:graphicFrameMk id="6" creationId="{FCB1BBBE-FCC4-50FB-D129-70D2F2616462}"/>
          </ac:graphicFrameMkLst>
        </pc:graphicFrameChg>
      </pc:sldChg>
      <pc:sldChg chg="modSp mod">
        <pc:chgData name="David  McVay" userId="421e7e82-f274-4901-a9af-9ac0fab77e26" providerId="ADAL" clId="{43356C37-5B34-4897-90B0-E793FE668893}" dt="2023-09-29T17:14:52.664" v="221" actId="1076"/>
        <pc:sldMkLst>
          <pc:docMk/>
          <pc:sldMk cId="1009090701" sldId="329"/>
        </pc:sldMkLst>
        <pc:spChg chg="mod">
          <ac:chgData name="David  McVay" userId="421e7e82-f274-4901-a9af-9ac0fab77e26" providerId="ADAL" clId="{43356C37-5B34-4897-90B0-E793FE668893}" dt="2023-09-29T17:14:52.664" v="221" actId="1076"/>
          <ac:spMkLst>
            <pc:docMk/>
            <pc:sldMk cId="1009090701" sldId="329"/>
            <ac:spMk id="6" creationId="{139860E4-2F6F-2A4A-8532-D468EC943E03}"/>
          </ac:spMkLst>
        </pc:spChg>
        <pc:graphicFrameChg chg="mod">
          <ac:chgData name="David  McVay" userId="421e7e82-f274-4901-a9af-9ac0fab77e26" providerId="ADAL" clId="{43356C37-5B34-4897-90B0-E793FE668893}" dt="2023-09-29T16:38:49.520" v="1"/>
          <ac:graphicFrameMkLst>
            <pc:docMk/>
            <pc:sldMk cId="1009090701" sldId="329"/>
            <ac:graphicFrameMk id="3" creationId="{083769EA-34F8-A15B-85AF-0C76DBE18052}"/>
          </ac:graphicFrameMkLst>
        </pc:graphicFrameChg>
        <pc:graphicFrameChg chg="mod">
          <ac:chgData name="David  McVay" userId="421e7e82-f274-4901-a9af-9ac0fab77e26" providerId="ADAL" clId="{43356C37-5B34-4897-90B0-E793FE668893}" dt="2023-09-29T16:38:49.520" v="1"/>
          <ac:graphicFrameMkLst>
            <pc:docMk/>
            <pc:sldMk cId="1009090701" sldId="329"/>
            <ac:graphicFrameMk id="5" creationId="{E8125F6E-E01C-B08B-71F7-B8BC332BE7D8}"/>
          </ac:graphicFrameMkLst>
        </pc:graphicFrameChg>
      </pc:sldChg>
      <pc:sldChg chg="addSp delSp modSp mod">
        <pc:chgData name="David  McVay" userId="421e7e82-f274-4901-a9af-9ac0fab77e26" providerId="ADAL" clId="{43356C37-5B34-4897-90B0-E793FE668893}" dt="2023-09-29T17:25:58.380" v="268"/>
        <pc:sldMkLst>
          <pc:docMk/>
          <pc:sldMk cId="2261024309" sldId="330"/>
        </pc:sldMkLst>
        <pc:graphicFrameChg chg="mod">
          <ac:chgData name="David  McVay" userId="421e7e82-f274-4901-a9af-9ac0fab77e26" providerId="ADAL" clId="{43356C37-5B34-4897-90B0-E793FE668893}" dt="2023-09-29T17:25:58.380" v="268"/>
          <ac:graphicFrameMkLst>
            <pc:docMk/>
            <pc:sldMk cId="2261024309" sldId="330"/>
            <ac:graphicFrameMk id="5" creationId="{D51B2ABC-C415-42D2-143E-CF5623870ACB}"/>
          </ac:graphicFrameMkLst>
        </pc:graphicFrameChg>
        <pc:picChg chg="del">
          <ac:chgData name="David  McVay" userId="421e7e82-f274-4901-a9af-9ac0fab77e26" providerId="ADAL" clId="{43356C37-5B34-4897-90B0-E793FE668893}" dt="2023-09-29T17:15:24.278" v="222" actId="478"/>
          <ac:picMkLst>
            <pc:docMk/>
            <pc:sldMk cId="2261024309" sldId="330"/>
            <ac:picMk id="3" creationId="{8258AA22-4100-1687-AB53-E30E754E0716}"/>
          </ac:picMkLst>
        </pc:picChg>
        <pc:picChg chg="add mod">
          <ac:chgData name="David  McVay" userId="421e7e82-f274-4901-a9af-9ac0fab77e26" providerId="ADAL" clId="{43356C37-5B34-4897-90B0-E793FE668893}" dt="2023-09-29T17:15:31.231" v="224" actId="1076"/>
          <ac:picMkLst>
            <pc:docMk/>
            <pc:sldMk cId="2261024309" sldId="330"/>
            <ac:picMk id="6" creationId="{8EBBE24C-56E0-8143-C127-5CB96489FBE5}"/>
          </ac:picMkLst>
        </pc:picChg>
      </pc:sldChg>
      <pc:sldChg chg="modSp mod">
        <pc:chgData name="David  McVay" userId="421e7e82-f274-4901-a9af-9ac0fab77e26" providerId="ADAL" clId="{43356C37-5B34-4897-90B0-E793FE668893}" dt="2023-09-29T17:26:20.763" v="272"/>
        <pc:sldMkLst>
          <pc:docMk/>
          <pc:sldMk cId="3119344555" sldId="331"/>
        </pc:sldMkLst>
        <pc:spChg chg="mod">
          <ac:chgData name="David  McVay" userId="421e7e82-f274-4901-a9af-9ac0fab77e26" providerId="ADAL" clId="{43356C37-5B34-4897-90B0-E793FE668893}" dt="2023-09-29T17:16:21.837" v="225" actId="6549"/>
          <ac:spMkLst>
            <pc:docMk/>
            <pc:sldMk cId="3119344555" sldId="331"/>
            <ac:spMk id="16" creationId="{A02D2A1A-55D1-ED40-933B-3BDD921F6417}"/>
          </ac:spMkLst>
        </pc:spChg>
        <pc:graphicFrameChg chg="mod">
          <ac:chgData name="David  McVay" userId="421e7e82-f274-4901-a9af-9ac0fab77e26" providerId="ADAL" clId="{43356C37-5B34-4897-90B0-E793FE668893}" dt="2023-09-29T16:38:49.520" v="1"/>
          <ac:graphicFrameMkLst>
            <pc:docMk/>
            <pc:sldMk cId="3119344555" sldId="331"/>
            <ac:graphicFrameMk id="3" creationId="{FB1849A3-81A8-0398-3247-EC66FC888EE3}"/>
          </ac:graphicFrameMkLst>
        </pc:graphicFrameChg>
        <pc:graphicFrameChg chg="mod">
          <ac:chgData name="David  McVay" userId="421e7e82-f274-4901-a9af-9ac0fab77e26" providerId="ADAL" clId="{43356C37-5B34-4897-90B0-E793FE668893}" dt="2023-09-29T17:26:10.215" v="270"/>
          <ac:graphicFrameMkLst>
            <pc:docMk/>
            <pc:sldMk cId="3119344555" sldId="331"/>
            <ac:graphicFrameMk id="6" creationId="{DFA225B9-B9AC-4BDA-1933-B02679CDA81D}"/>
          </ac:graphicFrameMkLst>
        </pc:graphicFrameChg>
        <pc:graphicFrameChg chg="mod">
          <ac:chgData name="David  McVay" userId="421e7e82-f274-4901-a9af-9ac0fab77e26" providerId="ADAL" clId="{43356C37-5B34-4897-90B0-E793FE668893}" dt="2023-09-29T17:26:20.763" v="272"/>
          <ac:graphicFrameMkLst>
            <pc:docMk/>
            <pc:sldMk cId="3119344555" sldId="331"/>
            <ac:graphicFrameMk id="7" creationId="{0106D76C-DC2C-F19B-3CC6-697DBD51C569}"/>
          </ac:graphicFrameMkLst>
        </pc:graphicFrameChg>
      </pc:sldChg>
      <pc:sldChg chg="modSp">
        <pc:chgData name="David  McVay" userId="421e7e82-f274-4901-a9af-9ac0fab77e26" providerId="ADAL" clId="{43356C37-5B34-4897-90B0-E793FE668893}" dt="2023-09-29T17:26:40.613" v="276"/>
        <pc:sldMkLst>
          <pc:docMk/>
          <pc:sldMk cId="3665854369" sldId="332"/>
        </pc:sldMkLst>
        <pc:graphicFrameChg chg="mod">
          <ac:chgData name="David  McVay" userId="421e7e82-f274-4901-a9af-9ac0fab77e26" providerId="ADAL" clId="{43356C37-5B34-4897-90B0-E793FE668893}" dt="2023-09-29T16:38:49.520" v="1"/>
          <ac:graphicFrameMkLst>
            <pc:docMk/>
            <pc:sldMk cId="3665854369" sldId="332"/>
            <ac:graphicFrameMk id="3" creationId="{55177A74-84CB-3CF1-F30E-74451B61ABCE}"/>
          </ac:graphicFrameMkLst>
        </pc:graphicFrameChg>
        <pc:graphicFrameChg chg="mod">
          <ac:chgData name="David  McVay" userId="421e7e82-f274-4901-a9af-9ac0fab77e26" providerId="ADAL" clId="{43356C37-5B34-4897-90B0-E793FE668893}" dt="2023-09-29T17:26:32.377" v="274"/>
          <ac:graphicFrameMkLst>
            <pc:docMk/>
            <pc:sldMk cId="3665854369" sldId="332"/>
            <ac:graphicFrameMk id="5" creationId="{AF36F6FE-6720-3232-9661-71D60840680C}"/>
          </ac:graphicFrameMkLst>
        </pc:graphicFrameChg>
        <pc:graphicFrameChg chg="mod">
          <ac:chgData name="David  McVay" userId="421e7e82-f274-4901-a9af-9ac0fab77e26" providerId="ADAL" clId="{43356C37-5B34-4897-90B0-E793FE668893}" dt="2023-09-29T17:26:40.613" v="276"/>
          <ac:graphicFrameMkLst>
            <pc:docMk/>
            <pc:sldMk cId="3665854369" sldId="332"/>
            <ac:graphicFrameMk id="6" creationId="{22707467-2E34-73A1-FD7F-7F6BD895AA62}"/>
          </ac:graphicFrameMkLst>
        </pc:graphicFrameChg>
      </pc:sldChg>
      <pc:sldChg chg="modSp mod">
        <pc:chgData name="David  McVay" userId="421e7e82-f274-4901-a9af-9ac0fab77e26" providerId="ADAL" clId="{43356C37-5B34-4897-90B0-E793FE668893}" dt="2023-09-29T17:27:06.187" v="280"/>
        <pc:sldMkLst>
          <pc:docMk/>
          <pc:sldMk cId="1528864283" sldId="333"/>
        </pc:sldMkLst>
        <pc:spChg chg="mod">
          <ac:chgData name="David  McVay" userId="421e7e82-f274-4901-a9af-9ac0fab77e26" providerId="ADAL" clId="{43356C37-5B34-4897-90B0-E793FE668893}" dt="2023-09-29T17:17:07.657" v="226" actId="6549"/>
          <ac:spMkLst>
            <pc:docMk/>
            <pc:sldMk cId="1528864283" sldId="333"/>
            <ac:spMk id="16" creationId="{A02D2A1A-55D1-ED40-933B-3BDD921F6417}"/>
          </ac:spMkLst>
        </pc:spChg>
        <pc:graphicFrameChg chg="mod">
          <ac:chgData name="David  McVay" userId="421e7e82-f274-4901-a9af-9ac0fab77e26" providerId="ADAL" clId="{43356C37-5B34-4897-90B0-E793FE668893}" dt="2023-09-29T16:38:49.520" v="1"/>
          <ac:graphicFrameMkLst>
            <pc:docMk/>
            <pc:sldMk cId="1528864283" sldId="333"/>
            <ac:graphicFrameMk id="3" creationId="{6A7D315B-2D3B-45F9-7205-36E2E19D5120}"/>
          </ac:graphicFrameMkLst>
        </pc:graphicFrameChg>
        <pc:graphicFrameChg chg="mod">
          <ac:chgData name="David  McVay" userId="421e7e82-f274-4901-a9af-9ac0fab77e26" providerId="ADAL" clId="{43356C37-5B34-4897-90B0-E793FE668893}" dt="2023-09-29T17:26:54.464" v="278"/>
          <ac:graphicFrameMkLst>
            <pc:docMk/>
            <pc:sldMk cId="1528864283" sldId="333"/>
            <ac:graphicFrameMk id="6" creationId="{721D0462-6255-E9B3-8749-B5DA898CBD7D}"/>
          </ac:graphicFrameMkLst>
        </pc:graphicFrameChg>
        <pc:graphicFrameChg chg="mod">
          <ac:chgData name="David  McVay" userId="421e7e82-f274-4901-a9af-9ac0fab77e26" providerId="ADAL" clId="{43356C37-5B34-4897-90B0-E793FE668893}" dt="2023-09-29T17:27:06.187" v="280"/>
          <ac:graphicFrameMkLst>
            <pc:docMk/>
            <pc:sldMk cId="1528864283" sldId="333"/>
            <ac:graphicFrameMk id="7" creationId="{2F345E82-3236-CCCF-3613-2545E0BEC58F}"/>
          </ac:graphicFrameMkLst>
        </pc:graphicFrameChg>
      </pc:sldChg>
      <pc:sldChg chg="modSp">
        <pc:chgData name="David  McVay" userId="421e7e82-f274-4901-a9af-9ac0fab77e26" providerId="ADAL" clId="{43356C37-5B34-4897-90B0-E793FE668893}" dt="2023-09-29T16:38:49.520" v="1"/>
        <pc:sldMkLst>
          <pc:docMk/>
          <pc:sldMk cId="1141130496" sldId="334"/>
        </pc:sldMkLst>
        <pc:graphicFrameChg chg="mod">
          <ac:chgData name="David  McVay" userId="421e7e82-f274-4901-a9af-9ac0fab77e26" providerId="ADAL" clId="{43356C37-5B34-4897-90B0-E793FE668893}" dt="2023-09-29T16:38:49.520" v="1"/>
          <ac:graphicFrameMkLst>
            <pc:docMk/>
            <pc:sldMk cId="1141130496" sldId="334"/>
            <ac:graphicFrameMk id="3" creationId="{058CF84F-64BD-F267-105C-1C8F545B55F1}"/>
          </ac:graphicFrameMkLst>
        </pc:graphicFrameChg>
        <pc:graphicFrameChg chg="mod">
          <ac:chgData name="David  McVay" userId="421e7e82-f274-4901-a9af-9ac0fab77e26" providerId="ADAL" clId="{43356C37-5B34-4897-90B0-E793FE668893}" dt="2023-09-29T16:38:49.520" v="1"/>
          <ac:graphicFrameMkLst>
            <pc:docMk/>
            <pc:sldMk cId="1141130496" sldId="334"/>
            <ac:graphicFrameMk id="6" creationId="{1CC7F5D4-3266-F00F-480B-2744A8273CE3}"/>
          </ac:graphicFrameMkLst>
        </pc:graphicFrameChg>
      </pc:sldChg>
      <pc:sldChg chg="addSp delSp modSp mod">
        <pc:chgData name="David  McVay" userId="421e7e82-f274-4901-a9af-9ac0fab77e26" providerId="ADAL" clId="{43356C37-5B34-4897-90B0-E793FE668893}" dt="2023-09-29T17:27:19.908" v="282"/>
        <pc:sldMkLst>
          <pc:docMk/>
          <pc:sldMk cId="3932875101" sldId="335"/>
        </pc:sldMkLst>
        <pc:graphicFrameChg chg="mod">
          <ac:chgData name="David  McVay" userId="421e7e82-f274-4901-a9af-9ac0fab77e26" providerId="ADAL" clId="{43356C37-5B34-4897-90B0-E793FE668893}" dt="2023-09-29T17:27:19.908" v="282"/>
          <ac:graphicFrameMkLst>
            <pc:docMk/>
            <pc:sldMk cId="3932875101" sldId="335"/>
            <ac:graphicFrameMk id="9" creationId="{2F80238C-D411-990D-1802-90DC798A6F6C}"/>
          </ac:graphicFrameMkLst>
        </pc:graphicFrameChg>
        <pc:picChg chg="add mod">
          <ac:chgData name="David  McVay" userId="421e7e82-f274-4901-a9af-9ac0fab77e26" providerId="ADAL" clId="{43356C37-5B34-4897-90B0-E793FE668893}" dt="2023-09-29T17:19:34.847" v="232" actId="1076"/>
          <ac:picMkLst>
            <pc:docMk/>
            <pc:sldMk cId="3932875101" sldId="335"/>
            <ac:picMk id="3" creationId="{56DB250B-0F99-A002-FF0D-9B1A10834249}"/>
          </ac:picMkLst>
        </pc:picChg>
        <pc:picChg chg="del mod">
          <ac:chgData name="David  McVay" userId="421e7e82-f274-4901-a9af-9ac0fab77e26" providerId="ADAL" clId="{43356C37-5B34-4897-90B0-E793FE668893}" dt="2023-09-29T17:19:27.533" v="230" actId="478"/>
          <ac:picMkLst>
            <pc:docMk/>
            <pc:sldMk cId="3932875101" sldId="335"/>
            <ac:picMk id="5" creationId="{F86D7E9B-D7EF-7E60-05E7-19F4E4C6FE12}"/>
          </ac:picMkLst>
        </pc:picChg>
      </pc:sldChg>
      <pc:sldChg chg="modSp mod">
        <pc:chgData name="David  McVay" userId="421e7e82-f274-4901-a9af-9ac0fab77e26" providerId="ADAL" clId="{43356C37-5B34-4897-90B0-E793FE668893}" dt="2023-09-29T17:27:38.912" v="286"/>
        <pc:sldMkLst>
          <pc:docMk/>
          <pc:sldMk cId="79379354" sldId="336"/>
        </pc:sldMkLst>
        <pc:spChg chg="mod">
          <ac:chgData name="David  McVay" userId="421e7e82-f274-4901-a9af-9ac0fab77e26" providerId="ADAL" clId="{43356C37-5B34-4897-90B0-E793FE668893}" dt="2023-09-29T17:19:48.540" v="233" actId="6549"/>
          <ac:spMkLst>
            <pc:docMk/>
            <pc:sldMk cId="79379354" sldId="336"/>
            <ac:spMk id="16" creationId="{A02D2A1A-55D1-ED40-933B-3BDD921F6417}"/>
          </ac:spMkLst>
        </pc:spChg>
        <pc:graphicFrameChg chg="mod">
          <ac:chgData name="David  McVay" userId="421e7e82-f274-4901-a9af-9ac0fab77e26" providerId="ADAL" clId="{43356C37-5B34-4897-90B0-E793FE668893}" dt="2023-09-29T16:38:49.520" v="1"/>
          <ac:graphicFrameMkLst>
            <pc:docMk/>
            <pc:sldMk cId="79379354" sldId="336"/>
            <ac:graphicFrameMk id="3" creationId="{6AE2A58C-0191-C1EE-6E88-BE98912B3047}"/>
          </ac:graphicFrameMkLst>
        </pc:graphicFrameChg>
        <pc:graphicFrameChg chg="mod">
          <ac:chgData name="David  McVay" userId="421e7e82-f274-4901-a9af-9ac0fab77e26" providerId="ADAL" clId="{43356C37-5B34-4897-90B0-E793FE668893}" dt="2023-09-29T17:27:30.785" v="284"/>
          <ac:graphicFrameMkLst>
            <pc:docMk/>
            <pc:sldMk cId="79379354" sldId="336"/>
            <ac:graphicFrameMk id="5" creationId="{805D4024-73FB-9D40-7609-A3DEAC47167F}"/>
          </ac:graphicFrameMkLst>
        </pc:graphicFrameChg>
        <pc:graphicFrameChg chg="mod">
          <ac:chgData name="David  McVay" userId="421e7e82-f274-4901-a9af-9ac0fab77e26" providerId="ADAL" clId="{43356C37-5B34-4897-90B0-E793FE668893}" dt="2023-09-29T17:27:38.912" v="286"/>
          <ac:graphicFrameMkLst>
            <pc:docMk/>
            <pc:sldMk cId="79379354" sldId="336"/>
            <ac:graphicFrameMk id="6" creationId="{B6B56AD5-C723-F0B2-E178-044C8DFAECAE}"/>
          </ac:graphicFrameMkLst>
        </pc:graphicFrameChg>
      </pc:sldChg>
      <pc:sldChg chg="modSp mod">
        <pc:chgData name="David  McVay" userId="421e7e82-f274-4901-a9af-9ac0fab77e26" providerId="ADAL" clId="{43356C37-5B34-4897-90B0-E793FE668893}" dt="2023-09-29T17:28:21.214" v="305" actId="14100"/>
        <pc:sldMkLst>
          <pc:docMk/>
          <pc:sldMk cId="3428567673" sldId="337"/>
        </pc:sldMkLst>
        <pc:spChg chg="mod">
          <ac:chgData name="David  McVay" userId="421e7e82-f274-4901-a9af-9ac0fab77e26" providerId="ADAL" clId="{43356C37-5B34-4897-90B0-E793FE668893}" dt="2023-09-29T17:20:02.715" v="234" actId="6549"/>
          <ac:spMkLst>
            <pc:docMk/>
            <pc:sldMk cId="3428567673" sldId="337"/>
            <ac:spMk id="16" creationId="{A02D2A1A-55D1-ED40-933B-3BDD921F6417}"/>
          </ac:spMkLst>
        </pc:spChg>
        <pc:graphicFrameChg chg="mod">
          <ac:chgData name="David  McVay" userId="421e7e82-f274-4901-a9af-9ac0fab77e26" providerId="ADAL" clId="{43356C37-5B34-4897-90B0-E793FE668893}" dt="2023-09-29T16:38:49.520" v="1"/>
          <ac:graphicFrameMkLst>
            <pc:docMk/>
            <pc:sldMk cId="3428567673" sldId="337"/>
            <ac:graphicFrameMk id="3" creationId="{E2D78BB2-3021-AB58-9017-AA0E988DDDE2}"/>
          </ac:graphicFrameMkLst>
        </pc:graphicFrameChg>
        <pc:graphicFrameChg chg="mod">
          <ac:chgData name="David  McVay" userId="421e7e82-f274-4901-a9af-9ac0fab77e26" providerId="ADAL" clId="{43356C37-5B34-4897-90B0-E793FE668893}" dt="2023-09-29T17:28:16.898" v="304" actId="1038"/>
          <ac:graphicFrameMkLst>
            <pc:docMk/>
            <pc:sldMk cId="3428567673" sldId="337"/>
            <ac:graphicFrameMk id="6" creationId="{18F26FFE-B80B-C8BA-9352-E3A44F7A0591}"/>
          </ac:graphicFrameMkLst>
        </pc:graphicFrameChg>
        <pc:graphicFrameChg chg="mod">
          <ac:chgData name="David  McVay" userId="421e7e82-f274-4901-a9af-9ac0fab77e26" providerId="ADAL" clId="{43356C37-5B34-4897-90B0-E793FE668893}" dt="2023-09-29T17:28:21.214" v="305" actId="14100"/>
          <ac:graphicFrameMkLst>
            <pc:docMk/>
            <pc:sldMk cId="3428567673" sldId="337"/>
            <ac:graphicFrameMk id="7" creationId="{5BCE4844-3C34-DCC5-4105-E4B3EB88C4BB}"/>
          </ac:graphicFrameMkLst>
        </pc:graphicFrameChg>
      </pc:sldChg>
      <pc:sldChg chg="modSp">
        <pc:chgData name="David  McVay" userId="421e7e82-f274-4901-a9af-9ac0fab77e26" providerId="ADAL" clId="{43356C37-5B34-4897-90B0-E793FE668893}" dt="2023-09-29T16:38:49.520" v="1"/>
        <pc:sldMkLst>
          <pc:docMk/>
          <pc:sldMk cId="2384882478" sldId="338"/>
        </pc:sldMkLst>
        <pc:graphicFrameChg chg="mod">
          <ac:chgData name="David  McVay" userId="421e7e82-f274-4901-a9af-9ac0fab77e26" providerId="ADAL" clId="{43356C37-5B34-4897-90B0-E793FE668893}" dt="2023-09-29T16:38:49.520" v="1"/>
          <ac:graphicFrameMkLst>
            <pc:docMk/>
            <pc:sldMk cId="2384882478" sldId="338"/>
            <ac:graphicFrameMk id="3" creationId="{B9B5EBF3-21FF-CEC5-A65A-BC4141FFF5D7}"/>
          </ac:graphicFrameMkLst>
        </pc:graphicFrameChg>
        <pc:graphicFrameChg chg="mod">
          <ac:chgData name="David  McVay" userId="421e7e82-f274-4901-a9af-9ac0fab77e26" providerId="ADAL" clId="{43356C37-5B34-4897-90B0-E793FE668893}" dt="2023-09-29T16:38:49.520" v="1"/>
          <ac:graphicFrameMkLst>
            <pc:docMk/>
            <pc:sldMk cId="2384882478" sldId="338"/>
            <ac:graphicFrameMk id="5" creationId="{BC911269-05EA-A2B4-4D6F-DE986C6214B7}"/>
          </ac:graphicFrameMkLst>
        </pc:graphicFrameChg>
      </pc:sldChg>
      <pc:sldChg chg="addSp delSp modSp mod">
        <pc:chgData name="David  McVay" userId="421e7e82-f274-4901-a9af-9ac0fab77e26" providerId="ADAL" clId="{43356C37-5B34-4897-90B0-E793FE668893}" dt="2023-09-29T17:28:39.426" v="306"/>
        <pc:sldMkLst>
          <pc:docMk/>
          <pc:sldMk cId="2934773899" sldId="339"/>
        </pc:sldMkLst>
        <pc:graphicFrameChg chg="mod">
          <ac:chgData name="David  McVay" userId="421e7e82-f274-4901-a9af-9ac0fab77e26" providerId="ADAL" clId="{43356C37-5B34-4897-90B0-E793FE668893}" dt="2023-09-29T17:28:39.426" v="306"/>
          <ac:graphicFrameMkLst>
            <pc:docMk/>
            <pc:sldMk cId="2934773899" sldId="339"/>
            <ac:graphicFrameMk id="5" creationId="{625E64DE-1782-8414-A70E-4602962DAB59}"/>
          </ac:graphicFrameMkLst>
        </pc:graphicFrameChg>
        <pc:picChg chg="del mod">
          <ac:chgData name="David  McVay" userId="421e7e82-f274-4901-a9af-9ac0fab77e26" providerId="ADAL" clId="{43356C37-5B34-4897-90B0-E793FE668893}" dt="2023-09-29T17:20:41.450" v="236" actId="478"/>
          <ac:picMkLst>
            <pc:docMk/>
            <pc:sldMk cId="2934773899" sldId="339"/>
            <ac:picMk id="3" creationId="{90664AA7-5B4A-0F79-7D08-7B21D6018084}"/>
          </ac:picMkLst>
        </pc:picChg>
        <pc:picChg chg="add mod">
          <ac:chgData name="David  McVay" userId="421e7e82-f274-4901-a9af-9ac0fab77e26" providerId="ADAL" clId="{43356C37-5B34-4897-90B0-E793FE668893}" dt="2023-09-29T17:20:47.638" v="238" actId="1076"/>
          <ac:picMkLst>
            <pc:docMk/>
            <pc:sldMk cId="2934773899" sldId="339"/>
            <ac:picMk id="7" creationId="{27D5D7A2-ADAC-E450-644B-E1A1437B9628}"/>
          </ac:picMkLst>
        </pc:picChg>
      </pc:sldChg>
      <pc:sldChg chg="modSp mod">
        <pc:chgData name="David  McVay" userId="421e7e82-f274-4901-a9af-9ac0fab77e26" providerId="ADAL" clId="{43356C37-5B34-4897-90B0-E793FE668893}" dt="2023-09-29T17:29:20.956" v="325" actId="1038"/>
        <pc:sldMkLst>
          <pc:docMk/>
          <pc:sldMk cId="201755295" sldId="340"/>
        </pc:sldMkLst>
        <pc:spChg chg="mod">
          <ac:chgData name="David  McVay" userId="421e7e82-f274-4901-a9af-9ac0fab77e26" providerId="ADAL" clId="{43356C37-5B34-4897-90B0-E793FE668893}" dt="2023-09-29T17:20:58.425" v="239" actId="6549"/>
          <ac:spMkLst>
            <pc:docMk/>
            <pc:sldMk cId="201755295" sldId="340"/>
            <ac:spMk id="16" creationId="{A02D2A1A-55D1-ED40-933B-3BDD921F6417}"/>
          </ac:spMkLst>
        </pc:spChg>
        <pc:graphicFrameChg chg="mod">
          <ac:chgData name="David  McVay" userId="421e7e82-f274-4901-a9af-9ac0fab77e26" providerId="ADAL" clId="{43356C37-5B34-4897-90B0-E793FE668893}" dt="2023-09-29T17:29:20.956" v="325" actId="1038"/>
          <ac:graphicFrameMkLst>
            <pc:docMk/>
            <pc:sldMk cId="201755295" sldId="340"/>
            <ac:graphicFrameMk id="5" creationId="{BFEF70C8-49CF-AB4D-E452-58D4F0E118FC}"/>
          </ac:graphicFrameMkLst>
        </pc:graphicFrameChg>
        <pc:graphicFrameChg chg="mod">
          <ac:chgData name="David  McVay" userId="421e7e82-f274-4901-a9af-9ac0fab77e26" providerId="ADAL" clId="{43356C37-5B34-4897-90B0-E793FE668893}" dt="2023-09-29T17:29:01.727" v="310"/>
          <ac:graphicFrameMkLst>
            <pc:docMk/>
            <pc:sldMk cId="201755295" sldId="340"/>
            <ac:graphicFrameMk id="7" creationId="{F7C59385-2374-7F5B-C728-04CB8C2920D4}"/>
          </ac:graphicFrameMkLst>
        </pc:graphicFrameChg>
        <pc:graphicFrameChg chg="mod">
          <ac:chgData name="David  McVay" userId="421e7e82-f274-4901-a9af-9ac0fab77e26" providerId="ADAL" clId="{43356C37-5B34-4897-90B0-E793FE668893}" dt="2023-09-29T16:38:49.520" v="1"/>
          <ac:graphicFrameMkLst>
            <pc:docMk/>
            <pc:sldMk cId="201755295" sldId="340"/>
            <ac:graphicFrameMk id="11" creationId="{BC01BEF8-CCD2-0B94-EE6B-A9F09477DA12}"/>
          </ac:graphicFrameMkLst>
        </pc:graphicFrameChg>
      </pc:sldChg>
      <pc:sldChg chg="modSp mod">
        <pc:chgData name="David  McVay" userId="421e7e82-f274-4901-a9af-9ac0fab77e26" providerId="ADAL" clId="{43356C37-5B34-4897-90B0-E793FE668893}" dt="2023-09-29T17:31:09.572" v="333"/>
        <pc:sldMkLst>
          <pc:docMk/>
          <pc:sldMk cId="219004800" sldId="341"/>
        </pc:sldMkLst>
        <pc:spChg chg="mod">
          <ac:chgData name="David  McVay" userId="421e7e82-f274-4901-a9af-9ac0fab77e26" providerId="ADAL" clId="{43356C37-5B34-4897-90B0-E793FE668893}" dt="2023-09-29T17:21:05.770" v="240" actId="6549"/>
          <ac:spMkLst>
            <pc:docMk/>
            <pc:sldMk cId="219004800" sldId="341"/>
            <ac:spMk id="16" creationId="{A02D2A1A-55D1-ED40-933B-3BDD921F6417}"/>
          </ac:spMkLst>
        </pc:spChg>
        <pc:graphicFrameChg chg="mod">
          <ac:chgData name="David  McVay" userId="421e7e82-f274-4901-a9af-9ac0fab77e26" providerId="ADAL" clId="{43356C37-5B34-4897-90B0-E793FE668893}" dt="2023-09-29T16:38:49.520" v="1"/>
          <ac:graphicFrameMkLst>
            <pc:docMk/>
            <pc:sldMk cId="219004800" sldId="341"/>
            <ac:graphicFrameMk id="3" creationId="{525AD362-D7E6-3B40-D06E-07D1729F5C1A}"/>
          </ac:graphicFrameMkLst>
        </pc:graphicFrameChg>
        <pc:graphicFrameChg chg="mod">
          <ac:chgData name="David  McVay" userId="421e7e82-f274-4901-a9af-9ac0fab77e26" providerId="ADAL" clId="{43356C37-5B34-4897-90B0-E793FE668893}" dt="2023-09-29T17:31:09.572" v="333"/>
          <ac:graphicFrameMkLst>
            <pc:docMk/>
            <pc:sldMk cId="219004800" sldId="341"/>
            <ac:graphicFrameMk id="6" creationId="{64350C91-A150-E079-27EC-AD7C9F65A58B}"/>
          </ac:graphicFrameMkLst>
        </pc:graphicFrameChg>
        <pc:graphicFrameChg chg="mod">
          <ac:chgData name="David  McVay" userId="421e7e82-f274-4901-a9af-9ac0fab77e26" providerId="ADAL" clId="{43356C37-5B34-4897-90B0-E793FE668893}" dt="2023-09-29T17:30:57.518" v="331"/>
          <ac:graphicFrameMkLst>
            <pc:docMk/>
            <pc:sldMk cId="219004800" sldId="341"/>
            <ac:graphicFrameMk id="7" creationId="{1656ACAD-6B9F-CEA1-DEF7-0C152195B41D}"/>
          </ac:graphicFrameMkLst>
        </pc:graphicFrameChg>
      </pc:sldChg>
      <pc:sldChg chg="modSp mod">
        <pc:chgData name="David  McVay" userId="421e7e82-f274-4901-a9af-9ac0fab77e26" providerId="ADAL" clId="{43356C37-5B34-4897-90B0-E793FE668893}" dt="2023-09-29T17:32:18.217" v="348" actId="1076"/>
        <pc:sldMkLst>
          <pc:docMk/>
          <pc:sldMk cId="2667988713" sldId="342"/>
        </pc:sldMkLst>
        <pc:spChg chg="mod">
          <ac:chgData name="David  McVay" userId="421e7e82-f274-4901-a9af-9ac0fab77e26" providerId="ADAL" clId="{43356C37-5B34-4897-90B0-E793FE668893}" dt="2023-09-29T17:21:18.221" v="241" actId="6549"/>
          <ac:spMkLst>
            <pc:docMk/>
            <pc:sldMk cId="2667988713" sldId="342"/>
            <ac:spMk id="16" creationId="{A02D2A1A-55D1-ED40-933B-3BDD921F6417}"/>
          </ac:spMkLst>
        </pc:spChg>
        <pc:graphicFrameChg chg="mod">
          <ac:chgData name="David  McVay" userId="421e7e82-f274-4901-a9af-9ac0fab77e26" providerId="ADAL" clId="{43356C37-5B34-4897-90B0-E793FE668893}" dt="2023-09-29T17:32:18.217" v="348" actId="1076"/>
          <ac:graphicFrameMkLst>
            <pc:docMk/>
            <pc:sldMk cId="2667988713" sldId="342"/>
            <ac:graphicFrameMk id="3" creationId="{E8A1AF13-43C5-D643-5548-0598BF323BCC}"/>
          </ac:graphicFrameMkLst>
        </pc:graphicFrameChg>
        <pc:graphicFrameChg chg="mod">
          <ac:chgData name="David  McVay" userId="421e7e82-f274-4901-a9af-9ac0fab77e26" providerId="ADAL" clId="{43356C37-5B34-4897-90B0-E793FE668893}" dt="2023-09-29T17:32:15.638" v="347" actId="1076"/>
          <ac:graphicFrameMkLst>
            <pc:docMk/>
            <pc:sldMk cId="2667988713" sldId="342"/>
            <ac:graphicFrameMk id="5" creationId="{0D51F28D-5FC8-7E30-ECDF-C41094A38123}"/>
          </ac:graphicFrameMkLst>
        </pc:graphicFrameChg>
        <pc:graphicFrameChg chg="mod">
          <ac:chgData name="David  McVay" userId="421e7e82-f274-4901-a9af-9ac0fab77e26" providerId="ADAL" clId="{43356C37-5B34-4897-90B0-E793FE668893}" dt="2023-09-29T17:32:08.276" v="343"/>
          <ac:graphicFrameMkLst>
            <pc:docMk/>
            <pc:sldMk cId="2667988713" sldId="342"/>
            <ac:graphicFrameMk id="7" creationId="{10951404-03A1-D96D-6D5A-0A687C18D362}"/>
          </ac:graphicFrameMkLst>
        </pc:graphicFrameChg>
      </pc:sldChg>
      <pc:sldChg chg="modSp">
        <pc:chgData name="David  McVay" userId="421e7e82-f274-4901-a9af-9ac0fab77e26" providerId="ADAL" clId="{43356C37-5B34-4897-90B0-E793FE668893}" dt="2023-09-29T16:38:49.520" v="1"/>
        <pc:sldMkLst>
          <pc:docMk/>
          <pc:sldMk cId="2018093958" sldId="343"/>
        </pc:sldMkLst>
        <pc:graphicFrameChg chg="mod">
          <ac:chgData name="David  McVay" userId="421e7e82-f274-4901-a9af-9ac0fab77e26" providerId="ADAL" clId="{43356C37-5B34-4897-90B0-E793FE668893}" dt="2023-09-29T16:38:49.520" v="1"/>
          <ac:graphicFrameMkLst>
            <pc:docMk/>
            <pc:sldMk cId="2018093958" sldId="343"/>
            <ac:graphicFrameMk id="3" creationId="{B6184184-E46E-14FD-AFF4-93C933501D4A}"/>
          </ac:graphicFrameMkLst>
        </pc:graphicFrameChg>
        <pc:graphicFrameChg chg="mod">
          <ac:chgData name="David  McVay" userId="421e7e82-f274-4901-a9af-9ac0fab77e26" providerId="ADAL" clId="{43356C37-5B34-4897-90B0-E793FE668893}" dt="2023-09-29T16:38:49.520" v="1"/>
          <ac:graphicFrameMkLst>
            <pc:docMk/>
            <pc:sldMk cId="2018093958" sldId="343"/>
            <ac:graphicFrameMk id="5" creationId="{3EEECBC0-2E87-FCE5-E8D8-EC24C82EA73D}"/>
          </ac:graphicFrameMkLst>
        </pc:graphicFrameChg>
      </pc:sldChg>
      <pc:sldChg chg="addSp delSp modSp mod">
        <pc:chgData name="David  McVay" userId="421e7e82-f274-4901-a9af-9ac0fab77e26" providerId="ADAL" clId="{43356C37-5B34-4897-90B0-E793FE668893}" dt="2023-09-29T17:32:36.685" v="349"/>
        <pc:sldMkLst>
          <pc:docMk/>
          <pc:sldMk cId="2532859554" sldId="344"/>
        </pc:sldMkLst>
        <pc:graphicFrameChg chg="mod">
          <ac:chgData name="David  McVay" userId="421e7e82-f274-4901-a9af-9ac0fab77e26" providerId="ADAL" clId="{43356C37-5B34-4897-90B0-E793FE668893}" dt="2023-09-29T17:32:36.685" v="349"/>
          <ac:graphicFrameMkLst>
            <pc:docMk/>
            <pc:sldMk cId="2532859554" sldId="344"/>
            <ac:graphicFrameMk id="3" creationId="{44504436-7D02-7542-42E4-B7FFDCBFC6B0}"/>
          </ac:graphicFrameMkLst>
        </pc:graphicFrameChg>
        <pc:picChg chg="del">
          <ac:chgData name="David  McVay" userId="421e7e82-f274-4901-a9af-9ac0fab77e26" providerId="ADAL" clId="{43356C37-5B34-4897-90B0-E793FE668893}" dt="2023-09-29T17:22:36.046" v="245" actId="478"/>
          <ac:picMkLst>
            <pc:docMk/>
            <pc:sldMk cId="2532859554" sldId="344"/>
            <ac:picMk id="5" creationId="{8871AF82-4AAA-7182-0510-BD6B669A16E8}"/>
          </ac:picMkLst>
        </pc:picChg>
        <pc:picChg chg="add mod">
          <ac:chgData name="David  McVay" userId="421e7e82-f274-4901-a9af-9ac0fab77e26" providerId="ADAL" clId="{43356C37-5B34-4897-90B0-E793FE668893}" dt="2023-09-29T17:22:42.016" v="247" actId="1076"/>
          <ac:picMkLst>
            <pc:docMk/>
            <pc:sldMk cId="2532859554" sldId="344"/>
            <ac:picMk id="6" creationId="{690E3785-1E97-35C6-D4F9-482EA9F2C4F8}"/>
          </ac:picMkLst>
        </pc:picChg>
      </pc:sldChg>
      <pc:sldChg chg="modSp">
        <pc:chgData name="David  McVay" userId="421e7e82-f274-4901-a9af-9ac0fab77e26" providerId="ADAL" clId="{43356C37-5B34-4897-90B0-E793FE668893}" dt="2023-09-29T17:33:16.557" v="358" actId="14100"/>
        <pc:sldMkLst>
          <pc:docMk/>
          <pc:sldMk cId="3517225569" sldId="345"/>
        </pc:sldMkLst>
        <pc:graphicFrameChg chg="mod">
          <ac:chgData name="David  McVay" userId="421e7e82-f274-4901-a9af-9ac0fab77e26" providerId="ADAL" clId="{43356C37-5B34-4897-90B0-E793FE668893}" dt="2023-09-29T16:38:49.520" v="1"/>
          <ac:graphicFrameMkLst>
            <pc:docMk/>
            <pc:sldMk cId="3517225569" sldId="345"/>
            <ac:graphicFrameMk id="3" creationId="{5BC1D9FB-F15B-E8E8-ABD2-AD21FCECE5A8}"/>
          </ac:graphicFrameMkLst>
        </pc:graphicFrameChg>
        <pc:graphicFrameChg chg="mod">
          <ac:chgData name="David  McVay" userId="421e7e82-f274-4901-a9af-9ac0fab77e26" providerId="ADAL" clId="{43356C37-5B34-4897-90B0-E793FE668893}" dt="2023-09-29T17:33:16.557" v="358" actId="14100"/>
          <ac:graphicFrameMkLst>
            <pc:docMk/>
            <pc:sldMk cId="3517225569" sldId="345"/>
            <ac:graphicFrameMk id="6" creationId="{0B8220FB-4B59-CDBD-9D26-F1B026111C13}"/>
          </ac:graphicFrameMkLst>
        </pc:graphicFrameChg>
        <pc:graphicFrameChg chg="mod">
          <ac:chgData name="David  McVay" userId="421e7e82-f274-4901-a9af-9ac0fab77e26" providerId="ADAL" clId="{43356C37-5B34-4897-90B0-E793FE668893}" dt="2023-09-29T17:33:04.913" v="355"/>
          <ac:graphicFrameMkLst>
            <pc:docMk/>
            <pc:sldMk cId="3517225569" sldId="345"/>
            <ac:graphicFrameMk id="7" creationId="{1A58ACAF-BB7B-8D91-CFFB-71B7FBB0097F}"/>
          </ac:graphicFrameMkLst>
        </pc:graphicFrameChg>
      </pc:sldChg>
      <pc:sldChg chg="modSp mod">
        <pc:chgData name="David  McVay" userId="421e7e82-f274-4901-a9af-9ac0fab77e26" providerId="ADAL" clId="{43356C37-5B34-4897-90B0-E793FE668893}" dt="2023-09-29T17:34:19.069" v="367" actId="1076"/>
        <pc:sldMkLst>
          <pc:docMk/>
          <pc:sldMk cId="2895719652" sldId="346"/>
        </pc:sldMkLst>
        <pc:spChg chg="mod">
          <ac:chgData name="David  McVay" userId="421e7e82-f274-4901-a9af-9ac0fab77e26" providerId="ADAL" clId="{43356C37-5B34-4897-90B0-E793FE668893}" dt="2023-09-29T17:22:54.197" v="248" actId="6549"/>
          <ac:spMkLst>
            <pc:docMk/>
            <pc:sldMk cId="2895719652" sldId="346"/>
            <ac:spMk id="16" creationId="{A02D2A1A-55D1-ED40-933B-3BDD921F6417}"/>
          </ac:spMkLst>
        </pc:spChg>
        <pc:graphicFrameChg chg="mod">
          <ac:chgData name="David  McVay" userId="421e7e82-f274-4901-a9af-9ac0fab77e26" providerId="ADAL" clId="{43356C37-5B34-4897-90B0-E793FE668893}" dt="2023-09-29T16:38:49.520" v="1"/>
          <ac:graphicFrameMkLst>
            <pc:docMk/>
            <pc:sldMk cId="2895719652" sldId="346"/>
            <ac:graphicFrameMk id="3" creationId="{27FD2093-D215-0A4C-DBA9-3B929E353066}"/>
          </ac:graphicFrameMkLst>
        </pc:graphicFrameChg>
        <pc:graphicFrameChg chg="mod">
          <ac:chgData name="David  McVay" userId="421e7e82-f274-4901-a9af-9ac0fab77e26" providerId="ADAL" clId="{43356C37-5B34-4897-90B0-E793FE668893}" dt="2023-09-29T17:33:51.264" v="363" actId="14100"/>
          <ac:graphicFrameMkLst>
            <pc:docMk/>
            <pc:sldMk cId="2895719652" sldId="346"/>
            <ac:graphicFrameMk id="5" creationId="{F17E7CA4-2DA8-9271-E629-1AB6064239FC}"/>
          </ac:graphicFrameMkLst>
        </pc:graphicFrameChg>
        <pc:graphicFrameChg chg="mod">
          <ac:chgData name="David  McVay" userId="421e7e82-f274-4901-a9af-9ac0fab77e26" providerId="ADAL" clId="{43356C37-5B34-4897-90B0-E793FE668893}" dt="2023-09-29T17:34:19.069" v="367" actId="1076"/>
          <ac:graphicFrameMkLst>
            <pc:docMk/>
            <pc:sldMk cId="2895719652" sldId="346"/>
            <ac:graphicFrameMk id="6" creationId="{472477D0-2846-427B-80DD-7AB355F430C4}"/>
          </ac:graphicFrameMkLst>
        </pc:graphicFrameChg>
      </pc:sldChg>
      <pc:sldChg chg="modSp">
        <pc:chgData name="David  McVay" userId="421e7e82-f274-4901-a9af-9ac0fab77e26" providerId="ADAL" clId="{43356C37-5B34-4897-90B0-E793FE668893}" dt="2023-09-29T16:38:49.520" v="1"/>
        <pc:sldMkLst>
          <pc:docMk/>
          <pc:sldMk cId="1506891996" sldId="795"/>
        </pc:sldMkLst>
        <pc:graphicFrameChg chg="mod">
          <ac:chgData name="David  McVay" userId="421e7e82-f274-4901-a9af-9ac0fab77e26" providerId="ADAL" clId="{43356C37-5B34-4897-90B0-E793FE668893}" dt="2023-09-29T16:38:49.520" v="1"/>
          <ac:graphicFrameMkLst>
            <pc:docMk/>
            <pc:sldMk cId="1506891996" sldId="795"/>
            <ac:graphicFrameMk id="2" creationId="{E5EA0060-FC94-FCB6-DD79-AE3692E9545E}"/>
          </ac:graphicFrameMkLst>
        </pc:graphicFrameChg>
      </pc:sldChg>
      <pc:sldChg chg="modSp mod">
        <pc:chgData name="David  McVay" userId="421e7e82-f274-4901-a9af-9ac0fab77e26" providerId="ADAL" clId="{43356C37-5B34-4897-90B0-E793FE668893}" dt="2023-09-29T17:06:01.262" v="123" actId="6549"/>
        <pc:sldMkLst>
          <pc:docMk/>
          <pc:sldMk cId="178584172" sldId="796"/>
        </pc:sldMkLst>
        <pc:spChg chg="mod">
          <ac:chgData name="David  McVay" userId="421e7e82-f274-4901-a9af-9ac0fab77e26" providerId="ADAL" clId="{43356C37-5B34-4897-90B0-E793FE668893}" dt="2023-09-29T17:06:01.262" v="123" actId="6549"/>
          <ac:spMkLst>
            <pc:docMk/>
            <pc:sldMk cId="178584172" sldId="796"/>
            <ac:spMk id="12" creationId="{39465CB2-CFF5-A11C-12EC-4F0626FDD3AA}"/>
          </ac:spMkLst>
        </pc:spChg>
        <pc:graphicFrameChg chg="mod">
          <ac:chgData name="David  McVay" userId="421e7e82-f274-4901-a9af-9ac0fab77e26" providerId="ADAL" clId="{43356C37-5B34-4897-90B0-E793FE668893}" dt="2023-09-29T16:38:49.520" v="1"/>
          <ac:graphicFrameMkLst>
            <pc:docMk/>
            <pc:sldMk cId="178584172" sldId="796"/>
            <ac:graphicFrameMk id="8" creationId="{B8FE9643-D9B9-1F33-216F-CA4FCEBA1F0F}"/>
          </ac:graphicFrameMkLst>
        </pc:graphicFrameChg>
        <pc:graphicFrameChg chg="mod">
          <ac:chgData name="David  McVay" userId="421e7e82-f274-4901-a9af-9ac0fab77e26" providerId="ADAL" clId="{43356C37-5B34-4897-90B0-E793FE668893}" dt="2023-09-29T16:38:49.520" v="1"/>
          <ac:graphicFrameMkLst>
            <pc:docMk/>
            <pc:sldMk cId="178584172" sldId="796"/>
            <ac:graphicFrameMk id="9" creationId="{0C0310CA-E235-96EC-5BB6-725D44AD097B}"/>
          </ac:graphicFrameMkLst>
        </pc:graphicFrameChg>
        <pc:graphicFrameChg chg="mod">
          <ac:chgData name="David  McVay" userId="421e7e82-f274-4901-a9af-9ac0fab77e26" providerId="ADAL" clId="{43356C37-5B34-4897-90B0-E793FE668893}" dt="2023-09-29T16:38:49.520" v="1"/>
          <ac:graphicFrameMkLst>
            <pc:docMk/>
            <pc:sldMk cId="178584172" sldId="796"/>
            <ac:graphicFrameMk id="10" creationId="{2DB2EDA9-4048-C09A-BCFA-8320FAEFF472}"/>
          </ac:graphicFrameMkLst>
        </pc:graphicFrameChg>
      </pc:sldChg>
    </pc:docChg>
  </pc:docChgLst>
  <pc:docChgLst>
    <pc:chgData name="David  McVay" userId="421e7e82-f274-4901-a9af-9ac0fab77e26" providerId="ADAL" clId="{931B71D5-855A-4D93-9853-BFD3959A423C}"/>
    <pc:docChg chg="custSel modSld">
      <pc:chgData name="David  McVay" userId="421e7e82-f274-4901-a9af-9ac0fab77e26" providerId="ADAL" clId="{931B71D5-855A-4D93-9853-BFD3959A423C}" dt="2022-12-11T19:07:04.663" v="9929" actId="20577"/>
      <pc:docMkLst>
        <pc:docMk/>
      </pc:docMkLst>
      <pc:sldChg chg="modSp mod">
        <pc:chgData name="David  McVay" userId="421e7e82-f274-4901-a9af-9ac0fab77e26" providerId="ADAL" clId="{931B71D5-855A-4D93-9853-BFD3959A423C}" dt="2022-12-09T16:25:13.321" v="1" actId="20577"/>
        <pc:sldMkLst>
          <pc:docMk/>
          <pc:sldMk cId="0" sldId="257"/>
        </pc:sldMkLst>
        <pc:spChg chg="mod">
          <ac:chgData name="David  McVay" userId="421e7e82-f274-4901-a9af-9ac0fab77e26" providerId="ADAL" clId="{931B71D5-855A-4D93-9853-BFD3959A423C}" dt="2022-12-09T16:25:13.321" v="1" actId="20577"/>
          <ac:spMkLst>
            <pc:docMk/>
            <pc:sldMk cId="0" sldId="257"/>
            <ac:spMk id="5125" creationId="{00000000-0000-0000-0000-000000000000}"/>
          </ac:spMkLst>
        </pc:spChg>
      </pc:sldChg>
      <pc:sldChg chg="addSp delSp modSp mod">
        <pc:chgData name="David  McVay" userId="421e7e82-f274-4901-a9af-9ac0fab77e26" providerId="ADAL" clId="{931B71D5-855A-4D93-9853-BFD3959A423C}" dt="2022-12-09T16:42:12.804" v="804" actId="20577"/>
        <pc:sldMkLst>
          <pc:docMk/>
          <pc:sldMk cId="3943741734" sldId="260"/>
        </pc:sldMkLst>
        <pc:spChg chg="mod">
          <ac:chgData name="David  McVay" userId="421e7e82-f274-4901-a9af-9ac0fab77e26" providerId="ADAL" clId="{931B71D5-855A-4D93-9853-BFD3959A423C}" dt="2022-12-09T16:42:12.804" v="804" actId="20577"/>
          <ac:spMkLst>
            <pc:docMk/>
            <pc:sldMk cId="3943741734" sldId="260"/>
            <ac:spMk id="6" creationId="{44E08505-F2D6-564F-9FC4-14C02FEF6BB4}"/>
          </ac:spMkLst>
        </pc:spChg>
        <pc:picChg chg="del">
          <ac:chgData name="David  McVay" userId="421e7e82-f274-4901-a9af-9ac0fab77e26" providerId="ADAL" clId="{931B71D5-855A-4D93-9853-BFD3959A423C}" dt="2022-12-09T16:39:34.334" v="613" actId="478"/>
          <ac:picMkLst>
            <pc:docMk/>
            <pc:sldMk cId="3943741734" sldId="260"/>
            <ac:picMk id="2" creationId="{3FEC65A9-E3CF-6652-DF23-39A2C4940018}"/>
          </ac:picMkLst>
        </pc:picChg>
        <pc:picChg chg="add mod">
          <ac:chgData name="David  McVay" userId="421e7e82-f274-4901-a9af-9ac0fab77e26" providerId="ADAL" clId="{931B71D5-855A-4D93-9853-BFD3959A423C}" dt="2022-12-09T16:39:48.503" v="616" actId="14100"/>
          <ac:picMkLst>
            <pc:docMk/>
            <pc:sldMk cId="3943741734" sldId="260"/>
            <ac:picMk id="7" creationId="{E6A519F3-87D3-0221-9B24-6C6E32960519}"/>
          </ac:picMkLst>
        </pc:picChg>
      </pc:sldChg>
      <pc:sldChg chg="modSp mod">
        <pc:chgData name="David  McVay" userId="421e7e82-f274-4901-a9af-9ac0fab77e26" providerId="ADAL" clId="{931B71D5-855A-4D93-9853-BFD3959A423C}" dt="2022-12-11T17:07:34.754" v="7985"/>
        <pc:sldMkLst>
          <pc:docMk/>
          <pc:sldMk cId="1973223057" sldId="299"/>
        </pc:sldMkLst>
        <pc:spChg chg="mod">
          <ac:chgData name="David  McVay" userId="421e7e82-f274-4901-a9af-9ac0fab77e26" providerId="ADAL" clId="{931B71D5-855A-4D93-9853-BFD3959A423C}" dt="2022-12-09T16:27:10.208" v="25" actId="20577"/>
          <ac:spMkLst>
            <pc:docMk/>
            <pc:sldMk cId="1973223057" sldId="299"/>
            <ac:spMk id="6" creationId="{DE8D51D8-09F4-834F-BB98-32C2CFE2851E}"/>
          </ac:spMkLst>
        </pc:spChg>
        <pc:graphicFrameChg chg="mod">
          <ac:chgData name="David  McVay" userId="421e7e82-f274-4901-a9af-9ac0fab77e26" providerId="ADAL" clId="{931B71D5-855A-4D93-9853-BFD3959A423C}" dt="2022-12-11T17:07:34.754" v="7985"/>
          <ac:graphicFrameMkLst>
            <pc:docMk/>
            <pc:sldMk cId="1973223057" sldId="299"/>
            <ac:graphicFrameMk id="5" creationId="{A9CD75AD-E674-AA87-8C67-3AD6048DA5C7}"/>
          </ac:graphicFrameMkLst>
        </pc:graphicFrameChg>
      </pc:sldChg>
      <pc:sldChg chg="delSp modSp mod">
        <pc:chgData name="David  McVay" userId="421e7e82-f274-4901-a9af-9ac0fab77e26" providerId="ADAL" clId="{931B71D5-855A-4D93-9853-BFD3959A423C}" dt="2022-12-11T17:07:34.944" v="7987"/>
        <pc:sldMkLst>
          <pc:docMk/>
          <pc:sldMk cId="2952952736" sldId="300"/>
        </pc:sldMkLst>
        <pc:spChg chg="mod">
          <ac:chgData name="David  McVay" userId="421e7e82-f274-4901-a9af-9ac0fab77e26" providerId="ADAL" clId="{931B71D5-855A-4D93-9853-BFD3959A423C}" dt="2022-12-09T16:34:13.687" v="318" actId="20577"/>
          <ac:spMkLst>
            <pc:docMk/>
            <pc:sldMk cId="2952952736" sldId="300"/>
            <ac:spMk id="9" creationId="{B6DDD1C3-B380-2D46-AE23-F12577961C96}"/>
          </ac:spMkLst>
        </pc:spChg>
        <pc:graphicFrameChg chg="mod">
          <ac:chgData name="David  McVay" userId="421e7e82-f274-4901-a9af-9ac0fab77e26" providerId="ADAL" clId="{931B71D5-855A-4D93-9853-BFD3959A423C}" dt="2022-12-11T17:07:34.833" v="7986"/>
          <ac:graphicFrameMkLst>
            <pc:docMk/>
            <pc:sldMk cId="2952952736" sldId="300"/>
            <ac:graphicFrameMk id="3" creationId="{FE7515FA-B3E0-6FA3-9BCC-F72DFC08DD6F}"/>
          </ac:graphicFrameMkLst>
        </pc:graphicFrameChg>
        <pc:graphicFrameChg chg="del">
          <ac:chgData name="David  McVay" userId="421e7e82-f274-4901-a9af-9ac0fab77e26" providerId="ADAL" clId="{931B71D5-855A-4D93-9853-BFD3959A423C}" dt="2022-12-09T16:30:44.076" v="99" actId="478"/>
          <ac:graphicFrameMkLst>
            <pc:docMk/>
            <pc:sldMk cId="2952952736" sldId="300"/>
            <ac:graphicFrameMk id="5" creationId="{0CEE96F7-C011-C4DE-25FC-16B74D432307}"/>
          </ac:graphicFrameMkLst>
        </pc:graphicFrameChg>
        <pc:graphicFrameChg chg="mod">
          <ac:chgData name="David  McVay" userId="421e7e82-f274-4901-a9af-9ac0fab77e26" providerId="ADAL" clId="{931B71D5-855A-4D93-9853-BFD3959A423C}" dt="2022-12-11T17:07:34.944" v="7987"/>
          <ac:graphicFrameMkLst>
            <pc:docMk/>
            <pc:sldMk cId="2952952736" sldId="300"/>
            <ac:graphicFrameMk id="6" creationId="{D162FB61-2E7B-3ABA-A538-82A2D811CDBB}"/>
          </ac:graphicFrameMkLst>
        </pc:graphicFrameChg>
      </pc:sldChg>
      <pc:sldChg chg="delSp modSp mod">
        <pc:chgData name="David  McVay" userId="421e7e82-f274-4901-a9af-9ac0fab77e26" providerId="ADAL" clId="{931B71D5-855A-4D93-9853-BFD3959A423C}" dt="2022-12-11T17:07:34.994" v="7989"/>
        <pc:sldMkLst>
          <pc:docMk/>
          <pc:sldMk cId="1169149063" sldId="301"/>
        </pc:sldMkLst>
        <pc:spChg chg="mod">
          <ac:chgData name="David  McVay" userId="421e7e82-f274-4901-a9af-9ac0fab77e26" providerId="ADAL" clId="{931B71D5-855A-4D93-9853-BFD3959A423C}" dt="2022-12-09T16:36:43.509" v="432" actId="20577"/>
          <ac:spMkLst>
            <pc:docMk/>
            <pc:sldMk cId="1169149063" sldId="301"/>
            <ac:spMk id="9" creationId="{B6DDD1C3-B380-2D46-AE23-F12577961C96}"/>
          </ac:spMkLst>
        </pc:spChg>
        <pc:graphicFrameChg chg="mod">
          <ac:chgData name="David  McVay" userId="421e7e82-f274-4901-a9af-9ac0fab77e26" providerId="ADAL" clId="{931B71D5-855A-4D93-9853-BFD3959A423C}" dt="2022-12-11T17:07:34.952" v="7988"/>
          <ac:graphicFrameMkLst>
            <pc:docMk/>
            <pc:sldMk cId="1169149063" sldId="301"/>
            <ac:graphicFrameMk id="3" creationId="{4A608028-1F1B-BE15-C2A4-1FA09587269C}"/>
          </ac:graphicFrameMkLst>
        </pc:graphicFrameChg>
        <pc:graphicFrameChg chg="mod">
          <ac:chgData name="David  McVay" userId="421e7e82-f274-4901-a9af-9ac0fab77e26" providerId="ADAL" clId="{931B71D5-855A-4D93-9853-BFD3959A423C}" dt="2022-12-11T17:07:34.994" v="7989"/>
          <ac:graphicFrameMkLst>
            <pc:docMk/>
            <pc:sldMk cId="1169149063" sldId="301"/>
            <ac:graphicFrameMk id="5" creationId="{C4CB09DD-AF1C-3D93-5812-939489AE8CF8}"/>
          </ac:graphicFrameMkLst>
        </pc:graphicFrameChg>
        <pc:graphicFrameChg chg="del">
          <ac:chgData name="David  McVay" userId="421e7e82-f274-4901-a9af-9ac0fab77e26" providerId="ADAL" clId="{931B71D5-855A-4D93-9853-BFD3959A423C}" dt="2022-12-09T16:35:12.559" v="345" actId="478"/>
          <ac:graphicFrameMkLst>
            <pc:docMk/>
            <pc:sldMk cId="1169149063" sldId="301"/>
            <ac:graphicFrameMk id="6" creationId="{8F934AC6-F85F-9259-FE36-0A66B04E648A}"/>
          </ac:graphicFrameMkLst>
        </pc:graphicFrameChg>
      </pc:sldChg>
      <pc:sldChg chg="modSp mod">
        <pc:chgData name="David  McVay" userId="421e7e82-f274-4901-a9af-9ac0fab77e26" providerId="ADAL" clId="{931B71D5-855A-4D93-9853-BFD3959A423C}" dt="2022-12-11T17:07:35.294" v="8012"/>
        <pc:sldMkLst>
          <pc:docMk/>
          <pc:sldMk cId="1771599080" sldId="302"/>
        </pc:sldMkLst>
        <pc:spChg chg="mod">
          <ac:chgData name="David  McVay" userId="421e7e82-f274-4901-a9af-9ac0fab77e26" providerId="ADAL" clId="{931B71D5-855A-4D93-9853-BFD3959A423C}" dt="2022-12-11T16:31:29.494" v="3540" actId="20577"/>
          <ac:spMkLst>
            <pc:docMk/>
            <pc:sldMk cId="1771599080" sldId="302"/>
            <ac:spMk id="7" creationId="{3A6EA39C-3BF1-884F-82E9-E31AE087B5F1}"/>
          </ac:spMkLst>
        </pc:spChg>
        <pc:graphicFrameChg chg="mod">
          <ac:chgData name="David  McVay" userId="421e7e82-f274-4901-a9af-9ac0fab77e26" providerId="ADAL" clId="{931B71D5-855A-4D93-9853-BFD3959A423C}" dt="2022-12-11T17:07:35.279" v="8011"/>
          <ac:graphicFrameMkLst>
            <pc:docMk/>
            <pc:sldMk cId="1771599080" sldId="302"/>
            <ac:graphicFrameMk id="3" creationId="{7A242ABD-7FC8-DDD9-D400-1063C7017B8D}"/>
          </ac:graphicFrameMkLst>
        </pc:graphicFrameChg>
        <pc:graphicFrameChg chg="mod">
          <ac:chgData name="David  McVay" userId="421e7e82-f274-4901-a9af-9ac0fab77e26" providerId="ADAL" clId="{931B71D5-855A-4D93-9853-BFD3959A423C}" dt="2022-12-11T17:07:35.294" v="8012"/>
          <ac:graphicFrameMkLst>
            <pc:docMk/>
            <pc:sldMk cId="1771599080" sldId="302"/>
            <ac:graphicFrameMk id="5" creationId="{7D0E1362-84E5-AED1-68CE-4FB70A6EBEF7}"/>
          </ac:graphicFrameMkLst>
        </pc:graphicFrameChg>
      </pc:sldChg>
      <pc:sldChg chg="modSp mod">
        <pc:chgData name="David  McVay" userId="421e7e82-f274-4901-a9af-9ac0fab77e26" providerId="ADAL" clId="{931B71D5-855A-4D93-9853-BFD3959A423C}" dt="2022-12-11T17:07:35.579" v="8031"/>
        <pc:sldMkLst>
          <pc:docMk/>
          <pc:sldMk cId="495550942" sldId="303"/>
        </pc:sldMkLst>
        <pc:spChg chg="mod">
          <ac:chgData name="David  McVay" userId="421e7e82-f274-4901-a9af-9ac0fab77e26" providerId="ADAL" clId="{931B71D5-855A-4D93-9853-BFD3959A423C}" dt="2022-12-11T16:39:47.646" v="4141" actId="20577"/>
          <ac:spMkLst>
            <pc:docMk/>
            <pc:sldMk cId="495550942" sldId="303"/>
            <ac:spMk id="5" creationId="{F94060D9-6E9F-2146-80F4-B3856A324C7C}"/>
          </ac:spMkLst>
        </pc:spChg>
        <pc:graphicFrameChg chg="mod">
          <ac:chgData name="David  McVay" userId="421e7e82-f274-4901-a9af-9ac0fab77e26" providerId="ADAL" clId="{931B71D5-855A-4D93-9853-BFD3959A423C}" dt="2022-12-11T17:07:35.542" v="8029"/>
          <ac:graphicFrameMkLst>
            <pc:docMk/>
            <pc:sldMk cId="495550942" sldId="303"/>
            <ac:graphicFrameMk id="3" creationId="{E3242D2C-B09F-64B0-97E0-9F263B546BDA}"/>
          </ac:graphicFrameMkLst>
        </pc:graphicFrameChg>
        <pc:graphicFrameChg chg="mod">
          <ac:chgData name="David  McVay" userId="421e7e82-f274-4901-a9af-9ac0fab77e26" providerId="ADAL" clId="{931B71D5-855A-4D93-9853-BFD3959A423C}" dt="2022-12-11T17:07:35.542" v="8030"/>
          <ac:graphicFrameMkLst>
            <pc:docMk/>
            <pc:sldMk cId="495550942" sldId="303"/>
            <ac:graphicFrameMk id="7" creationId="{DE180607-9270-1217-CD19-B0B3F76244C7}"/>
          </ac:graphicFrameMkLst>
        </pc:graphicFrameChg>
        <pc:graphicFrameChg chg="mod">
          <ac:chgData name="David  McVay" userId="421e7e82-f274-4901-a9af-9ac0fab77e26" providerId="ADAL" clId="{931B71D5-855A-4D93-9853-BFD3959A423C}" dt="2022-12-11T17:07:35.579" v="8031"/>
          <ac:graphicFrameMkLst>
            <pc:docMk/>
            <pc:sldMk cId="495550942" sldId="303"/>
            <ac:graphicFrameMk id="11" creationId="{552E3403-4AD8-09DE-2F42-337BE951E7ED}"/>
          </ac:graphicFrameMkLst>
        </pc:graphicFrameChg>
      </pc:sldChg>
      <pc:sldChg chg="modSp mod">
        <pc:chgData name="David  McVay" userId="421e7e82-f274-4901-a9af-9ac0fab77e26" providerId="ADAL" clId="{931B71D5-855A-4D93-9853-BFD3959A423C}" dt="2022-12-11T17:07:35.526" v="8028"/>
        <pc:sldMkLst>
          <pc:docMk/>
          <pc:sldMk cId="3808995921" sldId="304"/>
        </pc:sldMkLst>
        <pc:spChg chg="mod">
          <ac:chgData name="David  McVay" userId="421e7e82-f274-4901-a9af-9ac0fab77e26" providerId="ADAL" clId="{931B71D5-855A-4D93-9853-BFD3959A423C}" dt="2022-12-11T16:39:02.069" v="4125" actId="20577"/>
          <ac:spMkLst>
            <pc:docMk/>
            <pc:sldMk cId="3808995921" sldId="304"/>
            <ac:spMk id="16" creationId="{A02D2A1A-55D1-ED40-933B-3BDD921F6417}"/>
          </ac:spMkLst>
        </pc:spChg>
        <pc:graphicFrameChg chg="mod">
          <ac:chgData name="David  McVay" userId="421e7e82-f274-4901-a9af-9ac0fab77e26" providerId="ADAL" clId="{931B71D5-855A-4D93-9853-BFD3959A423C}" dt="2022-12-11T17:07:35.495" v="8026"/>
          <ac:graphicFrameMkLst>
            <pc:docMk/>
            <pc:sldMk cId="3808995921" sldId="304"/>
            <ac:graphicFrameMk id="3" creationId="{7903C347-8B00-6193-A9F8-111945D463C1}"/>
          </ac:graphicFrameMkLst>
        </pc:graphicFrameChg>
        <pc:graphicFrameChg chg="mod">
          <ac:chgData name="David  McVay" userId="421e7e82-f274-4901-a9af-9ac0fab77e26" providerId="ADAL" clId="{931B71D5-855A-4D93-9853-BFD3959A423C}" dt="2022-12-11T17:07:35.511" v="8027"/>
          <ac:graphicFrameMkLst>
            <pc:docMk/>
            <pc:sldMk cId="3808995921" sldId="304"/>
            <ac:graphicFrameMk id="5" creationId="{8049BFE3-0DCB-6BFA-DA63-E6A01B72B139}"/>
          </ac:graphicFrameMkLst>
        </pc:graphicFrameChg>
        <pc:graphicFrameChg chg="mod">
          <ac:chgData name="David  McVay" userId="421e7e82-f274-4901-a9af-9ac0fab77e26" providerId="ADAL" clId="{931B71D5-855A-4D93-9853-BFD3959A423C}" dt="2022-12-11T17:07:35.526" v="8028"/>
          <ac:graphicFrameMkLst>
            <pc:docMk/>
            <pc:sldMk cId="3808995921" sldId="304"/>
            <ac:graphicFrameMk id="6" creationId="{0FA5472E-EE80-43E7-26F5-634C1277F55C}"/>
          </ac:graphicFrameMkLst>
        </pc:graphicFrameChg>
      </pc:sldChg>
      <pc:sldChg chg="modSp mod">
        <pc:chgData name="David  McVay" userId="421e7e82-f274-4901-a9af-9ac0fab77e26" providerId="ADAL" clId="{931B71D5-855A-4D93-9853-BFD3959A423C}" dt="2022-12-11T17:07:35.479" v="8025"/>
        <pc:sldMkLst>
          <pc:docMk/>
          <pc:sldMk cId="1683052007" sldId="305"/>
        </pc:sldMkLst>
        <pc:spChg chg="mod">
          <ac:chgData name="David  McVay" userId="421e7e82-f274-4901-a9af-9ac0fab77e26" providerId="ADAL" clId="{931B71D5-855A-4D93-9853-BFD3959A423C}" dt="2022-12-11T16:37:59.532" v="4098" actId="20577"/>
          <ac:spMkLst>
            <pc:docMk/>
            <pc:sldMk cId="1683052007" sldId="305"/>
            <ac:spMk id="16" creationId="{A02D2A1A-55D1-ED40-933B-3BDD921F6417}"/>
          </ac:spMkLst>
        </pc:spChg>
        <pc:graphicFrameChg chg="mod">
          <ac:chgData name="David  McVay" userId="421e7e82-f274-4901-a9af-9ac0fab77e26" providerId="ADAL" clId="{931B71D5-855A-4D93-9853-BFD3959A423C}" dt="2022-12-11T17:07:35.442" v="8023"/>
          <ac:graphicFrameMkLst>
            <pc:docMk/>
            <pc:sldMk cId="1683052007" sldId="305"/>
            <ac:graphicFrameMk id="3" creationId="{808FCD71-EA22-5754-1D49-3CECF2337369}"/>
          </ac:graphicFrameMkLst>
        </pc:graphicFrameChg>
        <pc:graphicFrameChg chg="mod">
          <ac:chgData name="David  McVay" userId="421e7e82-f274-4901-a9af-9ac0fab77e26" providerId="ADAL" clId="{931B71D5-855A-4D93-9853-BFD3959A423C}" dt="2022-12-11T17:07:35.464" v="8024"/>
          <ac:graphicFrameMkLst>
            <pc:docMk/>
            <pc:sldMk cId="1683052007" sldId="305"/>
            <ac:graphicFrameMk id="5" creationId="{61F8A160-B9B5-52A2-26BB-6DC8AA7F11EC}"/>
          </ac:graphicFrameMkLst>
        </pc:graphicFrameChg>
        <pc:graphicFrameChg chg="mod">
          <ac:chgData name="David  McVay" userId="421e7e82-f274-4901-a9af-9ac0fab77e26" providerId="ADAL" clId="{931B71D5-855A-4D93-9853-BFD3959A423C}" dt="2022-12-11T17:07:35.479" v="8025"/>
          <ac:graphicFrameMkLst>
            <pc:docMk/>
            <pc:sldMk cId="1683052007" sldId="305"/>
            <ac:graphicFrameMk id="6" creationId="{A180F087-5099-F6B2-3E54-5C37CB04F56A}"/>
          </ac:graphicFrameMkLst>
        </pc:graphicFrameChg>
      </pc:sldChg>
      <pc:sldChg chg="modSp mod">
        <pc:chgData name="David  McVay" userId="421e7e82-f274-4901-a9af-9ac0fab77e26" providerId="ADAL" clId="{931B71D5-855A-4D93-9853-BFD3959A423C}" dt="2022-12-11T17:07:35.395" v="8019"/>
        <pc:sldMkLst>
          <pc:docMk/>
          <pc:sldMk cId="1492391009" sldId="306"/>
        </pc:sldMkLst>
        <pc:spChg chg="mod">
          <ac:chgData name="David  McVay" userId="421e7e82-f274-4901-a9af-9ac0fab77e26" providerId="ADAL" clId="{931B71D5-855A-4D93-9853-BFD3959A423C}" dt="2022-12-11T16:35:52.798" v="4051" actId="20577"/>
          <ac:spMkLst>
            <pc:docMk/>
            <pc:sldMk cId="1492391009" sldId="306"/>
            <ac:spMk id="16" creationId="{A02D2A1A-55D1-ED40-933B-3BDD921F6417}"/>
          </ac:spMkLst>
        </pc:spChg>
        <pc:graphicFrameChg chg="mod">
          <ac:chgData name="David  McVay" userId="421e7e82-f274-4901-a9af-9ac0fab77e26" providerId="ADAL" clId="{931B71D5-855A-4D93-9853-BFD3959A423C}" dt="2022-12-11T17:07:35.363" v="8017"/>
          <ac:graphicFrameMkLst>
            <pc:docMk/>
            <pc:sldMk cId="1492391009" sldId="306"/>
            <ac:graphicFrameMk id="3" creationId="{8D59FEF1-F900-8BCA-2D81-DD6F43CE7EC7}"/>
          </ac:graphicFrameMkLst>
        </pc:graphicFrameChg>
        <pc:graphicFrameChg chg="mod">
          <ac:chgData name="David  McVay" userId="421e7e82-f274-4901-a9af-9ac0fab77e26" providerId="ADAL" clId="{931B71D5-855A-4D93-9853-BFD3959A423C}" dt="2022-12-11T17:07:35.379" v="8018"/>
          <ac:graphicFrameMkLst>
            <pc:docMk/>
            <pc:sldMk cId="1492391009" sldId="306"/>
            <ac:graphicFrameMk id="6" creationId="{966267E6-C982-68D1-3621-2F4A0CD85E57}"/>
          </ac:graphicFrameMkLst>
        </pc:graphicFrameChg>
        <pc:graphicFrameChg chg="mod">
          <ac:chgData name="David  McVay" userId="421e7e82-f274-4901-a9af-9ac0fab77e26" providerId="ADAL" clId="{931B71D5-855A-4D93-9853-BFD3959A423C}" dt="2022-12-11T17:07:35.395" v="8019"/>
          <ac:graphicFrameMkLst>
            <pc:docMk/>
            <pc:sldMk cId="1492391009" sldId="306"/>
            <ac:graphicFrameMk id="8" creationId="{B9C40CC7-9A72-AEF8-6CDE-3BDA33493F3D}"/>
          </ac:graphicFrameMkLst>
        </pc:graphicFrameChg>
      </pc:sldChg>
      <pc:sldChg chg="modSp mod">
        <pc:chgData name="David  McVay" userId="421e7e82-f274-4901-a9af-9ac0fab77e26" providerId="ADAL" clId="{931B71D5-855A-4D93-9853-BFD3959A423C}" dt="2022-12-11T17:07:35.442" v="8022"/>
        <pc:sldMkLst>
          <pc:docMk/>
          <pc:sldMk cId="3582989832" sldId="307"/>
        </pc:sldMkLst>
        <pc:spChg chg="mod">
          <ac:chgData name="David  McVay" userId="421e7e82-f274-4901-a9af-9ac0fab77e26" providerId="ADAL" clId="{931B71D5-855A-4D93-9853-BFD3959A423C}" dt="2022-12-11T16:37:06.494" v="4077" actId="20577"/>
          <ac:spMkLst>
            <pc:docMk/>
            <pc:sldMk cId="3582989832" sldId="307"/>
            <ac:spMk id="16" creationId="{A02D2A1A-55D1-ED40-933B-3BDD921F6417}"/>
          </ac:spMkLst>
        </pc:spChg>
        <pc:graphicFrameChg chg="mod">
          <ac:chgData name="David  McVay" userId="421e7e82-f274-4901-a9af-9ac0fab77e26" providerId="ADAL" clId="{931B71D5-855A-4D93-9853-BFD3959A423C}" dt="2022-12-11T17:07:35.411" v="8020"/>
          <ac:graphicFrameMkLst>
            <pc:docMk/>
            <pc:sldMk cId="3582989832" sldId="307"/>
            <ac:graphicFrameMk id="3" creationId="{9AC33ED1-EA46-8D33-1564-6B62DC910E1F}"/>
          </ac:graphicFrameMkLst>
        </pc:graphicFrameChg>
        <pc:graphicFrameChg chg="mod">
          <ac:chgData name="David  McVay" userId="421e7e82-f274-4901-a9af-9ac0fab77e26" providerId="ADAL" clId="{931B71D5-855A-4D93-9853-BFD3959A423C}" dt="2022-12-11T17:07:35.411" v="8021"/>
          <ac:graphicFrameMkLst>
            <pc:docMk/>
            <pc:sldMk cId="3582989832" sldId="307"/>
            <ac:graphicFrameMk id="5" creationId="{C8C671D4-1043-E098-630D-8D684BE7459F}"/>
          </ac:graphicFrameMkLst>
        </pc:graphicFrameChg>
        <pc:graphicFrameChg chg="mod">
          <ac:chgData name="David  McVay" userId="421e7e82-f274-4901-a9af-9ac0fab77e26" providerId="ADAL" clId="{931B71D5-855A-4D93-9853-BFD3959A423C}" dt="2022-12-11T17:07:35.442" v="8022"/>
          <ac:graphicFrameMkLst>
            <pc:docMk/>
            <pc:sldMk cId="3582989832" sldId="307"/>
            <ac:graphicFrameMk id="7" creationId="{0F4A1E83-504E-8F84-1136-70DA9BEF2E76}"/>
          </ac:graphicFrameMkLst>
        </pc:graphicFrameChg>
      </pc:sldChg>
      <pc:sldChg chg="modSp mod">
        <pc:chgData name="David  McVay" userId="421e7e82-f274-4901-a9af-9ac0fab77e26" providerId="ADAL" clId="{931B71D5-855A-4D93-9853-BFD3959A423C}" dt="2022-12-11T17:07:35.664" v="8037"/>
        <pc:sldMkLst>
          <pc:docMk/>
          <pc:sldMk cId="3128328347" sldId="308"/>
        </pc:sldMkLst>
        <pc:spChg chg="mod">
          <ac:chgData name="David  McVay" userId="421e7e82-f274-4901-a9af-9ac0fab77e26" providerId="ADAL" clId="{931B71D5-855A-4D93-9853-BFD3959A423C}" dt="2022-12-11T17:00:07.534" v="6228" actId="20577"/>
          <ac:spMkLst>
            <pc:docMk/>
            <pc:sldMk cId="3128328347" sldId="308"/>
            <ac:spMk id="16" creationId="{A02D2A1A-55D1-ED40-933B-3BDD921F6417}"/>
          </ac:spMkLst>
        </pc:spChg>
        <pc:graphicFrameChg chg="mod">
          <ac:chgData name="David  McVay" userId="421e7e82-f274-4901-a9af-9ac0fab77e26" providerId="ADAL" clId="{931B71D5-855A-4D93-9853-BFD3959A423C}" dt="2022-12-11T17:07:35.626" v="8035"/>
          <ac:graphicFrameMkLst>
            <pc:docMk/>
            <pc:sldMk cId="3128328347" sldId="308"/>
            <ac:graphicFrameMk id="3" creationId="{FB045218-65D7-097D-7722-F7A71642EC11}"/>
          </ac:graphicFrameMkLst>
        </pc:graphicFrameChg>
        <pc:graphicFrameChg chg="mod">
          <ac:chgData name="David  McVay" userId="421e7e82-f274-4901-a9af-9ac0fab77e26" providerId="ADAL" clId="{931B71D5-855A-4D93-9853-BFD3959A423C}" dt="2022-12-11T17:07:35.642" v="8036"/>
          <ac:graphicFrameMkLst>
            <pc:docMk/>
            <pc:sldMk cId="3128328347" sldId="308"/>
            <ac:graphicFrameMk id="6" creationId="{E2678375-FFA8-DBEB-A100-C200A47A5654}"/>
          </ac:graphicFrameMkLst>
        </pc:graphicFrameChg>
        <pc:graphicFrameChg chg="mod">
          <ac:chgData name="David  McVay" userId="421e7e82-f274-4901-a9af-9ac0fab77e26" providerId="ADAL" clId="{931B71D5-855A-4D93-9853-BFD3959A423C}" dt="2022-12-11T17:07:35.664" v="8037"/>
          <ac:graphicFrameMkLst>
            <pc:docMk/>
            <pc:sldMk cId="3128328347" sldId="308"/>
            <ac:graphicFrameMk id="7" creationId="{DE19D309-D418-5623-4156-FDF8185B1C1D}"/>
          </ac:graphicFrameMkLst>
        </pc:graphicFrameChg>
      </pc:sldChg>
      <pc:sldChg chg="modSp mod">
        <pc:chgData name="David  McVay" userId="421e7e82-f274-4901-a9af-9ac0fab77e26" providerId="ADAL" clId="{931B71D5-855A-4D93-9853-BFD3959A423C}" dt="2022-12-11T17:07:35.363" v="8016"/>
        <pc:sldMkLst>
          <pc:docMk/>
          <pc:sldMk cId="3708241697" sldId="309"/>
        </pc:sldMkLst>
        <pc:spChg chg="mod">
          <ac:chgData name="David  McVay" userId="421e7e82-f274-4901-a9af-9ac0fab77e26" providerId="ADAL" clId="{931B71D5-855A-4D93-9853-BFD3959A423C}" dt="2022-12-11T16:35:04.854" v="4040" actId="20577"/>
          <ac:spMkLst>
            <pc:docMk/>
            <pc:sldMk cId="3708241697" sldId="309"/>
            <ac:spMk id="5" creationId="{F94060D9-6E9F-2146-80F4-B3856A324C7C}"/>
          </ac:spMkLst>
        </pc:spChg>
        <pc:graphicFrameChg chg="mod">
          <ac:chgData name="David  McVay" userId="421e7e82-f274-4901-a9af-9ac0fab77e26" providerId="ADAL" clId="{931B71D5-855A-4D93-9853-BFD3959A423C}" dt="2022-12-11T17:07:35.326" v="8014"/>
          <ac:graphicFrameMkLst>
            <pc:docMk/>
            <pc:sldMk cId="3708241697" sldId="309"/>
            <ac:graphicFrameMk id="3" creationId="{08598928-BF47-55AD-71EA-8984D97D6A96}"/>
          </ac:graphicFrameMkLst>
        </pc:graphicFrameChg>
        <pc:graphicFrameChg chg="mod">
          <ac:chgData name="David  McVay" userId="421e7e82-f274-4901-a9af-9ac0fab77e26" providerId="ADAL" clId="{931B71D5-855A-4D93-9853-BFD3959A423C}" dt="2022-12-11T17:07:35.326" v="8015"/>
          <ac:graphicFrameMkLst>
            <pc:docMk/>
            <pc:sldMk cId="3708241697" sldId="309"/>
            <ac:graphicFrameMk id="8" creationId="{A5798183-6AD3-EDCE-B056-1B2CFA7E5825}"/>
          </ac:graphicFrameMkLst>
        </pc:graphicFrameChg>
        <pc:graphicFrameChg chg="mod">
          <ac:chgData name="David  McVay" userId="421e7e82-f274-4901-a9af-9ac0fab77e26" providerId="ADAL" clId="{931B71D5-855A-4D93-9853-BFD3959A423C}" dt="2022-12-11T17:07:35.363" v="8016"/>
          <ac:graphicFrameMkLst>
            <pc:docMk/>
            <pc:sldMk cId="3708241697" sldId="309"/>
            <ac:graphicFrameMk id="9" creationId="{AC3D2923-EC3B-3A18-E0C5-0E60482C89D0}"/>
          </ac:graphicFrameMkLst>
        </pc:graphicFrameChg>
      </pc:sldChg>
      <pc:sldChg chg="modSp mod">
        <pc:chgData name="David  McVay" userId="421e7e82-f274-4901-a9af-9ac0fab77e26" providerId="ADAL" clId="{931B71D5-855A-4D93-9853-BFD3959A423C}" dt="2022-12-11T17:07:35.626" v="8034"/>
        <pc:sldMkLst>
          <pc:docMk/>
          <pc:sldMk cId="2102807870" sldId="310"/>
        </pc:sldMkLst>
        <pc:spChg chg="mod">
          <ac:chgData name="David  McVay" userId="421e7e82-f274-4901-a9af-9ac0fab77e26" providerId="ADAL" clId="{931B71D5-855A-4D93-9853-BFD3959A423C}" dt="2022-12-11T16:59:18.404" v="5979" actId="20577"/>
          <ac:spMkLst>
            <pc:docMk/>
            <pc:sldMk cId="2102807870" sldId="310"/>
            <ac:spMk id="5" creationId="{F94060D9-6E9F-2146-80F4-B3856A324C7C}"/>
          </ac:spMkLst>
        </pc:spChg>
        <pc:graphicFrameChg chg="mod">
          <ac:chgData name="David  McVay" userId="421e7e82-f274-4901-a9af-9ac0fab77e26" providerId="ADAL" clId="{931B71D5-855A-4D93-9853-BFD3959A423C}" dt="2022-12-11T17:07:35.579" v="8032"/>
          <ac:graphicFrameMkLst>
            <pc:docMk/>
            <pc:sldMk cId="2102807870" sldId="310"/>
            <ac:graphicFrameMk id="3" creationId="{3C2E5F05-E59C-0589-523E-A435F3C8D9BE}"/>
          </ac:graphicFrameMkLst>
        </pc:graphicFrameChg>
        <pc:graphicFrameChg chg="mod">
          <ac:chgData name="David  McVay" userId="421e7e82-f274-4901-a9af-9ac0fab77e26" providerId="ADAL" clId="{931B71D5-855A-4D93-9853-BFD3959A423C}" dt="2022-12-11T17:07:35.595" v="8033"/>
          <ac:graphicFrameMkLst>
            <pc:docMk/>
            <pc:sldMk cId="2102807870" sldId="310"/>
            <ac:graphicFrameMk id="6" creationId="{75F75C77-06AC-D39C-E8E4-655C5E09CEA4}"/>
          </ac:graphicFrameMkLst>
        </pc:graphicFrameChg>
        <pc:graphicFrameChg chg="mod">
          <ac:chgData name="David  McVay" userId="421e7e82-f274-4901-a9af-9ac0fab77e26" providerId="ADAL" clId="{931B71D5-855A-4D93-9853-BFD3959A423C}" dt="2022-12-11T17:07:35.626" v="8034"/>
          <ac:graphicFrameMkLst>
            <pc:docMk/>
            <pc:sldMk cId="2102807870" sldId="310"/>
            <ac:graphicFrameMk id="8" creationId="{334E50B6-F7A1-F37E-0DD2-EA47AB6BB81E}"/>
          </ac:graphicFrameMkLst>
        </pc:graphicFrameChg>
      </pc:sldChg>
      <pc:sldChg chg="modSp mod">
        <pc:chgData name="David  McVay" userId="421e7e82-f274-4901-a9af-9ac0fab77e26" providerId="ADAL" clId="{931B71D5-855A-4D93-9853-BFD3959A423C}" dt="2022-12-11T17:07:35.711" v="8040"/>
        <pc:sldMkLst>
          <pc:docMk/>
          <pc:sldMk cId="4067830624" sldId="311"/>
        </pc:sldMkLst>
        <pc:spChg chg="mod">
          <ac:chgData name="David  McVay" userId="421e7e82-f274-4901-a9af-9ac0fab77e26" providerId="ADAL" clId="{931B71D5-855A-4D93-9853-BFD3959A423C}" dt="2022-12-11T17:01:14.160" v="6494" actId="20577"/>
          <ac:spMkLst>
            <pc:docMk/>
            <pc:sldMk cId="4067830624" sldId="311"/>
            <ac:spMk id="16" creationId="{A02D2A1A-55D1-ED40-933B-3BDD921F6417}"/>
          </ac:spMkLst>
        </pc:spChg>
        <pc:graphicFrameChg chg="mod">
          <ac:chgData name="David  McVay" userId="421e7e82-f274-4901-a9af-9ac0fab77e26" providerId="ADAL" clId="{931B71D5-855A-4D93-9853-BFD3959A423C}" dt="2022-12-11T17:07:35.664" v="8038"/>
          <ac:graphicFrameMkLst>
            <pc:docMk/>
            <pc:sldMk cId="4067830624" sldId="311"/>
            <ac:graphicFrameMk id="3" creationId="{1A00E969-B9BC-ECA7-4873-D241E2B67986}"/>
          </ac:graphicFrameMkLst>
        </pc:graphicFrameChg>
        <pc:graphicFrameChg chg="mod">
          <ac:chgData name="David  McVay" userId="421e7e82-f274-4901-a9af-9ac0fab77e26" providerId="ADAL" clId="{931B71D5-855A-4D93-9853-BFD3959A423C}" dt="2022-12-11T17:07:35.679" v="8039"/>
          <ac:graphicFrameMkLst>
            <pc:docMk/>
            <pc:sldMk cId="4067830624" sldId="311"/>
            <ac:graphicFrameMk id="5" creationId="{C19FA670-1B04-14CE-2F74-DCD6F32EFFBA}"/>
          </ac:graphicFrameMkLst>
        </pc:graphicFrameChg>
        <pc:graphicFrameChg chg="mod">
          <ac:chgData name="David  McVay" userId="421e7e82-f274-4901-a9af-9ac0fab77e26" providerId="ADAL" clId="{931B71D5-855A-4D93-9853-BFD3959A423C}" dt="2022-12-11T17:07:35.711" v="8040"/>
          <ac:graphicFrameMkLst>
            <pc:docMk/>
            <pc:sldMk cId="4067830624" sldId="311"/>
            <ac:graphicFrameMk id="7" creationId="{6C1739A0-D029-FD51-C51F-59C1C075BD52}"/>
          </ac:graphicFrameMkLst>
        </pc:graphicFrameChg>
      </pc:sldChg>
      <pc:sldChg chg="modSp mod">
        <pc:chgData name="David  McVay" userId="421e7e82-f274-4901-a9af-9ac0fab77e26" providerId="ADAL" clId="{931B71D5-855A-4D93-9853-BFD3959A423C}" dt="2022-12-11T17:07:35.742" v="8043"/>
        <pc:sldMkLst>
          <pc:docMk/>
          <pc:sldMk cId="632103069" sldId="312"/>
        </pc:sldMkLst>
        <pc:spChg chg="mod">
          <ac:chgData name="David  McVay" userId="421e7e82-f274-4901-a9af-9ac0fab77e26" providerId="ADAL" clId="{931B71D5-855A-4D93-9853-BFD3959A423C}" dt="2022-12-11T17:01:57.724" v="6754" actId="20577"/>
          <ac:spMkLst>
            <pc:docMk/>
            <pc:sldMk cId="632103069" sldId="312"/>
            <ac:spMk id="20" creationId="{D1D4E4BB-76BD-47C1-980E-F3677A43879C}"/>
          </ac:spMkLst>
        </pc:spChg>
        <pc:graphicFrameChg chg="mod">
          <ac:chgData name="David  McVay" userId="421e7e82-f274-4901-a9af-9ac0fab77e26" providerId="ADAL" clId="{931B71D5-855A-4D93-9853-BFD3959A423C}" dt="2022-12-11T17:07:35.711" v="8041"/>
          <ac:graphicFrameMkLst>
            <pc:docMk/>
            <pc:sldMk cId="632103069" sldId="312"/>
            <ac:graphicFrameMk id="3" creationId="{A3ACA258-355E-028F-7725-374B18CF8FDA}"/>
          </ac:graphicFrameMkLst>
        </pc:graphicFrameChg>
        <pc:graphicFrameChg chg="mod">
          <ac:chgData name="David  McVay" userId="421e7e82-f274-4901-a9af-9ac0fab77e26" providerId="ADAL" clId="{931B71D5-855A-4D93-9853-BFD3959A423C}" dt="2022-12-11T17:07:35.726" v="8042"/>
          <ac:graphicFrameMkLst>
            <pc:docMk/>
            <pc:sldMk cId="632103069" sldId="312"/>
            <ac:graphicFrameMk id="5" creationId="{56EE709F-8223-C7F4-3CDB-E1FFC8300B6D}"/>
          </ac:graphicFrameMkLst>
        </pc:graphicFrameChg>
        <pc:graphicFrameChg chg="mod">
          <ac:chgData name="David  McVay" userId="421e7e82-f274-4901-a9af-9ac0fab77e26" providerId="ADAL" clId="{931B71D5-855A-4D93-9853-BFD3959A423C}" dt="2022-12-11T17:07:35.742" v="8043"/>
          <ac:graphicFrameMkLst>
            <pc:docMk/>
            <pc:sldMk cId="632103069" sldId="312"/>
            <ac:graphicFrameMk id="6" creationId="{29F421C9-429F-AC78-2CA8-D15401EB27F9}"/>
          </ac:graphicFrameMkLst>
        </pc:graphicFrameChg>
      </pc:sldChg>
      <pc:sldChg chg="addSp delSp modSp mod">
        <pc:chgData name="David  McVay" userId="421e7e82-f274-4901-a9af-9ac0fab77e26" providerId="ADAL" clId="{931B71D5-855A-4D93-9853-BFD3959A423C}" dt="2022-12-11T17:07:35.310" v="8013"/>
        <pc:sldMkLst>
          <pc:docMk/>
          <pc:sldMk cId="1862903090" sldId="313"/>
        </pc:sldMkLst>
        <pc:spChg chg="mod">
          <ac:chgData name="David  McVay" userId="421e7e82-f274-4901-a9af-9ac0fab77e26" providerId="ADAL" clId="{931B71D5-855A-4D93-9853-BFD3959A423C}" dt="2022-12-11T17:07:07.930" v="7984" actId="20577"/>
          <ac:spMkLst>
            <pc:docMk/>
            <pc:sldMk cId="1862903090" sldId="313"/>
            <ac:spMk id="7" creationId="{E619DE19-03EC-DC44-9DA9-A45A6385633F}"/>
          </ac:spMkLst>
        </pc:spChg>
        <pc:graphicFrameChg chg="mod">
          <ac:chgData name="David  McVay" userId="421e7e82-f274-4901-a9af-9ac0fab77e26" providerId="ADAL" clId="{931B71D5-855A-4D93-9853-BFD3959A423C}" dt="2022-12-11T17:07:35.310" v="8013"/>
          <ac:graphicFrameMkLst>
            <pc:docMk/>
            <pc:sldMk cId="1862903090" sldId="313"/>
            <ac:graphicFrameMk id="6" creationId="{8794B051-804F-0049-60A4-226C7CDDF188}"/>
          </ac:graphicFrameMkLst>
        </pc:graphicFrameChg>
        <pc:picChg chg="add mod">
          <ac:chgData name="David  McVay" userId="421e7e82-f274-4901-a9af-9ac0fab77e26" providerId="ADAL" clId="{931B71D5-855A-4D93-9853-BFD3959A423C}" dt="2022-12-11T17:05:27.936" v="7947" actId="1037"/>
          <ac:picMkLst>
            <pc:docMk/>
            <pc:sldMk cId="1862903090" sldId="313"/>
            <ac:picMk id="3" creationId="{04551AF4-C014-0CA7-606D-0416813BEFA7}"/>
          </ac:picMkLst>
        </pc:picChg>
        <pc:picChg chg="del">
          <ac:chgData name="David  McVay" userId="421e7e82-f274-4901-a9af-9ac0fab77e26" providerId="ADAL" clId="{931B71D5-855A-4D93-9853-BFD3959A423C}" dt="2022-12-11T17:05:16.137" v="7942" actId="478"/>
          <ac:picMkLst>
            <pc:docMk/>
            <pc:sldMk cId="1862903090" sldId="313"/>
            <ac:picMk id="5" creationId="{8FD60276-EDFF-CDD0-7E78-E2B971BED9F0}"/>
          </ac:picMkLst>
        </pc:picChg>
      </pc:sldChg>
      <pc:sldChg chg="addSp delSp modSp mod">
        <pc:chgData name="David  McVay" userId="421e7e82-f274-4901-a9af-9ac0fab77e26" providerId="ADAL" clId="{931B71D5-855A-4D93-9853-BFD3959A423C}" dt="2022-12-11T17:07:35.040" v="7992"/>
        <pc:sldMkLst>
          <pc:docMk/>
          <pc:sldMk cId="3911566110" sldId="314"/>
        </pc:sldMkLst>
        <pc:spChg chg="mod">
          <ac:chgData name="David  McVay" userId="421e7e82-f274-4901-a9af-9ac0fab77e26" providerId="ADAL" clId="{931B71D5-855A-4D93-9853-BFD3959A423C}" dt="2022-12-09T17:05:36.502" v="3400" actId="20577"/>
          <ac:spMkLst>
            <pc:docMk/>
            <pc:sldMk cId="3911566110" sldId="314"/>
            <ac:spMk id="6" creationId="{06A1DF3F-6471-A34B-A116-5D38B1850AFD}"/>
          </ac:spMkLst>
        </pc:spChg>
        <pc:graphicFrameChg chg="mod">
          <ac:chgData name="David  McVay" userId="421e7e82-f274-4901-a9af-9ac0fab77e26" providerId="ADAL" clId="{931B71D5-855A-4D93-9853-BFD3959A423C}" dt="2022-12-11T17:07:35.040" v="7992"/>
          <ac:graphicFrameMkLst>
            <pc:docMk/>
            <pc:sldMk cId="3911566110" sldId="314"/>
            <ac:graphicFrameMk id="3" creationId="{BD0D05D0-F143-3F3D-D11C-F97CFEA5F6F3}"/>
          </ac:graphicFrameMkLst>
        </pc:graphicFrameChg>
        <pc:picChg chg="add del mod">
          <ac:chgData name="David  McVay" userId="421e7e82-f274-4901-a9af-9ac0fab77e26" providerId="ADAL" clId="{931B71D5-855A-4D93-9853-BFD3959A423C}" dt="2022-12-09T16:55:49.098" v="1842" actId="478"/>
          <ac:picMkLst>
            <pc:docMk/>
            <pc:sldMk cId="3911566110" sldId="314"/>
            <ac:picMk id="5" creationId="{56ACD860-A701-4F4F-F2E5-11F60D67E81E}"/>
          </ac:picMkLst>
        </pc:picChg>
        <pc:picChg chg="add del mod">
          <ac:chgData name="David  McVay" userId="421e7e82-f274-4901-a9af-9ac0fab77e26" providerId="ADAL" clId="{931B71D5-855A-4D93-9853-BFD3959A423C}" dt="2022-12-09T17:05:20.225" v="3393" actId="478"/>
          <ac:picMkLst>
            <pc:docMk/>
            <pc:sldMk cId="3911566110" sldId="314"/>
            <ac:picMk id="7" creationId="{D79D8C4B-DFBA-61F7-EF92-7E7B21E0B5A2}"/>
          </ac:picMkLst>
        </pc:picChg>
        <pc:picChg chg="del mod">
          <ac:chgData name="David  McVay" userId="421e7e82-f274-4901-a9af-9ac0fab77e26" providerId="ADAL" clId="{931B71D5-855A-4D93-9853-BFD3959A423C}" dt="2022-12-09T16:46:05.550" v="887" actId="478"/>
          <ac:picMkLst>
            <pc:docMk/>
            <pc:sldMk cId="3911566110" sldId="314"/>
            <ac:picMk id="8" creationId="{6B793179-C1C4-1403-3332-BDF4969D067A}"/>
          </ac:picMkLst>
        </pc:picChg>
        <pc:picChg chg="add mod">
          <ac:chgData name="David  McVay" userId="421e7e82-f274-4901-a9af-9ac0fab77e26" providerId="ADAL" clId="{931B71D5-855A-4D93-9853-BFD3959A423C}" dt="2022-12-09T17:05:28.087" v="3395" actId="1076"/>
          <ac:picMkLst>
            <pc:docMk/>
            <pc:sldMk cId="3911566110" sldId="314"/>
            <ac:picMk id="9" creationId="{B8C75C40-944E-82AC-FEB5-C2A30E8322AC}"/>
          </ac:picMkLst>
        </pc:picChg>
      </pc:sldChg>
      <pc:sldChg chg="modSp mod">
        <pc:chgData name="David  McVay" userId="421e7e82-f274-4901-a9af-9ac0fab77e26" providerId="ADAL" clId="{931B71D5-855A-4D93-9853-BFD3959A423C}" dt="2022-12-11T17:07:35.025" v="7991"/>
        <pc:sldMkLst>
          <pc:docMk/>
          <pc:sldMk cId="4274292327" sldId="315"/>
        </pc:sldMkLst>
        <pc:spChg chg="mod">
          <ac:chgData name="David  McVay" userId="421e7e82-f274-4901-a9af-9ac0fab77e26" providerId="ADAL" clId="{931B71D5-855A-4D93-9853-BFD3959A423C}" dt="2022-12-09T16:43:09.195" v="814" actId="20577"/>
          <ac:spMkLst>
            <pc:docMk/>
            <pc:sldMk cId="4274292327" sldId="315"/>
            <ac:spMk id="6" creationId="{2FA514AB-24E0-8547-87D5-8E6E778EDCD6}"/>
          </ac:spMkLst>
        </pc:spChg>
        <pc:graphicFrameChg chg="mod">
          <ac:chgData name="David  McVay" userId="421e7e82-f274-4901-a9af-9ac0fab77e26" providerId="ADAL" clId="{931B71D5-855A-4D93-9853-BFD3959A423C}" dt="2022-12-11T17:07:35.009" v="7990"/>
          <ac:graphicFrameMkLst>
            <pc:docMk/>
            <pc:sldMk cId="4274292327" sldId="315"/>
            <ac:graphicFrameMk id="3" creationId="{604AC5D4-C7DD-0678-C220-38B09EC0F659}"/>
          </ac:graphicFrameMkLst>
        </pc:graphicFrameChg>
        <pc:graphicFrameChg chg="mod">
          <ac:chgData name="David  McVay" userId="421e7e82-f274-4901-a9af-9ac0fab77e26" providerId="ADAL" clId="{931B71D5-855A-4D93-9853-BFD3959A423C}" dt="2022-12-11T17:07:35.025" v="7991"/>
          <ac:graphicFrameMkLst>
            <pc:docMk/>
            <pc:sldMk cId="4274292327" sldId="315"/>
            <ac:graphicFrameMk id="5" creationId="{98BF7472-7366-072F-449E-3EEBF8FC6A3C}"/>
          </ac:graphicFrameMkLst>
        </pc:graphicFrameChg>
      </pc:sldChg>
      <pc:sldChg chg="modSp mod">
        <pc:chgData name="David  McVay" userId="421e7e82-f274-4901-a9af-9ac0fab77e26" providerId="ADAL" clId="{931B71D5-855A-4D93-9853-BFD3959A423C}" dt="2022-12-11T17:07:35.078" v="7995"/>
        <pc:sldMkLst>
          <pc:docMk/>
          <pc:sldMk cId="2108679154" sldId="316"/>
        </pc:sldMkLst>
        <pc:spChg chg="mod">
          <ac:chgData name="David  McVay" userId="421e7e82-f274-4901-a9af-9ac0fab77e26" providerId="ADAL" clId="{931B71D5-855A-4D93-9853-BFD3959A423C}" dt="2022-12-09T17:06:40.710" v="3412" actId="20577"/>
          <ac:spMkLst>
            <pc:docMk/>
            <pc:sldMk cId="2108679154" sldId="316"/>
            <ac:spMk id="15" creationId="{809B38BB-60B5-3146-AD0A-DC983DF6A4E8}"/>
          </ac:spMkLst>
        </pc:spChg>
        <pc:graphicFrameChg chg="mod">
          <ac:chgData name="David  McVay" userId="421e7e82-f274-4901-a9af-9ac0fab77e26" providerId="ADAL" clId="{931B71D5-855A-4D93-9853-BFD3959A423C}" dt="2022-12-11T17:07:35.040" v="7993"/>
          <ac:graphicFrameMkLst>
            <pc:docMk/>
            <pc:sldMk cId="2108679154" sldId="316"/>
            <ac:graphicFrameMk id="3" creationId="{940AF5A6-814D-B912-B8A6-AFAF47A2220E}"/>
          </ac:graphicFrameMkLst>
        </pc:graphicFrameChg>
        <pc:graphicFrameChg chg="mod">
          <ac:chgData name="David  McVay" userId="421e7e82-f274-4901-a9af-9ac0fab77e26" providerId="ADAL" clId="{931B71D5-855A-4D93-9853-BFD3959A423C}" dt="2022-12-11T17:07:35.063" v="7994"/>
          <ac:graphicFrameMkLst>
            <pc:docMk/>
            <pc:sldMk cId="2108679154" sldId="316"/>
            <ac:graphicFrameMk id="5" creationId="{311821A4-DD88-5EFD-1871-B6C1A3A8CE14}"/>
          </ac:graphicFrameMkLst>
        </pc:graphicFrameChg>
        <pc:graphicFrameChg chg="mod">
          <ac:chgData name="David  McVay" userId="421e7e82-f274-4901-a9af-9ac0fab77e26" providerId="ADAL" clId="{931B71D5-855A-4D93-9853-BFD3959A423C}" dt="2022-12-11T17:07:35.078" v="7995"/>
          <ac:graphicFrameMkLst>
            <pc:docMk/>
            <pc:sldMk cId="2108679154" sldId="316"/>
            <ac:graphicFrameMk id="6" creationId="{18398834-D8F4-92FE-F519-7833AA0B93AA}"/>
          </ac:graphicFrameMkLst>
        </pc:graphicFrameChg>
      </pc:sldChg>
      <pc:sldChg chg="modSp mod">
        <pc:chgData name="David  McVay" userId="421e7e82-f274-4901-a9af-9ac0fab77e26" providerId="ADAL" clId="{931B71D5-855A-4D93-9853-BFD3959A423C}" dt="2022-12-11T17:07:35.125" v="7998"/>
        <pc:sldMkLst>
          <pc:docMk/>
          <pc:sldMk cId="2150342267" sldId="317"/>
        </pc:sldMkLst>
        <pc:spChg chg="mod">
          <ac:chgData name="David  McVay" userId="421e7e82-f274-4901-a9af-9ac0fab77e26" providerId="ADAL" clId="{931B71D5-855A-4D93-9853-BFD3959A423C}" dt="2022-12-09T17:08:08.917" v="3448" actId="20577"/>
          <ac:spMkLst>
            <pc:docMk/>
            <pc:sldMk cId="2150342267" sldId="317"/>
            <ac:spMk id="15" creationId="{809B38BB-60B5-3146-AD0A-DC983DF6A4E8}"/>
          </ac:spMkLst>
        </pc:spChg>
        <pc:graphicFrameChg chg="mod">
          <ac:chgData name="David  McVay" userId="421e7e82-f274-4901-a9af-9ac0fab77e26" providerId="ADAL" clId="{931B71D5-855A-4D93-9853-BFD3959A423C}" dt="2022-12-11T17:07:35.078" v="7996"/>
          <ac:graphicFrameMkLst>
            <pc:docMk/>
            <pc:sldMk cId="2150342267" sldId="317"/>
            <ac:graphicFrameMk id="3" creationId="{50B256CE-AC3D-0CDE-165B-093A4E0C2ED6}"/>
          </ac:graphicFrameMkLst>
        </pc:graphicFrameChg>
        <pc:graphicFrameChg chg="mod">
          <ac:chgData name="David  McVay" userId="421e7e82-f274-4901-a9af-9ac0fab77e26" providerId="ADAL" clId="{931B71D5-855A-4D93-9853-BFD3959A423C}" dt="2022-12-11T17:07:35.094" v="7997"/>
          <ac:graphicFrameMkLst>
            <pc:docMk/>
            <pc:sldMk cId="2150342267" sldId="317"/>
            <ac:graphicFrameMk id="5" creationId="{3233C12D-A99D-8285-05F8-84734960B4DB}"/>
          </ac:graphicFrameMkLst>
        </pc:graphicFrameChg>
        <pc:graphicFrameChg chg="mod">
          <ac:chgData name="David  McVay" userId="421e7e82-f274-4901-a9af-9ac0fab77e26" providerId="ADAL" clId="{931B71D5-855A-4D93-9853-BFD3959A423C}" dt="2022-12-11T17:07:35.125" v="7998"/>
          <ac:graphicFrameMkLst>
            <pc:docMk/>
            <pc:sldMk cId="2150342267" sldId="317"/>
            <ac:graphicFrameMk id="6" creationId="{BC555A52-F88D-C1D3-3400-F7AFE4FEC5DD}"/>
          </ac:graphicFrameMkLst>
        </pc:graphicFrameChg>
      </pc:sldChg>
      <pc:sldChg chg="modSp mod">
        <pc:chgData name="David  McVay" userId="421e7e82-f274-4901-a9af-9ac0fab77e26" providerId="ADAL" clId="{931B71D5-855A-4D93-9853-BFD3959A423C}" dt="2022-12-11T17:07:35.163" v="8001"/>
        <pc:sldMkLst>
          <pc:docMk/>
          <pc:sldMk cId="852125796" sldId="318"/>
        </pc:sldMkLst>
        <pc:spChg chg="mod">
          <ac:chgData name="David  McVay" userId="421e7e82-f274-4901-a9af-9ac0fab77e26" providerId="ADAL" clId="{931B71D5-855A-4D93-9853-BFD3959A423C}" dt="2022-12-09T17:09:04.422" v="3462" actId="20577"/>
          <ac:spMkLst>
            <pc:docMk/>
            <pc:sldMk cId="852125796" sldId="318"/>
            <ac:spMk id="15" creationId="{809B38BB-60B5-3146-AD0A-DC983DF6A4E8}"/>
          </ac:spMkLst>
        </pc:spChg>
        <pc:graphicFrameChg chg="mod">
          <ac:chgData name="David  McVay" userId="421e7e82-f274-4901-a9af-9ac0fab77e26" providerId="ADAL" clId="{931B71D5-855A-4D93-9853-BFD3959A423C}" dt="2022-12-11T17:07:35.125" v="7999"/>
          <ac:graphicFrameMkLst>
            <pc:docMk/>
            <pc:sldMk cId="852125796" sldId="318"/>
            <ac:graphicFrameMk id="3" creationId="{1BA59279-100A-C70F-1F3E-FFEA6348F368}"/>
          </ac:graphicFrameMkLst>
        </pc:graphicFrameChg>
        <pc:graphicFrameChg chg="mod">
          <ac:chgData name="David  McVay" userId="421e7e82-f274-4901-a9af-9ac0fab77e26" providerId="ADAL" clId="{931B71D5-855A-4D93-9853-BFD3959A423C}" dt="2022-12-11T17:07:35.125" v="8000"/>
          <ac:graphicFrameMkLst>
            <pc:docMk/>
            <pc:sldMk cId="852125796" sldId="318"/>
            <ac:graphicFrameMk id="5" creationId="{34964C45-B3C6-9513-161B-6A54E2783E67}"/>
          </ac:graphicFrameMkLst>
        </pc:graphicFrameChg>
        <pc:graphicFrameChg chg="mod">
          <ac:chgData name="David  McVay" userId="421e7e82-f274-4901-a9af-9ac0fab77e26" providerId="ADAL" clId="{931B71D5-855A-4D93-9853-BFD3959A423C}" dt="2022-12-11T17:07:35.163" v="8001"/>
          <ac:graphicFrameMkLst>
            <pc:docMk/>
            <pc:sldMk cId="852125796" sldId="318"/>
            <ac:graphicFrameMk id="7" creationId="{42851A92-7CC2-9786-36E9-A88548240B30}"/>
          </ac:graphicFrameMkLst>
        </pc:graphicFrameChg>
      </pc:sldChg>
      <pc:sldChg chg="modSp mod">
        <pc:chgData name="David  McVay" userId="421e7e82-f274-4901-a9af-9ac0fab77e26" providerId="ADAL" clId="{931B71D5-855A-4D93-9853-BFD3959A423C}" dt="2022-12-11T17:07:35.194" v="8004"/>
        <pc:sldMkLst>
          <pc:docMk/>
          <pc:sldMk cId="1743068925" sldId="319"/>
        </pc:sldMkLst>
        <pc:spChg chg="mod">
          <ac:chgData name="David  McVay" userId="421e7e82-f274-4901-a9af-9ac0fab77e26" providerId="ADAL" clId="{931B71D5-855A-4D93-9853-BFD3959A423C}" dt="2022-12-09T17:10:23.662" v="3484" actId="20577"/>
          <ac:spMkLst>
            <pc:docMk/>
            <pc:sldMk cId="1743068925" sldId="319"/>
            <ac:spMk id="15" creationId="{809B38BB-60B5-3146-AD0A-DC983DF6A4E8}"/>
          </ac:spMkLst>
        </pc:spChg>
        <pc:graphicFrameChg chg="mod">
          <ac:chgData name="David  McVay" userId="421e7e82-f274-4901-a9af-9ac0fab77e26" providerId="ADAL" clId="{931B71D5-855A-4D93-9853-BFD3959A423C}" dt="2022-12-11T17:07:35.163" v="8002"/>
          <ac:graphicFrameMkLst>
            <pc:docMk/>
            <pc:sldMk cId="1743068925" sldId="319"/>
            <ac:graphicFrameMk id="3" creationId="{0D960A86-BB9B-E260-36B5-FDBA7E7F6325}"/>
          </ac:graphicFrameMkLst>
        </pc:graphicFrameChg>
        <pc:graphicFrameChg chg="mod">
          <ac:chgData name="David  McVay" userId="421e7e82-f274-4901-a9af-9ac0fab77e26" providerId="ADAL" clId="{931B71D5-855A-4D93-9853-BFD3959A423C}" dt="2022-12-11T17:07:35.178" v="8003"/>
          <ac:graphicFrameMkLst>
            <pc:docMk/>
            <pc:sldMk cId="1743068925" sldId="319"/>
            <ac:graphicFrameMk id="5" creationId="{24DA10E8-A214-88FE-1157-C35CA17B2126}"/>
          </ac:graphicFrameMkLst>
        </pc:graphicFrameChg>
        <pc:graphicFrameChg chg="mod">
          <ac:chgData name="David  McVay" userId="421e7e82-f274-4901-a9af-9ac0fab77e26" providerId="ADAL" clId="{931B71D5-855A-4D93-9853-BFD3959A423C}" dt="2022-12-11T17:07:35.194" v="8004"/>
          <ac:graphicFrameMkLst>
            <pc:docMk/>
            <pc:sldMk cId="1743068925" sldId="319"/>
            <ac:graphicFrameMk id="6" creationId="{4287CE5F-646A-7C90-6AF1-7BBEA884649C}"/>
          </ac:graphicFrameMkLst>
        </pc:graphicFrameChg>
      </pc:sldChg>
      <pc:sldChg chg="modSp mod">
        <pc:chgData name="David  McVay" userId="421e7e82-f274-4901-a9af-9ac0fab77e26" providerId="ADAL" clId="{931B71D5-855A-4D93-9853-BFD3959A423C}" dt="2022-12-11T17:07:35.241" v="8007"/>
        <pc:sldMkLst>
          <pc:docMk/>
          <pc:sldMk cId="340301796" sldId="320"/>
        </pc:sldMkLst>
        <pc:graphicFrameChg chg="mod">
          <ac:chgData name="David  McVay" userId="421e7e82-f274-4901-a9af-9ac0fab77e26" providerId="ADAL" clId="{931B71D5-855A-4D93-9853-BFD3959A423C}" dt="2022-12-11T17:07:35.210" v="8005"/>
          <ac:graphicFrameMkLst>
            <pc:docMk/>
            <pc:sldMk cId="340301796" sldId="320"/>
            <ac:graphicFrameMk id="3" creationId="{EBE953D8-8CFC-12F7-DC71-7B207C4BF686}"/>
          </ac:graphicFrameMkLst>
        </pc:graphicFrameChg>
        <pc:graphicFrameChg chg="mod">
          <ac:chgData name="David  McVay" userId="421e7e82-f274-4901-a9af-9ac0fab77e26" providerId="ADAL" clId="{931B71D5-855A-4D93-9853-BFD3959A423C}" dt="2022-12-11T17:07:35.210" v="8006"/>
          <ac:graphicFrameMkLst>
            <pc:docMk/>
            <pc:sldMk cId="340301796" sldId="320"/>
            <ac:graphicFrameMk id="5" creationId="{A9F0AC24-57CD-A51E-CABD-8C755D0B81FD}"/>
          </ac:graphicFrameMkLst>
        </pc:graphicFrameChg>
        <pc:graphicFrameChg chg="mod">
          <ac:chgData name="David  McVay" userId="421e7e82-f274-4901-a9af-9ac0fab77e26" providerId="ADAL" clId="{931B71D5-855A-4D93-9853-BFD3959A423C}" dt="2022-12-11T17:07:35.241" v="8007"/>
          <ac:graphicFrameMkLst>
            <pc:docMk/>
            <pc:sldMk cId="340301796" sldId="320"/>
            <ac:graphicFrameMk id="7" creationId="{2CA940B9-281E-AB7C-DFE7-3CB9AA79C439}"/>
          </ac:graphicFrameMkLst>
        </pc:graphicFrameChg>
      </pc:sldChg>
      <pc:sldChg chg="modSp mod">
        <pc:chgData name="David  McVay" userId="421e7e82-f274-4901-a9af-9ac0fab77e26" providerId="ADAL" clId="{931B71D5-855A-4D93-9853-BFD3959A423C}" dt="2022-12-11T19:01:39.436" v="9575" actId="1035"/>
        <pc:sldMkLst>
          <pc:docMk/>
          <pc:sldMk cId="3847676624" sldId="322"/>
        </pc:sldMkLst>
        <pc:graphicFrameChg chg="mod">
          <ac:chgData name="David  McVay" userId="421e7e82-f274-4901-a9af-9ac0fab77e26" providerId="ADAL" clId="{931B71D5-855A-4D93-9853-BFD3959A423C}" dt="2022-12-11T19:01:35.660" v="9572" actId="1035"/>
          <ac:graphicFrameMkLst>
            <pc:docMk/>
            <pc:sldMk cId="3847676624" sldId="322"/>
            <ac:graphicFrameMk id="3" creationId="{07DEE3C3-757B-280F-B9F5-80460C4EE2A0}"/>
          </ac:graphicFrameMkLst>
        </pc:graphicFrameChg>
        <pc:graphicFrameChg chg="mod">
          <ac:chgData name="David  McVay" userId="421e7e82-f274-4901-a9af-9ac0fab77e26" providerId="ADAL" clId="{931B71D5-855A-4D93-9853-BFD3959A423C}" dt="2022-12-11T19:01:39.436" v="9575" actId="1035"/>
          <ac:graphicFrameMkLst>
            <pc:docMk/>
            <pc:sldMk cId="3847676624" sldId="322"/>
            <ac:graphicFrameMk id="5" creationId="{A92A1687-104C-0DCA-678D-EA31E7294629}"/>
          </ac:graphicFrameMkLst>
        </pc:graphicFrameChg>
      </pc:sldChg>
      <pc:sldChg chg="addSp delSp modSp mod">
        <pc:chgData name="David  McVay" userId="421e7e82-f274-4901-a9af-9ac0fab77e26" providerId="ADAL" clId="{931B71D5-855A-4D93-9853-BFD3959A423C}" dt="2022-12-11T19:03:35.061" v="9579" actId="14100"/>
        <pc:sldMkLst>
          <pc:docMk/>
          <pc:sldMk cId="4138504502" sldId="323"/>
        </pc:sldMkLst>
        <pc:graphicFrameChg chg="mod">
          <ac:chgData name="David  McVay" userId="421e7e82-f274-4901-a9af-9ac0fab77e26" providerId="ADAL" clId="{931B71D5-855A-4D93-9853-BFD3959A423C}" dt="2022-12-11T17:07:36.312" v="8089"/>
          <ac:graphicFrameMkLst>
            <pc:docMk/>
            <pc:sldMk cId="4138504502" sldId="323"/>
            <ac:graphicFrameMk id="10" creationId="{77CAC09F-B32C-400B-8EE0-A5863317BD71}"/>
          </ac:graphicFrameMkLst>
        </pc:graphicFrameChg>
        <pc:picChg chg="add mod">
          <ac:chgData name="David  McVay" userId="421e7e82-f274-4901-a9af-9ac0fab77e26" providerId="ADAL" clId="{931B71D5-855A-4D93-9853-BFD3959A423C}" dt="2022-12-11T19:03:35.061" v="9579" actId="14100"/>
          <ac:picMkLst>
            <pc:docMk/>
            <pc:sldMk cId="4138504502" sldId="323"/>
            <ac:picMk id="3" creationId="{4B7E34D6-5F7B-A0C7-7EC5-37B350BD7A23}"/>
          </ac:picMkLst>
        </pc:picChg>
        <pc:picChg chg="del">
          <ac:chgData name="David  McVay" userId="421e7e82-f274-4901-a9af-9ac0fab77e26" providerId="ADAL" clId="{931B71D5-855A-4D93-9853-BFD3959A423C}" dt="2022-12-11T19:03:25.420" v="9576" actId="478"/>
          <ac:picMkLst>
            <pc:docMk/>
            <pc:sldMk cId="4138504502" sldId="323"/>
            <ac:picMk id="9" creationId="{DED84A72-5892-B401-DDE7-9BB15796291F}"/>
          </ac:picMkLst>
        </pc:picChg>
      </pc:sldChg>
      <pc:sldChg chg="modSp mod">
        <pc:chgData name="David  McVay" userId="421e7e82-f274-4901-a9af-9ac0fab77e26" providerId="ADAL" clId="{931B71D5-855A-4D93-9853-BFD3959A423C}" dt="2022-12-11T19:06:45.368" v="9912"/>
        <pc:sldMkLst>
          <pc:docMk/>
          <pc:sldMk cId="2598833451" sldId="324"/>
        </pc:sldMkLst>
        <pc:spChg chg="mod">
          <ac:chgData name="David  McVay" userId="421e7e82-f274-4901-a9af-9ac0fab77e26" providerId="ADAL" clId="{931B71D5-855A-4D93-9853-BFD3959A423C}" dt="2022-12-11T19:04:40.331" v="9654" actId="20577"/>
          <ac:spMkLst>
            <pc:docMk/>
            <pc:sldMk cId="2598833451" sldId="324"/>
            <ac:spMk id="16" creationId="{A02D2A1A-55D1-ED40-933B-3BDD921F6417}"/>
          </ac:spMkLst>
        </pc:spChg>
        <pc:graphicFrameChg chg="mod">
          <ac:chgData name="David  McVay" userId="421e7e82-f274-4901-a9af-9ac0fab77e26" providerId="ADAL" clId="{931B71D5-855A-4D93-9853-BFD3959A423C}" dt="2022-12-11T19:04:24.422" v="9646" actId="1035"/>
          <ac:graphicFrameMkLst>
            <pc:docMk/>
            <pc:sldMk cId="2598833451" sldId="324"/>
            <ac:graphicFrameMk id="3" creationId="{102D268B-6143-8E19-D5C9-8B6D8B657121}"/>
          </ac:graphicFrameMkLst>
        </pc:graphicFrameChg>
        <pc:graphicFrameChg chg="mod">
          <ac:chgData name="David  McVay" userId="421e7e82-f274-4901-a9af-9ac0fab77e26" providerId="ADAL" clId="{931B71D5-855A-4D93-9853-BFD3959A423C}" dt="2022-12-11T19:06:45.368" v="9912"/>
          <ac:graphicFrameMkLst>
            <pc:docMk/>
            <pc:sldMk cId="2598833451" sldId="324"/>
            <ac:graphicFrameMk id="7" creationId="{203DAF73-F3B2-8198-95CE-5CBEF08012E1}"/>
          </ac:graphicFrameMkLst>
        </pc:graphicFrameChg>
        <pc:graphicFrameChg chg="mod">
          <ac:chgData name="David  McVay" userId="421e7e82-f274-4901-a9af-9ac0fab77e26" providerId="ADAL" clId="{931B71D5-855A-4D93-9853-BFD3959A423C}" dt="2022-12-11T19:06:45.358" v="9911"/>
          <ac:graphicFrameMkLst>
            <pc:docMk/>
            <pc:sldMk cId="2598833451" sldId="324"/>
            <ac:graphicFrameMk id="8" creationId="{BD97BD98-B6E0-D816-1D55-5044901A7157}"/>
          </ac:graphicFrameMkLst>
        </pc:graphicFrameChg>
      </pc:sldChg>
      <pc:sldChg chg="modSp mod">
        <pc:chgData name="David  McVay" userId="421e7e82-f274-4901-a9af-9ac0fab77e26" providerId="ADAL" clId="{931B71D5-855A-4D93-9853-BFD3959A423C}" dt="2022-12-11T19:06:45.399" v="9914"/>
        <pc:sldMkLst>
          <pc:docMk/>
          <pc:sldMk cId="1417910069" sldId="325"/>
        </pc:sldMkLst>
        <pc:spChg chg="mod">
          <ac:chgData name="David  McVay" userId="421e7e82-f274-4901-a9af-9ac0fab77e26" providerId="ADAL" clId="{931B71D5-855A-4D93-9853-BFD3959A423C}" dt="2022-12-11T19:05:13.666" v="9737" actId="20577"/>
          <ac:spMkLst>
            <pc:docMk/>
            <pc:sldMk cId="1417910069" sldId="325"/>
            <ac:spMk id="16" creationId="{A02D2A1A-55D1-ED40-933B-3BDD921F6417}"/>
          </ac:spMkLst>
        </pc:spChg>
        <pc:graphicFrameChg chg="mod">
          <ac:chgData name="David  McVay" userId="421e7e82-f274-4901-a9af-9ac0fab77e26" providerId="ADAL" clId="{931B71D5-855A-4D93-9853-BFD3959A423C}" dt="2022-12-11T19:05:00.125" v="9729" actId="1035"/>
          <ac:graphicFrameMkLst>
            <pc:docMk/>
            <pc:sldMk cId="1417910069" sldId="325"/>
            <ac:graphicFrameMk id="3" creationId="{A936E550-3F1C-9365-64FC-FC9DE70F7E42}"/>
          </ac:graphicFrameMkLst>
        </pc:graphicFrameChg>
        <pc:graphicFrameChg chg="mod">
          <ac:chgData name="David  McVay" userId="421e7e82-f274-4901-a9af-9ac0fab77e26" providerId="ADAL" clId="{931B71D5-855A-4D93-9853-BFD3959A423C}" dt="2022-12-11T19:06:45.379" v="9913"/>
          <ac:graphicFrameMkLst>
            <pc:docMk/>
            <pc:sldMk cId="1417910069" sldId="325"/>
            <ac:graphicFrameMk id="5" creationId="{C6FC855C-EC81-26A6-E408-53D0633EFE7C}"/>
          </ac:graphicFrameMkLst>
        </pc:graphicFrameChg>
        <pc:graphicFrameChg chg="mod">
          <ac:chgData name="David  McVay" userId="421e7e82-f274-4901-a9af-9ac0fab77e26" providerId="ADAL" clId="{931B71D5-855A-4D93-9853-BFD3959A423C}" dt="2022-12-11T19:06:45.399" v="9914"/>
          <ac:graphicFrameMkLst>
            <pc:docMk/>
            <pc:sldMk cId="1417910069" sldId="325"/>
            <ac:graphicFrameMk id="6" creationId="{180064A3-5697-D850-310B-8B57AB761CEB}"/>
          </ac:graphicFrameMkLst>
        </pc:graphicFrameChg>
      </pc:sldChg>
      <pc:sldChg chg="modSp mod">
        <pc:chgData name="David  McVay" userId="421e7e82-f274-4901-a9af-9ac0fab77e26" providerId="ADAL" clId="{931B71D5-855A-4D93-9853-BFD3959A423C}" dt="2022-12-11T19:06:45.437" v="9916"/>
        <pc:sldMkLst>
          <pc:docMk/>
          <pc:sldMk cId="3792911601" sldId="326"/>
        </pc:sldMkLst>
        <pc:spChg chg="mod">
          <ac:chgData name="David  McVay" userId="421e7e82-f274-4901-a9af-9ac0fab77e26" providerId="ADAL" clId="{931B71D5-855A-4D93-9853-BFD3959A423C}" dt="2022-12-11T19:05:58.522" v="9801" actId="20577"/>
          <ac:spMkLst>
            <pc:docMk/>
            <pc:sldMk cId="3792911601" sldId="326"/>
            <ac:spMk id="16" creationId="{A02D2A1A-55D1-ED40-933B-3BDD921F6417}"/>
          </ac:spMkLst>
        </pc:spChg>
        <pc:graphicFrameChg chg="mod">
          <ac:chgData name="David  McVay" userId="421e7e82-f274-4901-a9af-9ac0fab77e26" providerId="ADAL" clId="{931B71D5-855A-4D93-9853-BFD3959A423C}" dt="2022-12-11T19:05:36.757" v="9789" actId="1035"/>
          <ac:graphicFrameMkLst>
            <pc:docMk/>
            <pc:sldMk cId="3792911601" sldId="326"/>
            <ac:graphicFrameMk id="3" creationId="{82417C98-D870-B327-1884-35E347799059}"/>
          </ac:graphicFrameMkLst>
        </pc:graphicFrameChg>
        <pc:graphicFrameChg chg="mod">
          <ac:chgData name="David  McVay" userId="421e7e82-f274-4901-a9af-9ac0fab77e26" providerId="ADAL" clId="{931B71D5-855A-4D93-9853-BFD3959A423C}" dt="2022-12-11T19:06:45.409" v="9915"/>
          <ac:graphicFrameMkLst>
            <pc:docMk/>
            <pc:sldMk cId="3792911601" sldId="326"/>
            <ac:graphicFrameMk id="6" creationId="{89309C0D-37F6-238E-FD32-3B126DBF8E95}"/>
          </ac:graphicFrameMkLst>
        </pc:graphicFrameChg>
        <pc:graphicFrameChg chg="mod">
          <ac:chgData name="David  McVay" userId="421e7e82-f274-4901-a9af-9ac0fab77e26" providerId="ADAL" clId="{931B71D5-855A-4D93-9853-BFD3959A423C}" dt="2022-12-11T19:06:45.437" v="9916"/>
          <ac:graphicFrameMkLst>
            <pc:docMk/>
            <pc:sldMk cId="3792911601" sldId="326"/>
            <ac:graphicFrameMk id="7" creationId="{7FFAC64A-8BC2-5D53-6568-E8B07CBA56E1}"/>
          </ac:graphicFrameMkLst>
        </pc:graphicFrameChg>
      </pc:sldChg>
      <pc:sldChg chg="modSp mod">
        <pc:chgData name="David  McVay" userId="421e7e82-f274-4901-a9af-9ac0fab77e26" providerId="ADAL" clId="{931B71D5-855A-4D93-9853-BFD3959A423C}" dt="2022-12-11T19:06:45.469" v="9918"/>
        <pc:sldMkLst>
          <pc:docMk/>
          <pc:sldMk cId="627485448" sldId="327"/>
        </pc:sldMkLst>
        <pc:spChg chg="mod">
          <ac:chgData name="David  McVay" userId="421e7e82-f274-4901-a9af-9ac0fab77e26" providerId="ADAL" clId="{931B71D5-855A-4D93-9853-BFD3959A423C}" dt="2022-12-11T19:06:32.556" v="9862" actId="20577"/>
          <ac:spMkLst>
            <pc:docMk/>
            <pc:sldMk cId="627485448" sldId="327"/>
            <ac:spMk id="16" creationId="{A02D2A1A-55D1-ED40-933B-3BDD921F6417}"/>
          </ac:spMkLst>
        </pc:spChg>
        <pc:graphicFrameChg chg="mod">
          <ac:chgData name="David  McVay" userId="421e7e82-f274-4901-a9af-9ac0fab77e26" providerId="ADAL" clId="{931B71D5-855A-4D93-9853-BFD3959A423C}" dt="2022-12-11T19:06:19.682" v="9856" actId="1035"/>
          <ac:graphicFrameMkLst>
            <pc:docMk/>
            <pc:sldMk cId="627485448" sldId="327"/>
            <ac:graphicFrameMk id="3" creationId="{D78544CD-D188-7881-4E5A-18737F0220A5}"/>
          </ac:graphicFrameMkLst>
        </pc:graphicFrameChg>
        <pc:graphicFrameChg chg="mod">
          <ac:chgData name="David  McVay" userId="421e7e82-f274-4901-a9af-9ac0fab77e26" providerId="ADAL" clId="{931B71D5-855A-4D93-9853-BFD3959A423C}" dt="2022-12-11T19:06:45.447" v="9917"/>
          <ac:graphicFrameMkLst>
            <pc:docMk/>
            <pc:sldMk cId="627485448" sldId="327"/>
            <ac:graphicFrameMk id="5" creationId="{1328F608-840C-F2E3-AC34-58EFC946234B}"/>
          </ac:graphicFrameMkLst>
        </pc:graphicFrameChg>
        <pc:graphicFrameChg chg="mod">
          <ac:chgData name="David  McVay" userId="421e7e82-f274-4901-a9af-9ac0fab77e26" providerId="ADAL" clId="{931B71D5-855A-4D93-9853-BFD3959A423C}" dt="2022-12-11T19:06:45.469" v="9918"/>
          <ac:graphicFrameMkLst>
            <pc:docMk/>
            <pc:sldMk cId="627485448" sldId="327"/>
            <ac:graphicFrameMk id="6" creationId="{6D562C58-BAE2-A5E4-4FB2-9CB213BBC1C0}"/>
          </ac:graphicFrameMkLst>
        </pc:graphicFrameChg>
      </pc:sldChg>
      <pc:sldChg chg="modSp mod">
        <pc:chgData name="David  McVay" userId="421e7e82-f274-4901-a9af-9ac0fab77e26" providerId="ADAL" clId="{931B71D5-855A-4D93-9853-BFD3959A423C}" dt="2022-12-11T19:07:04.663" v="9929" actId="20577"/>
        <pc:sldMkLst>
          <pc:docMk/>
          <pc:sldMk cId="2385007914" sldId="328"/>
        </pc:sldMkLst>
        <pc:spChg chg="mod">
          <ac:chgData name="David  McVay" userId="421e7e82-f274-4901-a9af-9ac0fab77e26" providerId="ADAL" clId="{931B71D5-855A-4D93-9853-BFD3959A423C}" dt="2022-12-11T19:07:04.663" v="9929" actId="20577"/>
          <ac:spMkLst>
            <pc:docMk/>
            <pc:sldMk cId="2385007914" sldId="328"/>
            <ac:spMk id="16" creationId="{A02D2A1A-55D1-ED40-933B-3BDD921F6417}"/>
          </ac:spMkLst>
        </pc:spChg>
        <pc:graphicFrameChg chg="mod">
          <ac:chgData name="David  McVay" userId="421e7e82-f274-4901-a9af-9ac0fab77e26" providerId="ADAL" clId="{931B71D5-855A-4D93-9853-BFD3959A423C}" dt="2022-12-11T19:06:51.245" v="9921" actId="1035"/>
          <ac:graphicFrameMkLst>
            <pc:docMk/>
            <pc:sldMk cId="2385007914" sldId="328"/>
            <ac:graphicFrameMk id="3" creationId="{A3A886B8-4844-4B7E-45D8-516616FB39D6}"/>
          </ac:graphicFrameMkLst>
        </pc:graphicFrameChg>
        <pc:graphicFrameChg chg="mod">
          <ac:chgData name="David  McVay" userId="421e7e82-f274-4901-a9af-9ac0fab77e26" providerId="ADAL" clId="{931B71D5-855A-4D93-9853-BFD3959A423C}" dt="2022-12-11T19:06:46.861" v="9919"/>
          <ac:graphicFrameMkLst>
            <pc:docMk/>
            <pc:sldMk cId="2385007914" sldId="328"/>
            <ac:graphicFrameMk id="5" creationId="{70F209AC-706D-4E07-C691-75F74975D5B4}"/>
          </ac:graphicFrameMkLst>
        </pc:graphicFrameChg>
        <pc:graphicFrameChg chg="mod">
          <ac:chgData name="David  McVay" userId="421e7e82-f274-4901-a9af-9ac0fab77e26" providerId="ADAL" clId="{931B71D5-855A-4D93-9853-BFD3959A423C}" dt="2022-12-11T19:06:48.583" v="9920"/>
          <ac:graphicFrameMkLst>
            <pc:docMk/>
            <pc:sldMk cId="2385007914" sldId="328"/>
            <ac:graphicFrameMk id="6" creationId="{FCB1BBBE-FCC4-50FB-D129-70D2F2616462}"/>
          </ac:graphicFrameMkLst>
        </pc:graphicFrameChg>
      </pc:sldChg>
      <pc:sldChg chg="modSp">
        <pc:chgData name="David  McVay" userId="421e7e82-f274-4901-a9af-9ac0fab77e26" providerId="ADAL" clId="{931B71D5-855A-4D93-9853-BFD3959A423C}" dt="2022-12-11T17:07:35.780" v="8046"/>
        <pc:sldMkLst>
          <pc:docMk/>
          <pc:sldMk cId="1009090701" sldId="329"/>
        </pc:sldMkLst>
        <pc:graphicFrameChg chg="mod">
          <ac:chgData name="David  McVay" userId="421e7e82-f274-4901-a9af-9ac0fab77e26" providerId="ADAL" clId="{931B71D5-855A-4D93-9853-BFD3959A423C}" dt="2022-12-11T17:07:35.764" v="8045"/>
          <ac:graphicFrameMkLst>
            <pc:docMk/>
            <pc:sldMk cId="1009090701" sldId="329"/>
            <ac:graphicFrameMk id="3" creationId="{083769EA-34F8-A15B-85AF-0C76DBE18052}"/>
          </ac:graphicFrameMkLst>
        </pc:graphicFrameChg>
        <pc:graphicFrameChg chg="mod">
          <ac:chgData name="David  McVay" userId="421e7e82-f274-4901-a9af-9ac0fab77e26" providerId="ADAL" clId="{931B71D5-855A-4D93-9853-BFD3959A423C}" dt="2022-12-11T17:07:35.780" v="8046"/>
          <ac:graphicFrameMkLst>
            <pc:docMk/>
            <pc:sldMk cId="1009090701" sldId="329"/>
            <ac:graphicFrameMk id="5" creationId="{E8125F6E-E01C-B08B-71F7-B8BC332BE7D8}"/>
          </ac:graphicFrameMkLst>
        </pc:graphicFrameChg>
      </pc:sldChg>
      <pc:sldChg chg="addSp delSp modSp mod">
        <pc:chgData name="David  McVay" userId="421e7e82-f274-4901-a9af-9ac0fab77e26" providerId="ADAL" clId="{931B71D5-855A-4D93-9853-BFD3959A423C}" dt="2022-12-11T17:07:51.052" v="8107" actId="1076"/>
        <pc:sldMkLst>
          <pc:docMk/>
          <pc:sldMk cId="2261024309" sldId="330"/>
        </pc:sldMkLst>
        <pc:graphicFrameChg chg="mod">
          <ac:chgData name="David  McVay" userId="421e7e82-f274-4901-a9af-9ac0fab77e26" providerId="ADAL" clId="{931B71D5-855A-4D93-9853-BFD3959A423C}" dt="2022-12-11T17:07:35.795" v="8047"/>
          <ac:graphicFrameMkLst>
            <pc:docMk/>
            <pc:sldMk cId="2261024309" sldId="330"/>
            <ac:graphicFrameMk id="5" creationId="{D51B2ABC-C415-42D2-143E-CF5623870ACB}"/>
          </ac:graphicFrameMkLst>
        </pc:graphicFrameChg>
        <pc:picChg chg="add mod">
          <ac:chgData name="David  McVay" userId="421e7e82-f274-4901-a9af-9ac0fab77e26" providerId="ADAL" clId="{931B71D5-855A-4D93-9853-BFD3959A423C}" dt="2022-12-11T17:07:51.052" v="8107" actId="1076"/>
          <ac:picMkLst>
            <pc:docMk/>
            <pc:sldMk cId="2261024309" sldId="330"/>
            <ac:picMk id="3" creationId="{DE113BD3-CFF2-6761-07E8-CDE488071910}"/>
          </ac:picMkLst>
        </pc:picChg>
        <pc:picChg chg="del">
          <ac:chgData name="David  McVay" userId="421e7e82-f274-4901-a9af-9ac0fab77e26" providerId="ADAL" clId="{931B71D5-855A-4D93-9853-BFD3959A423C}" dt="2022-12-11T17:07:43.331" v="8105" actId="478"/>
          <ac:picMkLst>
            <pc:docMk/>
            <pc:sldMk cId="2261024309" sldId="330"/>
            <ac:picMk id="7" creationId="{3FBD613B-1ED2-7B5E-FBB1-8190CA1E8FA7}"/>
          </ac:picMkLst>
        </pc:picChg>
      </pc:sldChg>
      <pc:sldChg chg="modSp mod">
        <pc:chgData name="David  McVay" userId="421e7e82-f274-4901-a9af-9ac0fab77e26" providerId="ADAL" clId="{931B71D5-855A-4D93-9853-BFD3959A423C}" dt="2022-12-11T19:06:44.973" v="9892"/>
        <pc:sldMkLst>
          <pc:docMk/>
          <pc:sldMk cId="3119344555" sldId="331"/>
        </pc:sldMkLst>
        <pc:spChg chg="mod">
          <ac:chgData name="David  McVay" userId="421e7e82-f274-4901-a9af-9ac0fab77e26" providerId="ADAL" clId="{931B71D5-855A-4D93-9853-BFD3959A423C}" dt="2022-12-11T18:48:05.112" v="8154" actId="20577"/>
          <ac:spMkLst>
            <pc:docMk/>
            <pc:sldMk cId="3119344555" sldId="331"/>
            <ac:spMk id="16" creationId="{A02D2A1A-55D1-ED40-933B-3BDD921F6417}"/>
          </ac:spMkLst>
        </pc:spChg>
        <pc:graphicFrameChg chg="mod">
          <ac:chgData name="David  McVay" userId="421e7e82-f274-4901-a9af-9ac0fab77e26" providerId="ADAL" clId="{931B71D5-855A-4D93-9853-BFD3959A423C}" dt="2022-12-11T18:48:07.061" v="8155" actId="1076"/>
          <ac:graphicFrameMkLst>
            <pc:docMk/>
            <pc:sldMk cId="3119344555" sldId="331"/>
            <ac:graphicFrameMk id="3" creationId="{FB1849A3-81A8-0398-3247-EC66FC888EE3}"/>
          </ac:graphicFrameMkLst>
        </pc:graphicFrameChg>
        <pc:graphicFrameChg chg="mod">
          <ac:chgData name="David  McVay" userId="421e7e82-f274-4901-a9af-9ac0fab77e26" providerId="ADAL" clId="{931B71D5-855A-4D93-9853-BFD3959A423C}" dt="2022-12-11T19:06:44.945" v="9891"/>
          <ac:graphicFrameMkLst>
            <pc:docMk/>
            <pc:sldMk cId="3119344555" sldId="331"/>
            <ac:graphicFrameMk id="6" creationId="{DFA225B9-B9AC-4BDA-1933-B02679CDA81D}"/>
          </ac:graphicFrameMkLst>
        </pc:graphicFrameChg>
        <pc:graphicFrameChg chg="mod">
          <ac:chgData name="David  McVay" userId="421e7e82-f274-4901-a9af-9ac0fab77e26" providerId="ADAL" clId="{931B71D5-855A-4D93-9853-BFD3959A423C}" dt="2022-12-11T19:06:44.973" v="9892"/>
          <ac:graphicFrameMkLst>
            <pc:docMk/>
            <pc:sldMk cId="3119344555" sldId="331"/>
            <ac:graphicFrameMk id="7" creationId="{0106D76C-DC2C-F19B-3CC6-697DBD51C569}"/>
          </ac:graphicFrameMkLst>
        </pc:graphicFrameChg>
      </pc:sldChg>
      <pc:sldChg chg="modSp mod">
        <pc:chgData name="David  McVay" userId="421e7e82-f274-4901-a9af-9ac0fab77e26" providerId="ADAL" clId="{931B71D5-855A-4D93-9853-BFD3959A423C}" dt="2022-12-11T19:06:45.014" v="9894"/>
        <pc:sldMkLst>
          <pc:docMk/>
          <pc:sldMk cId="3665854369" sldId="332"/>
        </pc:sldMkLst>
        <pc:graphicFrameChg chg="mod">
          <ac:chgData name="David  McVay" userId="421e7e82-f274-4901-a9af-9ac0fab77e26" providerId="ADAL" clId="{931B71D5-855A-4D93-9853-BFD3959A423C}" dt="2022-12-11T18:48:42.491" v="8169" actId="1037"/>
          <ac:graphicFrameMkLst>
            <pc:docMk/>
            <pc:sldMk cId="3665854369" sldId="332"/>
            <ac:graphicFrameMk id="3" creationId="{55177A74-84CB-3CF1-F30E-74451B61ABCE}"/>
          </ac:graphicFrameMkLst>
        </pc:graphicFrameChg>
        <pc:graphicFrameChg chg="mod">
          <ac:chgData name="David  McVay" userId="421e7e82-f274-4901-a9af-9ac0fab77e26" providerId="ADAL" clId="{931B71D5-855A-4D93-9853-BFD3959A423C}" dt="2022-12-11T19:06:44.990" v="9893"/>
          <ac:graphicFrameMkLst>
            <pc:docMk/>
            <pc:sldMk cId="3665854369" sldId="332"/>
            <ac:graphicFrameMk id="5" creationId="{AF36F6FE-6720-3232-9661-71D60840680C}"/>
          </ac:graphicFrameMkLst>
        </pc:graphicFrameChg>
        <pc:graphicFrameChg chg="mod">
          <ac:chgData name="David  McVay" userId="421e7e82-f274-4901-a9af-9ac0fab77e26" providerId="ADAL" clId="{931B71D5-855A-4D93-9853-BFD3959A423C}" dt="2022-12-11T19:06:45.014" v="9894"/>
          <ac:graphicFrameMkLst>
            <pc:docMk/>
            <pc:sldMk cId="3665854369" sldId="332"/>
            <ac:graphicFrameMk id="6" creationId="{22707467-2E34-73A1-FD7F-7F6BD895AA62}"/>
          </ac:graphicFrameMkLst>
        </pc:graphicFrameChg>
      </pc:sldChg>
      <pc:sldChg chg="modSp mod">
        <pc:chgData name="David  McVay" userId="421e7e82-f274-4901-a9af-9ac0fab77e26" providerId="ADAL" clId="{931B71D5-855A-4D93-9853-BFD3959A423C}" dt="2022-12-11T19:06:45.046" v="9896"/>
        <pc:sldMkLst>
          <pc:docMk/>
          <pc:sldMk cId="1528864283" sldId="333"/>
        </pc:sldMkLst>
        <pc:graphicFrameChg chg="mod">
          <ac:chgData name="David  McVay" userId="421e7e82-f274-4901-a9af-9ac0fab77e26" providerId="ADAL" clId="{931B71D5-855A-4D93-9853-BFD3959A423C}" dt="2022-12-11T18:49:05.589" v="8180" actId="1035"/>
          <ac:graphicFrameMkLst>
            <pc:docMk/>
            <pc:sldMk cId="1528864283" sldId="333"/>
            <ac:graphicFrameMk id="3" creationId="{6A7D315B-2D3B-45F9-7205-36E2E19D5120}"/>
          </ac:graphicFrameMkLst>
        </pc:graphicFrameChg>
        <pc:graphicFrameChg chg="mod">
          <ac:chgData name="David  McVay" userId="421e7e82-f274-4901-a9af-9ac0fab77e26" providerId="ADAL" clId="{931B71D5-855A-4D93-9853-BFD3959A423C}" dt="2022-12-11T19:06:45.024" v="9895"/>
          <ac:graphicFrameMkLst>
            <pc:docMk/>
            <pc:sldMk cId="1528864283" sldId="333"/>
            <ac:graphicFrameMk id="6" creationId="{721D0462-6255-E9B3-8749-B5DA898CBD7D}"/>
          </ac:graphicFrameMkLst>
        </pc:graphicFrameChg>
        <pc:graphicFrameChg chg="mod">
          <ac:chgData name="David  McVay" userId="421e7e82-f274-4901-a9af-9ac0fab77e26" providerId="ADAL" clId="{931B71D5-855A-4D93-9853-BFD3959A423C}" dt="2022-12-11T19:06:45.046" v="9896"/>
          <ac:graphicFrameMkLst>
            <pc:docMk/>
            <pc:sldMk cId="1528864283" sldId="333"/>
            <ac:graphicFrameMk id="7" creationId="{2F345E82-3236-CCCF-3613-2545E0BEC58F}"/>
          </ac:graphicFrameMkLst>
        </pc:graphicFrameChg>
      </pc:sldChg>
      <pc:sldChg chg="modSp mod">
        <pc:chgData name="David  McVay" userId="421e7e82-f274-4901-a9af-9ac0fab77e26" providerId="ADAL" clId="{931B71D5-855A-4D93-9853-BFD3959A423C}" dt="2022-12-11T18:49:50.956" v="8205" actId="20577"/>
        <pc:sldMkLst>
          <pc:docMk/>
          <pc:sldMk cId="1141130496" sldId="334"/>
        </pc:sldMkLst>
        <pc:spChg chg="mod">
          <ac:chgData name="David  McVay" userId="421e7e82-f274-4901-a9af-9ac0fab77e26" providerId="ADAL" clId="{931B71D5-855A-4D93-9853-BFD3959A423C}" dt="2022-12-11T18:49:50.956" v="8205" actId="20577"/>
          <ac:spMkLst>
            <pc:docMk/>
            <pc:sldMk cId="1141130496" sldId="334"/>
            <ac:spMk id="7" creationId="{75D99A3D-1118-3345-92EC-7EF8052DEEB2}"/>
          </ac:spMkLst>
        </pc:spChg>
        <pc:graphicFrameChg chg="mod">
          <ac:chgData name="David  McVay" userId="421e7e82-f274-4901-a9af-9ac0fab77e26" providerId="ADAL" clId="{931B71D5-855A-4D93-9853-BFD3959A423C}" dt="2022-12-11T18:49:35.365" v="8201" actId="1035"/>
          <ac:graphicFrameMkLst>
            <pc:docMk/>
            <pc:sldMk cId="1141130496" sldId="334"/>
            <ac:graphicFrameMk id="3" creationId="{058CF84F-64BD-F267-105C-1C8F545B55F1}"/>
          </ac:graphicFrameMkLst>
        </pc:graphicFrameChg>
        <pc:graphicFrameChg chg="mod">
          <ac:chgData name="David  McVay" userId="421e7e82-f274-4901-a9af-9ac0fab77e26" providerId="ADAL" clId="{931B71D5-855A-4D93-9853-BFD3959A423C}" dt="2022-12-11T18:49:32.187" v="8199" actId="1036"/>
          <ac:graphicFrameMkLst>
            <pc:docMk/>
            <pc:sldMk cId="1141130496" sldId="334"/>
            <ac:graphicFrameMk id="6" creationId="{1CC7F5D4-3266-F00F-480B-2744A8273CE3}"/>
          </ac:graphicFrameMkLst>
        </pc:graphicFrameChg>
      </pc:sldChg>
      <pc:sldChg chg="addSp delSp modSp mod">
        <pc:chgData name="David  McVay" userId="421e7e82-f274-4901-a9af-9ac0fab77e26" providerId="ADAL" clId="{931B71D5-855A-4D93-9853-BFD3959A423C}" dt="2022-12-11T18:54:52.677" v="8754" actId="1076"/>
        <pc:sldMkLst>
          <pc:docMk/>
          <pc:sldMk cId="3932875101" sldId="335"/>
        </pc:sldMkLst>
        <pc:spChg chg="mod">
          <ac:chgData name="David  McVay" userId="421e7e82-f274-4901-a9af-9ac0fab77e26" providerId="ADAL" clId="{931B71D5-855A-4D93-9853-BFD3959A423C}" dt="2022-12-11T18:50:25.255" v="8223" actId="20577"/>
          <ac:spMkLst>
            <pc:docMk/>
            <pc:sldMk cId="3932875101" sldId="335"/>
            <ac:spMk id="2" creationId="{29DCB062-AC38-5444-A83E-ED9443F4F4A7}"/>
          </ac:spMkLst>
        </pc:spChg>
        <pc:graphicFrameChg chg="mod">
          <ac:chgData name="David  McVay" userId="421e7e82-f274-4901-a9af-9ac0fab77e26" providerId="ADAL" clId="{931B71D5-855A-4D93-9853-BFD3959A423C}" dt="2022-12-11T17:07:35.942" v="8059"/>
          <ac:graphicFrameMkLst>
            <pc:docMk/>
            <pc:sldMk cId="3932875101" sldId="335"/>
            <ac:graphicFrameMk id="9" creationId="{2F80238C-D411-990D-1802-90DC798A6F6C}"/>
          </ac:graphicFrameMkLst>
        </pc:graphicFrameChg>
        <pc:picChg chg="add del mod">
          <ac:chgData name="David  McVay" userId="421e7e82-f274-4901-a9af-9ac0fab77e26" providerId="ADAL" clId="{931B71D5-855A-4D93-9853-BFD3959A423C}" dt="2022-12-11T18:54:41.404" v="8752" actId="478"/>
          <ac:picMkLst>
            <pc:docMk/>
            <pc:sldMk cId="3932875101" sldId="335"/>
            <ac:picMk id="3" creationId="{C447EC82-E377-1B8C-178A-8AA3013336E2}"/>
          </ac:picMkLst>
        </pc:picChg>
        <pc:picChg chg="add mod">
          <ac:chgData name="David  McVay" userId="421e7e82-f274-4901-a9af-9ac0fab77e26" providerId="ADAL" clId="{931B71D5-855A-4D93-9853-BFD3959A423C}" dt="2022-12-11T18:54:52.677" v="8754" actId="1076"/>
          <ac:picMkLst>
            <pc:docMk/>
            <pc:sldMk cId="3932875101" sldId="335"/>
            <ac:picMk id="5" creationId="{2DD1759A-8621-9E51-8150-3DD8BD038B67}"/>
          </ac:picMkLst>
        </pc:picChg>
        <pc:picChg chg="del mod">
          <ac:chgData name="David  McVay" userId="421e7e82-f274-4901-a9af-9ac0fab77e26" providerId="ADAL" clId="{931B71D5-855A-4D93-9853-BFD3959A423C}" dt="2022-12-11T18:50:53.109" v="8225" actId="478"/>
          <ac:picMkLst>
            <pc:docMk/>
            <pc:sldMk cId="3932875101" sldId="335"/>
            <ac:picMk id="6" creationId="{5130AADE-CCC9-2909-E182-6F60D09D9FE4}"/>
          </ac:picMkLst>
        </pc:picChg>
      </pc:sldChg>
      <pc:sldChg chg="modSp">
        <pc:chgData name="David  McVay" userId="421e7e82-f274-4901-a9af-9ac0fab77e26" providerId="ADAL" clId="{931B71D5-855A-4D93-9853-BFD3959A423C}" dt="2022-12-11T19:06:45.076" v="9898"/>
        <pc:sldMkLst>
          <pc:docMk/>
          <pc:sldMk cId="79379354" sldId="336"/>
        </pc:sldMkLst>
        <pc:graphicFrameChg chg="mod">
          <ac:chgData name="David  McVay" userId="421e7e82-f274-4901-a9af-9ac0fab77e26" providerId="ADAL" clId="{931B71D5-855A-4D93-9853-BFD3959A423C}" dt="2022-12-11T17:07:35.942" v="8060"/>
          <ac:graphicFrameMkLst>
            <pc:docMk/>
            <pc:sldMk cId="79379354" sldId="336"/>
            <ac:graphicFrameMk id="3" creationId="{6AE2A58C-0191-C1EE-6E88-BE98912B3047}"/>
          </ac:graphicFrameMkLst>
        </pc:graphicFrameChg>
        <pc:graphicFrameChg chg="mod">
          <ac:chgData name="David  McVay" userId="421e7e82-f274-4901-a9af-9ac0fab77e26" providerId="ADAL" clId="{931B71D5-855A-4D93-9853-BFD3959A423C}" dt="2022-12-11T19:06:45.056" v="9897"/>
          <ac:graphicFrameMkLst>
            <pc:docMk/>
            <pc:sldMk cId="79379354" sldId="336"/>
            <ac:graphicFrameMk id="5" creationId="{805D4024-73FB-9D40-7609-A3DEAC47167F}"/>
          </ac:graphicFrameMkLst>
        </pc:graphicFrameChg>
        <pc:graphicFrameChg chg="mod">
          <ac:chgData name="David  McVay" userId="421e7e82-f274-4901-a9af-9ac0fab77e26" providerId="ADAL" clId="{931B71D5-855A-4D93-9853-BFD3959A423C}" dt="2022-12-11T19:06:45.076" v="9898"/>
          <ac:graphicFrameMkLst>
            <pc:docMk/>
            <pc:sldMk cId="79379354" sldId="336"/>
            <ac:graphicFrameMk id="6" creationId="{B6B56AD5-C723-F0B2-E178-044C8DFAECAE}"/>
          </ac:graphicFrameMkLst>
        </pc:graphicFrameChg>
      </pc:sldChg>
      <pc:sldChg chg="modSp mod">
        <pc:chgData name="David  McVay" userId="421e7e82-f274-4901-a9af-9ac0fab77e26" providerId="ADAL" clId="{931B71D5-855A-4D93-9853-BFD3959A423C}" dt="2022-12-11T19:06:45.117" v="9900"/>
        <pc:sldMkLst>
          <pc:docMk/>
          <pc:sldMk cId="3428567673" sldId="337"/>
        </pc:sldMkLst>
        <pc:graphicFrameChg chg="mod">
          <ac:chgData name="David  McVay" userId="421e7e82-f274-4901-a9af-9ac0fab77e26" providerId="ADAL" clId="{931B71D5-855A-4D93-9853-BFD3959A423C}" dt="2022-12-11T18:52:08.879" v="8271" actId="1035"/>
          <ac:graphicFrameMkLst>
            <pc:docMk/>
            <pc:sldMk cId="3428567673" sldId="337"/>
            <ac:graphicFrameMk id="3" creationId="{E2D78BB2-3021-AB58-9017-AA0E988DDDE2}"/>
          </ac:graphicFrameMkLst>
        </pc:graphicFrameChg>
        <pc:graphicFrameChg chg="mod">
          <ac:chgData name="David  McVay" userId="421e7e82-f274-4901-a9af-9ac0fab77e26" providerId="ADAL" clId="{931B71D5-855A-4D93-9853-BFD3959A423C}" dt="2022-12-11T19:06:45.094" v="9899"/>
          <ac:graphicFrameMkLst>
            <pc:docMk/>
            <pc:sldMk cId="3428567673" sldId="337"/>
            <ac:graphicFrameMk id="6" creationId="{18F26FFE-B80B-C8BA-9352-E3A44F7A0591}"/>
          </ac:graphicFrameMkLst>
        </pc:graphicFrameChg>
        <pc:graphicFrameChg chg="mod">
          <ac:chgData name="David  McVay" userId="421e7e82-f274-4901-a9af-9ac0fab77e26" providerId="ADAL" clId="{931B71D5-855A-4D93-9853-BFD3959A423C}" dt="2022-12-11T19:06:45.117" v="9900"/>
          <ac:graphicFrameMkLst>
            <pc:docMk/>
            <pc:sldMk cId="3428567673" sldId="337"/>
            <ac:graphicFrameMk id="7" creationId="{5BCE4844-3C34-DCC5-4105-E4B3EB88C4BB}"/>
          </ac:graphicFrameMkLst>
        </pc:graphicFrameChg>
      </pc:sldChg>
      <pc:sldChg chg="modSp mod">
        <pc:chgData name="David  McVay" userId="421e7e82-f274-4901-a9af-9ac0fab77e26" providerId="ADAL" clId="{931B71D5-855A-4D93-9853-BFD3959A423C}" dt="2022-12-11T18:52:25.391" v="8283" actId="1036"/>
        <pc:sldMkLst>
          <pc:docMk/>
          <pc:sldMk cId="2384882478" sldId="338"/>
        </pc:sldMkLst>
        <pc:graphicFrameChg chg="mod">
          <ac:chgData name="David  McVay" userId="421e7e82-f274-4901-a9af-9ac0fab77e26" providerId="ADAL" clId="{931B71D5-855A-4D93-9853-BFD3959A423C}" dt="2022-12-11T18:52:25.391" v="8283" actId="1036"/>
          <ac:graphicFrameMkLst>
            <pc:docMk/>
            <pc:sldMk cId="2384882478" sldId="338"/>
            <ac:graphicFrameMk id="3" creationId="{B9B5EBF3-21FF-CEC5-A65A-BC4141FFF5D7}"/>
          </ac:graphicFrameMkLst>
        </pc:graphicFrameChg>
        <pc:graphicFrameChg chg="mod">
          <ac:chgData name="David  McVay" userId="421e7e82-f274-4901-a9af-9ac0fab77e26" providerId="ADAL" clId="{931B71D5-855A-4D93-9853-BFD3959A423C}" dt="2022-12-11T18:52:19.703" v="8276" actId="1037"/>
          <ac:graphicFrameMkLst>
            <pc:docMk/>
            <pc:sldMk cId="2384882478" sldId="338"/>
            <ac:graphicFrameMk id="5" creationId="{BC911269-05EA-A2B4-4D6F-DE986C6214B7}"/>
          </ac:graphicFrameMkLst>
        </pc:graphicFrameChg>
      </pc:sldChg>
      <pc:sldChg chg="addSp delSp modSp mod">
        <pc:chgData name="David  McVay" userId="421e7e82-f274-4901-a9af-9ac0fab77e26" providerId="ADAL" clId="{931B71D5-855A-4D93-9853-BFD3959A423C}" dt="2022-12-11T18:55:38.726" v="8757" actId="1076"/>
        <pc:sldMkLst>
          <pc:docMk/>
          <pc:sldMk cId="2934773899" sldId="339"/>
        </pc:sldMkLst>
        <pc:graphicFrameChg chg="mod">
          <ac:chgData name="David  McVay" userId="421e7e82-f274-4901-a9af-9ac0fab77e26" providerId="ADAL" clId="{931B71D5-855A-4D93-9853-BFD3959A423C}" dt="2022-12-11T17:07:36.043" v="8068"/>
          <ac:graphicFrameMkLst>
            <pc:docMk/>
            <pc:sldMk cId="2934773899" sldId="339"/>
            <ac:graphicFrameMk id="5" creationId="{625E64DE-1782-8414-A70E-4602962DAB59}"/>
          </ac:graphicFrameMkLst>
        </pc:graphicFrameChg>
        <pc:picChg chg="add mod">
          <ac:chgData name="David  McVay" userId="421e7e82-f274-4901-a9af-9ac0fab77e26" providerId="ADAL" clId="{931B71D5-855A-4D93-9853-BFD3959A423C}" dt="2022-12-11T18:55:38.726" v="8757" actId="1076"/>
          <ac:picMkLst>
            <pc:docMk/>
            <pc:sldMk cId="2934773899" sldId="339"/>
            <ac:picMk id="3" creationId="{3D16BD4F-B1AF-D8CD-257D-DAB03718AE6C}"/>
          </ac:picMkLst>
        </pc:picChg>
        <pc:picChg chg="del">
          <ac:chgData name="David  McVay" userId="421e7e82-f274-4901-a9af-9ac0fab77e26" providerId="ADAL" clId="{931B71D5-855A-4D93-9853-BFD3959A423C}" dt="2022-12-11T18:55:31.820" v="8755" actId="478"/>
          <ac:picMkLst>
            <pc:docMk/>
            <pc:sldMk cId="2934773899" sldId="339"/>
            <ac:picMk id="7" creationId="{15B04C4A-0213-A801-ADC7-2F49759FB0EE}"/>
          </ac:picMkLst>
        </pc:picChg>
      </pc:sldChg>
      <pc:sldChg chg="modSp mod">
        <pc:chgData name="David  McVay" userId="421e7e82-f274-4901-a9af-9ac0fab77e26" providerId="ADAL" clId="{931B71D5-855A-4D93-9853-BFD3959A423C}" dt="2022-12-11T19:06:45.147" v="9902"/>
        <pc:sldMkLst>
          <pc:docMk/>
          <pc:sldMk cId="201755295" sldId="340"/>
        </pc:sldMkLst>
        <pc:graphicFrameChg chg="mod">
          <ac:chgData name="David  McVay" userId="421e7e82-f274-4901-a9af-9ac0fab77e26" providerId="ADAL" clId="{931B71D5-855A-4D93-9853-BFD3959A423C}" dt="2022-12-11T19:06:45.127" v="9901"/>
          <ac:graphicFrameMkLst>
            <pc:docMk/>
            <pc:sldMk cId="201755295" sldId="340"/>
            <ac:graphicFrameMk id="5" creationId="{BFEF70C8-49CF-AB4D-E452-58D4F0E118FC}"/>
          </ac:graphicFrameMkLst>
        </pc:graphicFrameChg>
        <pc:graphicFrameChg chg="mod">
          <ac:chgData name="David  McVay" userId="421e7e82-f274-4901-a9af-9ac0fab77e26" providerId="ADAL" clId="{931B71D5-855A-4D93-9853-BFD3959A423C}" dt="2022-12-11T19:06:45.147" v="9902"/>
          <ac:graphicFrameMkLst>
            <pc:docMk/>
            <pc:sldMk cId="201755295" sldId="340"/>
            <ac:graphicFrameMk id="7" creationId="{F7C59385-2374-7F5B-C728-04CB8C2920D4}"/>
          </ac:graphicFrameMkLst>
        </pc:graphicFrameChg>
        <pc:graphicFrameChg chg="mod">
          <ac:chgData name="David  McVay" userId="421e7e82-f274-4901-a9af-9ac0fab77e26" providerId="ADAL" clId="{931B71D5-855A-4D93-9853-BFD3959A423C}" dt="2022-12-11T18:56:24.689" v="8816" actId="1035"/>
          <ac:graphicFrameMkLst>
            <pc:docMk/>
            <pc:sldMk cId="201755295" sldId="340"/>
            <ac:graphicFrameMk id="11" creationId="{BC01BEF8-CCD2-0B94-EE6B-A9F09477DA12}"/>
          </ac:graphicFrameMkLst>
        </pc:graphicFrameChg>
      </pc:sldChg>
      <pc:sldChg chg="modSp mod">
        <pc:chgData name="David  McVay" userId="421e7e82-f274-4901-a9af-9ac0fab77e26" providerId="ADAL" clId="{931B71D5-855A-4D93-9853-BFD3959A423C}" dt="2022-12-11T19:06:45.187" v="9904"/>
        <pc:sldMkLst>
          <pc:docMk/>
          <pc:sldMk cId="219004800" sldId="341"/>
        </pc:sldMkLst>
        <pc:graphicFrameChg chg="mod">
          <ac:chgData name="David  McVay" userId="421e7e82-f274-4901-a9af-9ac0fab77e26" providerId="ADAL" clId="{931B71D5-855A-4D93-9853-BFD3959A423C}" dt="2022-12-11T18:59:09.384" v="9491" actId="1035"/>
          <ac:graphicFrameMkLst>
            <pc:docMk/>
            <pc:sldMk cId="219004800" sldId="341"/>
            <ac:graphicFrameMk id="3" creationId="{525AD362-D7E6-3B40-D06E-07D1729F5C1A}"/>
          </ac:graphicFrameMkLst>
        </pc:graphicFrameChg>
        <pc:graphicFrameChg chg="mod">
          <ac:chgData name="David  McVay" userId="421e7e82-f274-4901-a9af-9ac0fab77e26" providerId="ADAL" clId="{931B71D5-855A-4D93-9853-BFD3959A423C}" dt="2022-12-11T19:06:45.165" v="9903"/>
          <ac:graphicFrameMkLst>
            <pc:docMk/>
            <pc:sldMk cId="219004800" sldId="341"/>
            <ac:graphicFrameMk id="6" creationId="{64350C91-A150-E079-27EC-AD7C9F65A58B}"/>
          </ac:graphicFrameMkLst>
        </pc:graphicFrameChg>
        <pc:graphicFrameChg chg="mod">
          <ac:chgData name="David  McVay" userId="421e7e82-f274-4901-a9af-9ac0fab77e26" providerId="ADAL" clId="{931B71D5-855A-4D93-9853-BFD3959A423C}" dt="2022-12-11T19:06:45.187" v="9904"/>
          <ac:graphicFrameMkLst>
            <pc:docMk/>
            <pc:sldMk cId="219004800" sldId="341"/>
            <ac:graphicFrameMk id="7" creationId="{1656ACAD-6B9F-CEA1-DEF7-0C152195B41D}"/>
          </ac:graphicFrameMkLst>
        </pc:graphicFrameChg>
      </pc:sldChg>
      <pc:sldChg chg="modSp mod">
        <pc:chgData name="David  McVay" userId="421e7e82-f274-4901-a9af-9ac0fab77e26" providerId="ADAL" clId="{931B71D5-855A-4D93-9853-BFD3959A423C}" dt="2022-12-11T19:06:45.217" v="9906"/>
        <pc:sldMkLst>
          <pc:docMk/>
          <pc:sldMk cId="2667988713" sldId="342"/>
        </pc:sldMkLst>
        <pc:graphicFrameChg chg="mod">
          <ac:chgData name="David  McVay" userId="421e7e82-f274-4901-a9af-9ac0fab77e26" providerId="ADAL" clId="{931B71D5-855A-4D93-9853-BFD3959A423C}" dt="2022-12-11T18:59:42.299" v="9539" actId="1035"/>
          <ac:graphicFrameMkLst>
            <pc:docMk/>
            <pc:sldMk cId="2667988713" sldId="342"/>
            <ac:graphicFrameMk id="3" creationId="{E8A1AF13-43C5-D643-5548-0598BF323BCC}"/>
          </ac:graphicFrameMkLst>
        </pc:graphicFrameChg>
        <pc:graphicFrameChg chg="mod">
          <ac:chgData name="David  McVay" userId="421e7e82-f274-4901-a9af-9ac0fab77e26" providerId="ADAL" clId="{931B71D5-855A-4D93-9853-BFD3959A423C}" dt="2022-12-11T19:06:45.197" v="9905"/>
          <ac:graphicFrameMkLst>
            <pc:docMk/>
            <pc:sldMk cId="2667988713" sldId="342"/>
            <ac:graphicFrameMk id="5" creationId="{0D51F28D-5FC8-7E30-ECDF-C41094A38123}"/>
          </ac:graphicFrameMkLst>
        </pc:graphicFrameChg>
        <pc:graphicFrameChg chg="mod">
          <ac:chgData name="David  McVay" userId="421e7e82-f274-4901-a9af-9ac0fab77e26" providerId="ADAL" clId="{931B71D5-855A-4D93-9853-BFD3959A423C}" dt="2022-12-11T19:06:45.217" v="9906"/>
          <ac:graphicFrameMkLst>
            <pc:docMk/>
            <pc:sldMk cId="2667988713" sldId="342"/>
            <ac:graphicFrameMk id="7" creationId="{10951404-03A1-D96D-6D5A-0A687C18D362}"/>
          </ac:graphicFrameMkLst>
        </pc:graphicFrameChg>
      </pc:sldChg>
      <pc:sldChg chg="modSp mod">
        <pc:chgData name="David  McVay" userId="421e7e82-f274-4901-a9af-9ac0fab77e26" providerId="ADAL" clId="{931B71D5-855A-4D93-9853-BFD3959A423C}" dt="2022-12-11T18:59:52.684" v="9540" actId="1035"/>
        <pc:sldMkLst>
          <pc:docMk/>
          <pc:sldMk cId="2018093958" sldId="343"/>
        </pc:sldMkLst>
        <pc:graphicFrameChg chg="mod">
          <ac:chgData name="David  McVay" userId="421e7e82-f274-4901-a9af-9ac0fab77e26" providerId="ADAL" clId="{931B71D5-855A-4D93-9853-BFD3959A423C}" dt="2022-12-11T17:07:36.165" v="8078"/>
          <ac:graphicFrameMkLst>
            <pc:docMk/>
            <pc:sldMk cId="2018093958" sldId="343"/>
            <ac:graphicFrameMk id="3" creationId="{B6184184-E46E-14FD-AFF4-93C933501D4A}"/>
          </ac:graphicFrameMkLst>
        </pc:graphicFrameChg>
        <pc:graphicFrameChg chg="mod">
          <ac:chgData name="David  McVay" userId="421e7e82-f274-4901-a9af-9ac0fab77e26" providerId="ADAL" clId="{931B71D5-855A-4D93-9853-BFD3959A423C}" dt="2022-12-11T18:59:52.684" v="9540" actId="1035"/>
          <ac:graphicFrameMkLst>
            <pc:docMk/>
            <pc:sldMk cId="2018093958" sldId="343"/>
            <ac:graphicFrameMk id="5" creationId="{3EEECBC0-2E87-FCE5-E8D8-EC24C82EA73D}"/>
          </ac:graphicFrameMkLst>
        </pc:graphicFrameChg>
      </pc:sldChg>
      <pc:sldChg chg="addSp delSp modSp mod">
        <pc:chgData name="David  McVay" userId="421e7e82-f274-4901-a9af-9ac0fab77e26" providerId="ADAL" clId="{931B71D5-855A-4D93-9853-BFD3959A423C}" dt="2022-12-11T19:00:28.606" v="9559" actId="1076"/>
        <pc:sldMkLst>
          <pc:docMk/>
          <pc:sldMk cId="2532859554" sldId="344"/>
        </pc:sldMkLst>
        <pc:graphicFrameChg chg="mod">
          <ac:chgData name="David  McVay" userId="421e7e82-f274-4901-a9af-9ac0fab77e26" providerId="ADAL" clId="{931B71D5-855A-4D93-9853-BFD3959A423C}" dt="2022-12-11T17:07:36.196" v="8080"/>
          <ac:graphicFrameMkLst>
            <pc:docMk/>
            <pc:sldMk cId="2532859554" sldId="344"/>
            <ac:graphicFrameMk id="3" creationId="{44504436-7D02-7542-42E4-B7FFDCBFC6B0}"/>
          </ac:graphicFrameMkLst>
        </pc:graphicFrameChg>
        <pc:picChg chg="add mod">
          <ac:chgData name="David  McVay" userId="421e7e82-f274-4901-a9af-9ac0fab77e26" providerId="ADAL" clId="{931B71D5-855A-4D93-9853-BFD3959A423C}" dt="2022-12-11T19:00:28.606" v="9559" actId="1076"/>
          <ac:picMkLst>
            <pc:docMk/>
            <pc:sldMk cId="2532859554" sldId="344"/>
            <ac:picMk id="5" creationId="{E468012D-2EC4-E7C3-824B-BC6A4447EE8D}"/>
          </ac:picMkLst>
        </pc:picChg>
        <pc:picChg chg="del">
          <ac:chgData name="David  McVay" userId="421e7e82-f274-4901-a9af-9ac0fab77e26" providerId="ADAL" clId="{931B71D5-855A-4D93-9853-BFD3959A423C}" dt="2022-12-11T19:00:21.302" v="9557" actId="478"/>
          <ac:picMkLst>
            <pc:docMk/>
            <pc:sldMk cId="2532859554" sldId="344"/>
            <ac:picMk id="8" creationId="{B84E17EF-5C47-3DCC-AC7C-0F8BAB9DFD9E}"/>
          </ac:picMkLst>
        </pc:picChg>
      </pc:sldChg>
      <pc:sldChg chg="modSp mod">
        <pc:chgData name="David  McVay" userId="421e7e82-f274-4901-a9af-9ac0fab77e26" providerId="ADAL" clId="{931B71D5-855A-4D93-9853-BFD3959A423C}" dt="2022-12-11T19:06:45.258" v="9908"/>
        <pc:sldMkLst>
          <pc:docMk/>
          <pc:sldMk cId="3517225569" sldId="345"/>
        </pc:sldMkLst>
        <pc:graphicFrameChg chg="mod">
          <ac:chgData name="David  McVay" userId="421e7e82-f274-4901-a9af-9ac0fab77e26" providerId="ADAL" clId="{931B71D5-855A-4D93-9853-BFD3959A423C}" dt="2022-12-11T19:00:55.565" v="9562" actId="1035"/>
          <ac:graphicFrameMkLst>
            <pc:docMk/>
            <pc:sldMk cId="3517225569" sldId="345"/>
            <ac:graphicFrameMk id="3" creationId="{5BC1D9FB-F15B-E8E8-ABD2-AD21FCECE5A8}"/>
          </ac:graphicFrameMkLst>
        </pc:graphicFrameChg>
        <pc:graphicFrameChg chg="mod">
          <ac:chgData name="David  McVay" userId="421e7e82-f274-4901-a9af-9ac0fab77e26" providerId="ADAL" clId="{931B71D5-855A-4D93-9853-BFD3959A423C}" dt="2022-12-11T19:06:45.228" v="9907"/>
          <ac:graphicFrameMkLst>
            <pc:docMk/>
            <pc:sldMk cId="3517225569" sldId="345"/>
            <ac:graphicFrameMk id="6" creationId="{0B8220FB-4B59-CDBD-9D26-F1B026111C13}"/>
          </ac:graphicFrameMkLst>
        </pc:graphicFrameChg>
        <pc:graphicFrameChg chg="mod">
          <ac:chgData name="David  McVay" userId="421e7e82-f274-4901-a9af-9ac0fab77e26" providerId="ADAL" clId="{931B71D5-855A-4D93-9853-BFD3959A423C}" dt="2022-12-11T19:06:45.258" v="9908"/>
          <ac:graphicFrameMkLst>
            <pc:docMk/>
            <pc:sldMk cId="3517225569" sldId="345"/>
            <ac:graphicFrameMk id="7" creationId="{1A58ACAF-BB7B-8D91-CFFB-71B7FBB0097F}"/>
          </ac:graphicFrameMkLst>
        </pc:graphicFrameChg>
      </pc:sldChg>
      <pc:sldChg chg="modSp mod">
        <pc:chgData name="David  McVay" userId="421e7e82-f274-4901-a9af-9ac0fab77e26" providerId="ADAL" clId="{931B71D5-855A-4D93-9853-BFD3959A423C}" dt="2022-12-11T19:06:45.336" v="9910"/>
        <pc:sldMkLst>
          <pc:docMk/>
          <pc:sldMk cId="2895719652" sldId="346"/>
        </pc:sldMkLst>
        <pc:graphicFrameChg chg="mod">
          <ac:chgData name="David  McVay" userId="421e7e82-f274-4901-a9af-9ac0fab77e26" providerId="ADAL" clId="{931B71D5-855A-4D93-9853-BFD3959A423C}" dt="2022-12-11T19:01:26.520" v="9566" actId="1035"/>
          <ac:graphicFrameMkLst>
            <pc:docMk/>
            <pc:sldMk cId="2895719652" sldId="346"/>
            <ac:graphicFrameMk id="3" creationId="{27FD2093-D215-0A4C-DBA9-3B929E353066}"/>
          </ac:graphicFrameMkLst>
        </pc:graphicFrameChg>
        <pc:graphicFrameChg chg="mod">
          <ac:chgData name="David  McVay" userId="421e7e82-f274-4901-a9af-9ac0fab77e26" providerId="ADAL" clId="{931B71D5-855A-4D93-9853-BFD3959A423C}" dt="2022-12-11T19:06:45.278" v="9909"/>
          <ac:graphicFrameMkLst>
            <pc:docMk/>
            <pc:sldMk cId="2895719652" sldId="346"/>
            <ac:graphicFrameMk id="5" creationId="{F17E7CA4-2DA8-9271-E629-1AB6064239FC}"/>
          </ac:graphicFrameMkLst>
        </pc:graphicFrameChg>
        <pc:graphicFrameChg chg="mod">
          <ac:chgData name="David  McVay" userId="421e7e82-f274-4901-a9af-9ac0fab77e26" providerId="ADAL" clId="{931B71D5-855A-4D93-9853-BFD3959A423C}" dt="2022-12-11T19:06:45.336" v="9910"/>
          <ac:graphicFrameMkLst>
            <pc:docMk/>
            <pc:sldMk cId="2895719652" sldId="346"/>
            <ac:graphicFrameMk id="6" creationId="{472477D0-2846-427B-80DD-7AB355F430C4}"/>
          </ac:graphicFrameMkLst>
        </pc:graphicFrameChg>
      </pc:sldChg>
      <pc:sldChg chg="modSp mod">
        <pc:chgData name="David  McVay" userId="421e7e82-f274-4901-a9af-9ac0fab77e26" providerId="ADAL" clId="{931B71D5-855A-4D93-9853-BFD3959A423C}" dt="2022-12-11T17:07:35.764" v="8044"/>
        <pc:sldMkLst>
          <pc:docMk/>
          <pc:sldMk cId="1506891996" sldId="795"/>
        </pc:sldMkLst>
        <pc:graphicFrameChg chg="mod">
          <ac:chgData name="David  McVay" userId="421e7e82-f274-4901-a9af-9ac0fab77e26" providerId="ADAL" clId="{931B71D5-855A-4D93-9853-BFD3959A423C}" dt="2022-12-11T17:07:35.764" v="8044"/>
          <ac:graphicFrameMkLst>
            <pc:docMk/>
            <pc:sldMk cId="1506891996" sldId="795"/>
            <ac:graphicFrameMk id="2" creationId="{E5EA0060-FC94-FCB6-DD79-AE3692E9545E}"/>
          </ac:graphicFrameMkLst>
        </pc:graphicFrameChg>
      </pc:sldChg>
      <pc:sldChg chg="modSp mod">
        <pc:chgData name="David  McVay" userId="421e7e82-f274-4901-a9af-9ac0fab77e26" providerId="ADAL" clId="{931B71D5-855A-4D93-9853-BFD3959A423C}" dt="2022-12-11T17:07:35.279" v="8010"/>
        <pc:sldMkLst>
          <pc:docMk/>
          <pc:sldMk cId="178584172" sldId="796"/>
        </pc:sldMkLst>
        <pc:graphicFrameChg chg="mod">
          <ac:chgData name="David  McVay" userId="421e7e82-f274-4901-a9af-9ac0fab77e26" providerId="ADAL" clId="{931B71D5-855A-4D93-9853-BFD3959A423C}" dt="2022-12-11T17:07:35.241" v="8008"/>
          <ac:graphicFrameMkLst>
            <pc:docMk/>
            <pc:sldMk cId="178584172" sldId="796"/>
            <ac:graphicFrameMk id="8" creationId="{B8FE9643-D9B9-1F33-216F-CA4FCEBA1F0F}"/>
          </ac:graphicFrameMkLst>
        </pc:graphicFrameChg>
        <pc:graphicFrameChg chg="mod">
          <ac:chgData name="David  McVay" userId="421e7e82-f274-4901-a9af-9ac0fab77e26" providerId="ADAL" clId="{931B71D5-855A-4D93-9853-BFD3959A423C}" dt="2022-12-11T17:07:35.257" v="8009"/>
          <ac:graphicFrameMkLst>
            <pc:docMk/>
            <pc:sldMk cId="178584172" sldId="796"/>
            <ac:graphicFrameMk id="9" creationId="{0C0310CA-E235-96EC-5BB6-725D44AD097B}"/>
          </ac:graphicFrameMkLst>
        </pc:graphicFrameChg>
        <pc:graphicFrameChg chg="mod">
          <ac:chgData name="David  McVay" userId="421e7e82-f274-4901-a9af-9ac0fab77e26" providerId="ADAL" clId="{931B71D5-855A-4D93-9853-BFD3959A423C}" dt="2022-12-11T17:07:35.279" v="8010"/>
          <ac:graphicFrameMkLst>
            <pc:docMk/>
            <pc:sldMk cId="178584172" sldId="796"/>
            <ac:graphicFrameMk id="10" creationId="{2DB2EDA9-4048-C09A-BCFA-8320FAEFF472}"/>
          </ac:graphicFrameMkLst>
        </pc:graphicFrameChg>
      </pc:sldChg>
    </pc:docChg>
  </pc:docChgLst>
  <pc:docChgLst>
    <pc:chgData name="David  McVay" userId="421e7e82-f274-4901-a9af-9ac0fab77e26" providerId="ADAL" clId="{9EE19C49-A293-476F-A749-BBF797C2B8CC}"/>
    <pc:docChg chg="custSel modSld">
      <pc:chgData name="David  McVay" userId="421e7e82-f274-4901-a9af-9ac0fab77e26" providerId="ADAL" clId="{9EE19C49-A293-476F-A749-BBF797C2B8CC}" dt="2022-04-03T13:48:57.619" v="80" actId="20577"/>
      <pc:docMkLst>
        <pc:docMk/>
      </pc:docMkLst>
      <pc:sldChg chg="modSp mod">
        <pc:chgData name="David  McVay" userId="421e7e82-f274-4901-a9af-9ac0fab77e26" providerId="ADAL" clId="{9EE19C49-A293-476F-A749-BBF797C2B8CC}" dt="2022-04-03T13:41:20.628" v="1" actId="20577"/>
        <pc:sldMkLst>
          <pc:docMk/>
          <pc:sldMk cId="0" sldId="257"/>
        </pc:sldMkLst>
        <pc:spChg chg="mod">
          <ac:chgData name="David  McVay" userId="421e7e82-f274-4901-a9af-9ac0fab77e26" providerId="ADAL" clId="{9EE19C49-A293-476F-A749-BBF797C2B8CC}" dt="2022-04-03T13:41:20.628" v="1" actId="20577"/>
          <ac:spMkLst>
            <pc:docMk/>
            <pc:sldMk cId="0" sldId="257"/>
            <ac:spMk id="5125" creationId="{00000000-0000-0000-0000-000000000000}"/>
          </ac:spMkLst>
        </pc:spChg>
      </pc:sldChg>
      <pc:sldChg chg="modSp mod">
        <pc:chgData name="David  McVay" userId="421e7e82-f274-4901-a9af-9ac0fab77e26" providerId="ADAL" clId="{9EE19C49-A293-476F-A749-BBF797C2B8CC}" dt="2022-04-03T13:41:28.635" v="3" actId="20577"/>
        <pc:sldMkLst>
          <pc:docMk/>
          <pc:sldMk cId="3812055546" sldId="258"/>
        </pc:sldMkLst>
        <pc:spChg chg="mod">
          <ac:chgData name="David  McVay" userId="421e7e82-f274-4901-a9af-9ac0fab77e26" providerId="ADAL" clId="{9EE19C49-A293-476F-A749-BBF797C2B8CC}" dt="2022-04-03T13:41:28.635" v="3" actId="20577"/>
          <ac:spMkLst>
            <pc:docMk/>
            <pc:sldMk cId="3812055546" sldId="258"/>
            <ac:spMk id="3" creationId="{335C07C9-A1BB-2B4F-BA75-BC953D692EE2}"/>
          </ac:spMkLst>
        </pc:spChg>
      </pc:sldChg>
      <pc:sldChg chg="delSp modSp mod">
        <pc:chgData name="David  McVay" userId="421e7e82-f274-4901-a9af-9ac0fab77e26" providerId="ADAL" clId="{9EE19C49-A293-476F-A749-BBF797C2B8CC}" dt="2022-04-03T13:48:57.619" v="80" actId="20577"/>
        <pc:sldMkLst>
          <pc:docMk/>
          <pc:sldMk cId="1973223057" sldId="299"/>
        </pc:sldMkLst>
        <pc:spChg chg="mod">
          <ac:chgData name="David  McVay" userId="421e7e82-f274-4901-a9af-9ac0fab77e26" providerId="ADAL" clId="{9EE19C49-A293-476F-A749-BBF797C2B8CC}" dt="2022-04-03T13:48:57.619" v="80" actId="20577"/>
          <ac:spMkLst>
            <pc:docMk/>
            <pc:sldMk cId="1973223057" sldId="299"/>
            <ac:spMk id="6" creationId="{DE8D51D8-09F4-834F-BB98-32C2CFE2851E}"/>
          </ac:spMkLst>
        </pc:spChg>
        <pc:graphicFrameChg chg="del mod">
          <ac:chgData name="David  McVay" userId="421e7e82-f274-4901-a9af-9ac0fab77e26" providerId="ADAL" clId="{9EE19C49-A293-476F-A749-BBF797C2B8CC}" dt="2022-04-03T13:45:16.589" v="5" actId="478"/>
          <ac:graphicFrameMkLst>
            <pc:docMk/>
            <pc:sldMk cId="1973223057" sldId="299"/>
            <ac:graphicFrameMk id="3" creationId="{1D69C059-23A8-47D8-8DD6-955DD009000E}"/>
          </ac:graphicFrameMkLst>
        </pc:graphicFrameChg>
        <pc:graphicFrameChg chg="mod">
          <ac:chgData name="David  McVay" userId="421e7e82-f274-4901-a9af-9ac0fab77e26" providerId="ADAL" clId="{9EE19C49-A293-476F-A749-BBF797C2B8CC}" dt="2022-04-03T13:48:29.076" v="72"/>
          <ac:graphicFrameMkLst>
            <pc:docMk/>
            <pc:sldMk cId="1973223057" sldId="299"/>
            <ac:graphicFrameMk id="5" creationId="{66281E33-6C61-4989-98CD-1FA218AA72E4}"/>
          </ac:graphicFrameMkLst>
        </pc:graphicFrameChg>
      </pc:sldChg>
    </pc:docChg>
  </pc:docChgLst>
  <pc:docChgLst>
    <pc:chgData name="David  McVay" userId="421e7e82-f274-4901-a9af-9ac0fab77e26" providerId="ADAL" clId="{8DE69AD1-F8E9-124C-85B6-142B73D99369}"/>
    <pc:docChg chg="undo custSel addSld delSld modSld sldOrd">
      <pc:chgData name="David  McVay" userId="421e7e82-f274-4901-a9af-9ac0fab77e26" providerId="ADAL" clId="{8DE69AD1-F8E9-124C-85B6-142B73D99369}" dt="2021-12-14T17:07:48.715" v="8590" actId="27636"/>
      <pc:docMkLst>
        <pc:docMk/>
      </pc:docMkLst>
      <pc:sldChg chg="del ord">
        <pc:chgData name="David  McVay" userId="421e7e82-f274-4901-a9af-9ac0fab77e26" providerId="ADAL" clId="{8DE69AD1-F8E9-124C-85B6-142B73D99369}" dt="2021-12-13T19:15:05.067" v="3685" actId="2696"/>
        <pc:sldMkLst>
          <pc:docMk/>
          <pc:sldMk cId="588916609" sldId="259"/>
        </pc:sldMkLst>
      </pc:sldChg>
      <pc:sldChg chg="addSp delSp modSp mod ord modClrScheme chgLayout">
        <pc:chgData name="David  McVay" userId="421e7e82-f274-4901-a9af-9ac0fab77e26" providerId="ADAL" clId="{8DE69AD1-F8E9-124C-85B6-142B73D99369}" dt="2021-12-13T19:32:33.144" v="4065" actId="1076"/>
        <pc:sldMkLst>
          <pc:docMk/>
          <pc:sldMk cId="3943741734" sldId="260"/>
        </pc:sldMkLst>
        <pc:spChg chg="mod ord">
          <ac:chgData name="David  McVay" userId="421e7e82-f274-4901-a9af-9ac0fab77e26" providerId="ADAL" clId="{8DE69AD1-F8E9-124C-85B6-142B73D99369}" dt="2021-12-13T19:07:09.022" v="3298" actId="700"/>
          <ac:spMkLst>
            <pc:docMk/>
            <pc:sldMk cId="3943741734" sldId="260"/>
            <ac:spMk id="3" creationId="{B28DC1E9-E656-3C4B-9190-8A58BEA0336C}"/>
          </ac:spMkLst>
        </pc:spChg>
        <pc:spChg chg="mod ord">
          <ac:chgData name="David  McVay" userId="421e7e82-f274-4901-a9af-9ac0fab77e26" providerId="ADAL" clId="{8DE69AD1-F8E9-124C-85B6-142B73D99369}" dt="2021-12-13T19:07:09.022" v="3298" actId="700"/>
          <ac:spMkLst>
            <pc:docMk/>
            <pc:sldMk cId="3943741734" sldId="260"/>
            <ac:spMk id="4" creationId="{18F9604B-9FA7-AA4F-B14D-E3708622E1E1}"/>
          </ac:spMkLst>
        </pc:spChg>
        <pc:spChg chg="add mod ord">
          <ac:chgData name="David  McVay" userId="421e7e82-f274-4901-a9af-9ac0fab77e26" providerId="ADAL" clId="{8DE69AD1-F8E9-124C-85B6-142B73D99369}" dt="2021-12-13T19:07:23.448" v="3301"/>
          <ac:spMkLst>
            <pc:docMk/>
            <pc:sldMk cId="3943741734" sldId="260"/>
            <ac:spMk id="5" creationId="{8ABFB22B-6DF0-4440-A599-F25DACE34BB0}"/>
          </ac:spMkLst>
        </pc:spChg>
        <pc:spChg chg="mod">
          <ac:chgData name="David  McVay" userId="421e7e82-f274-4901-a9af-9ac0fab77e26" providerId="ADAL" clId="{8DE69AD1-F8E9-124C-85B6-142B73D99369}" dt="2021-12-13T19:32:33.144" v="4065" actId="1076"/>
          <ac:spMkLst>
            <pc:docMk/>
            <pc:sldMk cId="3943741734" sldId="260"/>
            <ac:spMk id="6" creationId="{44E08505-F2D6-564F-9FC4-14C02FEF6BB4}"/>
          </ac:spMkLst>
        </pc:spChg>
        <pc:spChg chg="add del mod ord">
          <ac:chgData name="David  McVay" userId="421e7e82-f274-4901-a9af-9ac0fab77e26" providerId="ADAL" clId="{8DE69AD1-F8E9-124C-85B6-142B73D99369}" dt="2021-12-13T19:10:35.952" v="3303" actId="478"/>
          <ac:spMkLst>
            <pc:docMk/>
            <pc:sldMk cId="3943741734" sldId="260"/>
            <ac:spMk id="7" creationId="{A3885425-2E99-5945-8A19-A2F8CCCEB54E}"/>
          </ac:spMkLst>
        </pc:spChg>
        <pc:spChg chg="mod">
          <ac:chgData name="David  McVay" userId="421e7e82-f274-4901-a9af-9ac0fab77e26" providerId="ADAL" clId="{8DE69AD1-F8E9-124C-85B6-142B73D99369}" dt="2021-12-13T19:07:21.022" v="3300" actId="21"/>
          <ac:spMkLst>
            <pc:docMk/>
            <pc:sldMk cId="3943741734" sldId="260"/>
            <ac:spMk id="10" creationId="{86479206-C444-AA4E-A521-2978FEDB345D}"/>
          </ac:spMkLst>
        </pc:spChg>
        <pc:picChg chg="del">
          <ac:chgData name="David  McVay" userId="421e7e82-f274-4901-a9af-9ac0fab77e26" providerId="ADAL" clId="{8DE69AD1-F8E9-124C-85B6-142B73D99369}" dt="2021-12-13T19:10:32.385" v="3302" actId="478"/>
          <ac:picMkLst>
            <pc:docMk/>
            <pc:sldMk cId="3943741734" sldId="260"/>
            <ac:picMk id="2" creationId="{486B5451-27E6-5246-8A39-544EE8C3FED7}"/>
          </ac:picMkLst>
        </pc:picChg>
        <pc:picChg chg="add mod">
          <ac:chgData name="David  McVay" userId="421e7e82-f274-4901-a9af-9ac0fab77e26" providerId="ADAL" clId="{8DE69AD1-F8E9-124C-85B6-142B73D99369}" dt="2021-12-13T19:10:52.942" v="3309" actId="1037"/>
          <ac:picMkLst>
            <pc:docMk/>
            <pc:sldMk cId="3943741734" sldId="260"/>
            <ac:picMk id="8" creationId="{5C279C42-FF02-5F4E-9AC3-D95E575EF9D5}"/>
          </ac:picMkLst>
        </pc:picChg>
      </pc:sldChg>
      <pc:sldChg chg="del">
        <pc:chgData name="David  McVay" userId="421e7e82-f274-4901-a9af-9ac0fab77e26" providerId="ADAL" clId="{8DE69AD1-F8E9-124C-85B6-142B73D99369}" dt="2021-12-13T19:16:23.917" v="3686" actId="2696"/>
        <pc:sldMkLst>
          <pc:docMk/>
          <pc:sldMk cId="796497963" sldId="261"/>
        </pc:sldMkLst>
      </pc:sldChg>
      <pc:sldChg chg="del">
        <pc:chgData name="David  McVay" userId="421e7e82-f274-4901-a9af-9ac0fab77e26" providerId="ADAL" clId="{8DE69AD1-F8E9-124C-85B6-142B73D99369}" dt="2021-12-13T19:16:23.917" v="3686" actId="2696"/>
        <pc:sldMkLst>
          <pc:docMk/>
          <pc:sldMk cId="1914638296" sldId="262"/>
        </pc:sldMkLst>
      </pc:sldChg>
      <pc:sldChg chg="del">
        <pc:chgData name="David  McVay" userId="421e7e82-f274-4901-a9af-9ac0fab77e26" providerId="ADAL" clId="{8DE69AD1-F8E9-124C-85B6-142B73D99369}" dt="2021-12-13T19:16:23.917" v="3686" actId="2696"/>
        <pc:sldMkLst>
          <pc:docMk/>
          <pc:sldMk cId="1011439139" sldId="263"/>
        </pc:sldMkLst>
      </pc:sldChg>
      <pc:sldChg chg="del">
        <pc:chgData name="David  McVay" userId="421e7e82-f274-4901-a9af-9ac0fab77e26" providerId="ADAL" clId="{8DE69AD1-F8E9-124C-85B6-142B73D99369}" dt="2021-12-13T19:16:23.917" v="3686" actId="2696"/>
        <pc:sldMkLst>
          <pc:docMk/>
          <pc:sldMk cId="2899407987" sldId="264"/>
        </pc:sldMkLst>
      </pc:sldChg>
      <pc:sldChg chg="del">
        <pc:chgData name="David  McVay" userId="421e7e82-f274-4901-a9af-9ac0fab77e26" providerId="ADAL" clId="{8DE69AD1-F8E9-124C-85B6-142B73D99369}" dt="2021-12-13T19:16:23.917" v="3686" actId="2696"/>
        <pc:sldMkLst>
          <pc:docMk/>
          <pc:sldMk cId="4046828198" sldId="265"/>
        </pc:sldMkLst>
      </pc:sldChg>
      <pc:sldChg chg="del">
        <pc:chgData name="David  McVay" userId="421e7e82-f274-4901-a9af-9ac0fab77e26" providerId="ADAL" clId="{8DE69AD1-F8E9-124C-85B6-142B73D99369}" dt="2021-12-13T19:16:23.917" v="3686" actId="2696"/>
        <pc:sldMkLst>
          <pc:docMk/>
          <pc:sldMk cId="875513764" sldId="266"/>
        </pc:sldMkLst>
      </pc:sldChg>
      <pc:sldChg chg="del">
        <pc:chgData name="David  McVay" userId="421e7e82-f274-4901-a9af-9ac0fab77e26" providerId="ADAL" clId="{8DE69AD1-F8E9-124C-85B6-142B73D99369}" dt="2021-12-13T19:16:23.917" v="3686" actId="2696"/>
        <pc:sldMkLst>
          <pc:docMk/>
          <pc:sldMk cId="3932084949" sldId="267"/>
        </pc:sldMkLst>
      </pc:sldChg>
      <pc:sldChg chg="del">
        <pc:chgData name="David  McVay" userId="421e7e82-f274-4901-a9af-9ac0fab77e26" providerId="ADAL" clId="{8DE69AD1-F8E9-124C-85B6-142B73D99369}" dt="2021-12-13T19:16:23.917" v="3686" actId="2696"/>
        <pc:sldMkLst>
          <pc:docMk/>
          <pc:sldMk cId="2243903881" sldId="268"/>
        </pc:sldMkLst>
      </pc:sldChg>
      <pc:sldChg chg="del">
        <pc:chgData name="David  McVay" userId="421e7e82-f274-4901-a9af-9ac0fab77e26" providerId="ADAL" clId="{8DE69AD1-F8E9-124C-85B6-142B73D99369}" dt="2021-12-13T19:16:23.917" v="3686" actId="2696"/>
        <pc:sldMkLst>
          <pc:docMk/>
          <pc:sldMk cId="2452910219" sldId="269"/>
        </pc:sldMkLst>
      </pc:sldChg>
      <pc:sldChg chg="del">
        <pc:chgData name="David  McVay" userId="421e7e82-f274-4901-a9af-9ac0fab77e26" providerId="ADAL" clId="{8DE69AD1-F8E9-124C-85B6-142B73D99369}" dt="2021-12-13T19:16:23.917" v="3686" actId="2696"/>
        <pc:sldMkLst>
          <pc:docMk/>
          <pc:sldMk cId="3617131303" sldId="271"/>
        </pc:sldMkLst>
      </pc:sldChg>
      <pc:sldChg chg="del">
        <pc:chgData name="David  McVay" userId="421e7e82-f274-4901-a9af-9ac0fab77e26" providerId="ADAL" clId="{8DE69AD1-F8E9-124C-85B6-142B73D99369}" dt="2021-12-13T19:16:23.917" v="3686" actId="2696"/>
        <pc:sldMkLst>
          <pc:docMk/>
          <pc:sldMk cId="3944477712" sldId="272"/>
        </pc:sldMkLst>
      </pc:sldChg>
      <pc:sldChg chg="del">
        <pc:chgData name="David  McVay" userId="421e7e82-f274-4901-a9af-9ac0fab77e26" providerId="ADAL" clId="{8DE69AD1-F8E9-124C-85B6-142B73D99369}" dt="2021-12-13T19:16:23.917" v="3686" actId="2696"/>
        <pc:sldMkLst>
          <pc:docMk/>
          <pc:sldMk cId="1000801152" sldId="273"/>
        </pc:sldMkLst>
      </pc:sldChg>
      <pc:sldChg chg="del">
        <pc:chgData name="David  McVay" userId="421e7e82-f274-4901-a9af-9ac0fab77e26" providerId="ADAL" clId="{8DE69AD1-F8E9-124C-85B6-142B73D99369}" dt="2021-12-13T19:16:23.917" v="3686" actId="2696"/>
        <pc:sldMkLst>
          <pc:docMk/>
          <pc:sldMk cId="476531544" sldId="274"/>
        </pc:sldMkLst>
      </pc:sldChg>
      <pc:sldChg chg="del">
        <pc:chgData name="David  McVay" userId="421e7e82-f274-4901-a9af-9ac0fab77e26" providerId="ADAL" clId="{8DE69AD1-F8E9-124C-85B6-142B73D99369}" dt="2021-12-13T19:16:23.917" v="3686" actId="2696"/>
        <pc:sldMkLst>
          <pc:docMk/>
          <pc:sldMk cId="1448748909" sldId="275"/>
        </pc:sldMkLst>
      </pc:sldChg>
      <pc:sldChg chg="del">
        <pc:chgData name="David  McVay" userId="421e7e82-f274-4901-a9af-9ac0fab77e26" providerId="ADAL" clId="{8DE69AD1-F8E9-124C-85B6-142B73D99369}" dt="2021-12-13T19:16:23.917" v="3686" actId="2696"/>
        <pc:sldMkLst>
          <pc:docMk/>
          <pc:sldMk cId="4153389064" sldId="276"/>
        </pc:sldMkLst>
      </pc:sldChg>
      <pc:sldChg chg="del">
        <pc:chgData name="David  McVay" userId="421e7e82-f274-4901-a9af-9ac0fab77e26" providerId="ADAL" clId="{8DE69AD1-F8E9-124C-85B6-142B73D99369}" dt="2021-12-13T19:16:23.917" v="3686" actId="2696"/>
        <pc:sldMkLst>
          <pc:docMk/>
          <pc:sldMk cId="2028603898" sldId="277"/>
        </pc:sldMkLst>
      </pc:sldChg>
      <pc:sldChg chg="del">
        <pc:chgData name="David  McVay" userId="421e7e82-f274-4901-a9af-9ac0fab77e26" providerId="ADAL" clId="{8DE69AD1-F8E9-124C-85B6-142B73D99369}" dt="2021-12-13T19:16:23.917" v="3686" actId="2696"/>
        <pc:sldMkLst>
          <pc:docMk/>
          <pc:sldMk cId="969046744" sldId="278"/>
        </pc:sldMkLst>
      </pc:sldChg>
      <pc:sldChg chg="del">
        <pc:chgData name="David  McVay" userId="421e7e82-f274-4901-a9af-9ac0fab77e26" providerId="ADAL" clId="{8DE69AD1-F8E9-124C-85B6-142B73D99369}" dt="2021-12-13T19:16:23.917" v="3686" actId="2696"/>
        <pc:sldMkLst>
          <pc:docMk/>
          <pc:sldMk cId="3371393148" sldId="281"/>
        </pc:sldMkLst>
      </pc:sldChg>
      <pc:sldChg chg="del">
        <pc:chgData name="David  McVay" userId="421e7e82-f274-4901-a9af-9ac0fab77e26" providerId="ADAL" clId="{8DE69AD1-F8E9-124C-85B6-142B73D99369}" dt="2021-12-13T19:16:23.917" v="3686" actId="2696"/>
        <pc:sldMkLst>
          <pc:docMk/>
          <pc:sldMk cId="3391756648" sldId="282"/>
        </pc:sldMkLst>
      </pc:sldChg>
      <pc:sldChg chg="del">
        <pc:chgData name="David  McVay" userId="421e7e82-f274-4901-a9af-9ac0fab77e26" providerId="ADAL" clId="{8DE69AD1-F8E9-124C-85B6-142B73D99369}" dt="2021-12-13T19:16:23.917" v="3686" actId="2696"/>
        <pc:sldMkLst>
          <pc:docMk/>
          <pc:sldMk cId="868179880" sldId="283"/>
        </pc:sldMkLst>
      </pc:sldChg>
      <pc:sldChg chg="del">
        <pc:chgData name="David  McVay" userId="421e7e82-f274-4901-a9af-9ac0fab77e26" providerId="ADAL" clId="{8DE69AD1-F8E9-124C-85B6-142B73D99369}" dt="2021-12-13T19:16:23.917" v="3686" actId="2696"/>
        <pc:sldMkLst>
          <pc:docMk/>
          <pc:sldMk cId="2320160791" sldId="284"/>
        </pc:sldMkLst>
      </pc:sldChg>
      <pc:sldChg chg="del">
        <pc:chgData name="David  McVay" userId="421e7e82-f274-4901-a9af-9ac0fab77e26" providerId="ADAL" clId="{8DE69AD1-F8E9-124C-85B6-142B73D99369}" dt="2021-12-13T19:16:23.917" v="3686" actId="2696"/>
        <pc:sldMkLst>
          <pc:docMk/>
          <pc:sldMk cId="4020398886" sldId="285"/>
        </pc:sldMkLst>
      </pc:sldChg>
      <pc:sldChg chg="del">
        <pc:chgData name="David  McVay" userId="421e7e82-f274-4901-a9af-9ac0fab77e26" providerId="ADAL" clId="{8DE69AD1-F8E9-124C-85B6-142B73D99369}" dt="2021-12-13T19:16:23.917" v="3686" actId="2696"/>
        <pc:sldMkLst>
          <pc:docMk/>
          <pc:sldMk cId="119607433" sldId="286"/>
        </pc:sldMkLst>
      </pc:sldChg>
      <pc:sldChg chg="del">
        <pc:chgData name="David  McVay" userId="421e7e82-f274-4901-a9af-9ac0fab77e26" providerId="ADAL" clId="{8DE69AD1-F8E9-124C-85B6-142B73D99369}" dt="2021-12-13T19:16:23.917" v="3686" actId="2696"/>
        <pc:sldMkLst>
          <pc:docMk/>
          <pc:sldMk cId="4072268325" sldId="287"/>
        </pc:sldMkLst>
      </pc:sldChg>
      <pc:sldChg chg="del">
        <pc:chgData name="David  McVay" userId="421e7e82-f274-4901-a9af-9ac0fab77e26" providerId="ADAL" clId="{8DE69AD1-F8E9-124C-85B6-142B73D99369}" dt="2021-12-13T19:16:23.917" v="3686" actId="2696"/>
        <pc:sldMkLst>
          <pc:docMk/>
          <pc:sldMk cId="971520423" sldId="288"/>
        </pc:sldMkLst>
      </pc:sldChg>
      <pc:sldChg chg="del">
        <pc:chgData name="David  McVay" userId="421e7e82-f274-4901-a9af-9ac0fab77e26" providerId="ADAL" clId="{8DE69AD1-F8E9-124C-85B6-142B73D99369}" dt="2021-12-13T19:05:31.233" v="3285" actId="2696"/>
        <pc:sldMkLst>
          <pc:docMk/>
          <pc:sldMk cId="3435349830" sldId="289"/>
        </pc:sldMkLst>
      </pc:sldChg>
      <pc:sldChg chg="addSp delSp modSp mod">
        <pc:chgData name="David  McVay" userId="421e7e82-f274-4901-a9af-9ac0fab77e26" providerId="ADAL" clId="{8DE69AD1-F8E9-124C-85B6-142B73D99369}" dt="2021-12-13T19:32:19.039" v="4064" actId="1036"/>
        <pc:sldMkLst>
          <pc:docMk/>
          <pc:sldMk cId="168738024" sldId="290"/>
        </pc:sldMkLst>
        <pc:spChg chg="mod">
          <ac:chgData name="David  McVay" userId="421e7e82-f274-4901-a9af-9ac0fab77e26" providerId="ADAL" clId="{8DE69AD1-F8E9-124C-85B6-142B73D99369}" dt="2021-12-13T19:25:56.816" v="3816" actId="21"/>
          <ac:spMkLst>
            <pc:docMk/>
            <pc:sldMk cId="168738024" sldId="290"/>
            <ac:spMk id="6" creationId="{FB3E8392-CA62-9E48-8746-DFA6638E3E47}"/>
          </ac:spMkLst>
        </pc:spChg>
        <pc:spChg chg="mod">
          <ac:chgData name="David  McVay" userId="421e7e82-f274-4901-a9af-9ac0fab77e26" providerId="ADAL" clId="{8DE69AD1-F8E9-124C-85B6-142B73D99369}" dt="2021-12-13T19:24:22.341" v="3744" actId="20577"/>
          <ac:spMkLst>
            <pc:docMk/>
            <pc:sldMk cId="168738024" sldId="290"/>
            <ac:spMk id="8" creationId="{7490F0F0-B5DB-A44F-900C-33BE89E47CED}"/>
          </ac:spMkLst>
        </pc:spChg>
        <pc:spChg chg="mod">
          <ac:chgData name="David  McVay" userId="421e7e82-f274-4901-a9af-9ac0fab77e26" providerId="ADAL" clId="{8DE69AD1-F8E9-124C-85B6-142B73D99369}" dt="2021-12-13T19:24:32.567" v="3756" actId="20577"/>
          <ac:spMkLst>
            <pc:docMk/>
            <pc:sldMk cId="168738024" sldId="290"/>
            <ac:spMk id="9" creationId="{D7443558-9323-1B4A-904A-7E8A8316C313}"/>
          </ac:spMkLst>
        </pc:spChg>
        <pc:spChg chg="mod">
          <ac:chgData name="David  McVay" userId="421e7e82-f274-4901-a9af-9ac0fab77e26" providerId="ADAL" clId="{8DE69AD1-F8E9-124C-85B6-142B73D99369}" dt="2021-12-13T19:26:04.665" v="3818" actId="21"/>
          <ac:spMkLst>
            <pc:docMk/>
            <pc:sldMk cId="168738024" sldId="290"/>
            <ac:spMk id="13" creationId="{A76F887C-7B85-9F44-A149-A777765F9CDE}"/>
          </ac:spMkLst>
        </pc:spChg>
        <pc:spChg chg="mod">
          <ac:chgData name="David  McVay" userId="421e7e82-f274-4901-a9af-9ac0fab77e26" providerId="ADAL" clId="{8DE69AD1-F8E9-124C-85B6-142B73D99369}" dt="2021-12-13T19:27:53.079" v="3874" actId="21"/>
          <ac:spMkLst>
            <pc:docMk/>
            <pc:sldMk cId="168738024" sldId="290"/>
            <ac:spMk id="16" creationId="{2C80E721-7D63-C048-A7D3-B33FB73AC326}"/>
          </ac:spMkLst>
        </pc:spChg>
        <pc:spChg chg="mod">
          <ac:chgData name="David  McVay" userId="421e7e82-f274-4901-a9af-9ac0fab77e26" providerId="ADAL" clId="{8DE69AD1-F8E9-124C-85B6-142B73D99369}" dt="2021-12-13T19:28:43.251" v="3934" actId="21"/>
          <ac:spMkLst>
            <pc:docMk/>
            <pc:sldMk cId="168738024" sldId="290"/>
            <ac:spMk id="17" creationId="{E4E2DAD6-D7D1-DD44-919E-89091F406993}"/>
          </ac:spMkLst>
        </pc:spChg>
        <pc:spChg chg="mod">
          <ac:chgData name="David  McVay" userId="421e7e82-f274-4901-a9af-9ac0fab77e26" providerId="ADAL" clId="{8DE69AD1-F8E9-124C-85B6-142B73D99369}" dt="2021-12-13T19:29:14.242" v="3958" actId="21"/>
          <ac:spMkLst>
            <pc:docMk/>
            <pc:sldMk cId="168738024" sldId="290"/>
            <ac:spMk id="18" creationId="{AB23FDDF-BF0D-8D4B-A8BE-B1F560F9707C}"/>
          </ac:spMkLst>
        </pc:spChg>
        <pc:spChg chg="mod">
          <ac:chgData name="David  McVay" userId="421e7e82-f274-4901-a9af-9ac0fab77e26" providerId="ADAL" clId="{8DE69AD1-F8E9-124C-85B6-142B73D99369}" dt="2021-12-13T19:29:36.685" v="3977" actId="21"/>
          <ac:spMkLst>
            <pc:docMk/>
            <pc:sldMk cId="168738024" sldId="290"/>
            <ac:spMk id="19" creationId="{C9AE40D2-305E-7249-971D-FD08BD2BF633}"/>
          </ac:spMkLst>
        </pc:spChg>
        <pc:spChg chg="mod">
          <ac:chgData name="David  McVay" userId="421e7e82-f274-4901-a9af-9ac0fab77e26" providerId="ADAL" clId="{8DE69AD1-F8E9-124C-85B6-142B73D99369}" dt="2021-12-13T19:26:39.814" v="3822" actId="21"/>
          <ac:spMkLst>
            <pc:docMk/>
            <pc:sldMk cId="168738024" sldId="290"/>
            <ac:spMk id="21" creationId="{A595FA13-8526-0E4D-86D9-701EC1DC7557}"/>
          </ac:spMkLst>
        </pc:spChg>
        <pc:spChg chg="mod">
          <ac:chgData name="David  McVay" userId="421e7e82-f274-4901-a9af-9ac0fab77e26" providerId="ADAL" clId="{8DE69AD1-F8E9-124C-85B6-142B73D99369}" dt="2021-12-13T19:27:34.272" v="3850" actId="21"/>
          <ac:spMkLst>
            <pc:docMk/>
            <pc:sldMk cId="168738024" sldId="290"/>
            <ac:spMk id="22" creationId="{43C70ACE-FF79-DB48-94A4-55ECA33959CD}"/>
          </ac:spMkLst>
        </pc:spChg>
        <pc:spChg chg="mod">
          <ac:chgData name="David  McVay" userId="421e7e82-f274-4901-a9af-9ac0fab77e26" providerId="ADAL" clId="{8DE69AD1-F8E9-124C-85B6-142B73D99369}" dt="2021-12-13T19:28:00.935" v="3876" actId="21"/>
          <ac:spMkLst>
            <pc:docMk/>
            <pc:sldMk cId="168738024" sldId="290"/>
            <ac:spMk id="23" creationId="{467405E5-AEAC-9D4C-A8A1-F51BABE8326A}"/>
          </ac:spMkLst>
        </pc:spChg>
        <pc:spChg chg="mod">
          <ac:chgData name="David  McVay" userId="421e7e82-f274-4901-a9af-9ac0fab77e26" providerId="ADAL" clId="{8DE69AD1-F8E9-124C-85B6-142B73D99369}" dt="2021-12-13T19:28:50.927" v="3936" actId="21"/>
          <ac:spMkLst>
            <pc:docMk/>
            <pc:sldMk cId="168738024" sldId="290"/>
            <ac:spMk id="24" creationId="{EC2C5B16-E15E-FA42-98A9-2859187D2377}"/>
          </ac:spMkLst>
        </pc:spChg>
        <pc:spChg chg="mod">
          <ac:chgData name="David  McVay" userId="421e7e82-f274-4901-a9af-9ac0fab77e26" providerId="ADAL" clId="{8DE69AD1-F8E9-124C-85B6-142B73D99369}" dt="2021-12-13T19:29:21.661" v="3960" actId="21"/>
          <ac:spMkLst>
            <pc:docMk/>
            <pc:sldMk cId="168738024" sldId="290"/>
            <ac:spMk id="25" creationId="{5753B6FF-D42E-014E-B231-75DEDB47C82D}"/>
          </ac:spMkLst>
        </pc:spChg>
        <pc:spChg chg="mod">
          <ac:chgData name="David  McVay" userId="421e7e82-f274-4901-a9af-9ac0fab77e26" providerId="ADAL" clId="{8DE69AD1-F8E9-124C-85B6-142B73D99369}" dt="2021-12-13T19:29:43.697" v="3979" actId="21"/>
          <ac:spMkLst>
            <pc:docMk/>
            <pc:sldMk cId="168738024" sldId="290"/>
            <ac:spMk id="26" creationId="{7E8BAA8A-4EBA-D543-A5D2-C227CADFD31F}"/>
          </ac:spMkLst>
        </pc:spChg>
        <pc:spChg chg="mod">
          <ac:chgData name="David  McVay" userId="421e7e82-f274-4901-a9af-9ac0fab77e26" providerId="ADAL" clId="{8DE69AD1-F8E9-124C-85B6-142B73D99369}" dt="2021-12-13T19:30:02.415" v="4010" actId="21"/>
          <ac:spMkLst>
            <pc:docMk/>
            <pc:sldMk cId="168738024" sldId="290"/>
            <ac:spMk id="28" creationId="{70D02214-7EC4-8949-A83B-79A9987EB272}"/>
          </ac:spMkLst>
        </pc:spChg>
        <pc:spChg chg="mod">
          <ac:chgData name="David  McVay" userId="421e7e82-f274-4901-a9af-9ac0fab77e26" providerId="ADAL" clId="{8DE69AD1-F8E9-124C-85B6-142B73D99369}" dt="2021-12-13T19:30:11.058" v="4012" actId="21"/>
          <ac:spMkLst>
            <pc:docMk/>
            <pc:sldMk cId="168738024" sldId="290"/>
            <ac:spMk id="29" creationId="{516A4738-6EFB-6547-9102-2D9BE33C2512}"/>
          </ac:spMkLst>
        </pc:spChg>
        <pc:grpChg chg="del">
          <ac:chgData name="David  McVay" userId="421e7e82-f274-4901-a9af-9ac0fab77e26" providerId="ADAL" clId="{8DE69AD1-F8E9-124C-85B6-142B73D99369}" dt="2021-12-13T19:30:19.698" v="4014" actId="478"/>
          <ac:grpSpMkLst>
            <pc:docMk/>
            <pc:sldMk cId="168738024" sldId="290"/>
            <ac:grpSpMk id="31" creationId="{F8B4C93D-C6DF-C043-8589-72D606B63A68}"/>
          </ac:grpSpMkLst>
        </pc:grpChg>
        <pc:grpChg chg="del">
          <ac:chgData name="David  McVay" userId="421e7e82-f274-4901-a9af-9ac0fab77e26" providerId="ADAL" clId="{8DE69AD1-F8E9-124C-85B6-142B73D99369}" dt="2021-12-13T19:30:19.698" v="4014" actId="478"/>
          <ac:grpSpMkLst>
            <pc:docMk/>
            <pc:sldMk cId="168738024" sldId="290"/>
            <ac:grpSpMk id="32" creationId="{EE847CB4-4F54-5849-8048-D29AD1F425C6}"/>
          </ac:grpSpMkLst>
        </pc:grpChg>
        <pc:grpChg chg="del">
          <ac:chgData name="David  McVay" userId="421e7e82-f274-4901-a9af-9ac0fab77e26" providerId="ADAL" clId="{8DE69AD1-F8E9-124C-85B6-142B73D99369}" dt="2021-12-13T19:30:19.698" v="4014" actId="478"/>
          <ac:grpSpMkLst>
            <pc:docMk/>
            <pc:sldMk cId="168738024" sldId="290"/>
            <ac:grpSpMk id="33" creationId="{0C909F10-3BB1-844E-AFAA-83F613D38349}"/>
          </ac:grpSpMkLst>
        </pc:grpChg>
        <pc:grpChg chg="del">
          <ac:chgData name="David  McVay" userId="421e7e82-f274-4901-a9af-9ac0fab77e26" providerId="ADAL" clId="{8DE69AD1-F8E9-124C-85B6-142B73D99369}" dt="2021-12-13T19:30:19.698" v="4014" actId="478"/>
          <ac:grpSpMkLst>
            <pc:docMk/>
            <pc:sldMk cId="168738024" sldId="290"/>
            <ac:grpSpMk id="34" creationId="{26217DB1-1330-7A49-8DD1-CCA2835ADBE3}"/>
          </ac:grpSpMkLst>
        </pc:grpChg>
        <pc:grpChg chg="del">
          <ac:chgData name="David  McVay" userId="421e7e82-f274-4901-a9af-9ac0fab77e26" providerId="ADAL" clId="{8DE69AD1-F8E9-124C-85B6-142B73D99369}" dt="2021-12-13T19:30:19.698" v="4014" actId="478"/>
          <ac:grpSpMkLst>
            <pc:docMk/>
            <pc:sldMk cId="168738024" sldId="290"/>
            <ac:grpSpMk id="35" creationId="{E176DA2B-882F-0F4E-BD58-041D9E57A8BB}"/>
          </ac:grpSpMkLst>
        </pc:grpChg>
        <pc:grpChg chg="del">
          <ac:chgData name="David  McVay" userId="421e7e82-f274-4901-a9af-9ac0fab77e26" providerId="ADAL" clId="{8DE69AD1-F8E9-124C-85B6-142B73D99369}" dt="2021-12-13T19:30:19.698" v="4014" actId="478"/>
          <ac:grpSpMkLst>
            <pc:docMk/>
            <pc:sldMk cId="168738024" sldId="290"/>
            <ac:grpSpMk id="36" creationId="{1490AB39-B316-4F48-A26C-5727E0BD949D}"/>
          </ac:grpSpMkLst>
        </pc:grpChg>
        <pc:grpChg chg="del">
          <ac:chgData name="David  McVay" userId="421e7e82-f274-4901-a9af-9ac0fab77e26" providerId="ADAL" clId="{8DE69AD1-F8E9-124C-85B6-142B73D99369}" dt="2021-12-13T19:30:19.698" v="4014" actId="478"/>
          <ac:grpSpMkLst>
            <pc:docMk/>
            <pc:sldMk cId="168738024" sldId="290"/>
            <ac:grpSpMk id="38" creationId="{FBFD4B23-CDF9-C74D-A917-95416BA33318}"/>
          </ac:grpSpMkLst>
        </pc:grpChg>
        <pc:graphicFrameChg chg="add mod modGraphic">
          <ac:chgData name="David  McVay" userId="421e7e82-f274-4901-a9af-9ac0fab77e26" providerId="ADAL" clId="{8DE69AD1-F8E9-124C-85B6-142B73D99369}" dt="2021-12-13T19:32:19.039" v="4064" actId="1036"/>
          <ac:graphicFrameMkLst>
            <pc:docMk/>
            <pc:sldMk cId="168738024" sldId="290"/>
            <ac:graphicFrameMk id="5" creationId="{7038E48F-0913-1D47-A43E-65AF75425510}"/>
          </ac:graphicFrameMkLst>
        </pc:graphicFrameChg>
        <pc:cxnChg chg="del">
          <ac:chgData name="David  McVay" userId="421e7e82-f274-4901-a9af-9ac0fab77e26" providerId="ADAL" clId="{8DE69AD1-F8E9-124C-85B6-142B73D99369}" dt="2021-12-13T19:30:19.698" v="4014" actId="478"/>
          <ac:cxnSpMkLst>
            <pc:docMk/>
            <pc:sldMk cId="168738024" sldId="290"/>
            <ac:cxnSpMk id="41" creationId="{8BFBAD12-4B9A-0F47-AB0C-F9FC151653DE}"/>
          </ac:cxnSpMkLst>
        </pc:cxnChg>
        <pc:cxnChg chg="del">
          <ac:chgData name="David  McVay" userId="421e7e82-f274-4901-a9af-9ac0fab77e26" providerId="ADAL" clId="{8DE69AD1-F8E9-124C-85B6-142B73D99369}" dt="2021-12-13T19:30:19.698" v="4014" actId="478"/>
          <ac:cxnSpMkLst>
            <pc:docMk/>
            <pc:sldMk cId="168738024" sldId="290"/>
            <ac:cxnSpMk id="42" creationId="{5CD9BD33-EEC0-714E-BF00-24E53E6B8832}"/>
          </ac:cxnSpMkLst>
        </pc:cxnChg>
        <pc:cxnChg chg="del">
          <ac:chgData name="David  McVay" userId="421e7e82-f274-4901-a9af-9ac0fab77e26" providerId="ADAL" clId="{8DE69AD1-F8E9-124C-85B6-142B73D99369}" dt="2021-12-13T19:30:19.698" v="4014" actId="478"/>
          <ac:cxnSpMkLst>
            <pc:docMk/>
            <pc:sldMk cId="168738024" sldId="290"/>
            <ac:cxnSpMk id="43" creationId="{827A16D6-19DA-B44C-B351-ED633B0872D0}"/>
          </ac:cxnSpMkLst>
        </pc:cxnChg>
        <pc:cxnChg chg="del">
          <ac:chgData name="David  McVay" userId="421e7e82-f274-4901-a9af-9ac0fab77e26" providerId="ADAL" clId="{8DE69AD1-F8E9-124C-85B6-142B73D99369}" dt="2021-12-13T19:30:19.698" v="4014" actId="478"/>
          <ac:cxnSpMkLst>
            <pc:docMk/>
            <pc:sldMk cId="168738024" sldId="290"/>
            <ac:cxnSpMk id="44" creationId="{556C0BB2-A637-604C-ACBD-23B71CA02CD9}"/>
          </ac:cxnSpMkLst>
        </pc:cxnChg>
        <pc:cxnChg chg="del">
          <ac:chgData name="David  McVay" userId="421e7e82-f274-4901-a9af-9ac0fab77e26" providerId="ADAL" clId="{8DE69AD1-F8E9-124C-85B6-142B73D99369}" dt="2021-12-13T19:30:19.698" v="4014" actId="478"/>
          <ac:cxnSpMkLst>
            <pc:docMk/>
            <pc:sldMk cId="168738024" sldId="290"/>
            <ac:cxnSpMk id="45" creationId="{AB77B814-52F5-FD45-8863-4484706087D2}"/>
          </ac:cxnSpMkLst>
        </pc:cxnChg>
        <pc:cxnChg chg="del">
          <ac:chgData name="David  McVay" userId="421e7e82-f274-4901-a9af-9ac0fab77e26" providerId="ADAL" clId="{8DE69AD1-F8E9-124C-85B6-142B73D99369}" dt="2021-12-13T19:30:19.698" v="4014" actId="478"/>
          <ac:cxnSpMkLst>
            <pc:docMk/>
            <pc:sldMk cId="168738024" sldId="290"/>
            <ac:cxnSpMk id="46" creationId="{34341251-A204-3C48-B366-29A3BF37EF17}"/>
          </ac:cxnSpMkLst>
        </pc:cxnChg>
        <pc:cxnChg chg="del">
          <ac:chgData name="David  McVay" userId="421e7e82-f274-4901-a9af-9ac0fab77e26" providerId="ADAL" clId="{8DE69AD1-F8E9-124C-85B6-142B73D99369}" dt="2021-12-13T19:30:19.698" v="4014" actId="478"/>
          <ac:cxnSpMkLst>
            <pc:docMk/>
            <pc:sldMk cId="168738024" sldId="290"/>
            <ac:cxnSpMk id="47" creationId="{E413CD6F-0AB2-A141-AE90-AE709F9A5523}"/>
          </ac:cxnSpMkLst>
        </pc:cxnChg>
      </pc:sldChg>
      <pc:sldChg chg="del">
        <pc:chgData name="David  McVay" userId="421e7e82-f274-4901-a9af-9ac0fab77e26" providerId="ADAL" clId="{8DE69AD1-F8E9-124C-85B6-142B73D99369}" dt="2021-12-13T19:16:23.917" v="3686" actId="2696"/>
        <pc:sldMkLst>
          <pc:docMk/>
          <pc:sldMk cId="3460735699" sldId="291"/>
        </pc:sldMkLst>
      </pc:sldChg>
      <pc:sldChg chg="del">
        <pc:chgData name="David  McVay" userId="421e7e82-f274-4901-a9af-9ac0fab77e26" providerId="ADAL" clId="{8DE69AD1-F8E9-124C-85B6-142B73D99369}" dt="2021-12-13T19:05:34.284" v="3286" actId="2696"/>
        <pc:sldMkLst>
          <pc:docMk/>
          <pc:sldMk cId="2421779161" sldId="292"/>
        </pc:sldMkLst>
      </pc:sldChg>
      <pc:sldChg chg="del">
        <pc:chgData name="David  McVay" userId="421e7e82-f274-4901-a9af-9ac0fab77e26" providerId="ADAL" clId="{8DE69AD1-F8E9-124C-85B6-142B73D99369}" dt="2021-12-13T19:05:47.740" v="3287" actId="2696"/>
        <pc:sldMkLst>
          <pc:docMk/>
          <pc:sldMk cId="1712620852" sldId="293"/>
        </pc:sldMkLst>
      </pc:sldChg>
      <pc:sldChg chg="del">
        <pc:chgData name="David  McVay" userId="421e7e82-f274-4901-a9af-9ac0fab77e26" providerId="ADAL" clId="{8DE69AD1-F8E9-124C-85B6-142B73D99369}" dt="2021-12-13T19:06:01.292" v="3289" actId="2696"/>
        <pc:sldMkLst>
          <pc:docMk/>
          <pc:sldMk cId="525922430" sldId="297"/>
        </pc:sldMkLst>
      </pc:sldChg>
      <pc:sldChg chg="del">
        <pc:chgData name="David  McVay" userId="421e7e82-f274-4901-a9af-9ac0fab77e26" providerId="ADAL" clId="{8DE69AD1-F8E9-124C-85B6-142B73D99369}" dt="2021-12-13T19:05:51.790" v="3288" actId="2696"/>
        <pc:sldMkLst>
          <pc:docMk/>
          <pc:sldMk cId="785623318" sldId="298"/>
        </pc:sldMkLst>
      </pc:sldChg>
      <pc:sldChg chg="modSp mod">
        <pc:chgData name="David  McVay" userId="421e7e82-f274-4901-a9af-9ac0fab77e26" providerId="ADAL" clId="{8DE69AD1-F8E9-124C-85B6-142B73D99369}" dt="2021-12-13T19:22:26.283" v="3718" actId="20577"/>
        <pc:sldMkLst>
          <pc:docMk/>
          <pc:sldMk cId="1973223057" sldId="299"/>
        </pc:sldMkLst>
        <pc:spChg chg="mod">
          <ac:chgData name="David  McVay" userId="421e7e82-f274-4901-a9af-9ac0fab77e26" providerId="ADAL" clId="{8DE69AD1-F8E9-124C-85B6-142B73D99369}" dt="2021-12-13T19:22:26.283" v="3718" actId="20577"/>
          <ac:spMkLst>
            <pc:docMk/>
            <pc:sldMk cId="1973223057" sldId="299"/>
            <ac:spMk id="6" creationId="{DE8D51D8-09F4-834F-BB98-32C2CFE2851E}"/>
          </ac:spMkLst>
        </pc:spChg>
      </pc:sldChg>
      <pc:sldChg chg="modSp mod ord">
        <pc:chgData name="David  McVay" userId="421e7e82-f274-4901-a9af-9ac0fab77e26" providerId="ADAL" clId="{8DE69AD1-F8E9-124C-85B6-142B73D99369}" dt="2021-12-13T19:34:27.260" v="4084" actId="1035"/>
        <pc:sldMkLst>
          <pc:docMk/>
          <pc:sldMk cId="2952952736" sldId="300"/>
        </pc:sldMkLst>
        <pc:spChg chg="mod">
          <ac:chgData name="David  McVay" userId="421e7e82-f274-4901-a9af-9ac0fab77e26" providerId="ADAL" clId="{8DE69AD1-F8E9-124C-85B6-142B73D99369}" dt="2021-12-13T19:34:16.551" v="4082" actId="20577"/>
          <ac:spMkLst>
            <pc:docMk/>
            <pc:sldMk cId="2952952736" sldId="300"/>
            <ac:spMk id="9" creationId="{B6DDD1C3-B380-2D46-AE23-F12577961C96}"/>
          </ac:spMkLst>
        </pc:spChg>
        <pc:graphicFrameChg chg="mod">
          <ac:chgData name="David  McVay" userId="421e7e82-f274-4901-a9af-9ac0fab77e26" providerId="ADAL" clId="{8DE69AD1-F8E9-124C-85B6-142B73D99369}" dt="2021-12-13T19:33:53.949" v="4067" actId="1076"/>
          <ac:graphicFrameMkLst>
            <pc:docMk/>
            <pc:sldMk cId="2952952736" sldId="300"/>
            <ac:graphicFrameMk id="5" creationId="{F24A1888-619E-A746-95FA-716580ECE8F7}"/>
          </ac:graphicFrameMkLst>
        </pc:graphicFrameChg>
        <pc:picChg chg="mod">
          <ac:chgData name="David  McVay" userId="421e7e82-f274-4901-a9af-9ac0fab77e26" providerId="ADAL" clId="{8DE69AD1-F8E9-124C-85B6-142B73D99369}" dt="2021-12-13T19:34:27.260" v="4084" actId="1035"/>
          <ac:picMkLst>
            <pc:docMk/>
            <pc:sldMk cId="2952952736" sldId="300"/>
            <ac:picMk id="8" creationId="{71898BBB-83FE-4444-85F9-32A465CFB219}"/>
          </ac:picMkLst>
        </pc:picChg>
      </pc:sldChg>
      <pc:sldChg chg="modSp mod ord">
        <pc:chgData name="David  McVay" userId="421e7e82-f274-4901-a9af-9ac0fab77e26" providerId="ADAL" clId="{8DE69AD1-F8E9-124C-85B6-142B73D99369}" dt="2021-12-13T19:34:47.643" v="4087" actId="1076"/>
        <pc:sldMkLst>
          <pc:docMk/>
          <pc:sldMk cId="1169149063" sldId="301"/>
        </pc:sldMkLst>
        <pc:graphicFrameChg chg="mod">
          <ac:chgData name="David  McVay" userId="421e7e82-f274-4901-a9af-9ac0fab77e26" providerId="ADAL" clId="{8DE69AD1-F8E9-124C-85B6-142B73D99369}" dt="2021-12-13T19:34:47.643" v="4087" actId="1076"/>
          <ac:graphicFrameMkLst>
            <pc:docMk/>
            <pc:sldMk cId="1169149063" sldId="301"/>
            <ac:graphicFrameMk id="10" creationId="{327A9265-868B-1D45-8AB5-403DDA930803}"/>
          </ac:graphicFrameMkLst>
        </pc:graphicFrameChg>
      </pc:sldChg>
      <pc:sldChg chg="modSp mod">
        <pc:chgData name="David  McVay" userId="421e7e82-f274-4901-a9af-9ac0fab77e26" providerId="ADAL" clId="{8DE69AD1-F8E9-124C-85B6-142B73D99369}" dt="2021-12-13T19:53:58.443" v="4882" actId="20577"/>
        <pc:sldMkLst>
          <pc:docMk/>
          <pc:sldMk cId="1771599080" sldId="302"/>
        </pc:sldMkLst>
        <pc:spChg chg="mod">
          <ac:chgData name="David  McVay" userId="421e7e82-f274-4901-a9af-9ac0fab77e26" providerId="ADAL" clId="{8DE69AD1-F8E9-124C-85B6-142B73D99369}" dt="2021-12-13T19:53:58.443" v="4882" actId="20577"/>
          <ac:spMkLst>
            <pc:docMk/>
            <pc:sldMk cId="1771599080" sldId="302"/>
            <ac:spMk id="7" creationId="{3A6EA39C-3BF1-884F-82E9-E31AE087B5F1}"/>
          </ac:spMkLst>
        </pc:spChg>
      </pc:sldChg>
      <pc:sldChg chg="modSp mod">
        <pc:chgData name="David  McVay" userId="421e7e82-f274-4901-a9af-9ac0fab77e26" providerId="ADAL" clId="{8DE69AD1-F8E9-124C-85B6-142B73D99369}" dt="2021-12-14T16:04:08.345" v="5144" actId="20577"/>
        <pc:sldMkLst>
          <pc:docMk/>
          <pc:sldMk cId="3808995921" sldId="304"/>
        </pc:sldMkLst>
        <pc:spChg chg="mod">
          <ac:chgData name="David  McVay" userId="421e7e82-f274-4901-a9af-9ac0fab77e26" providerId="ADAL" clId="{8DE69AD1-F8E9-124C-85B6-142B73D99369}" dt="2021-12-14T16:04:08.345" v="5144" actId="20577"/>
          <ac:spMkLst>
            <pc:docMk/>
            <pc:sldMk cId="3808995921" sldId="304"/>
            <ac:spMk id="16" creationId="{A02D2A1A-55D1-ED40-933B-3BDD921F6417}"/>
          </ac:spMkLst>
        </pc:spChg>
      </pc:sldChg>
      <pc:sldChg chg="modSp mod">
        <pc:chgData name="David  McVay" userId="421e7e82-f274-4901-a9af-9ac0fab77e26" providerId="ADAL" clId="{8DE69AD1-F8E9-124C-85B6-142B73D99369}" dt="2021-12-13T20:01:33.968" v="5081" actId="20577"/>
        <pc:sldMkLst>
          <pc:docMk/>
          <pc:sldMk cId="1492391009" sldId="306"/>
        </pc:sldMkLst>
        <pc:spChg chg="mod">
          <ac:chgData name="David  McVay" userId="421e7e82-f274-4901-a9af-9ac0fab77e26" providerId="ADAL" clId="{8DE69AD1-F8E9-124C-85B6-142B73D99369}" dt="2021-12-13T20:01:33.968" v="5081" actId="20577"/>
          <ac:spMkLst>
            <pc:docMk/>
            <pc:sldMk cId="1492391009" sldId="306"/>
            <ac:spMk id="16" creationId="{A02D2A1A-55D1-ED40-933B-3BDD921F6417}"/>
          </ac:spMkLst>
        </pc:spChg>
      </pc:sldChg>
      <pc:sldChg chg="modSp mod">
        <pc:chgData name="David  McVay" userId="421e7e82-f274-4901-a9af-9ac0fab77e26" providerId="ADAL" clId="{8DE69AD1-F8E9-124C-85B6-142B73D99369}" dt="2021-12-13T19:58:35.499" v="5002" actId="20577"/>
        <pc:sldMkLst>
          <pc:docMk/>
          <pc:sldMk cId="3708241697" sldId="309"/>
        </pc:sldMkLst>
        <pc:spChg chg="mod">
          <ac:chgData name="David  McVay" userId="421e7e82-f274-4901-a9af-9ac0fab77e26" providerId="ADAL" clId="{8DE69AD1-F8E9-124C-85B6-142B73D99369}" dt="2021-12-13T19:58:35.499" v="5002" actId="20577"/>
          <ac:spMkLst>
            <pc:docMk/>
            <pc:sldMk cId="3708241697" sldId="309"/>
            <ac:spMk id="5" creationId="{F94060D9-6E9F-2146-80F4-B3856A324C7C}"/>
          </ac:spMkLst>
        </pc:spChg>
      </pc:sldChg>
      <pc:sldChg chg="modSp mod">
        <pc:chgData name="David  McVay" userId="421e7e82-f274-4901-a9af-9ac0fab77e26" providerId="ADAL" clId="{8DE69AD1-F8E9-124C-85B6-142B73D99369}" dt="2021-12-14T16:06:52.908" v="5279" actId="20577"/>
        <pc:sldMkLst>
          <pc:docMk/>
          <pc:sldMk cId="2102807870" sldId="310"/>
        </pc:sldMkLst>
        <pc:spChg chg="mod">
          <ac:chgData name="David  McVay" userId="421e7e82-f274-4901-a9af-9ac0fab77e26" providerId="ADAL" clId="{8DE69AD1-F8E9-124C-85B6-142B73D99369}" dt="2021-12-14T16:06:52.908" v="5279" actId="20577"/>
          <ac:spMkLst>
            <pc:docMk/>
            <pc:sldMk cId="2102807870" sldId="310"/>
            <ac:spMk id="5" creationId="{F94060D9-6E9F-2146-80F4-B3856A324C7C}"/>
          </ac:spMkLst>
        </pc:spChg>
      </pc:sldChg>
      <pc:sldChg chg="modSp mod">
        <pc:chgData name="David  McVay" userId="421e7e82-f274-4901-a9af-9ac0fab77e26" providerId="ADAL" clId="{8DE69AD1-F8E9-124C-85B6-142B73D99369}" dt="2021-12-14T16:09:50.231" v="5281" actId="20577"/>
        <pc:sldMkLst>
          <pc:docMk/>
          <pc:sldMk cId="632103069" sldId="312"/>
        </pc:sldMkLst>
        <pc:spChg chg="mod">
          <ac:chgData name="David  McVay" userId="421e7e82-f274-4901-a9af-9ac0fab77e26" providerId="ADAL" clId="{8DE69AD1-F8E9-124C-85B6-142B73D99369}" dt="2021-12-14T16:09:50.231" v="5281" actId="20577"/>
          <ac:spMkLst>
            <pc:docMk/>
            <pc:sldMk cId="632103069" sldId="312"/>
            <ac:spMk id="16" creationId="{A02D2A1A-55D1-ED40-933B-3BDD921F6417}"/>
          </ac:spMkLst>
        </pc:spChg>
      </pc:sldChg>
      <pc:sldChg chg="addSp modSp mod">
        <pc:chgData name="David  McVay" userId="421e7e82-f274-4901-a9af-9ac0fab77e26" providerId="ADAL" clId="{8DE69AD1-F8E9-124C-85B6-142B73D99369}" dt="2021-12-13T19:43:02.613" v="4589" actId="20577"/>
        <pc:sldMkLst>
          <pc:docMk/>
          <pc:sldMk cId="3911566110" sldId="314"/>
        </pc:sldMkLst>
        <pc:spChg chg="add mod">
          <ac:chgData name="David  McVay" userId="421e7e82-f274-4901-a9af-9ac0fab77e26" providerId="ADAL" clId="{8DE69AD1-F8E9-124C-85B6-142B73D99369}" dt="2021-12-13T19:43:02.613" v="4589" actId="20577"/>
          <ac:spMkLst>
            <pc:docMk/>
            <pc:sldMk cId="3911566110" sldId="314"/>
            <ac:spMk id="6" creationId="{06A1DF3F-6471-A34B-A116-5D38B1850AFD}"/>
          </ac:spMkLst>
        </pc:spChg>
      </pc:sldChg>
      <pc:sldChg chg="addSp modSp mod">
        <pc:chgData name="David  McVay" userId="421e7e82-f274-4901-a9af-9ac0fab77e26" providerId="ADAL" clId="{8DE69AD1-F8E9-124C-85B6-142B73D99369}" dt="2021-12-13T19:39:46.592" v="4378" actId="20577"/>
        <pc:sldMkLst>
          <pc:docMk/>
          <pc:sldMk cId="4274292327" sldId="315"/>
        </pc:sldMkLst>
        <pc:spChg chg="add mod">
          <ac:chgData name="David  McVay" userId="421e7e82-f274-4901-a9af-9ac0fab77e26" providerId="ADAL" clId="{8DE69AD1-F8E9-124C-85B6-142B73D99369}" dt="2021-12-13T19:39:46.592" v="4378" actId="20577"/>
          <ac:spMkLst>
            <pc:docMk/>
            <pc:sldMk cId="4274292327" sldId="315"/>
            <ac:spMk id="6" creationId="{2FA514AB-24E0-8547-87D5-8E6E778EDCD6}"/>
          </ac:spMkLst>
        </pc:spChg>
      </pc:sldChg>
      <pc:sldChg chg="modSp mod">
        <pc:chgData name="David  McVay" userId="421e7e82-f274-4901-a9af-9ac0fab77e26" providerId="ADAL" clId="{8DE69AD1-F8E9-124C-85B6-142B73D99369}" dt="2021-12-13T19:44:02.571" v="4590" actId="20577"/>
        <pc:sldMkLst>
          <pc:docMk/>
          <pc:sldMk cId="2108679154" sldId="316"/>
        </pc:sldMkLst>
        <pc:spChg chg="mod">
          <ac:chgData name="David  McVay" userId="421e7e82-f274-4901-a9af-9ac0fab77e26" providerId="ADAL" clId="{8DE69AD1-F8E9-124C-85B6-142B73D99369}" dt="2021-12-13T19:44:02.571" v="4590" actId="20577"/>
          <ac:spMkLst>
            <pc:docMk/>
            <pc:sldMk cId="2108679154" sldId="316"/>
            <ac:spMk id="15" creationId="{809B38BB-60B5-3146-AD0A-DC983DF6A4E8}"/>
          </ac:spMkLst>
        </pc:spChg>
      </pc:sldChg>
      <pc:sldChg chg="modSp mod">
        <pc:chgData name="David  McVay" userId="421e7e82-f274-4901-a9af-9ac0fab77e26" providerId="ADAL" clId="{8DE69AD1-F8E9-124C-85B6-142B73D99369}" dt="2021-12-13T19:46:33.619" v="4702"/>
        <pc:sldMkLst>
          <pc:docMk/>
          <pc:sldMk cId="2150342267" sldId="317"/>
        </pc:sldMkLst>
        <pc:spChg chg="mod">
          <ac:chgData name="David  McVay" userId="421e7e82-f274-4901-a9af-9ac0fab77e26" providerId="ADAL" clId="{8DE69AD1-F8E9-124C-85B6-142B73D99369}" dt="2021-12-13T19:46:13.849" v="4701" actId="20577"/>
          <ac:spMkLst>
            <pc:docMk/>
            <pc:sldMk cId="2150342267" sldId="317"/>
            <ac:spMk id="15" creationId="{809B38BB-60B5-3146-AD0A-DC983DF6A4E8}"/>
          </ac:spMkLst>
        </pc:spChg>
        <pc:graphicFrameChg chg="mod">
          <ac:chgData name="David  McVay" userId="421e7e82-f274-4901-a9af-9ac0fab77e26" providerId="ADAL" clId="{8DE69AD1-F8E9-124C-85B6-142B73D99369}" dt="2021-12-13T19:46:33.619" v="4702"/>
          <ac:graphicFrameMkLst>
            <pc:docMk/>
            <pc:sldMk cId="2150342267" sldId="317"/>
            <ac:graphicFrameMk id="22" creationId="{80CA111A-CD6A-F849-B7A5-12C214BC18F0}"/>
          </ac:graphicFrameMkLst>
        </pc:graphicFrameChg>
      </pc:sldChg>
      <pc:sldChg chg="modSp mod">
        <pc:chgData name="David  McVay" userId="421e7e82-f274-4901-a9af-9ac0fab77e26" providerId="ADAL" clId="{8DE69AD1-F8E9-124C-85B6-142B73D99369}" dt="2021-12-13T19:49:32.758" v="4866" actId="20577"/>
        <pc:sldMkLst>
          <pc:docMk/>
          <pc:sldMk cId="852125796" sldId="318"/>
        </pc:sldMkLst>
        <pc:spChg chg="mod">
          <ac:chgData name="David  McVay" userId="421e7e82-f274-4901-a9af-9ac0fab77e26" providerId="ADAL" clId="{8DE69AD1-F8E9-124C-85B6-142B73D99369}" dt="2021-12-13T19:49:32.758" v="4866" actId="20577"/>
          <ac:spMkLst>
            <pc:docMk/>
            <pc:sldMk cId="852125796" sldId="318"/>
            <ac:spMk id="15" creationId="{809B38BB-60B5-3146-AD0A-DC983DF6A4E8}"/>
          </ac:spMkLst>
        </pc:spChg>
      </pc:sldChg>
      <pc:sldChg chg="modSp mod">
        <pc:chgData name="David  McVay" userId="421e7e82-f274-4901-a9af-9ac0fab77e26" providerId="ADAL" clId="{8DE69AD1-F8E9-124C-85B6-142B73D99369}" dt="2021-12-13T19:50:36.800" v="4876" actId="20577"/>
        <pc:sldMkLst>
          <pc:docMk/>
          <pc:sldMk cId="1743068925" sldId="319"/>
        </pc:sldMkLst>
        <pc:spChg chg="mod">
          <ac:chgData name="David  McVay" userId="421e7e82-f274-4901-a9af-9ac0fab77e26" providerId="ADAL" clId="{8DE69AD1-F8E9-124C-85B6-142B73D99369}" dt="2021-12-13T19:50:36.800" v="4876" actId="20577"/>
          <ac:spMkLst>
            <pc:docMk/>
            <pc:sldMk cId="1743068925" sldId="319"/>
            <ac:spMk id="15" creationId="{809B38BB-60B5-3146-AD0A-DC983DF6A4E8}"/>
          </ac:spMkLst>
        </pc:spChg>
      </pc:sldChg>
      <pc:sldChg chg="modSp mod">
        <pc:chgData name="David  McVay" userId="421e7e82-f274-4901-a9af-9ac0fab77e26" providerId="ADAL" clId="{8DE69AD1-F8E9-124C-85B6-142B73D99369}" dt="2021-12-13T19:51:35.083" v="4877" actId="20577"/>
        <pc:sldMkLst>
          <pc:docMk/>
          <pc:sldMk cId="340301796" sldId="320"/>
        </pc:sldMkLst>
        <pc:spChg chg="mod">
          <ac:chgData name="David  McVay" userId="421e7e82-f274-4901-a9af-9ac0fab77e26" providerId="ADAL" clId="{8DE69AD1-F8E9-124C-85B6-142B73D99369}" dt="2021-12-13T19:51:35.083" v="4877" actId="20577"/>
          <ac:spMkLst>
            <pc:docMk/>
            <pc:sldMk cId="340301796" sldId="320"/>
            <ac:spMk id="15" creationId="{809B38BB-60B5-3146-AD0A-DC983DF6A4E8}"/>
          </ac:spMkLst>
        </pc:spChg>
      </pc:sldChg>
      <pc:sldChg chg="modSp">
        <pc:chgData name="David  McVay" userId="421e7e82-f274-4901-a9af-9ac0fab77e26" providerId="ADAL" clId="{8DE69AD1-F8E9-124C-85B6-142B73D99369}" dt="2021-12-13T19:51:54.727" v="4878"/>
        <pc:sldMkLst>
          <pc:docMk/>
          <pc:sldMk cId="2940967992" sldId="321"/>
        </pc:sldMkLst>
        <pc:graphicFrameChg chg="mod">
          <ac:chgData name="David  McVay" userId="421e7e82-f274-4901-a9af-9ac0fab77e26" providerId="ADAL" clId="{8DE69AD1-F8E9-124C-85B6-142B73D99369}" dt="2021-12-13T19:51:54.727" v="4878"/>
          <ac:graphicFrameMkLst>
            <pc:docMk/>
            <pc:sldMk cId="2940967992" sldId="321"/>
            <ac:graphicFrameMk id="12" creationId="{E67EB4E4-D6B1-114D-9624-5D63D9A84C9A}"/>
          </ac:graphicFrameMkLst>
        </pc:graphicFrameChg>
      </pc:sldChg>
      <pc:sldChg chg="addSp modSp mod ord">
        <pc:chgData name="David  McVay" userId="421e7e82-f274-4901-a9af-9ac0fab77e26" providerId="ADAL" clId="{8DE69AD1-F8E9-124C-85B6-142B73D99369}" dt="2021-12-14T16:39:48.395" v="7287" actId="20577"/>
        <pc:sldMkLst>
          <pc:docMk/>
          <pc:sldMk cId="3847676624" sldId="322"/>
        </pc:sldMkLst>
        <pc:spChg chg="add mod">
          <ac:chgData name="David  McVay" userId="421e7e82-f274-4901-a9af-9ac0fab77e26" providerId="ADAL" clId="{8DE69AD1-F8E9-124C-85B6-142B73D99369}" dt="2021-12-14T16:39:48.395" v="7287" actId="20577"/>
          <ac:spMkLst>
            <pc:docMk/>
            <pc:sldMk cId="3847676624" sldId="322"/>
            <ac:spMk id="6" creationId="{033D61B1-63DC-C446-B32E-C5DB4B9155D8}"/>
          </ac:spMkLst>
        </pc:spChg>
      </pc:sldChg>
      <pc:sldChg chg="addSp modSp mod">
        <pc:chgData name="David  McVay" userId="421e7e82-f274-4901-a9af-9ac0fab77e26" providerId="ADAL" clId="{8DE69AD1-F8E9-124C-85B6-142B73D99369}" dt="2021-12-14T16:43:31.862" v="7731" actId="20577"/>
        <pc:sldMkLst>
          <pc:docMk/>
          <pc:sldMk cId="4138504502" sldId="323"/>
        </pc:sldMkLst>
        <pc:spChg chg="add mod">
          <ac:chgData name="David  McVay" userId="421e7e82-f274-4901-a9af-9ac0fab77e26" providerId="ADAL" clId="{8DE69AD1-F8E9-124C-85B6-142B73D99369}" dt="2021-12-14T16:43:31.862" v="7731" actId="20577"/>
          <ac:spMkLst>
            <pc:docMk/>
            <pc:sldMk cId="4138504502" sldId="323"/>
            <ac:spMk id="6" creationId="{E32E77E7-AFA2-0243-B6E6-522DB4F22127}"/>
          </ac:spMkLst>
        </pc:spChg>
      </pc:sldChg>
      <pc:sldChg chg="modSp mod">
        <pc:chgData name="David  McVay" userId="421e7e82-f274-4901-a9af-9ac0fab77e26" providerId="ADAL" clId="{8DE69AD1-F8E9-124C-85B6-142B73D99369}" dt="2021-12-14T16:44:21.021" v="7732" actId="20577"/>
        <pc:sldMkLst>
          <pc:docMk/>
          <pc:sldMk cId="2598833451" sldId="324"/>
        </pc:sldMkLst>
        <pc:spChg chg="mod">
          <ac:chgData name="David  McVay" userId="421e7e82-f274-4901-a9af-9ac0fab77e26" providerId="ADAL" clId="{8DE69AD1-F8E9-124C-85B6-142B73D99369}" dt="2021-12-14T16:44:21.021" v="7732" actId="20577"/>
          <ac:spMkLst>
            <pc:docMk/>
            <pc:sldMk cId="2598833451" sldId="324"/>
            <ac:spMk id="16" creationId="{A02D2A1A-55D1-ED40-933B-3BDD921F6417}"/>
          </ac:spMkLst>
        </pc:spChg>
      </pc:sldChg>
      <pc:sldChg chg="modSp mod">
        <pc:chgData name="David  McVay" userId="421e7e82-f274-4901-a9af-9ac0fab77e26" providerId="ADAL" clId="{8DE69AD1-F8E9-124C-85B6-142B73D99369}" dt="2021-12-14T16:45:35.693" v="7734" actId="313"/>
        <pc:sldMkLst>
          <pc:docMk/>
          <pc:sldMk cId="3792911601" sldId="326"/>
        </pc:sldMkLst>
        <pc:spChg chg="mod">
          <ac:chgData name="David  McVay" userId="421e7e82-f274-4901-a9af-9ac0fab77e26" providerId="ADAL" clId="{8DE69AD1-F8E9-124C-85B6-142B73D99369}" dt="2021-12-14T16:45:35.693" v="7734" actId="313"/>
          <ac:spMkLst>
            <pc:docMk/>
            <pc:sldMk cId="3792911601" sldId="326"/>
            <ac:spMk id="16" creationId="{A02D2A1A-55D1-ED40-933B-3BDD921F6417}"/>
          </ac:spMkLst>
        </pc:spChg>
        <pc:graphicFrameChg chg="mod">
          <ac:chgData name="David  McVay" userId="421e7e82-f274-4901-a9af-9ac0fab77e26" providerId="ADAL" clId="{8DE69AD1-F8E9-124C-85B6-142B73D99369}" dt="2021-12-14T16:45:18.273" v="7733"/>
          <ac:graphicFrameMkLst>
            <pc:docMk/>
            <pc:sldMk cId="3792911601" sldId="326"/>
            <ac:graphicFrameMk id="14" creationId="{780A4B55-7D2E-E941-8EED-8B1DC8F2F293}"/>
          </ac:graphicFrameMkLst>
        </pc:graphicFrameChg>
      </pc:sldChg>
      <pc:sldChg chg="modSp">
        <pc:chgData name="David  McVay" userId="421e7e82-f274-4901-a9af-9ac0fab77e26" providerId="ADAL" clId="{8DE69AD1-F8E9-124C-85B6-142B73D99369}" dt="2021-12-14T16:45:42.979" v="7735"/>
        <pc:sldMkLst>
          <pc:docMk/>
          <pc:sldMk cId="627485448" sldId="327"/>
        </pc:sldMkLst>
        <pc:graphicFrameChg chg="mod">
          <ac:chgData name="David  McVay" userId="421e7e82-f274-4901-a9af-9ac0fab77e26" providerId="ADAL" clId="{8DE69AD1-F8E9-124C-85B6-142B73D99369}" dt="2021-12-14T16:45:42.979" v="7735"/>
          <ac:graphicFrameMkLst>
            <pc:docMk/>
            <pc:sldMk cId="627485448" sldId="327"/>
            <ac:graphicFrameMk id="15" creationId="{C2DA694C-0953-A745-8F64-10EF2CBCAC8E}"/>
          </ac:graphicFrameMkLst>
        </pc:graphicFrameChg>
      </pc:sldChg>
      <pc:sldChg chg="addSp delSp modSp add mod">
        <pc:chgData name="David  McVay" userId="421e7e82-f274-4901-a9af-9ac0fab77e26" providerId="ADAL" clId="{8DE69AD1-F8E9-124C-85B6-142B73D99369}" dt="2021-12-14T16:12:58.419" v="5627" actId="20577"/>
        <pc:sldMkLst>
          <pc:docMk/>
          <pc:sldMk cId="1009090701" sldId="329"/>
        </pc:sldMkLst>
        <pc:spChg chg="mod">
          <ac:chgData name="David  McVay" userId="421e7e82-f274-4901-a9af-9ac0fab77e26" providerId="ADAL" clId="{8DE69AD1-F8E9-124C-85B6-142B73D99369}" dt="2021-12-09T22:48:08.491" v="9" actId="20577"/>
          <ac:spMkLst>
            <pc:docMk/>
            <pc:sldMk cId="1009090701" sldId="329"/>
            <ac:spMk id="2" creationId="{BFD23582-421F-CC43-8762-B52134C40C74}"/>
          </ac:spMkLst>
        </pc:spChg>
        <pc:spChg chg="add mod">
          <ac:chgData name="David  McVay" userId="421e7e82-f274-4901-a9af-9ac0fab77e26" providerId="ADAL" clId="{8DE69AD1-F8E9-124C-85B6-142B73D99369}" dt="2021-12-14T16:12:58.419" v="5627" actId="20577"/>
          <ac:spMkLst>
            <pc:docMk/>
            <pc:sldMk cId="1009090701" sldId="329"/>
            <ac:spMk id="6" creationId="{139860E4-2F6F-2A4A-8532-D468EC943E03}"/>
          </ac:spMkLst>
        </pc:spChg>
        <pc:spChg chg="del mod">
          <ac:chgData name="David  McVay" userId="421e7e82-f274-4901-a9af-9ac0fab77e26" providerId="ADAL" clId="{8DE69AD1-F8E9-124C-85B6-142B73D99369}" dt="2021-12-09T23:03:01.671" v="47"/>
          <ac:spMkLst>
            <pc:docMk/>
            <pc:sldMk cId="1009090701" sldId="329"/>
            <ac:spMk id="7" creationId="{3A6EA39C-3BF1-884F-82E9-E31AE087B5F1}"/>
          </ac:spMkLst>
        </pc:spChg>
        <pc:graphicFrameChg chg="add mod">
          <ac:chgData name="David  McVay" userId="421e7e82-f274-4901-a9af-9ac0fab77e26" providerId="ADAL" clId="{8DE69AD1-F8E9-124C-85B6-142B73D99369}" dt="2021-12-09T23:02:49.683" v="44" actId="14100"/>
          <ac:graphicFrameMkLst>
            <pc:docMk/>
            <pc:sldMk cId="1009090701" sldId="329"/>
            <ac:graphicFrameMk id="8" creationId="{1E413639-8A1A-C84E-9216-87F9741EF924}"/>
          </ac:graphicFrameMkLst>
        </pc:graphicFrameChg>
        <pc:graphicFrameChg chg="del">
          <ac:chgData name="David  McVay" userId="421e7e82-f274-4901-a9af-9ac0fab77e26" providerId="ADAL" clId="{8DE69AD1-F8E9-124C-85B6-142B73D99369}" dt="2021-12-09T23:02:31.953" v="40" actId="478"/>
          <ac:graphicFrameMkLst>
            <pc:docMk/>
            <pc:sldMk cId="1009090701" sldId="329"/>
            <ac:graphicFrameMk id="10" creationId="{40ECA1B7-B5C0-FB47-A72D-4F9E97194981}"/>
          </ac:graphicFrameMkLst>
        </pc:graphicFrameChg>
        <pc:picChg chg="add mod">
          <ac:chgData name="David  McVay" userId="421e7e82-f274-4901-a9af-9ac0fab77e26" providerId="ADAL" clId="{8DE69AD1-F8E9-124C-85B6-142B73D99369}" dt="2021-12-09T22:58:10.476" v="31" actId="14100"/>
          <ac:picMkLst>
            <pc:docMk/>
            <pc:sldMk cId="1009090701" sldId="329"/>
            <ac:picMk id="3" creationId="{4B4DC0B8-C1FB-574B-96FB-C191D1BC7A2A}"/>
          </ac:picMkLst>
        </pc:picChg>
        <pc:picChg chg="del">
          <ac:chgData name="David  McVay" userId="421e7e82-f274-4901-a9af-9ac0fab77e26" providerId="ADAL" clId="{8DE69AD1-F8E9-124C-85B6-142B73D99369}" dt="2021-12-09T22:57:53.432" v="28" actId="478"/>
          <ac:picMkLst>
            <pc:docMk/>
            <pc:sldMk cId="1009090701" sldId="329"/>
            <ac:picMk id="9" creationId="{DC251BB8-32D6-8844-B356-D86ECAD43577}"/>
          </ac:picMkLst>
        </pc:picChg>
      </pc:sldChg>
      <pc:sldChg chg="addSp delSp modSp add mod">
        <pc:chgData name="David  McVay" userId="421e7e82-f274-4901-a9af-9ac0fab77e26" providerId="ADAL" clId="{8DE69AD1-F8E9-124C-85B6-142B73D99369}" dt="2021-12-14T16:14:35.577" v="5748" actId="20577"/>
        <pc:sldMkLst>
          <pc:docMk/>
          <pc:sldMk cId="2261024309" sldId="330"/>
        </pc:sldMkLst>
        <pc:spChg chg="mod">
          <ac:chgData name="David  McVay" userId="421e7e82-f274-4901-a9af-9ac0fab77e26" providerId="ADAL" clId="{8DE69AD1-F8E9-124C-85B6-142B73D99369}" dt="2021-12-09T22:48:41.542" v="23" actId="20577"/>
          <ac:spMkLst>
            <pc:docMk/>
            <pc:sldMk cId="2261024309" sldId="330"/>
            <ac:spMk id="2" creationId="{29DCB062-AC38-5444-A83E-ED9443F4F4A7}"/>
          </ac:spMkLst>
        </pc:spChg>
        <pc:spChg chg="add mod">
          <ac:chgData name="David  McVay" userId="421e7e82-f274-4901-a9af-9ac0fab77e26" providerId="ADAL" clId="{8DE69AD1-F8E9-124C-85B6-142B73D99369}" dt="2021-12-14T16:14:35.577" v="5748" actId="20577"/>
          <ac:spMkLst>
            <pc:docMk/>
            <pc:sldMk cId="2261024309" sldId="330"/>
            <ac:spMk id="6" creationId="{311B335E-8BCC-A749-B98A-E3E17BF31D1E}"/>
          </ac:spMkLst>
        </pc:spChg>
        <pc:spChg chg="del">
          <ac:chgData name="David  McVay" userId="421e7e82-f274-4901-a9af-9ac0fab77e26" providerId="ADAL" clId="{8DE69AD1-F8E9-124C-85B6-142B73D99369}" dt="2021-12-09T22:49:16.628" v="27" actId="478"/>
          <ac:spMkLst>
            <pc:docMk/>
            <pc:sldMk cId="2261024309" sldId="330"/>
            <ac:spMk id="7" creationId="{E619DE19-03EC-DC44-9DA9-A45A6385633F}"/>
          </ac:spMkLst>
        </pc:spChg>
        <pc:graphicFrameChg chg="del">
          <ac:chgData name="David  McVay" userId="421e7e82-f274-4901-a9af-9ac0fab77e26" providerId="ADAL" clId="{8DE69AD1-F8E9-124C-85B6-142B73D99369}" dt="2021-12-09T23:01:28.923" v="32" actId="478"/>
          <ac:graphicFrameMkLst>
            <pc:docMk/>
            <pc:sldMk cId="2261024309" sldId="330"/>
            <ac:graphicFrameMk id="6" creationId="{3371B259-6C67-094B-9C62-19E0BF548DDA}"/>
          </ac:graphicFrameMkLst>
        </pc:graphicFrameChg>
        <pc:graphicFrameChg chg="add mod">
          <ac:chgData name="David  McVay" userId="421e7e82-f274-4901-a9af-9ac0fab77e26" providerId="ADAL" clId="{8DE69AD1-F8E9-124C-85B6-142B73D99369}" dt="2021-12-09T23:02:25.242" v="39" actId="692"/>
          <ac:graphicFrameMkLst>
            <pc:docMk/>
            <pc:sldMk cId="2261024309" sldId="330"/>
            <ac:graphicFrameMk id="8" creationId="{A03DE48C-B8F8-DD45-8853-B60D46A95443}"/>
          </ac:graphicFrameMkLst>
        </pc:graphicFrameChg>
        <pc:picChg chg="add mod">
          <ac:chgData name="David  McVay" userId="421e7e82-f274-4901-a9af-9ac0fab77e26" providerId="ADAL" clId="{8DE69AD1-F8E9-124C-85B6-142B73D99369}" dt="2021-12-09T23:01:45.092" v="36" actId="1076"/>
          <ac:picMkLst>
            <pc:docMk/>
            <pc:sldMk cId="2261024309" sldId="330"/>
            <ac:picMk id="3" creationId="{8EDA750F-94B0-E34D-A17D-6F9BBEC1D741}"/>
          </ac:picMkLst>
        </pc:picChg>
        <pc:picChg chg="del">
          <ac:chgData name="David  McVay" userId="421e7e82-f274-4901-a9af-9ac0fab77e26" providerId="ADAL" clId="{8DE69AD1-F8E9-124C-85B6-142B73D99369}" dt="2021-12-09T22:49:02.061" v="24" actId="478"/>
          <ac:picMkLst>
            <pc:docMk/>
            <pc:sldMk cId="2261024309" sldId="330"/>
            <ac:picMk id="5" creationId="{D89B370E-F094-C746-8E3B-E6FA9317100C}"/>
          </ac:picMkLst>
        </pc:picChg>
      </pc:sldChg>
      <pc:sldChg chg="addSp delSp modSp add mod">
        <pc:chgData name="David  McVay" userId="421e7e82-f274-4901-a9af-9ac0fab77e26" providerId="ADAL" clId="{8DE69AD1-F8E9-124C-85B6-142B73D99369}" dt="2021-12-10T17:07:20.791" v="2577" actId="27918"/>
        <pc:sldMkLst>
          <pc:docMk/>
          <pc:sldMk cId="3119344555" sldId="331"/>
        </pc:sldMkLst>
        <pc:spChg chg="mod">
          <ac:chgData name="David  McVay" userId="421e7e82-f274-4901-a9af-9ac0fab77e26" providerId="ADAL" clId="{8DE69AD1-F8E9-124C-85B6-142B73D99369}" dt="2021-12-09T23:10:21.756" v="80" actId="20577"/>
          <ac:spMkLst>
            <pc:docMk/>
            <pc:sldMk cId="3119344555" sldId="331"/>
            <ac:spMk id="2" creationId="{BFD23582-421F-CC43-8762-B52134C40C74}"/>
          </ac:spMkLst>
        </pc:spChg>
        <pc:spChg chg="mod">
          <ac:chgData name="David  McVay" userId="421e7e82-f274-4901-a9af-9ac0fab77e26" providerId="ADAL" clId="{8DE69AD1-F8E9-124C-85B6-142B73D99369}" dt="2021-12-09T23:17:08.063" v="373" actId="6549"/>
          <ac:spMkLst>
            <pc:docMk/>
            <pc:sldMk cId="3119344555" sldId="331"/>
            <ac:spMk id="16" creationId="{A02D2A1A-55D1-ED40-933B-3BDD921F6417}"/>
          </ac:spMkLst>
        </pc:spChg>
        <pc:graphicFrameChg chg="add mod">
          <ac:chgData name="David  McVay" userId="421e7e82-f274-4901-a9af-9ac0fab77e26" providerId="ADAL" clId="{8DE69AD1-F8E9-124C-85B6-142B73D99369}" dt="2021-12-09T23:12:00.263" v="98" actId="1038"/>
          <ac:graphicFrameMkLst>
            <pc:docMk/>
            <pc:sldMk cId="3119344555" sldId="331"/>
            <ac:graphicFrameMk id="14" creationId="{8CF6CD72-5C52-2645-9DB6-AF4536E8AEB9}"/>
          </ac:graphicFrameMkLst>
        </pc:graphicFrameChg>
        <pc:graphicFrameChg chg="del">
          <ac:chgData name="David  McVay" userId="421e7e82-f274-4901-a9af-9ac0fab77e26" providerId="ADAL" clId="{8DE69AD1-F8E9-124C-85B6-142B73D99369}" dt="2021-12-09T23:10:52.885" v="82" actId="478"/>
          <ac:graphicFrameMkLst>
            <pc:docMk/>
            <pc:sldMk cId="3119344555" sldId="331"/>
            <ac:graphicFrameMk id="19" creationId="{D2E212C5-C3A5-0447-893B-2B6A7BE3A259}"/>
          </ac:graphicFrameMkLst>
        </pc:graphicFrameChg>
        <pc:graphicFrameChg chg="add mod">
          <ac:chgData name="David  McVay" userId="421e7e82-f274-4901-a9af-9ac0fab77e26" providerId="ADAL" clId="{8DE69AD1-F8E9-124C-85B6-142B73D99369}" dt="2021-12-09T23:11:58.652" v="96" actId="1076"/>
          <ac:graphicFrameMkLst>
            <pc:docMk/>
            <pc:sldMk cId="3119344555" sldId="331"/>
            <ac:graphicFrameMk id="20" creationId="{5B0834B4-8C9F-3E40-80ED-3DF3D6D19204}"/>
          </ac:graphicFrameMkLst>
        </pc:graphicFrameChg>
        <pc:graphicFrameChg chg="del mod">
          <ac:chgData name="David  McVay" userId="421e7e82-f274-4901-a9af-9ac0fab77e26" providerId="ADAL" clId="{8DE69AD1-F8E9-124C-85B6-142B73D99369}" dt="2021-12-09T23:10:56.417" v="84" actId="478"/>
          <ac:graphicFrameMkLst>
            <pc:docMk/>
            <pc:sldMk cId="3119344555" sldId="331"/>
            <ac:graphicFrameMk id="22" creationId="{DDFEF742-E541-734E-95D2-B3FC317800DC}"/>
          </ac:graphicFrameMkLst>
        </pc:graphicFrameChg>
        <pc:picChg chg="add mod modCrop">
          <ac:chgData name="David  McVay" userId="421e7e82-f274-4901-a9af-9ac0fab77e26" providerId="ADAL" clId="{8DE69AD1-F8E9-124C-85B6-142B73D99369}" dt="2021-12-09T23:10:48.019" v="81" actId="732"/>
          <ac:picMkLst>
            <pc:docMk/>
            <pc:sldMk cId="3119344555" sldId="331"/>
            <ac:picMk id="5" creationId="{E3AC2E56-53EB-EA42-8BE6-44C0FD7F4045}"/>
          </ac:picMkLst>
        </pc:picChg>
        <pc:picChg chg="add mod">
          <ac:chgData name="David  McVay" userId="421e7e82-f274-4901-a9af-9ac0fab77e26" providerId="ADAL" clId="{8DE69AD1-F8E9-124C-85B6-142B73D99369}" dt="2021-12-09T23:11:31.730" v="90" actId="1076"/>
          <ac:picMkLst>
            <pc:docMk/>
            <pc:sldMk cId="3119344555" sldId="331"/>
            <ac:picMk id="6" creationId="{B9314001-98B7-0444-9BB1-D0F658FC7971}"/>
          </ac:picMkLst>
        </pc:picChg>
        <pc:picChg chg="del">
          <ac:chgData name="David  McVay" userId="421e7e82-f274-4901-a9af-9ac0fab77e26" providerId="ADAL" clId="{8DE69AD1-F8E9-124C-85B6-142B73D99369}" dt="2021-12-09T23:11:15.448" v="85" actId="478"/>
          <ac:picMkLst>
            <pc:docMk/>
            <pc:sldMk cId="3119344555" sldId="331"/>
            <ac:picMk id="10" creationId="{C8AA7AAA-40C1-A845-8645-1CBC51AF4C40}"/>
          </ac:picMkLst>
        </pc:picChg>
        <pc:picChg chg="del">
          <ac:chgData name="David  McVay" userId="421e7e82-f274-4901-a9af-9ac0fab77e26" providerId="ADAL" clId="{8DE69AD1-F8E9-124C-85B6-142B73D99369}" dt="2021-12-09T23:08:48.825" v="50" actId="478"/>
          <ac:picMkLst>
            <pc:docMk/>
            <pc:sldMk cId="3119344555" sldId="331"/>
            <ac:picMk id="15" creationId="{6111F0EC-83D7-4942-A341-A216E6FDB7D4}"/>
          </ac:picMkLst>
        </pc:picChg>
      </pc:sldChg>
      <pc:sldChg chg="addSp delSp modSp add mod">
        <pc:chgData name="David  McVay" userId="421e7e82-f274-4901-a9af-9ac0fab77e26" providerId="ADAL" clId="{8DE69AD1-F8E9-124C-85B6-142B73D99369}" dt="2021-12-10T17:07:20.794" v="2578" actId="27918"/>
        <pc:sldMkLst>
          <pc:docMk/>
          <pc:sldMk cId="3665854369" sldId="332"/>
        </pc:sldMkLst>
        <pc:spChg chg="mod">
          <ac:chgData name="David  McVay" userId="421e7e82-f274-4901-a9af-9ac0fab77e26" providerId="ADAL" clId="{8DE69AD1-F8E9-124C-85B6-142B73D99369}" dt="2021-12-10T15:24:47.983" v="416" actId="1076"/>
          <ac:spMkLst>
            <pc:docMk/>
            <pc:sldMk cId="3665854369" sldId="332"/>
            <ac:spMk id="2" creationId="{BFD23582-421F-CC43-8762-B52134C40C74}"/>
          </ac:spMkLst>
        </pc:spChg>
        <pc:spChg chg="mod">
          <ac:chgData name="David  McVay" userId="421e7e82-f274-4901-a9af-9ac0fab77e26" providerId="ADAL" clId="{8DE69AD1-F8E9-124C-85B6-142B73D99369}" dt="2021-12-10T15:29:13.060" v="809" actId="20577"/>
          <ac:spMkLst>
            <pc:docMk/>
            <pc:sldMk cId="3665854369" sldId="332"/>
            <ac:spMk id="16" creationId="{A02D2A1A-55D1-ED40-933B-3BDD921F6417}"/>
          </ac:spMkLst>
        </pc:spChg>
        <pc:graphicFrameChg chg="add mod">
          <ac:chgData name="David  McVay" userId="421e7e82-f274-4901-a9af-9ac0fab77e26" providerId="ADAL" clId="{8DE69AD1-F8E9-124C-85B6-142B73D99369}" dt="2021-12-10T15:25:03.421" v="422" actId="1076"/>
          <ac:graphicFrameMkLst>
            <pc:docMk/>
            <pc:sldMk cId="3665854369" sldId="332"/>
            <ac:graphicFrameMk id="13" creationId="{4A114492-1A62-3040-8981-5A31A9DFA38D}"/>
          </ac:graphicFrameMkLst>
        </pc:graphicFrameChg>
        <pc:graphicFrameChg chg="del">
          <ac:chgData name="David  McVay" userId="421e7e82-f274-4901-a9af-9ac0fab77e26" providerId="ADAL" clId="{8DE69AD1-F8E9-124C-85B6-142B73D99369}" dt="2021-12-10T15:24:50.623" v="417" actId="478"/>
          <ac:graphicFrameMkLst>
            <pc:docMk/>
            <pc:sldMk cId="3665854369" sldId="332"/>
            <ac:graphicFrameMk id="14" creationId="{8CF6CD72-5C52-2645-9DB6-AF4536E8AEB9}"/>
          </ac:graphicFrameMkLst>
        </pc:graphicFrameChg>
        <pc:graphicFrameChg chg="add mod">
          <ac:chgData name="David  McVay" userId="421e7e82-f274-4901-a9af-9ac0fab77e26" providerId="ADAL" clId="{8DE69AD1-F8E9-124C-85B6-142B73D99369}" dt="2021-12-10T15:25:16.773" v="425" actId="1076"/>
          <ac:graphicFrameMkLst>
            <pc:docMk/>
            <pc:sldMk cId="3665854369" sldId="332"/>
            <ac:graphicFrameMk id="15" creationId="{C2368D8A-B930-D443-BE69-D31249C6E487}"/>
          </ac:graphicFrameMkLst>
        </pc:graphicFrameChg>
        <pc:graphicFrameChg chg="del mod">
          <ac:chgData name="David  McVay" userId="421e7e82-f274-4901-a9af-9ac0fab77e26" providerId="ADAL" clId="{8DE69AD1-F8E9-124C-85B6-142B73D99369}" dt="2021-12-10T15:24:52.753" v="419" actId="478"/>
          <ac:graphicFrameMkLst>
            <pc:docMk/>
            <pc:sldMk cId="3665854369" sldId="332"/>
            <ac:graphicFrameMk id="20" creationId="{5B0834B4-8C9F-3E40-80ED-3DF3D6D19204}"/>
          </ac:graphicFrameMkLst>
        </pc:graphicFrameChg>
        <pc:picChg chg="del">
          <ac:chgData name="David  McVay" userId="421e7e82-f274-4901-a9af-9ac0fab77e26" providerId="ADAL" clId="{8DE69AD1-F8E9-124C-85B6-142B73D99369}" dt="2021-12-10T15:24:00.051" v="377" actId="478"/>
          <ac:picMkLst>
            <pc:docMk/>
            <pc:sldMk cId="3665854369" sldId="332"/>
            <ac:picMk id="5" creationId="{E3AC2E56-53EB-EA42-8BE6-44C0FD7F4045}"/>
          </ac:picMkLst>
        </pc:picChg>
        <pc:picChg chg="del">
          <ac:chgData name="David  McVay" userId="421e7e82-f274-4901-a9af-9ac0fab77e26" providerId="ADAL" clId="{8DE69AD1-F8E9-124C-85B6-142B73D99369}" dt="2021-12-10T15:25:25.478" v="426" actId="478"/>
          <ac:picMkLst>
            <pc:docMk/>
            <pc:sldMk cId="3665854369" sldId="332"/>
            <ac:picMk id="6" creationId="{B9314001-98B7-0444-9BB1-D0F658FC7971}"/>
          </ac:picMkLst>
        </pc:picChg>
        <pc:picChg chg="add mod">
          <ac:chgData name="David  McVay" userId="421e7e82-f274-4901-a9af-9ac0fab77e26" providerId="ADAL" clId="{8DE69AD1-F8E9-124C-85B6-142B73D99369}" dt="2021-12-10T15:24:27.197" v="382" actId="14100"/>
          <ac:picMkLst>
            <pc:docMk/>
            <pc:sldMk cId="3665854369" sldId="332"/>
            <ac:picMk id="7" creationId="{13D68066-E882-3040-9478-7DE484C5C8A6}"/>
          </ac:picMkLst>
        </pc:picChg>
        <pc:picChg chg="add mod">
          <ac:chgData name="David  McVay" userId="421e7e82-f274-4901-a9af-9ac0fab77e26" providerId="ADAL" clId="{8DE69AD1-F8E9-124C-85B6-142B73D99369}" dt="2021-12-10T15:25:37.480" v="429" actId="14100"/>
          <ac:picMkLst>
            <pc:docMk/>
            <pc:sldMk cId="3665854369" sldId="332"/>
            <ac:picMk id="8" creationId="{5A058E03-8D24-B545-B1E6-FD7455951E8A}"/>
          </ac:picMkLst>
        </pc:picChg>
      </pc:sldChg>
      <pc:sldChg chg="addSp delSp modSp add mod">
        <pc:chgData name="David  McVay" userId="421e7e82-f274-4901-a9af-9ac0fab77e26" providerId="ADAL" clId="{8DE69AD1-F8E9-124C-85B6-142B73D99369}" dt="2021-12-10T17:07:20.796" v="2579" actId="27918"/>
        <pc:sldMkLst>
          <pc:docMk/>
          <pc:sldMk cId="1528864283" sldId="333"/>
        </pc:sldMkLst>
        <pc:spChg chg="mod">
          <ac:chgData name="David  McVay" userId="421e7e82-f274-4901-a9af-9ac0fab77e26" providerId="ADAL" clId="{8DE69AD1-F8E9-124C-85B6-142B73D99369}" dt="2021-12-10T15:34:09.499" v="846" actId="20577"/>
          <ac:spMkLst>
            <pc:docMk/>
            <pc:sldMk cId="1528864283" sldId="333"/>
            <ac:spMk id="2" creationId="{BFD23582-421F-CC43-8762-B52134C40C74}"/>
          </ac:spMkLst>
        </pc:spChg>
        <pc:spChg chg="mod">
          <ac:chgData name="David  McVay" userId="421e7e82-f274-4901-a9af-9ac0fab77e26" providerId="ADAL" clId="{8DE69AD1-F8E9-124C-85B6-142B73D99369}" dt="2021-12-10T15:37:57.374" v="1065" actId="20577"/>
          <ac:spMkLst>
            <pc:docMk/>
            <pc:sldMk cId="1528864283" sldId="333"/>
            <ac:spMk id="16" creationId="{A02D2A1A-55D1-ED40-933B-3BDD921F6417}"/>
          </ac:spMkLst>
        </pc:spChg>
        <pc:graphicFrameChg chg="del">
          <ac:chgData name="David  McVay" userId="421e7e82-f274-4901-a9af-9ac0fab77e26" providerId="ADAL" clId="{8DE69AD1-F8E9-124C-85B6-142B73D99369}" dt="2021-12-10T15:34:14.043" v="847" actId="478"/>
          <ac:graphicFrameMkLst>
            <pc:docMk/>
            <pc:sldMk cId="1528864283" sldId="333"/>
            <ac:graphicFrameMk id="13" creationId="{4A114492-1A62-3040-8981-5A31A9DFA38D}"/>
          </ac:graphicFrameMkLst>
        </pc:graphicFrameChg>
        <pc:graphicFrameChg chg="add mod">
          <ac:chgData name="David  McVay" userId="421e7e82-f274-4901-a9af-9ac0fab77e26" providerId="ADAL" clId="{8DE69AD1-F8E9-124C-85B6-142B73D99369}" dt="2021-12-10T15:34:25.756" v="850" actId="1076"/>
          <ac:graphicFrameMkLst>
            <pc:docMk/>
            <pc:sldMk cId="1528864283" sldId="333"/>
            <ac:graphicFrameMk id="14" creationId="{4FCBD109-0912-8E48-83F0-5830A989426E}"/>
          </ac:graphicFrameMkLst>
        </pc:graphicFrameChg>
        <pc:graphicFrameChg chg="del">
          <ac:chgData name="David  McVay" userId="421e7e82-f274-4901-a9af-9ac0fab77e26" providerId="ADAL" clId="{8DE69AD1-F8E9-124C-85B6-142B73D99369}" dt="2021-12-10T15:34:28.860" v="851" actId="478"/>
          <ac:graphicFrameMkLst>
            <pc:docMk/>
            <pc:sldMk cId="1528864283" sldId="333"/>
            <ac:graphicFrameMk id="15" creationId="{C2368D8A-B930-D443-BE69-D31249C6E487}"/>
          </ac:graphicFrameMkLst>
        </pc:graphicFrameChg>
        <pc:graphicFrameChg chg="add mod">
          <ac:chgData name="David  McVay" userId="421e7e82-f274-4901-a9af-9ac0fab77e26" providerId="ADAL" clId="{8DE69AD1-F8E9-124C-85B6-142B73D99369}" dt="2021-12-10T15:34:42.877" v="854" actId="1076"/>
          <ac:graphicFrameMkLst>
            <pc:docMk/>
            <pc:sldMk cId="1528864283" sldId="333"/>
            <ac:graphicFrameMk id="19" creationId="{83B98D45-7CB5-DB4D-B6FD-FC90FF95C950}"/>
          </ac:graphicFrameMkLst>
        </pc:graphicFrameChg>
        <pc:picChg chg="add mod">
          <ac:chgData name="David  McVay" userId="421e7e82-f274-4901-a9af-9ac0fab77e26" providerId="ADAL" clId="{8DE69AD1-F8E9-124C-85B6-142B73D99369}" dt="2021-12-10T15:33:57.849" v="821" actId="1076"/>
          <ac:picMkLst>
            <pc:docMk/>
            <pc:sldMk cId="1528864283" sldId="333"/>
            <ac:picMk id="5" creationId="{946A8A69-A4FA-BE4C-B152-CA9EFEFCF865}"/>
          </ac:picMkLst>
        </pc:picChg>
        <pc:picChg chg="add mod">
          <ac:chgData name="David  McVay" userId="421e7e82-f274-4901-a9af-9ac0fab77e26" providerId="ADAL" clId="{8DE69AD1-F8E9-124C-85B6-142B73D99369}" dt="2021-12-10T15:35:03.753" v="859" actId="14100"/>
          <ac:picMkLst>
            <pc:docMk/>
            <pc:sldMk cId="1528864283" sldId="333"/>
            <ac:picMk id="6" creationId="{F6623C4F-3286-FE45-BC68-3323B6C73532}"/>
          </ac:picMkLst>
        </pc:picChg>
        <pc:picChg chg="del mod">
          <ac:chgData name="David  McVay" userId="421e7e82-f274-4901-a9af-9ac0fab77e26" providerId="ADAL" clId="{8DE69AD1-F8E9-124C-85B6-142B73D99369}" dt="2021-12-10T15:33:02.521" v="815" actId="478"/>
          <ac:picMkLst>
            <pc:docMk/>
            <pc:sldMk cId="1528864283" sldId="333"/>
            <ac:picMk id="7" creationId="{13D68066-E882-3040-9478-7DE484C5C8A6}"/>
          </ac:picMkLst>
        </pc:picChg>
        <pc:picChg chg="del mod">
          <ac:chgData name="David  McVay" userId="421e7e82-f274-4901-a9af-9ac0fab77e26" providerId="ADAL" clId="{8DE69AD1-F8E9-124C-85B6-142B73D99369}" dt="2021-12-10T15:34:45.339" v="856" actId="478"/>
          <ac:picMkLst>
            <pc:docMk/>
            <pc:sldMk cId="1528864283" sldId="333"/>
            <ac:picMk id="8" creationId="{5A058E03-8D24-B545-B1E6-FD7455951E8A}"/>
          </ac:picMkLst>
        </pc:picChg>
      </pc:sldChg>
      <pc:sldChg chg="addSp delSp modSp add mod">
        <pc:chgData name="David  McVay" userId="421e7e82-f274-4901-a9af-9ac0fab77e26" providerId="ADAL" clId="{8DE69AD1-F8E9-124C-85B6-142B73D99369}" dt="2021-12-14T16:18:25.084" v="5779" actId="6549"/>
        <pc:sldMkLst>
          <pc:docMk/>
          <pc:sldMk cId="1141130496" sldId="334"/>
        </pc:sldMkLst>
        <pc:spChg chg="mod">
          <ac:chgData name="David  McVay" userId="421e7e82-f274-4901-a9af-9ac0fab77e26" providerId="ADAL" clId="{8DE69AD1-F8E9-124C-85B6-142B73D99369}" dt="2021-12-10T15:48:42.058" v="1094" actId="20577"/>
          <ac:spMkLst>
            <pc:docMk/>
            <pc:sldMk cId="1141130496" sldId="334"/>
            <ac:spMk id="2" creationId="{BFD23582-421F-CC43-8762-B52134C40C74}"/>
          </ac:spMkLst>
        </pc:spChg>
        <pc:spChg chg="add mod">
          <ac:chgData name="David  McVay" userId="421e7e82-f274-4901-a9af-9ac0fab77e26" providerId="ADAL" clId="{8DE69AD1-F8E9-124C-85B6-142B73D99369}" dt="2021-12-14T16:18:25.084" v="5779" actId="6549"/>
          <ac:spMkLst>
            <pc:docMk/>
            <pc:sldMk cId="1141130496" sldId="334"/>
            <ac:spMk id="7" creationId="{75D99A3D-1118-3345-92EC-7EF8052DEEB2}"/>
          </ac:spMkLst>
        </pc:spChg>
        <pc:graphicFrameChg chg="add mod">
          <ac:chgData name="David  McVay" userId="421e7e82-f274-4901-a9af-9ac0fab77e26" providerId="ADAL" clId="{8DE69AD1-F8E9-124C-85B6-142B73D99369}" dt="2021-12-10T15:49:19.530" v="1099" actId="1076"/>
          <ac:graphicFrameMkLst>
            <pc:docMk/>
            <pc:sldMk cId="1141130496" sldId="334"/>
            <ac:graphicFrameMk id="6" creationId="{50CC96C5-34E9-254F-BE09-0225FB97EC49}"/>
          </ac:graphicFrameMkLst>
        </pc:graphicFrameChg>
        <pc:graphicFrameChg chg="del">
          <ac:chgData name="David  McVay" userId="421e7e82-f274-4901-a9af-9ac0fab77e26" providerId="ADAL" clId="{8DE69AD1-F8E9-124C-85B6-142B73D99369}" dt="2021-12-10T15:48:45.759" v="1095" actId="478"/>
          <ac:graphicFrameMkLst>
            <pc:docMk/>
            <pc:sldMk cId="1141130496" sldId="334"/>
            <ac:graphicFrameMk id="8" creationId="{1E413639-8A1A-C84E-9216-87F9741EF924}"/>
          </ac:graphicFrameMkLst>
        </pc:graphicFrameChg>
        <pc:picChg chg="del">
          <ac:chgData name="David  McVay" userId="421e7e82-f274-4901-a9af-9ac0fab77e26" providerId="ADAL" clId="{8DE69AD1-F8E9-124C-85B6-142B73D99369}" dt="2021-12-10T15:49:26.062" v="1100" actId="478"/>
          <ac:picMkLst>
            <pc:docMk/>
            <pc:sldMk cId="1141130496" sldId="334"/>
            <ac:picMk id="3" creationId="{4B4DC0B8-C1FB-574B-96FB-C191D1BC7A2A}"/>
          </ac:picMkLst>
        </pc:picChg>
        <pc:picChg chg="add mod">
          <ac:chgData name="David  McVay" userId="421e7e82-f274-4901-a9af-9ac0fab77e26" providerId="ADAL" clId="{8DE69AD1-F8E9-124C-85B6-142B73D99369}" dt="2021-12-10T15:49:34.984" v="1103" actId="14100"/>
          <ac:picMkLst>
            <pc:docMk/>
            <pc:sldMk cId="1141130496" sldId="334"/>
            <ac:picMk id="5" creationId="{A1D7D8D0-DF29-2346-B994-E08CB2E1674E}"/>
          </ac:picMkLst>
        </pc:picChg>
      </pc:sldChg>
      <pc:sldChg chg="addSp delSp modSp add mod">
        <pc:chgData name="David  McVay" userId="421e7e82-f274-4901-a9af-9ac0fab77e26" providerId="ADAL" clId="{8DE69AD1-F8E9-124C-85B6-142B73D99369}" dt="2021-12-14T16:19:34.312" v="5886" actId="20577"/>
        <pc:sldMkLst>
          <pc:docMk/>
          <pc:sldMk cId="3932875101" sldId="335"/>
        </pc:sldMkLst>
        <pc:spChg chg="add mod">
          <ac:chgData name="David  McVay" userId="421e7e82-f274-4901-a9af-9ac0fab77e26" providerId="ADAL" clId="{8DE69AD1-F8E9-124C-85B6-142B73D99369}" dt="2021-12-14T16:19:34.312" v="5886" actId="20577"/>
          <ac:spMkLst>
            <pc:docMk/>
            <pc:sldMk cId="3932875101" sldId="335"/>
            <ac:spMk id="8" creationId="{9BFEA8A5-8535-0444-A9E1-F16570260900}"/>
          </ac:spMkLst>
        </pc:spChg>
        <pc:graphicFrameChg chg="add mod">
          <ac:chgData name="David  McVay" userId="421e7e82-f274-4901-a9af-9ac0fab77e26" providerId="ADAL" clId="{8DE69AD1-F8E9-124C-85B6-142B73D99369}" dt="2021-12-10T15:49:56.060" v="1108"/>
          <ac:graphicFrameMkLst>
            <pc:docMk/>
            <pc:sldMk cId="3932875101" sldId="335"/>
            <ac:graphicFrameMk id="6" creationId="{8D964B9D-4E84-2A4A-9166-0E9015BAD546}"/>
          </ac:graphicFrameMkLst>
        </pc:graphicFrameChg>
        <pc:graphicFrameChg chg="del">
          <ac:chgData name="David  McVay" userId="421e7e82-f274-4901-a9af-9ac0fab77e26" providerId="ADAL" clId="{8DE69AD1-F8E9-124C-85B6-142B73D99369}" dt="2021-12-10T15:49:39.137" v="1104" actId="478"/>
          <ac:graphicFrameMkLst>
            <pc:docMk/>
            <pc:sldMk cId="3932875101" sldId="335"/>
            <ac:graphicFrameMk id="8" creationId="{A03DE48C-B8F8-DD45-8853-B60D46A95443}"/>
          </ac:graphicFrameMkLst>
        </pc:graphicFrameChg>
        <pc:picChg chg="del">
          <ac:chgData name="David  McVay" userId="421e7e82-f274-4901-a9af-9ac0fab77e26" providerId="ADAL" clId="{8DE69AD1-F8E9-124C-85B6-142B73D99369}" dt="2021-12-10T15:50:02.263" v="1109" actId="478"/>
          <ac:picMkLst>
            <pc:docMk/>
            <pc:sldMk cId="3932875101" sldId="335"/>
            <ac:picMk id="3" creationId="{8EDA750F-94B0-E34D-A17D-6F9BBEC1D741}"/>
          </ac:picMkLst>
        </pc:picChg>
        <pc:picChg chg="add del mod">
          <ac:chgData name="David  McVay" userId="421e7e82-f274-4901-a9af-9ac0fab77e26" providerId="ADAL" clId="{8DE69AD1-F8E9-124C-85B6-142B73D99369}" dt="2021-12-10T15:51:01.547" v="1112" actId="478"/>
          <ac:picMkLst>
            <pc:docMk/>
            <pc:sldMk cId="3932875101" sldId="335"/>
            <ac:picMk id="5" creationId="{2B2492D2-B487-374E-AA23-F3C9C8C93782}"/>
          </ac:picMkLst>
        </pc:picChg>
        <pc:picChg chg="add mod">
          <ac:chgData name="David  McVay" userId="421e7e82-f274-4901-a9af-9ac0fab77e26" providerId="ADAL" clId="{8DE69AD1-F8E9-124C-85B6-142B73D99369}" dt="2021-12-10T15:51:10.291" v="1114" actId="1076"/>
          <ac:picMkLst>
            <pc:docMk/>
            <pc:sldMk cId="3932875101" sldId="335"/>
            <ac:picMk id="7" creationId="{A533E71D-6ADA-8B4F-8F8F-37E862EC9113}"/>
          </ac:picMkLst>
        </pc:picChg>
      </pc:sldChg>
      <pc:sldChg chg="addSp delSp modSp add mod">
        <pc:chgData name="David  McVay" userId="421e7e82-f274-4901-a9af-9ac0fab77e26" providerId="ADAL" clId="{8DE69AD1-F8E9-124C-85B6-142B73D99369}" dt="2021-12-10T17:07:20.801" v="2581" actId="27918"/>
        <pc:sldMkLst>
          <pc:docMk/>
          <pc:sldMk cId="79379354" sldId="336"/>
        </pc:sldMkLst>
        <pc:spChg chg="mod">
          <ac:chgData name="David  McVay" userId="421e7e82-f274-4901-a9af-9ac0fab77e26" providerId="ADAL" clId="{8DE69AD1-F8E9-124C-85B6-142B73D99369}" dt="2021-12-10T15:59:41.091" v="1146" actId="20577"/>
          <ac:spMkLst>
            <pc:docMk/>
            <pc:sldMk cId="79379354" sldId="336"/>
            <ac:spMk id="2" creationId="{BFD23582-421F-CC43-8762-B52134C40C74}"/>
          </ac:spMkLst>
        </pc:spChg>
        <pc:spChg chg="add del mod">
          <ac:chgData name="David  McVay" userId="421e7e82-f274-4901-a9af-9ac0fab77e26" providerId="ADAL" clId="{8DE69AD1-F8E9-124C-85B6-142B73D99369}" dt="2021-12-10T16:03:08.437" v="1281"/>
          <ac:spMkLst>
            <pc:docMk/>
            <pc:sldMk cId="79379354" sldId="336"/>
            <ac:spMk id="9" creationId="{5C26A577-52F2-D94B-BBB9-5EBE6540CEE1}"/>
          </ac:spMkLst>
        </pc:spChg>
        <pc:spChg chg="mod">
          <ac:chgData name="David  McVay" userId="421e7e82-f274-4901-a9af-9ac0fab77e26" providerId="ADAL" clId="{8DE69AD1-F8E9-124C-85B6-142B73D99369}" dt="2021-12-10T16:03:02.542" v="1279" actId="20577"/>
          <ac:spMkLst>
            <pc:docMk/>
            <pc:sldMk cId="79379354" sldId="336"/>
            <ac:spMk id="16" creationId="{A02D2A1A-55D1-ED40-933B-3BDD921F6417}"/>
          </ac:spMkLst>
        </pc:spChg>
        <pc:graphicFrameChg chg="add mod">
          <ac:chgData name="David  McVay" userId="421e7e82-f274-4901-a9af-9ac0fab77e26" providerId="ADAL" clId="{8DE69AD1-F8E9-124C-85B6-142B73D99369}" dt="2021-12-10T16:00:01.937" v="1152" actId="1076"/>
          <ac:graphicFrameMkLst>
            <pc:docMk/>
            <pc:sldMk cId="79379354" sldId="336"/>
            <ac:graphicFrameMk id="13" creationId="{E0A3DCF1-4208-AA49-9D74-07245CD65F13}"/>
          </ac:graphicFrameMkLst>
        </pc:graphicFrameChg>
        <pc:graphicFrameChg chg="del">
          <ac:chgData name="David  McVay" userId="421e7e82-f274-4901-a9af-9ac0fab77e26" providerId="ADAL" clId="{8DE69AD1-F8E9-124C-85B6-142B73D99369}" dt="2021-12-10T15:59:44.984" v="1147" actId="478"/>
          <ac:graphicFrameMkLst>
            <pc:docMk/>
            <pc:sldMk cId="79379354" sldId="336"/>
            <ac:graphicFrameMk id="14" creationId="{4FCBD109-0912-8E48-83F0-5830A989426E}"/>
          </ac:graphicFrameMkLst>
        </pc:graphicFrameChg>
        <pc:graphicFrameChg chg="add mod">
          <ac:chgData name="David  McVay" userId="421e7e82-f274-4901-a9af-9ac0fab77e26" providerId="ADAL" clId="{8DE69AD1-F8E9-124C-85B6-142B73D99369}" dt="2021-12-10T16:00:13.138" v="1155" actId="1076"/>
          <ac:graphicFrameMkLst>
            <pc:docMk/>
            <pc:sldMk cId="79379354" sldId="336"/>
            <ac:graphicFrameMk id="15" creationId="{56CCCA5D-E98E-5643-99C0-8AB4DFD52581}"/>
          </ac:graphicFrameMkLst>
        </pc:graphicFrameChg>
        <pc:graphicFrameChg chg="del mod">
          <ac:chgData name="David  McVay" userId="421e7e82-f274-4901-a9af-9ac0fab77e26" providerId="ADAL" clId="{8DE69AD1-F8E9-124C-85B6-142B73D99369}" dt="2021-12-10T15:59:48.539" v="1149" actId="478"/>
          <ac:graphicFrameMkLst>
            <pc:docMk/>
            <pc:sldMk cId="79379354" sldId="336"/>
            <ac:graphicFrameMk id="19" creationId="{83B98D45-7CB5-DB4D-B6FD-FC90FF95C950}"/>
          </ac:graphicFrameMkLst>
        </pc:graphicFrameChg>
        <pc:picChg chg="del">
          <ac:chgData name="David  McVay" userId="421e7e82-f274-4901-a9af-9ac0fab77e26" providerId="ADAL" clId="{8DE69AD1-F8E9-124C-85B6-142B73D99369}" dt="2021-12-10T15:59:17.254" v="1121" actId="478"/>
          <ac:picMkLst>
            <pc:docMk/>
            <pc:sldMk cId="79379354" sldId="336"/>
            <ac:picMk id="5" creationId="{946A8A69-A4FA-BE4C-B152-CA9EFEFCF865}"/>
          </ac:picMkLst>
        </pc:picChg>
        <pc:picChg chg="del">
          <ac:chgData name="David  McVay" userId="421e7e82-f274-4901-a9af-9ac0fab77e26" providerId="ADAL" clId="{8DE69AD1-F8E9-124C-85B6-142B73D99369}" dt="2021-12-10T16:00:15.367" v="1156" actId="478"/>
          <ac:picMkLst>
            <pc:docMk/>
            <pc:sldMk cId="79379354" sldId="336"/>
            <ac:picMk id="6" creationId="{F6623C4F-3286-FE45-BC68-3323B6C73532}"/>
          </ac:picMkLst>
        </pc:picChg>
        <pc:picChg chg="add mod">
          <ac:chgData name="David  McVay" userId="421e7e82-f274-4901-a9af-9ac0fab77e26" providerId="ADAL" clId="{8DE69AD1-F8E9-124C-85B6-142B73D99369}" dt="2021-12-10T15:59:30.477" v="1125" actId="1076"/>
          <ac:picMkLst>
            <pc:docMk/>
            <pc:sldMk cId="79379354" sldId="336"/>
            <ac:picMk id="7" creationId="{9E03A433-DC84-2942-BCFD-A0DF94DA6F2F}"/>
          </ac:picMkLst>
        </pc:picChg>
        <pc:picChg chg="add mod">
          <ac:chgData name="David  McVay" userId="421e7e82-f274-4901-a9af-9ac0fab77e26" providerId="ADAL" clId="{8DE69AD1-F8E9-124C-85B6-142B73D99369}" dt="2021-12-10T16:00:35.780" v="1159" actId="14100"/>
          <ac:picMkLst>
            <pc:docMk/>
            <pc:sldMk cId="79379354" sldId="336"/>
            <ac:picMk id="8" creationId="{CA3BBB90-766F-2F4D-B397-F1FE6BE920A2}"/>
          </ac:picMkLst>
        </pc:picChg>
      </pc:sldChg>
      <pc:sldChg chg="addSp delSp modSp add mod">
        <pc:chgData name="David  McVay" userId="421e7e82-f274-4901-a9af-9ac0fab77e26" providerId="ADAL" clId="{8DE69AD1-F8E9-124C-85B6-142B73D99369}" dt="2021-12-14T16:20:52.538" v="5888" actId="20577"/>
        <pc:sldMkLst>
          <pc:docMk/>
          <pc:sldMk cId="3428567673" sldId="337"/>
        </pc:sldMkLst>
        <pc:spChg chg="mod">
          <ac:chgData name="David  McVay" userId="421e7e82-f274-4901-a9af-9ac0fab77e26" providerId="ADAL" clId="{8DE69AD1-F8E9-124C-85B6-142B73D99369}" dt="2021-12-10T16:12:18.809" v="1315" actId="20577"/>
          <ac:spMkLst>
            <pc:docMk/>
            <pc:sldMk cId="3428567673" sldId="337"/>
            <ac:spMk id="2" creationId="{BFD23582-421F-CC43-8762-B52134C40C74}"/>
          </ac:spMkLst>
        </pc:spChg>
        <pc:spChg chg="mod">
          <ac:chgData name="David  McVay" userId="421e7e82-f274-4901-a9af-9ac0fab77e26" providerId="ADAL" clId="{8DE69AD1-F8E9-124C-85B6-142B73D99369}" dt="2021-12-14T16:20:52.538" v="5888" actId="20577"/>
          <ac:spMkLst>
            <pc:docMk/>
            <pc:sldMk cId="3428567673" sldId="337"/>
            <ac:spMk id="16" creationId="{A02D2A1A-55D1-ED40-933B-3BDD921F6417}"/>
          </ac:spMkLst>
        </pc:spChg>
        <pc:graphicFrameChg chg="add del mod modGraphic">
          <ac:chgData name="David  McVay" userId="421e7e82-f274-4901-a9af-9ac0fab77e26" providerId="ADAL" clId="{8DE69AD1-F8E9-124C-85B6-142B73D99369}" dt="2021-12-10T16:14:16.752" v="1331"/>
          <ac:graphicFrameMkLst>
            <pc:docMk/>
            <pc:sldMk cId="3428567673" sldId="337"/>
            <ac:graphicFrameMk id="6" creationId="{F9484328-CFDD-7C40-AA4A-8F52D8E60A7E}"/>
          </ac:graphicFrameMkLst>
        </pc:graphicFrameChg>
        <pc:graphicFrameChg chg="del">
          <ac:chgData name="David  McVay" userId="421e7e82-f274-4901-a9af-9ac0fab77e26" providerId="ADAL" clId="{8DE69AD1-F8E9-124C-85B6-142B73D99369}" dt="2021-12-10T16:12:22.263" v="1316" actId="478"/>
          <ac:graphicFrameMkLst>
            <pc:docMk/>
            <pc:sldMk cId="3428567673" sldId="337"/>
            <ac:graphicFrameMk id="13" creationId="{E0A3DCF1-4208-AA49-9D74-07245CD65F13}"/>
          </ac:graphicFrameMkLst>
        </pc:graphicFrameChg>
        <pc:graphicFrameChg chg="add mod">
          <ac:chgData name="David  McVay" userId="421e7e82-f274-4901-a9af-9ac0fab77e26" providerId="ADAL" clId="{8DE69AD1-F8E9-124C-85B6-142B73D99369}" dt="2021-12-10T16:13:38.618" v="1321" actId="1076"/>
          <ac:graphicFrameMkLst>
            <pc:docMk/>
            <pc:sldMk cId="3428567673" sldId="337"/>
            <ac:graphicFrameMk id="14" creationId="{53135CD8-CBE0-0B4D-8716-DFBEBE55801B}"/>
          </ac:graphicFrameMkLst>
        </pc:graphicFrameChg>
        <pc:graphicFrameChg chg="del mod">
          <ac:chgData name="David  McVay" userId="421e7e82-f274-4901-a9af-9ac0fab77e26" providerId="ADAL" clId="{8DE69AD1-F8E9-124C-85B6-142B73D99369}" dt="2021-12-10T16:12:25.198" v="1318" actId="478"/>
          <ac:graphicFrameMkLst>
            <pc:docMk/>
            <pc:sldMk cId="3428567673" sldId="337"/>
            <ac:graphicFrameMk id="15" creationId="{56CCCA5D-E98E-5643-99C0-8AB4DFD52581}"/>
          </ac:graphicFrameMkLst>
        </pc:graphicFrameChg>
        <pc:graphicFrameChg chg="add mod">
          <ac:chgData name="David  McVay" userId="421e7e82-f274-4901-a9af-9ac0fab77e26" providerId="ADAL" clId="{8DE69AD1-F8E9-124C-85B6-142B73D99369}" dt="2021-12-14T16:20:29.718" v="5887"/>
          <ac:graphicFrameMkLst>
            <pc:docMk/>
            <pc:sldMk cId="3428567673" sldId="337"/>
            <ac:graphicFrameMk id="19" creationId="{8187E105-2C6C-8447-8A2B-D739AF5FB9A0}"/>
          </ac:graphicFrameMkLst>
        </pc:graphicFrameChg>
        <pc:picChg chg="add mod">
          <ac:chgData name="David  McVay" userId="421e7e82-f274-4901-a9af-9ac0fab77e26" providerId="ADAL" clId="{8DE69AD1-F8E9-124C-85B6-142B73D99369}" dt="2021-12-10T16:12:09.303" v="1295" actId="962"/>
          <ac:picMkLst>
            <pc:docMk/>
            <pc:sldMk cId="3428567673" sldId="337"/>
            <ac:picMk id="5" creationId="{0B2519B8-C4BE-E24D-9768-C76C8FF2B458}"/>
          </ac:picMkLst>
        </pc:picChg>
        <pc:picChg chg="del">
          <ac:chgData name="David  McVay" userId="421e7e82-f274-4901-a9af-9ac0fab77e26" providerId="ADAL" clId="{8DE69AD1-F8E9-124C-85B6-142B73D99369}" dt="2021-12-10T16:10:51.527" v="1291" actId="478"/>
          <ac:picMkLst>
            <pc:docMk/>
            <pc:sldMk cId="3428567673" sldId="337"/>
            <ac:picMk id="7" creationId="{9E03A433-DC84-2942-BCFD-A0DF94DA6F2F}"/>
          </ac:picMkLst>
        </pc:picChg>
        <pc:picChg chg="del">
          <ac:chgData name="David  McVay" userId="421e7e82-f274-4901-a9af-9ac0fab77e26" providerId="ADAL" clId="{8DE69AD1-F8E9-124C-85B6-142B73D99369}" dt="2021-12-10T16:13:55.112" v="1325" actId="478"/>
          <ac:picMkLst>
            <pc:docMk/>
            <pc:sldMk cId="3428567673" sldId="337"/>
            <ac:picMk id="8" creationId="{CA3BBB90-766F-2F4D-B397-F1FE6BE920A2}"/>
          </ac:picMkLst>
        </pc:picChg>
        <pc:picChg chg="add mod">
          <ac:chgData name="David  McVay" userId="421e7e82-f274-4901-a9af-9ac0fab77e26" providerId="ADAL" clId="{8DE69AD1-F8E9-124C-85B6-142B73D99369}" dt="2021-12-10T16:14:26.737" v="1334" actId="14100"/>
          <ac:picMkLst>
            <pc:docMk/>
            <pc:sldMk cId="3428567673" sldId="337"/>
            <ac:picMk id="9" creationId="{49B37668-BD24-2B42-9105-A8408E8DF068}"/>
          </ac:picMkLst>
        </pc:picChg>
      </pc:sldChg>
      <pc:sldChg chg="addSp delSp modSp add del mod">
        <pc:chgData name="David  McVay" userId="421e7e82-f274-4901-a9af-9ac0fab77e26" providerId="ADAL" clId="{8DE69AD1-F8E9-124C-85B6-142B73D99369}" dt="2021-12-10T16:28:30.774" v="1919" actId="2696"/>
        <pc:sldMkLst>
          <pc:docMk/>
          <pc:sldMk cId="828574187" sldId="338"/>
        </pc:sldMkLst>
        <pc:spChg chg="mod">
          <ac:chgData name="David  McVay" userId="421e7e82-f274-4901-a9af-9ac0fab77e26" providerId="ADAL" clId="{8DE69AD1-F8E9-124C-85B6-142B73D99369}" dt="2021-12-10T16:25:46.135" v="1915" actId="6549"/>
          <ac:spMkLst>
            <pc:docMk/>
            <pc:sldMk cId="828574187" sldId="338"/>
            <ac:spMk id="2" creationId="{BFD23582-421F-CC43-8762-B52134C40C74}"/>
          </ac:spMkLst>
        </pc:spChg>
        <pc:spChg chg="mod">
          <ac:chgData name="David  McVay" userId="421e7e82-f274-4901-a9af-9ac0fab77e26" providerId="ADAL" clId="{8DE69AD1-F8E9-124C-85B6-142B73D99369}" dt="2021-12-10T16:25:07.860" v="1895"/>
          <ac:spMkLst>
            <pc:docMk/>
            <pc:sldMk cId="828574187" sldId="338"/>
            <ac:spMk id="16" creationId="{A02D2A1A-55D1-ED40-933B-3BDD921F6417}"/>
          </ac:spMkLst>
        </pc:spChg>
        <pc:graphicFrameChg chg="del">
          <ac:chgData name="David  McVay" userId="421e7e82-f274-4901-a9af-9ac0fab77e26" providerId="ADAL" clId="{8DE69AD1-F8E9-124C-85B6-142B73D99369}" dt="2021-12-10T16:25:49.274" v="1916" actId="478"/>
          <ac:graphicFrameMkLst>
            <pc:docMk/>
            <pc:sldMk cId="828574187" sldId="338"/>
            <ac:graphicFrameMk id="14" creationId="{53135CD8-CBE0-0B4D-8716-DFBEBE55801B}"/>
          </ac:graphicFrameMkLst>
        </pc:graphicFrameChg>
        <pc:graphicFrameChg chg="del mod">
          <ac:chgData name="David  McVay" userId="421e7e82-f274-4901-a9af-9ac0fab77e26" providerId="ADAL" clId="{8DE69AD1-F8E9-124C-85B6-142B73D99369}" dt="2021-12-10T16:25:51.590" v="1918" actId="478"/>
          <ac:graphicFrameMkLst>
            <pc:docMk/>
            <pc:sldMk cId="828574187" sldId="338"/>
            <ac:graphicFrameMk id="19" creationId="{8187E105-2C6C-8447-8A2B-D739AF5FB9A0}"/>
          </ac:graphicFrameMkLst>
        </pc:graphicFrameChg>
        <pc:picChg chg="del">
          <ac:chgData name="David  McVay" userId="421e7e82-f274-4901-a9af-9ac0fab77e26" providerId="ADAL" clId="{8DE69AD1-F8E9-124C-85B6-142B73D99369}" dt="2021-12-10T16:25:16.427" v="1896" actId="478"/>
          <ac:picMkLst>
            <pc:docMk/>
            <pc:sldMk cId="828574187" sldId="338"/>
            <ac:picMk id="5" creationId="{0B2519B8-C4BE-E24D-9768-C76C8FF2B458}"/>
          </ac:picMkLst>
        </pc:picChg>
        <pc:picChg chg="add mod">
          <ac:chgData name="David  McVay" userId="421e7e82-f274-4901-a9af-9ac0fab77e26" providerId="ADAL" clId="{8DE69AD1-F8E9-124C-85B6-142B73D99369}" dt="2021-12-10T16:25:36.307" v="1900" actId="1076"/>
          <ac:picMkLst>
            <pc:docMk/>
            <pc:sldMk cId="828574187" sldId="338"/>
            <ac:picMk id="6" creationId="{2B79C0B7-CF36-6F44-A4F9-6BF1D64F034B}"/>
          </ac:picMkLst>
        </pc:picChg>
      </pc:sldChg>
      <pc:sldChg chg="addSp delSp modSp add mod">
        <pc:chgData name="David  McVay" userId="421e7e82-f274-4901-a9af-9ac0fab77e26" providerId="ADAL" clId="{8DE69AD1-F8E9-124C-85B6-142B73D99369}" dt="2021-12-14T16:23:21.478" v="6133" actId="20577"/>
        <pc:sldMkLst>
          <pc:docMk/>
          <pc:sldMk cId="2384882478" sldId="338"/>
        </pc:sldMkLst>
        <pc:spChg chg="mod">
          <ac:chgData name="David  McVay" userId="421e7e82-f274-4901-a9af-9ac0fab77e26" providerId="ADAL" clId="{8DE69AD1-F8E9-124C-85B6-142B73D99369}" dt="2021-12-10T16:39:41.577" v="1964" actId="6549"/>
          <ac:spMkLst>
            <pc:docMk/>
            <pc:sldMk cId="2384882478" sldId="338"/>
            <ac:spMk id="2" creationId="{BFD23582-421F-CC43-8762-B52134C40C74}"/>
          </ac:spMkLst>
        </pc:spChg>
        <pc:spChg chg="add mod">
          <ac:chgData name="David  McVay" userId="421e7e82-f274-4901-a9af-9ac0fab77e26" providerId="ADAL" clId="{8DE69AD1-F8E9-124C-85B6-142B73D99369}" dt="2021-12-14T16:23:21.478" v="6133" actId="20577"/>
          <ac:spMkLst>
            <pc:docMk/>
            <pc:sldMk cId="2384882478" sldId="338"/>
            <ac:spMk id="6" creationId="{BD806A7E-F334-5742-8B70-DC73EE9D1867}"/>
          </ac:spMkLst>
        </pc:spChg>
        <pc:graphicFrameChg chg="del">
          <ac:chgData name="David  McVay" userId="421e7e82-f274-4901-a9af-9ac0fab77e26" providerId="ADAL" clId="{8DE69AD1-F8E9-124C-85B6-142B73D99369}" dt="2021-12-10T16:39:45.149" v="1965" actId="478"/>
          <ac:graphicFrameMkLst>
            <pc:docMk/>
            <pc:sldMk cId="2384882478" sldId="338"/>
            <ac:graphicFrameMk id="6" creationId="{50CC96C5-34E9-254F-BE09-0225FB97EC49}"/>
          </ac:graphicFrameMkLst>
        </pc:graphicFrameChg>
        <pc:graphicFrameChg chg="add mod">
          <ac:chgData name="David  McVay" userId="421e7e82-f274-4901-a9af-9ac0fab77e26" providerId="ADAL" clId="{8DE69AD1-F8E9-124C-85B6-142B73D99369}" dt="2021-12-10T16:39:57.456" v="1968" actId="1076"/>
          <ac:graphicFrameMkLst>
            <pc:docMk/>
            <pc:sldMk cId="2384882478" sldId="338"/>
            <ac:graphicFrameMk id="7" creationId="{6837DE91-91C2-274F-B105-97217B960A29}"/>
          </ac:graphicFrameMkLst>
        </pc:graphicFrameChg>
        <pc:picChg chg="add mod">
          <ac:chgData name="David  McVay" userId="421e7e82-f274-4901-a9af-9ac0fab77e26" providerId="ADAL" clId="{8DE69AD1-F8E9-124C-85B6-142B73D99369}" dt="2021-12-10T16:40:15.162" v="1972" actId="14100"/>
          <ac:picMkLst>
            <pc:docMk/>
            <pc:sldMk cId="2384882478" sldId="338"/>
            <ac:picMk id="3" creationId="{893527F8-0D66-FA4B-A3FE-4F3FF27E7B06}"/>
          </ac:picMkLst>
        </pc:picChg>
        <pc:picChg chg="del">
          <ac:chgData name="David  McVay" userId="421e7e82-f274-4901-a9af-9ac0fab77e26" providerId="ADAL" clId="{8DE69AD1-F8E9-124C-85B6-142B73D99369}" dt="2021-12-10T16:39:59.648" v="1969" actId="478"/>
          <ac:picMkLst>
            <pc:docMk/>
            <pc:sldMk cId="2384882478" sldId="338"/>
            <ac:picMk id="5" creationId="{A1D7D8D0-DF29-2346-B994-E08CB2E1674E}"/>
          </ac:picMkLst>
        </pc:picChg>
      </pc:sldChg>
      <pc:sldChg chg="addSp delSp modSp add mod">
        <pc:chgData name="David  McVay" userId="421e7e82-f274-4901-a9af-9ac0fab77e26" providerId="ADAL" clId="{8DE69AD1-F8E9-124C-85B6-142B73D99369}" dt="2021-12-14T16:24:20.862" v="6215" actId="20577"/>
        <pc:sldMkLst>
          <pc:docMk/>
          <pc:sldMk cId="2934773899" sldId="339"/>
        </pc:sldMkLst>
        <pc:spChg chg="mod">
          <ac:chgData name="David  McVay" userId="421e7e82-f274-4901-a9af-9ac0fab77e26" providerId="ADAL" clId="{8DE69AD1-F8E9-124C-85B6-142B73D99369}" dt="2021-12-10T16:40:32.090" v="2000" actId="20577"/>
          <ac:spMkLst>
            <pc:docMk/>
            <pc:sldMk cId="2934773899" sldId="339"/>
            <ac:spMk id="2" creationId="{29DCB062-AC38-5444-A83E-ED9443F4F4A7}"/>
          </ac:spMkLst>
        </pc:spChg>
        <pc:spChg chg="add mod">
          <ac:chgData name="David  McVay" userId="421e7e82-f274-4901-a9af-9ac0fab77e26" providerId="ADAL" clId="{8DE69AD1-F8E9-124C-85B6-142B73D99369}" dt="2021-12-14T16:24:20.862" v="6215" actId="20577"/>
          <ac:spMkLst>
            <pc:docMk/>
            <pc:sldMk cId="2934773899" sldId="339"/>
            <ac:spMk id="6" creationId="{74A72159-22E9-6D40-B5C9-AADE56E7EE83}"/>
          </ac:spMkLst>
        </pc:spChg>
        <pc:graphicFrameChg chg="del">
          <ac:chgData name="David  McVay" userId="421e7e82-f274-4901-a9af-9ac0fab77e26" providerId="ADAL" clId="{8DE69AD1-F8E9-124C-85B6-142B73D99369}" dt="2021-12-10T16:40:34.803" v="2001" actId="478"/>
          <ac:graphicFrameMkLst>
            <pc:docMk/>
            <pc:sldMk cId="2934773899" sldId="339"/>
            <ac:graphicFrameMk id="6" creationId="{8D964B9D-4E84-2A4A-9166-0E9015BAD546}"/>
          </ac:graphicFrameMkLst>
        </pc:graphicFrameChg>
        <pc:graphicFrameChg chg="add mod">
          <ac:chgData name="David  McVay" userId="421e7e82-f274-4901-a9af-9ac0fab77e26" providerId="ADAL" clId="{8DE69AD1-F8E9-124C-85B6-142B73D99369}" dt="2021-12-10T16:40:46" v="2004" actId="1076"/>
          <ac:graphicFrameMkLst>
            <pc:docMk/>
            <pc:sldMk cId="2934773899" sldId="339"/>
            <ac:graphicFrameMk id="8" creationId="{D067476E-B234-6642-9A9B-E0F27DD9DE9A}"/>
          </ac:graphicFrameMkLst>
        </pc:graphicFrameChg>
        <pc:picChg chg="add mod">
          <ac:chgData name="David  McVay" userId="421e7e82-f274-4901-a9af-9ac0fab77e26" providerId="ADAL" clId="{8DE69AD1-F8E9-124C-85B6-142B73D99369}" dt="2021-12-10T16:46:00.527" v="2007" actId="1076"/>
          <ac:picMkLst>
            <pc:docMk/>
            <pc:sldMk cId="2934773899" sldId="339"/>
            <ac:picMk id="3" creationId="{C5BA5E5D-AFD8-4744-9ACA-EA4A453F44C5}"/>
          </ac:picMkLst>
        </pc:picChg>
        <pc:picChg chg="del">
          <ac:chgData name="David  McVay" userId="421e7e82-f274-4901-a9af-9ac0fab77e26" providerId="ADAL" clId="{8DE69AD1-F8E9-124C-85B6-142B73D99369}" dt="2021-12-10T16:45:52.748" v="2005" actId="478"/>
          <ac:picMkLst>
            <pc:docMk/>
            <pc:sldMk cId="2934773899" sldId="339"/>
            <ac:picMk id="7" creationId="{A533E71D-6ADA-8B4F-8F8F-37E862EC9113}"/>
          </ac:picMkLst>
        </pc:picChg>
      </pc:sldChg>
      <pc:sldChg chg="addSp delSp modSp add mod">
        <pc:chgData name="David  McVay" userId="421e7e82-f274-4901-a9af-9ac0fab77e26" providerId="ADAL" clId="{8DE69AD1-F8E9-124C-85B6-142B73D99369}" dt="2021-12-10T17:07:20.807" v="2584" actId="27918"/>
        <pc:sldMkLst>
          <pc:docMk/>
          <pc:sldMk cId="201755295" sldId="340"/>
        </pc:sldMkLst>
        <pc:spChg chg="mod">
          <ac:chgData name="David  McVay" userId="421e7e82-f274-4901-a9af-9ac0fab77e26" providerId="ADAL" clId="{8DE69AD1-F8E9-124C-85B6-142B73D99369}" dt="2021-12-10T16:51:45.348" v="2038" actId="20577"/>
          <ac:spMkLst>
            <pc:docMk/>
            <pc:sldMk cId="201755295" sldId="340"/>
            <ac:spMk id="2" creationId="{BFD23582-421F-CC43-8762-B52134C40C74}"/>
          </ac:spMkLst>
        </pc:spChg>
        <pc:spChg chg="mod">
          <ac:chgData name="David  McVay" userId="421e7e82-f274-4901-a9af-9ac0fab77e26" providerId="ADAL" clId="{8DE69AD1-F8E9-124C-85B6-142B73D99369}" dt="2021-12-10T16:54:48.744" v="2233" actId="20577"/>
          <ac:spMkLst>
            <pc:docMk/>
            <pc:sldMk cId="201755295" sldId="340"/>
            <ac:spMk id="16" creationId="{A02D2A1A-55D1-ED40-933B-3BDD921F6417}"/>
          </ac:spMkLst>
        </pc:spChg>
        <pc:graphicFrameChg chg="del">
          <ac:chgData name="David  McVay" userId="421e7e82-f274-4901-a9af-9ac0fab77e26" providerId="ADAL" clId="{8DE69AD1-F8E9-124C-85B6-142B73D99369}" dt="2021-12-10T16:51:49.476" v="2039" actId="478"/>
          <ac:graphicFrameMkLst>
            <pc:docMk/>
            <pc:sldMk cId="201755295" sldId="340"/>
            <ac:graphicFrameMk id="14" creationId="{53135CD8-CBE0-0B4D-8716-DFBEBE55801B}"/>
          </ac:graphicFrameMkLst>
        </pc:graphicFrameChg>
        <pc:graphicFrameChg chg="add mod">
          <ac:chgData name="David  McVay" userId="421e7e82-f274-4901-a9af-9ac0fab77e26" providerId="ADAL" clId="{8DE69AD1-F8E9-124C-85B6-142B73D99369}" dt="2021-12-10T16:52:29.558" v="2048" actId="1076"/>
          <ac:graphicFrameMkLst>
            <pc:docMk/>
            <pc:sldMk cId="201755295" sldId="340"/>
            <ac:graphicFrameMk id="15" creationId="{89476BFF-2360-0B4F-AC93-8E774E9582ED}"/>
          </ac:graphicFrameMkLst>
        </pc:graphicFrameChg>
        <pc:graphicFrameChg chg="del mod">
          <ac:chgData name="David  McVay" userId="421e7e82-f274-4901-a9af-9ac0fab77e26" providerId="ADAL" clId="{8DE69AD1-F8E9-124C-85B6-142B73D99369}" dt="2021-12-10T16:51:52.435" v="2041" actId="478"/>
          <ac:graphicFrameMkLst>
            <pc:docMk/>
            <pc:sldMk cId="201755295" sldId="340"/>
            <ac:graphicFrameMk id="19" creationId="{8187E105-2C6C-8447-8A2B-D739AF5FB9A0}"/>
          </ac:graphicFrameMkLst>
        </pc:graphicFrameChg>
        <pc:graphicFrameChg chg="add mod">
          <ac:chgData name="David  McVay" userId="421e7e82-f274-4901-a9af-9ac0fab77e26" providerId="ADAL" clId="{8DE69AD1-F8E9-124C-85B6-142B73D99369}" dt="2021-12-10T16:52:42.894" v="2051" actId="1076"/>
          <ac:graphicFrameMkLst>
            <pc:docMk/>
            <pc:sldMk cId="201755295" sldId="340"/>
            <ac:graphicFrameMk id="20" creationId="{69B814FD-5C5F-2340-BBB0-0AB2DD522433}"/>
          </ac:graphicFrameMkLst>
        </pc:graphicFrameChg>
        <pc:picChg chg="del">
          <ac:chgData name="David  McVay" userId="421e7e82-f274-4901-a9af-9ac0fab77e26" providerId="ADAL" clId="{8DE69AD1-F8E9-124C-85B6-142B73D99369}" dt="2021-12-10T16:50:51.825" v="2017" actId="478"/>
          <ac:picMkLst>
            <pc:docMk/>
            <pc:sldMk cId="201755295" sldId="340"/>
            <ac:picMk id="5" creationId="{0B2519B8-C4BE-E24D-9768-C76C8FF2B458}"/>
          </ac:picMkLst>
        </pc:picChg>
        <pc:picChg chg="add mod modCrop">
          <ac:chgData name="David  McVay" userId="421e7e82-f274-4901-a9af-9ac0fab77e26" providerId="ADAL" clId="{8DE69AD1-F8E9-124C-85B6-142B73D99369}" dt="2021-12-10T16:51:39.130" v="2024" actId="1076"/>
          <ac:picMkLst>
            <pc:docMk/>
            <pc:sldMk cId="201755295" sldId="340"/>
            <ac:picMk id="6" creationId="{BC6F151A-5078-2E49-BEC6-6C3DD36930A3}"/>
          </ac:picMkLst>
        </pc:picChg>
        <pc:picChg chg="add mod">
          <ac:chgData name="David  McVay" userId="421e7e82-f274-4901-a9af-9ac0fab77e26" providerId="ADAL" clId="{8DE69AD1-F8E9-124C-85B6-142B73D99369}" dt="2021-12-10T16:52:19.056" v="2045" actId="1076"/>
          <ac:picMkLst>
            <pc:docMk/>
            <pc:sldMk cId="201755295" sldId="340"/>
            <ac:picMk id="7" creationId="{6DB2A9EA-240C-7D47-9377-5B9504669BA6}"/>
          </ac:picMkLst>
        </pc:picChg>
        <pc:picChg chg="del">
          <ac:chgData name="David  McVay" userId="421e7e82-f274-4901-a9af-9ac0fab77e26" providerId="ADAL" clId="{8DE69AD1-F8E9-124C-85B6-142B73D99369}" dt="2021-12-10T16:51:54.887" v="2042" actId="478"/>
          <ac:picMkLst>
            <pc:docMk/>
            <pc:sldMk cId="201755295" sldId="340"/>
            <ac:picMk id="9" creationId="{49B37668-BD24-2B42-9105-A8408E8DF068}"/>
          </ac:picMkLst>
        </pc:picChg>
      </pc:sldChg>
      <pc:sldChg chg="addSp delSp modSp add mod">
        <pc:chgData name="David  McVay" userId="421e7e82-f274-4901-a9af-9ac0fab77e26" providerId="ADAL" clId="{8DE69AD1-F8E9-124C-85B6-142B73D99369}" dt="2021-12-10T17:07:17.732" v="2575"/>
        <pc:sldMkLst>
          <pc:docMk/>
          <pc:sldMk cId="219004800" sldId="341"/>
        </pc:sldMkLst>
        <pc:spChg chg="mod">
          <ac:chgData name="David  McVay" userId="421e7e82-f274-4901-a9af-9ac0fab77e26" providerId="ADAL" clId="{8DE69AD1-F8E9-124C-85B6-142B73D99369}" dt="2021-12-10T16:59:45.971" v="2253" actId="20577"/>
          <ac:spMkLst>
            <pc:docMk/>
            <pc:sldMk cId="219004800" sldId="341"/>
            <ac:spMk id="2" creationId="{BFD23582-421F-CC43-8762-B52134C40C74}"/>
          </ac:spMkLst>
        </pc:spChg>
        <pc:spChg chg="mod">
          <ac:chgData name="David  McVay" userId="421e7e82-f274-4901-a9af-9ac0fab77e26" providerId="ADAL" clId="{8DE69AD1-F8E9-124C-85B6-142B73D99369}" dt="2021-12-10T17:03:12.969" v="2570" actId="20577"/>
          <ac:spMkLst>
            <pc:docMk/>
            <pc:sldMk cId="219004800" sldId="341"/>
            <ac:spMk id="16" creationId="{A02D2A1A-55D1-ED40-933B-3BDD921F6417}"/>
          </ac:spMkLst>
        </pc:spChg>
        <pc:graphicFrameChg chg="add del mod">
          <ac:chgData name="David  McVay" userId="421e7e82-f274-4901-a9af-9ac0fab77e26" providerId="ADAL" clId="{8DE69AD1-F8E9-124C-85B6-142B73D99369}" dt="2021-12-10T17:07:17.732" v="2575"/>
          <ac:graphicFrameMkLst>
            <pc:docMk/>
            <pc:sldMk cId="219004800" sldId="341"/>
            <ac:graphicFrameMk id="9" creationId="{86F62EB5-DF2D-C64B-8CDC-3144D7465F56}"/>
          </ac:graphicFrameMkLst>
        </pc:graphicFrameChg>
        <pc:graphicFrameChg chg="add mod">
          <ac:chgData name="David  McVay" userId="421e7e82-f274-4901-a9af-9ac0fab77e26" providerId="ADAL" clId="{8DE69AD1-F8E9-124C-85B6-142B73D99369}" dt="2021-12-10T17:00:05.756" v="2260" actId="1076"/>
          <ac:graphicFrameMkLst>
            <pc:docMk/>
            <pc:sldMk cId="219004800" sldId="341"/>
            <ac:graphicFrameMk id="13" creationId="{6E855ABA-5D6C-4D45-BFB9-07CE5B65C143}"/>
          </ac:graphicFrameMkLst>
        </pc:graphicFrameChg>
        <pc:graphicFrameChg chg="add mod">
          <ac:chgData name="David  McVay" userId="421e7e82-f274-4901-a9af-9ac0fab77e26" providerId="ADAL" clId="{8DE69AD1-F8E9-124C-85B6-142B73D99369}" dt="2021-12-10T17:00:38.709" v="2264"/>
          <ac:graphicFrameMkLst>
            <pc:docMk/>
            <pc:sldMk cId="219004800" sldId="341"/>
            <ac:graphicFrameMk id="14" creationId="{A3A057B5-DC2B-6449-8294-4716F3107B4E}"/>
          </ac:graphicFrameMkLst>
        </pc:graphicFrameChg>
        <pc:graphicFrameChg chg="del">
          <ac:chgData name="David  McVay" userId="421e7e82-f274-4901-a9af-9ac0fab77e26" providerId="ADAL" clId="{8DE69AD1-F8E9-124C-85B6-142B73D99369}" dt="2021-12-10T16:59:48.982" v="2254" actId="478"/>
          <ac:graphicFrameMkLst>
            <pc:docMk/>
            <pc:sldMk cId="219004800" sldId="341"/>
            <ac:graphicFrameMk id="15" creationId="{89476BFF-2360-0B4F-AC93-8E774E9582ED}"/>
          </ac:graphicFrameMkLst>
        </pc:graphicFrameChg>
        <pc:graphicFrameChg chg="add del mod">
          <ac:chgData name="David  McVay" userId="421e7e82-f274-4901-a9af-9ac0fab77e26" providerId="ADAL" clId="{8DE69AD1-F8E9-124C-85B6-142B73D99369}" dt="2021-12-10T17:07:17.732" v="2575"/>
          <ac:graphicFrameMkLst>
            <pc:docMk/>
            <pc:sldMk cId="219004800" sldId="341"/>
            <ac:graphicFrameMk id="19" creationId="{A3A057B5-DC2B-6449-8294-4716F3107B4E}"/>
          </ac:graphicFrameMkLst>
        </pc:graphicFrameChg>
        <pc:graphicFrameChg chg="del mod">
          <ac:chgData name="David  McVay" userId="421e7e82-f274-4901-a9af-9ac0fab77e26" providerId="ADAL" clId="{8DE69AD1-F8E9-124C-85B6-142B73D99369}" dt="2021-12-10T16:59:50.910" v="2256" actId="478"/>
          <ac:graphicFrameMkLst>
            <pc:docMk/>
            <pc:sldMk cId="219004800" sldId="341"/>
            <ac:graphicFrameMk id="20" creationId="{69B814FD-5C5F-2340-BBB0-0AB2DD522433}"/>
          </ac:graphicFrameMkLst>
        </pc:graphicFrameChg>
        <pc:graphicFrameChg chg="add del mod">
          <ac:chgData name="David  McVay" userId="421e7e82-f274-4901-a9af-9ac0fab77e26" providerId="ADAL" clId="{8DE69AD1-F8E9-124C-85B6-142B73D99369}" dt="2021-12-10T17:07:17.732" v="2575"/>
          <ac:graphicFrameMkLst>
            <pc:docMk/>
            <pc:sldMk cId="219004800" sldId="341"/>
            <ac:graphicFrameMk id="21" creationId="{6E855ABA-5D6C-4D45-BFB9-07CE5B65C143}"/>
          </ac:graphicFrameMkLst>
        </pc:graphicFrameChg>
        <pc:picChg chg="add mod">
          <ac:chgData name="David  McVay" userId="421e7e82-f274-4901-a9af-9ac0fab77e26" providerId="ADAL" clId="{8DE69AD1-F8E9-124C-85B6-142B73D99369}" dt="2021-12-10T16:59:40.599" v="2248" actId="1076"/>
          <ac:picMkLst>
            <pc:docMk/>
            <pc:sldMk cId="219004800" sldId="341"/>
            <ac:picMk id="5" creationId="{9544C219-C408-9049-BC57-CCF955EA05C4}"/>
          </ac:picMkLst>
        </pc:picChg>
        <pc:picChg chg="del">
          <ac:chgData name="David  McVay" userId="421e7e82-f274-4901-a9af-9ac0fab77e26" providerId="ADAL" clId="{8DE69AD1-F8E9-124C-85B6-142B73D99369}" dt="2021-12-10T16:59:16.770" v="2244" actId="478"/>
          <ac:picMkLst>
            <pc:docMk/>
            <pc:sldMk cId="219004800" sldId="341"/>
            <ac:picMk id="6" creationId="{BC6F151A-5078-2E49-BEC6-6C3DD36930A3}"/>
          </ac:picMkLst>
        </pc:picChg>
        <pc:picChg chg="del">
          <ac:chgData name="David  McVay" userId="421e7e82-f274-4901-a9af-9ac0fab77e26" providerId="ADAL" clId="{8DE69AD1-F8E9-124C-85B6-142B73D99369}" dt="2021-12-10T16:59:52.081" v="2257" actId="478"/>
          <ac:picMkLst>
            <pc:docMk/>
            <pc:sldMk cId="219004800" sldId="341"/>
            <ac:picMk id="7" creationId="{6DB2A9EA-240C-7D47-9377-5B9504669BA6}"/>
          </ac:picMkLst>
        </pc:picChg>
        <pc:picChg chg="add mod">
          <ac:chgData name="David  McVay" userId="421e7e82-f274-4901-a9af-9ac0fab77e26" providerId="ADAL" clId="{8DE69AD1-F8E9-124C-85B6-142B73D99369}" dt="2021-12-10T17:00:51.781" v="2267" actId="14100"/>
          <ac:picMkLst>
            <pc:docMk/>
            <pc:sldMk cId="219004800" sldId="341"/>
            <ac:picMk id="8" creationId="{4ECF670C-9DBA-8441-A532-2C7479A5E7AE}"/>
          </ac:picMkLst>
        </pc:picChg>
      </pc:sldChg>
      <pc:sldChg chg="addSp delSp modSp add mod">
        <pc:chgData name="David  McVay" userId="421e7e82-f274-4901-a9af-9ac0fab77e26" providerId="ADAL" clId="{8DE69AD1-F8E9-124C-85B6-142B73D99369}" dt="2021-12-14T16:26:14.672" v="6217" actId="313"/>
        <pc:sldMkLst>
          <pc:docMk/>
          <pc:sldMk cId="2667988713" sldId="342"/>
        </pc:sldMkLst>
        <pc:spChg chg="mod">
          <ac:chgData name="David  McVay" userId="421e7e82-f274-4901-a9af-9ac0fab77e26" providerId="ADAL" clId="{8DE69AD1-F8E9-124C-85B6-142B73D99369}" dt="2021-12-10T17:07:56.924" v="2608" actId="1037"/>
          <ac:spMkLst>
            <pc:docMk/>
            <pc:sldMk cId="2667988713" sldId="342"/>
            <ac:spMk id="2" creationId="{BFD23582-421F-CC43-8762-B52134C40C74}"/>
          </ac:spMkLst>
        </pc:spChg>
        <pc:spChg chg="mod">
          <ac:chgData name="David  McVay" userId="421e7e82-f274-4901-a9af-9ac0fab77e26" providerId="ADAL" clId="{8DE69AD1-F8E9-124C-85B6-142B73D99369}" dt="2021-12-14T16:26:14.672" v="6217" actId="313"/>
          <ac:spMkLst>
            <pc:docMk/>
            <pc:sldMk cId="2667988713" sldId="342"/>
            <ac:spMk id="16" creationId="{A02D2A1A-55D1-ED40-933B-3BDD921F6417}"/>
          </ac:spMkLst>
        </pc:spChg>
        <pc:graphicFrameChg chg="del">
          <ac:chgData name="David  McVay" userId="421e7e82-f274-4901-a9af-9ac0fab77e26" providerId="ADAL" clId="{8DE69AD1-F8E9-124C-85B6-142B73D99369}" dt="2021-12-10T17:08:00.458" v="2609" actId="478"/>
          <ac:graphicFrameMkLst>
            <pc:docMk/>
            <pc:sldMk cId="2667988713" sldId="342"/>
            <ac:graphicFrameMk id="13" creationId="{6E855ABA-5D6C-4D45-BFB9-07CE5B65C143}"/>
          </ac:graphicFrameMkLst>
        </pc:graphicFrameChg>
        <pc:graphicFrameChg chg="del mod">
          <ac:chgData name="David  McVay" userId="421e7e82-f274-4901-a9af-9ac0fab77e26" providerId="ADAL" clId="{8DE69AD1-F8E9-124C-85B6-142B73D99369}" dt="2021-12-10T17:08:02.299" v="2611" actId="478"/>
          <ac:graphicFrameMkLst>
            <pc:docMk/>
            <pc:sldMk cId="2667988713" sldId="342"/>
            <ac:graphicFrameMk id="14" creationId="{A3A057B5-DC2B-6449-8294-4716F3107B4E}"/>
          </ac:graphicFrameMkLst>
        </pc:graphicFrameChg>
        <pc:graphicFrameChg chg="add mod">
          <ac:chgData name="David  McVay" userId="421e7e82-f274-4901-a9af-9ac0fab77e26" providerId="ADAL" clId="{8DE69AD1-F8E9-124C-85B6-142B73D99369}" dt="2021-12-10T17:08:20.029" v="2616" actId="1035"/>
          <ac:graphicFrameMkLst>
            <pc:docMk/>
            <pc:sldMk cId="2667988713" sldId="342"/>
            <ac:graphicFrameMk id="15" creationId="{21A13E2A-F5E1-EB4E-9EAE-B2FB7AC3F827}"/>
          </ac:graphicFrameMkLst>
        </pc:graphicFrameChg>
        <pc:graphicFrameChg chg="add mod">
          <ac:chgData name="David  McVay" userId="421e7e82-f274-4901-a9af-9ac0fab77e26" providerId="ADAL" clId="{8DE69AD1-F8E9-124C-85B6-142B73D99369}" dt="2021-12-10T17:08:45.700" v="2619" actId="1076"/>
          <ac:graphicFrameMkLst>
            <pc:docMk/>
            <pc:sldMk cId="2667988713" sldId="342"/>
            <ac:graphicFrameMk id="19" creationId="{CF94B0AE-94FF-FB4B-AA8E-5A2BEE20039E}"/>
          </ac:graphicFrameMkLst>
        </pc:graphicFrameChg>
        <pc:picChg chg="del">
          <ac:chgData name="David  McVay" userId="421e7e82-f274-4901-a9af-9ac0fab77e26" providerId="ADAL" clId="{8DE69AD1-F8E9-124C-85B6-142B73D99369}" dt="2021-12-10T17:07:23.334" v="2586" actId="478"/>
          <ac:picMkLst>
            <pc:docMk/>
            <pc:sldMk cId="2667988713" sldId="342"/>
            <ac:picMk id="5" creationId="{9544C219-C408-9049-BC57-CCF955EA05C4}"/>
          </ac:picMkLst>
        </pc:picChg>
        <pc:picChg chg="add mod">
          <ac:chgData name="David  McVay" userId="421e7e82-f274-4901-a9af-9ac0fab77e26" providerId="ADAL" clId="{8DE69AD1-F8E9-124C-85B6-142B73D99369}" dt="2021-12-10T17:07:45.733" v="2590" actId="1076"/>
          <ac:picMkLst>
            <pc:docMk/>
            <pc:sldMk cId="2667988713" sldId="342"/>
            <ac:picMk id="6" creationId="{7F6E4CB2-0844-A947-92E8-ABF3C39C8449}"/>
          </ac:picMkLst>
        </pc:picChg>
        <pc:picChg chg="add mod">
          <ac:chgData name="David  McVay" userId="421e7e82-f274-4901-a9af-9ac0fab77e26" providerId="ADAL" clId="{8DE69AD1-F8E9-124C-85B6-142B73D99369}" dt="2021-12-10T17:09:06.320" v="2623" actId="14100"/>
          <ac:picMkLst>
            <pc:docMk/>
            <pc:sldMk cId="2667988713" sldId="342"/>
            <ac:picMk id="7" creationId="{9A9DE8AC-A06E-8D42-BC78-2B77224FF030}"/>
          </ac:picMkLst>
        </pc:picChg>
        <pc:picChg chg="del">
          <ac:chgData name="David  McVay" userId="421e7e82-f274-4901-a9af-9ac0fab77e26" providerId="ADAL" clId="{8DE69AD1-F8E9-124C-85B6-142B73D99369}" dt="2021-12-10T17:08:03.425" v="2612" actId="478"/>
          <ac:picMkLst>
            <pc:docMk/>
            <pc:sldMk cId="2667988713" sldId="342"/>
            <ac:picMk id="8" creationId="{4ECF670C-9DBA-8441-A532-2C7479A5E7AE}"/>
          </ac:picMkLst>
        </pc:picChg>
      </pc:sldChg>
      <pc:sldChg chg="addSp delSp modSp add mod">
        <pc:chgData name="David  McVay" userId="421e7e82-f274-4901-a9af-9ac0fab77e26" providerId="ADAL" clId="{8DE69AD1-F8E9-124C-85B6-142B73D99369}" dt="2021-12-14T16:29:45.526" v="6721" actId="20577"/>
        <pc:sldMkLst>
          <pc:docMk/>
          <pc:sldMk cId="2018093958" sldId="343"/>
        </pc:sldMkLst>
        <pc:spChg chg="mod">
          <ac:chgData name="David  McVay" userId="421e7e82-f274-4901-a9af-9ac0fab77e26" providerId="ADAL" clId="{8DE69AD1-F8E9-124C-85B6-142B73D99369}" dt="2021-12-13T15:56:30.348" v="2759" actId="20577"/>
          <ac:spMkLst>
            <pc:docMk/>
            <pc:sldMk cId="2018093958" sldId="343"/>
            <ac:spMk id="2" creationId="{BFD23582-421F-CC43-8762-B52134C40C74}"/>
          </ac:spMkLst>
        </pc:spChg>
        <pc:spChg chg="add mod">
          <ac:chgData name="David  McVay" userId="421e7e82-f274-4901-a9af-9ac0fab77e26" providerId="ADAL" clId="{8DE69AD1-F8E9-124C-85B6-142B73D99369}" dt="2021-12-14T16:29:45.526" v="6721" actId="20577"/>
          <ac:spMkLst>
            <pc:docMk/>
            <pc:sldMk cId="2018093958" sldId="343"/>
            <ac:spMk id="9" creationId="{9235550A-F81A-5748-985E-6CBDDCC4A770}"/>
          </ac:spMkLst>
        </pc:spChg>
        <pc:graphicFrameChg chg="add mod">
          <ac:chgData name="David  McVay" userId="421e7e82-f274-4901-a9af-9ac0fab77e26" providerId="ADAL" clId="{8DE69AD1-F8E9-124C-85B6-142B73D99369}" dt="2021-12-13T15:56:50.832" v="2764" actId="14100"/>
          <ac:graphicFrameMkLst>
            <pc:docMk/>
            <pc:sldMk cId="2018093958" sldId="343"/>
            <ac:graphicFrameMk id="6" creationId="{D121B468-9467-924D-8A4D-DF089F5259E1}"/>
          </ac:graphicFrameMkLst>
        </pc:graphicFrameChg>
        <pc:graphicFrameChg chg="del">
          <ac:chgData name="David  McVay" userId="421e7e82-f274-4901-a9af-9ac0fab77e26" providerId="ADAL" clId="{8DE69AD1-F8E9-124C-85B6-142B73D99369}" dt="2021-12-13T15:56:35.972" v="2760" actId="478"/>
          <ac:graphicFrameMkLst>
            <pc:docMk/>
            <pc:sldMk cId="2018093958" sldId="343"/>
            <ac:graphicFrameMk id="8" creationId="{2F2F0700-804A-EC4D-8497-EFB054444365}"/>
          </ac:graphicFrameMkLst>
        </pc:graphicFrameChg>
        <pc:picChg chg="del mod">
          <ac:chgData name="David  McVay" userId="421e7e82-f274-4901-a9af-9ac0fab77e26" providerId="ADAL" clId="{8DE69AD1-F8E9-124C-85B6-142B73D99369}" dt="2021-12-13T15:56:53.667" v="2766" actId="478"/>
          <ac:picMkLst>
            <pc:docMk/>
            <pc:sldMk cId="2018093958" sldId="343"/>
            <ac:picMk id="3" creationId="{7DB27E25-29BD-A443-B879-DB60B2BAD8DA}"/>
          </ac:picMkLst>
        </pc:picChg>
        <pc:picChg chg="add mod">
          <ac:chgData name="David  McVay" userId="421e7e82-f274-4901-a9af-9ac0fab77e26" providerId="ADAL" clId="{8DE69AD1-F8E9-124C-85B6-142B73D99369}" dt="2021-12-13T15:57:09.970" v="2769" actId="14100"/>
          <ac:picMkLst>
            <pc:docMk/>
            <pc:sldMk cId="2018093958" sldId="343"/>
            <ac:picMk id="5" creationId="{E0D7D169-999A-3E47-B491-354CBB03DCFC}"/>
          </ac:picMkLst>
        </pc:picChg>
      </pc:sldChg>
      <pc:sldChg chg="add del">
        <pc:chgData name="David  McVay" userId="421e7e82-f274-4901-a9af-9ac0fab77e26" providerId="ADAL" clId="{8DE69AD1-F8E9-124C-85B6-142B73D99369}" dt="2021-12-13T15:56:17.525" v="2749"/>
        <pc:sldMkLst>
          <pc:docMk/>
          <pc:sldMk cId="2288363015" sldId="343"/>
        </pc:sldMkLst>
      </pc:sldChg>
      <pc:sldChg chg="addSp delSp modSp add mod">
        <pc:chgData name="David  McVay" userId="421e7e82-f274-4901-a9af-9ac0fab77e26" providerId="ADAL" clId="{8DE69AD1-F8E9-124C-85B6-142B73D99369}" dt="2021-12-14T16:31:23.449" v="6890" actId="20577"/>
        <pc:sldMkLst>
          <pc:docMk/>
          <pc:sldMk cId="2532859554" sldId="344"/>
        </pc:sldMkLst>
        <pc:spChg chg="mod">
          <ac:chgData name="David  McVay" userId="421e7e82-f274-4901-a9af-9ac0fab77e26" providerId="ADAL" clId="{8DE69AD1-F8E9-124C-85B6-142B73D99369}" dt="2021-12-13T15:57:29.475" v="2778" actId="20577"/>
          <ac:spMkLst>
            <pc:docMk/>
            <pc:sldMk cId="2532859554" sldId="344"/>
            <ac:spMk id="2" creationId="{29DCB062-AC38-5444-A83E-ED9443F4F4A7}"/>
          </ac:spMkLst>
        </pc:spChg>
        <pc:spChg chg="add mod">
          <ac:chgData name="David  McVay" userId="421e7e82-f274-4901-a9af-9ac0fab77e26" providerId="ADAL" clId="{8DE69AD1-F8E9-124C-85B6-142B73D99369}" dt="2021-12-14T16:31:23.449" v="6890" actId="20577"/>
          <ac:spMkLst>
            <pc:docMk/>
            <pc:sldMk cId="2532859554" sldId="344"/>
            <ac:spMk id="10" creationId="{8B04EA76-968E-8247-9916-230B0301B650}"/>
          </ac:spMkLst>
        </pc:spChg>
        <pc:graphicFrameChg chg="add del mod">
          <ac:chgData name="David  McVay" userId="421e7e82-f274-4901-a9af-9ac0fab77e26" providerId="ADAL" clId="{8DE69AD1-F8E9-124C-85B6-142B73D99369}" dt="2021-12-13T15:58:40.864" v="2786" actId="478"/>
          <ac:graphicFrameMkLst>
            <pc:docMk/>
            <pc:sldMk cId="2532859554" sldId="344"/>
            <ac:graphicFrameMk id="3" creationId="{A1E08739-C33A-8246-8BD7-05C33084219C}"/>
          </ac:graphicFrameMkLst>
        </pc:graphicFrameChg>
        <pc:graphicFrameChg chg="add mod">
          <ac:chgData name="David  McVay" userId="421e7e82-f274-4901-a9af-9ac0fab77e26" providerId="ADAL" clId="{8DE69AD1-F8E9-124C-85B6-142B73D99369}" dt="2021-12-13T15:57:46.262" v="2783" actId="14100"/>
          <ac:graphicFrameMkLst>
            <pc:docMk/>
            <pc:sldMk cId="2532859554" sldId="344"/>
            <ac:graphicFrameMk id="6" creationId="{26AE1E12-3E9C-4842-84E8-B2449522D15A}"/>
          </ac:graphicFrameMkLst>
        </pc:graphicFrameChg>
        <pc:graphicFrameChg chg="del">
          <ac:chgData name="David  McVay" userId="421e7e82-f274-4901-a9af-9ac0fab77e26" providerId="ADAL" clId="{8DE69AD1-F8E9-124C-85B6-142B73D99369}" dt="2021-12-13T15:57:32.625" v="2779" actId="478"/>
          <ac:graphicFrameMkLst>
            <pc:docMk/>
            <pc:sldMk cId="2532859554" sldId="344"/>
            <ac:graphicFrameMk id="8" creationId="{44EF833D-72B1-BA40-B491-FA53ED88B9D5}"/>
          </ac:graphicFrameMkLst>
        </pc:graphicFrameChg>
        <pc:picChg chg="add mod">
          <ac:chgData name="David  McVay" userId="421e7e82-f274-4901-a9af-9ac0fab77e26" providerId="ADAL" clId="{8DE69AD1-F8E9-124C-85B6-142B73D99369}" dt="2021-12-13T15:58:51.780" v="2789" actId="14100"/>
          <ac:picMkLst>
            <pc:docMk/>
            <pc:sldMk cId="2532859554" sldId="344"/>
            <ac:picMk id="5" creationId="{13A72581-6828-AB4C-B094-AC89C8C0A799}"/>
          </ac:picMkLst>
        </pc:picChg>
        <pc:picChg chg="del">
          <ac:chgData name="David  McVay" userId="421e7e82-f274-4901-a9af-9ac0fab77e26" providerId="ADAL" clId="{8DE69AD1-F8E9-124C-85B6-142B73D99369}" dt="2021-12-13T15:58:37.252" v="2784" actId="478"/>
          <ac:picMkLst>
            <pc:docMk/>
            <pc:sldMk cId="2532859554" sldId="344"/>
            <ac:picMk id="9" creationId="{9B3D2FC4-1397-C144-9F86-9F0F6D968729}"/>
          </ac:picMkLst>
        </pc:picChg>
      </pc:sldChg>
      <pc:sldChg chg="addSp delSp modSp add mod">
        <pc:chgData name="David  McVay" userId="421e7e82-f274-4901-a9af-9ac0fab77e26" providerId="ADAL" clId="{8DE69AD1-F8E9-124C-85B6-142B73D99369}" dt="2021-12-13T19:02:46.283" v="3220" actId="27918"/>
        <pc:sldMkLst>
          <pc:docMk/>
          <pc:sldMk cId="3517225569" sldId="345"/>
        </pc:sldMkLst>
        <pc:spChg chg="mod">
          <ac:chgData name="David  McVay" userId="421e7e82-f274-4901-a9af-9ac0fab77e26" providerId="ADAL" clId="{8DE69AD1-F8E9-124C-85B6-142B73D99369}" dt="2021-12-13T17:11:17.095" v="2811" actId="20577"/>
          <ac:spMkLst>
            <pc:docMk/>
            <pc:sldMk cId="3517225569" sldId="345"/>
            <ac:spMk id="2" creationId="{BFD23582-421F-CC43-8762-B52134C40C74}"/>
          </ac:spMkLst>
        </pc:spChg>
        <pc:spChg chg="mod">
          <ac:chgData name="David  McVay" userId="421e7e82-f274-4901-a9af-9ac0fab77e26" providerId="ADAL" clId="{8DE69AD1-F8E9-124C-85B6-142B73D99369}" dt="2021-12-13T17:14:13.459" v="2906" actId="20577"/>
          <ac:spMkLst>
            <pc:docMk/>
            <pc:sldMk cId="3517225569" sldId="345"/>
            <ac:spMk id="16" creationId="{A02D2A1A-55D1-ED40-933B-3BDD921F6417}"/>
          </ac:spMkLst>
        </pc:spChg>
        <pc:graphicFrameChg chg="add del mod">
          <ac:chgData name="David  McVay" userId="421e7e82-f274-4901-a9af-9ac0fab77e26" providerId="ADAL" clId="{8DE69AD1-F8E9-124C-85B6-142B73D99369}" dt="2021-12-13T18:52:58.797" v="2910"/>
          <ac:graphicFrameMkLst>
            <pc:docMk/>
            <pc:sldMk cId="3517225569" sldId="345"/>
            <ac:graphicFrameMk id="9" creationId="{AB921466-C51A-4340-85C5-996D34A15055}"/>
          </ac:graphicFrameMkLst>
        </pc:graphicFrameChg>
        <pc:graphicFrameChg chg="add mod">
          <ac:chgData name="David  McVay" userId="421e7e82-f274-4901-a9af-9ac0fab77e26" providerId="ADAL" clId="{8DE69AD1-F8E9-124C-85B6-142B73D99369}" dt="2021-12-13T17:11:35.606" v="2817" actId="1076"/>
          <ac:graphicFrameMkLst>
            <pc:docMk/>
            <pc:sldMk cId="3517225569" sldId="345"/>
            <ac:graphicFrameMk id="13" creationId="{7D6C6DEA-ACF9-1E42-A4D6-1F6052772E92}"/>
          </ac:graphicFrameMkLst>
        </pc:graphicFrameChg>
        <pc:graphicFrameChg chg="add mod">
          <ac:chgData name="David  McVay" userId="421e7e82-f274-4901-a9af-9ac0fab77e26" providerId="ADAL" clId="{8DE69AD1-F8E9-124C-85B6-142B73D99369}" dt="2021-12-13T17:11:47.208" v="2820" actId="1076"/>
          <ac:graphicFrameMkLst>
            <pc:docMk/>
            <pc:sldMk cId="3517225569" sldId="345"/>
            <ac:graphicFrameMk id="14" creationId="{FF45816A-3B45-054D-AA01-7F737978C02A}"/>
          </ac:graphicFrameMkLst>
        </pc:graphicFrameChg>
        <pc:graphicFrameChg chg="del">
          <ac:chgData name="David  McVay" userId="421e7e82-f274-4901-a9af-9ac0fab77e26" providerId="ADAL" clId="{8DE69AD1-F8E9-124C-85B6-142B73D99369}" dt="2021-12-13T17:11:20.257" v="2812" actId="478"/>
          <ac:graphicFrameMkLst>
            <pc:docMk/>
            <pc:sldMk cId="3517225569" sldId="345"/>
            <ac:graphicFrameMk id="15" creationId="{21A13E2A-F5E1-EB4E-9EAE-B2FB7AC3F827}"/>
          </ac:graphicFrameMkLst>
        </pc:graphicFrameChg>
        <pc:graphicFrameChg chg="del mod">
          <ac:chgData name="David  McVay" userId="421e7e82-f274-4901-a9af-9ac0fab77e26" providerId="ADAL" clId="{8DE69AD1-F8E9-124C-85B6-142B73D99369}" dt="2021-12-13T17:11:23.351" v="2814" actId="478"/>
          <ac:graphicFrameMkLst>
            <pc:docMk/>
            <pc:sldMk cId="3517225569" sldId="345"/>
            <ac:graphicFrameMk id="19" creationId="{CF94B0AE-94FF-FB4B-AA8E-5A2BEE20039E}"/>
          </ac:graphicFrameMkLst>
        </pc:graphicFrameChg>
        <pc:graphicFrameChg chg="add del mod">
          <ac:chgData name="David  McVay" userId="421e7e82-f274-4901-a9af-9ac0fab77e26" providerId="ADAL" clId="{8DE69AD1-F8E9-124C-85B6-142B73D99369}" dt="2021-12-13T18:52:58.797" v="2910"/>
          <ac:graphicFrameMkLst>
            <pc:docMk/>
            <pc:sldMk cId="3517225569" sldId="345"/>
            <ac:graphicFrameMk id="20" creationId="{FF45816A-3B45-054D-AA01-7F737978C02A}"/>
          </ac:graphicFrameMkLst>
        </pc:graphicFrameChg>
        <pc:graphicFrameChg chg="add del mod">
          <ac:chgData name="David  McVay" userId="421e7e82-f274-4901-a9af-9ac0fab77e26" providerId="ADAL" clId="{8DE69AD1-F8E9-124C-85B6-142B73D99369}" dt="2021-12-13T18:52:58.797" v="2910"/>
          <ac:graphicFrameMkLst>
            <pc:docMk/>
            <pc:sldMk cId="3517225569" sldId="345"/>
            <ac:graphicFrameMk id="21" creationId="{7D6C6DEA-ACF9-1E42-A4D6-1F6052772E92}"/>
          </ac:graphicFrameMkLst>
        </pc:graphicFrameChg>
        <pc:picChg chg="add mod">
          <ac:chgData name="David  McVay" userId="421e7e82-f274-4901-a9af-9ac0fab77e26" providerId="ADAL" clId="{8DE69AD1-F8E9-124C-85B6-142B73D99369}" dt="2021-12-13T17:11:09.951" v="2796" actId="14100"/>
          <ac:picMkLst>
            <pc:docMk/>
            <pc:sldMk cId="3517225569" sldId="345"/>
            <ac:picMk id="5" creationId="{317C962F-8D52-CA45-BF42-F2B677A2CD64}"/>
          </ac:picMkLst>
        </pc:picChg>
        <pc:picChg chg="del">
          <ac:chgData name="David  McVay" userId="421e7e82-f274-4901-a9af-9ac0fab77e26" providerId="ADAL" clId="{8DE69AD1-F8E9-124C-85B6-142B73D99369}" dt="2021-12-13T17:10:42.853" v="2791" actId="478"/>
          <ac:picMkLst>
            <pc:docMk/>
            <pc:sldMk cId="3517225569" sldId="345"/>
            <ac:picMk id="6" creationId="{7F6E4CB2-0844-A947-92E8-ABF3C39C8449}"/>
          </ac:picMkLst>
        </pc:picChg>
        <pc:picChg chg="del">
          <ac:chgData name="David  McVay" userId="421e7e82-f274-4901-a9af-9ac0fab77e26" providerId="ADAL" clId="{8DE69AD1-F8E9-124C-85B6-142B73D99369}" dt="2021-12-13T17:11:55.623" v="2821" actId="478"/>
          <ac:picMkLst>
            <pc:docMk/>
            <pc:sldMk cId="3517225569" sldId="345"/>
            <ac:picMk id="7" creationId="{9A9DE8AC-A06E-8D42-BC78-2B77224FF030}"/>
          </ac:picMkLst>
        </pc:picChg>
        <pc:picChg chg="add mod">
          <ac:chgData name="David  McVay" userId="421e7e82-f274-4901-a9af-9ac0fab77e26" providerId="ADAL" clId="{8DE69AD1-F8E9-124C-85B6-142B73D99369}" dt="2021-12-13T17:12:08.849" v="2824" actId="14100"/>
          <ac:picMkLst>
            <pc:docMk/>
            <pc:sldMk cId="3517225569" sldId="345"/>
            <ac:picMk id="8" creationId="{A5D74575-35EE-7C46-B038-2D2FE09A68D7}"/>
          </ac:picMkLst>
        </pc:picChg>
      </pc:sldChg>
      <pc:sldChg chg="addSp delSp modSp add mod">
        <pc:chgData name="David  McVay" userId="421e7e82-f274-4901-a9af-9ac0fab77e26" providerId="ADAL" clId="{8DE69AD1-F8E9-124C-85B6-142B73D99369}" dt="2021-12-14T16:37:02.064" v="6892" actId="20577"/>
        <pc:sldMkLst>
          <pc:docMk/>
          <pc:sldMk cId="2895719652" sldId="346"/>
        </pc:sldMkLst>
        <pc:spChg chg="mod">
          <ac:chgData name="David  McVay" userId="421e7e82-f274-4901-a9af-9ac0fab77e26" providerId="ADAL" clId="{8DE69AD1-F8E9-124C-85B6-142B73D99369}" dt="2021-12-13T18:54:24.449" v="2936" actId="20577"/>
          <ac:spMkLst>
            <pc:docMk/>
            <pc:sldMk cId="2895719652" sldId="346"/>
            <ac:spMk id="2" creationId="{BFD23582-421F-CC43-8762-B52134C40C74}"/>
          </ac:spMkLst>
        </pc:spChg>
        <pc:spChg chg="mod">
          <ac:chgData name="David  McVay" userId="421e7e82-f274-4901-a9af-9ac0fab77e26" providerId="ADAL" clId="{8DE69AD1-F8E9-124C-85B6-142B73D99369}" dt="2021-12-14T16:37:02.064" v="6892" actId="20577"/>
          <ac:spMkLst>
            <pc:docMk/>
            <pc:sldMk cId="2895719652" sldId="346"/>
            <ac:spMk id="16" creationId="{A02D2A1A-55D1-ED40-933B-3BDD921F6417}"/>
          </ac:spMkLst>
        </pc:spChg>
        <pc:graphicFrameChg chg="del">
          <ac:chgData name="David  McVay" userId="421e7e82-f274-4901-a9af-9ac0fab77e26" providerId="ADAL" clId="{8DE69AD1-F8E9-124C-85B6-142B73D99369}" dt="2021-12-13T18:54:27.660" v="2937" actId="478"/>
          <ac:graphicFrameMkLst>
            <pc:docMk/>
            <pc:sldMk cId="2895719652" sldId="346"/>
            <ac:graphicFrameMk id="13" creationId="{7D6C6DEA-ACF9-1E42-A4D6-1F6052772E92}"/>
          </ac:graphicFrameMkLst>
        </pc:graphicFrameChg>
        <pc:graphicFrameChg chg="del">
          <ac:chgData name="David  McVay" userId="421e7e82-f274-4901-a9af-9ac0fab77e26" providerId="ADAL" clId="{8DE69AD1-F8E9-124C-85B6-142B73D99369}" dt="2021-12-13T18:54:46.485" v="2941" actId="478"/>
          <ac:graphicFrameMkLst>
            <pc:docMk/>
            <pc:sldMk cId="2895719652" sldId="346"/>
            <ac:graphicFrameMk id="14" creationId="{FF45816A-3B45-054D-AA01-7F737978C02A}"/>
          </ac:graphicFrameMkLst>
        </pc:graphicFrameChg>
        <pc:graphicFrameChg chg="add mod">
          <ac:chgData name="David  McVay" userId="421e7e82-f274-4901-a9af-9ac0fab77e26" providerId="ADAL" clId="{8DE69AD1-F8E9-124C-85B6-142B73D99369}" dt="2021-12-13T18:54:38.545" v="2940" actId="1076"/>
          <ac:graphicFrameMkLst>
            <pc:docMk/>
            <pc:sldMk cId="2895719652" sldId="346"/>
            <ac:graphicFrameMk id="19" creationId="{4C0F1156-35B6-6D42-B3B3-393B0B30FD41}"/>
          </ac:graphicFrameMkLst>
        </pc:graphicFrameChg>
        <pc:graphicFrameChg chg="add mod">
          <ac:chgData name="David  McVay" userId="421e7e82-f274-4901-a9af-9ac0fab77e26" providerId="ADAL" clId="{8DE69AD1-F8E9-124C-85B6-142B73D99369}" dt="2021-12-13T18:54:57.162" v="2944" actId="1076"/>
          <ac:graphicFrameMkLst>
            <pc:docMk/>
            <pc:sldMk cId="2895719652" sldId="346"/>
            <ac:graphicFrameMk id="20" creationId="{C07D6683-15A3-9348-9A3C-6F75BF372CD2}"/>
          </ac:graphicFrameMkLst>
        </pc:graphicFrameChg>
        <pc:picChg chg="del">
          <ac:chgData name="David  McVay" userId="421e7e82-f274-4901-a9af-9ac0fab77e26" providerId="ADAL" clId="{8DE69AD1-F8E9-124C-85B6-142B73D99369}" dt="2021-12-13T18:53:08.235" v="2912" actId="478"/>
          <ac:picMkLst>
            <pc:docMk/>
            <pc:sldMk cId="2895719652" sldId="346"/>
            <ac:picMk id="5" creationId="{317C962F-8D52-CA45-BF42-F2B677A2CD64}"/>
          </ac:picMkLst>
        </pc:picChg>
        <pc:picChg chg="add del mod">
          <ac:chgData name="David  McVay" userId="421e7e82-f274-4901-a9af-9ac0fab77e26" providerId="ADAL" clId="{8DE69AD1-F8E9-124C-85B6-142B73D99369}" dt="2021-12-13T18:53:27.212" v="2915" actId="478"/>
          <ac:picMkLst>
            <pc:docMk/>
            <pc:sldMk cId="2895719652" sldId="346"/>
            <ac:picMk id="6" creationId="{44ED8D50-E6AB-744C-8161-EAA0A3B0E883}"/>
          </ac:picMkLst>
        </pc:picChg>
        <pc:picChg chg="add del">
          <ac:chgData name="David  McVay" userId="421e7e82-f274-4901-a9af-9ac0fab77e26" providerId="ADAL" clId="{8DE69AD1-F8E9-124C-85B6-142B73D99369}" dt="2021-12-13T18:55:15.991" v="2947" actId="478"/>
          <ac:picMkLst>
            <pc:docMk/>
            <pc:sldMk cId="2895719652" sldId="346"/>
            <ac:picMk id="7" creationId="{34933E78-526F-8543-83C8-FC2B85090533}"/>
          </ac:picMkLst>
        </pc:picChg>
        <pc:picChg chg="del">
          <ac:chgData name="David  McVay" userId="421e7e82-f274-4901-a9af-9ac0fab77e26" providerId="ADAL" clId="{8DE69AD1-F8E9-124C-85B6-142B73D99369}" dt="2021-12-13T18:55:01.618" v="2945" actId="478"/>
          <ac:picMkLst>
            <pc:docMk/>
            <pc:sldMk cId="2895719652" sldId="346"/>
            <ac:picMk id="8" creationId="{A5D74575-35EE-7C46-B038-2D2FE09A68D7}"/>
          </ac:picMkLst>
        </pc:picChg>
        <pc:picChg chg="add mod">
          <ac:chgData name="David  McVay" userId="421e7e82-f274-4901-a9af-9ac0fab77e26" providerId="ADAL" clId="{8DE69AD1-F8E9-124C-85B6-142B73D99369}" dt="2021-12-13T18:55:29.505" v="2950" actId="14100"/>
          <ac:picMkLst>
            <pc:docMk/>
            <pc:sldMk cId="2895719652" sldId="346"/>
            <ac:picMk id="9" creationId="{04112A12-9024-4348-9793-DE36F4652E55}"/>
          </ac:picMkLst>
        </pc:picChg>
        <pc:picChg chg="add mod modCrop">
          <ac:chgData name="David  McVay" userId="421e7e82-f274-4901-a9af-9ac0fab77e26" providerId="ADAL" clId="{8DE69AD1-F8E9-124C-85B6-142B73D99369}" dt="2021-12-13T18:54:15.729" v="2921" actId="1036"/>
          <ac:picMkLst>
            <pc:docMk/>
            <pc:sldMk cId="2895719652" sldId="346"/>
            <ac:picMk id="15" creationId="{E874DE66-B0D8-074C-AF9A-5ACA3BA13625}"/>
          </ac:picMkLst>
        </pc:picChg>
      </pc:sldChg>
      <pc:sldChg chg="addSp delSp modSp add mod">
        <pc:chgData name="David  McVay" userId="421e7e82-f274-4901-a9af-9ac0fab77e26" providerId="ADAL" clId="{8DE69AD1-F8E9-124C-85B6-142B73D99369}" dt="2021-12-13T19:05:14.954" v="3284" actId="1076"/>
        <pc:sldMkLst>
          <pc:docMk/>
          <pc:sldMk cId="444854419" sldId="779"/>
        </pc:sldMkLst>
        <pc:spChg chg="del">
          <ac:chgData name="David  McVay" userId="421e7e82-f274-4901-a9af-9ac0fab77e26" providerId="ADAL" clId="{8DE69AD1-F8E9-124C-85B6-142B73D99369}" dt="2021-12-13T19:04:40.264" v="3254" actId="478"/>
          <ac:spMkLst>
            <pc:docMk/>
            <pc:sldMk cId="444854419" sldId="779"/>
            <ac:spMk id="8" creationId="{A8B71D0F-5156-D744-AAFC-8CC07D3D4B18}"/>
          </ac:spMkLst>
        </pc:spChg>
        <pc:spChg chg="add mod">
          <ac:chgData name="David  McVay" userId="421e7e82-f274-4901-a9af-9ac0fab77e26" providerId="ADAL" clId="{8DE69AD1-F8E9-124C-85B6-142B73D99369}" dt="2021-12-13T19:05:14.954" v="3284" actId="1076"/>
          <ac:spMkLst>
            <pc:docMk/>
            <pc:sldMk cId="444854419" sldId="779"/>
            <ac:spMk id="10" creationId="{BC9FBFF8-BE4A-0145-9EEB-7EDF659719A4}"/>
          </ac:spMkLst>
        </pc:spChg>
        <pc:spChg chg="del">
          <ac:chgData name="David  McVay" userId="421e7e82-f274-4901-a9af-9ac0fab77e26" providerId="ADAL" clId="{8DE69AD1-F8E9-124C-85B6-142B73D99369}" dt="2021-12-13T19:04:47.631" v="3258" actId="478"/>
          <ac:spMkLst>
            <pc:docMk/>
            <pc:sldMk cId="444854419" sldId="779"/>
            <ac:spMk id="11" creationId="{DF6D4C19-F14D-0644-B0E3-F55A102B77EB}"/>
          </ac:spMkLst>
        </pc:spChg>
        <pc:picChg chg="mod">
          <ac:chgData name="David  McVay" userId="421e7e82-f274-4901-a9af-9ac0fab77e26" providerId="ADAL" clId="{8DE69AD1-F8E9-124C-85B6-142B73D99369}" dt="2021-12-13T19:04:44.043" v="3257" actId="1035"/>
          <ac:picMkLst>
            <pc:docMk/>
            <pc:sldMk cId="444854419" sldId="779"/>
            <ac:picMk id="6" creationId="{5405E271-49CF-B344-B685-85341A2866A8}"/>
          </ac:picMkLst>
        </pc:picChg>
      </pc:sldChg>
      <pc:sldChg chg="delSp modSp add mod">
        <pc:chgData name="David  McVay" userId="421e7e82-f274-4901-a9af-9ac0fab77e26" providerId="ADAL" clId="{8DE69AD1-F8E9-124C-85B6-142B73D99369}" dt="2021-12-13T19:04:26.259" v="3253" actId="478"/>
        <pc:sldMkLst>
          <pc:docMk/>
          <pc:sldMk cId="3565039687" sldId="785"/>
        </pc:sldMkLst>
        <pc:spChg chg="mod">
          <ac:chgData name="David  McVay" userId="421e7e82-f274-4901-a9af-9ac0fab77e26" providerId="ADAL" clId="{8DE69AD1-F8E9-124C-85B6-142B73D99369}" dt="2021-12-13T19:03:51.604" v="3239" actId="207"/>
          <ac:spMkLst>
            <pc:docMk/>
            <pc:sldMk cId="3565039687" sldId="785"/>
            <ac:spMk id="7" creationId="{B2BDE952-2BB1-3A4A-8E18-E31E58F83870}"/>
          </ac:spMkLst>
        </pc:spChg>
        <pc:spChg chg="del">
          <ac:chgData name="David  McVay" userId="421e7e82-f274-4901-a9af-9ac0fab77e26" providerId="ADAL" clId="{8DE69AD1-F8E9-124C-85B6-142B73D99369}" dt="2021-12-13T19:04:26.259" v="3253" actId="478"/>
          <ac:spMkLst>
            <pc:docMk/>
            <pc:sldMk cId="3565039687" sldId="785"/>
            <ac:spMk id="11" creationId="{686D35C3-FBF5-2B4D-BC78-87476B0A1F6C}"/>
          </ac:spMkLst>
        </pc:spChg>
        <pc:picChg chg="mod">
          <ac:chgData name="David  McVay" userId="421e7e82-f274-4901-a9af-9ac0fab77e26" providerId="ADAL" clId="{8DE69AD1-F8E9-124C-85B6-142B73D99369}" dt="2021-12-13T19:03:36.525" v="3232" actId="1035"/>
          <ac:picMkLst>
            <pc:docMk/>
            <pc:sldMk cId="3565039687" sldId="785"/>
            <ac:picMk id="8" creationId="{00000000-0000-0000-0000-000000000000}"/>
          </ac:picMkLst>
        </pc:picChg>
      </pc:sldChg>
      <pc:sldChg chg="addSp delSp modSp add mod">
        <pc:chgData name="David  McVay" userId="421e7e82-f274-4901-a9af-9ac0fab77e26" providerId="ADAL" clId="{8DE69AD1-F8E9-124C-85B6-142B73D99369}" dt="2021-12-13T19:04:21.713" v="3252" actId="478"/>
        <pc:sldMkLst>
          <pc:docMk/>
          <pc:sldMk cId="1104047859" sldId="790"/>
        </pc:sldMkLst>
        <pc:spChg chg="mod">
          <ac:chgData name="David  McVay" userId="421e7e82-f274-4901-a9af-9ac0fab77e26" providerId="ADAL" clId="{8DE69AD1-F8E9-124C-85B6-142B73D99369}" dt="2021-12-13T19:04:17.990" v="3251" actId="207"/>
          <ac:spMkLst>
            <pc:docMk/>
            <pc:sldMk cId="1104047859" sldId="790"/>
            <ac:spMk id="6" creationId="{F9CF043A-0797-AF43-B2BF-56318BD43BD6}"/>
          </ac:spMkLst>
        </pc:spChg>
        <pc:spChg chg="del">
          <ac:chgData name="David  McVay" userId="421e7e82-f274-4901-a9af-9ac0fab77e26" providerId="ADAL" clId="{8DE69AD1-F8E9-124C-85B6-142B73D99369}" dt="2021-12-13T19:04:21.713" v="3252" actId="478"/>
          <ac:spMkLst>
            <pc:docMk/>
            <pc:sldMk cId="1104047859" sldId="790"/>
            <ac:spMk id="9" creationId="{85DA1B03-D89A-7F41-BA7C-0789EEAC01A3}"/>
          </ac:spMkLst>
        </pc:spChg>
        <pc:picChg chg="del">
          <ac:chgData name="David  McVay" userId="421e7e82-f274-4901-a9af-9ac0fab77e26" providerId="ADAL" clId="{8DE69AD1-F8E9-124C-85B6-142B73D99369}" dt="2021-12-13T19:04:03.906" v="3240" actId="478"/>
          <ac:picMkLst>
            <pc:docMk/>
            <pc:sldMk cId="1104047859" sldId="790"/>
            <ac:picMk id="4" creationId="{00000000-0000-0000-0000-000000000000}"/>
          </ac:picMkLst>
        </pc:picChg>
        <pc:picChg chg="add mod">
          <ac:chgData name="David  McVay" userId="421e7e82-f274-4901-a9af-9ac0fab77e26" providerId="ADAL" clId="{8DE69AD1-F8E9-124C-85B6-142B73D99369}" dt="2021-12-13T19:04:05.613" v="3241"/>
          <ac:picMkLst>
            <pc:docMk/>
            <pc:sldMk cId="1104047859" sldId="790"/>
            <ac:picMk id="8" creationId="{3750C212-918D-3340-A039-14F4B8D56D8F}"/>
          </ac:picMkLst>
        </pc:picChg>
      </pc:sldChg>
      <pc:sldChg chg="addSp modSp new mod">
        <pc:chgData name="David  McVay" userId="421e7e82-f274-4901-a9af-9ac0fab77e26" providerId="ADAL" clId="{8DE69AD1-F8E9-124C-85B6-142B73D99369}" dt="2021-12-14T17:07:48.715" v="8590" actId="27636"/>
        <pc:sldMkLst>
          <pc:docMk/>
          <pc:sldMk cId="3216583121" sldId="791"/>
        </pc:sldMkLst>
        <pc:spChg chg="mod">
          <ac:chgData name="David  McVay" userId="421e7e82-f274-4901-a9af-9ac0fab77e26" providerId="ADAL" clId="{8DE69AD1-F8E9-124C-85B6-142B73D99369}" dt="2021-12-14T16:46:49.051" v="7753" actId="20577"/>
          <ac:spMkLst>
            <pc:docMk/>
            <pc:sldMk cId="3216583121" sldId="791"/>
            <ac:spMk id="2" creationId="{991006E1-544A-8548-8639-3C1AB6B1104D}"/>
          </ac:spMkLst>
        </pc:spChg>
        <pc:spChg chg="mod">
          <ac:chgData name="David  McVay" userId="421e7e82-f274-4901-a9af-9ac0fab77e26" providerId="ADAL" clId="{8DE69AD1-F8E9-124C-85B6-142B73D99369}" dt="2021-12-14T17:00:54.685" v="8158" actId="20577"/>
          <ac:spMkLst>
            <pc:docMk/>
            <pc:sldMk cId="3216583121" sldId="791"/>
            <ac:spMk id="3" creationId="{0219BCB3-31BC-FF49-8E48-53A3569A2BEA}"/>
          </ac:spMkLst>
        </pc:spChg>
        <pc:spChg chg="add mod">
          <ac:chgData name="David  McVay" userId="421e7e82-f274-4901-a9af-9ac0fab77e26" providerId="ADAL" clId="{8DE69AD1-F8E9-124C-85B6-142B73D99369}" dt="2021-12-14T17:07:48.715" v="8590" actId="27636"/>
          <ac:spMkLst>
            <pc:docMk/>
            <pc:sldMk cId="3216583121" sldId="791"/>
            <ac:spMk id="5" creationId="{27236D6E-03FD-6F4F-B31E-8A053DC56445}"/>
          </ac:spMkLst>
        </pc:spChg>
      </pc:sldChg>
    </pc:docChg>
  </pc:docChgLst>
  <pc:docChgLst>
    <pc:chgData name="David  McVay" userId="421e7e82-f274-4901-a9af-9ac0fab77e26" providerId="ADAL" clId="{8100F9BB-B6D6-D84B-B7F3-A54213D4B8AD}"/>
    <pc:docChg chg="custSel addSld modSld">
      <pc:chgData name="David  McVay" userId="421e7e82-f274-4901-a9af-9ac0fab77e26" providerId="ADAL" clId="{8100F9BB-B6D6-D84B-B7F3-A54213D4B8AD}" dt="2023-09-30T11:41:55.749" v="14" actId="20577"/>
      <pc:docMkLst>
        <pc:docMk/>
      </pc:docMkLst>
      <pc:sldChg chg="modSp mod">
        <pc:chgData name="David  McVay" userId="421e7e82-f274-4901-a9af-9ac0fab77e26" providerId="ADAL" clId="{8100F9BB-B6D6-D84B-B7F3-A54213D4B8AD}" dt="2023-09-29T15:11:40.349" v="1" actId="20577"/>
        <pc:sldMkLst>
          <pc:docMk/>
          <pc:sldMk cId="0" sldId="257"/>
        </pc:sldMkLst>
        <pc:spChg chg="mod">
          <ac:chgData name="David  McVay" userId="421e7e82-f274-4901-a9af-9ac0fab77e26" providerId="ADAL" clId="{8100F9BB-B6D6-D84B-B7F3-A54213D4B8AD}" dt="2023-09-29T15:11:40.349" v="1" actId="20577"/>
          <ac:spMkLst>
            <pc:docMk/>
            <pc:sldMk cId="0" sldId="257"/>
            <ac:spMk id="5125" creationId="{00000000-0000-0000-0000-000000000000}"/>
          </ac:spMkLst>
        </pc:spChg>
      </pc:sldChg>
      <pc:sldChg chg="addSp delSp modSp new mod">
        <pc:chgData name="David  McVay" userId="421e7e82-f274-4901-a9af-9ac0fab77e26" providerId="ADAL" clId="{8100F9BB-B6D6-D84B-B7F3-A54213D4B8AD}" dt="2023-09-30T11:41:55.749" v="14" actId="20577"/>
        <pc:sldMkLst>
          <pc:docMk/>
          <pc:sldMk cId="1682579656" sldId="797"/>
        </pc:sldMkLst>
        <pc:spChg chg="mod">
          <ac:chgData name="David  McVay" userId="421e7e82-f274-4901-a9af-9ac0fab77e26" providerId="ADAL" clId="{8100F9BB-B6D6-D84B-B7F3-A54213D4B8AD}" dt="2023-09-30T11:41:55.749" v="14" actId="20577"/>
          <ac:spMkLst>
            <pc:docMk/>
            <pc:sldMk cId="1682579656" sldId="797"/>
            <ac:spMk id="2" creationId="{56ED8536-64C1-C9E0-FECF-2320EC80045F}"/>
          </ac:spMkLst>
        </pc:spChg>
        <pc:spChg chg="del">
          <ac:chgData name="David  McVay" userId="421e7e82-f274-4901-a9af-9ac0fab77e26" providerId="ADAL" clId="{8100F9BB-B6D6-D84B-B7F3-A54213D4B8AD}" dt="2023-09-30T11:41:25.662" v="4" actId="478"/>
          <ac:spMkLst>
            <pc:docMk/>
            <pc:sldMk cId="1682579656" sldId="797"/>
            <ac:spMk id="3" creationId="{044551A4-36D2-E398-2BE1-59AE7B401777}"/>
          </ac:spMkLst>
        </pc:spChg>
        <pc:graphicFrameChg chg="add mod">
          <ac:chgData name="David  McVay" userId="421e7e82-f274-4901-a9af-9ac0fab77e26" providerId="ADAL" clId="{8100F9BB-B6D6-D84B-B7F3-A54213D4B8AD}" dt="2023-09-30T11:41:36.357" v="6" actId="1076"/>
          <ac:graphicFrameMkLst>
            <pc:docMk/>
            <pc:sldMk cId="1682579656" sldId="797"/>
            <ac:graphicFrameMk id="5" creationId="{DA589631-EA1A-5706-F17E-7DB0B32F5985}"/>
          </ac:graphicFrameMkLst>
        </pc:graphicFrameChg>
      </pc:sldChg>
    </pc:docChg>
  </pc:docChgLst>
  <pc:docChgLst>
    <pc:chgData name="David  McVay" userId="421e7e82-f274-4901-a9af-9ac0fab77e26" providerId="ADAL" clId="{8A23AA0E-71A8-4FA9-90D4-2D7AA32D23D1}"/>
    <pc:docChg chg="undo custSel addSld delSld modSld modNotesMaster modHandout">
      <pc:chgData name="David  McVay" userId="421e7e82-f274-4901-a9af-9ac0fab77e26" providerId="ADAL" clId="{8A23AA0E-71A8-4FA9-90D4-2D7AA32D23D1}" dt="2022-10-03T18:51:50.271" v="8503"/>
      <pc:docMkLst>
        <pc:docMk/>
      </pc:docMkLst>
      <pc:sldChg chg="modSp mod modNotes">
        <pc:chgData name="David  McVay" userId="421e7e82-f274-4901-a9af-9ac0fab77e26" providerId="ADAL" clId="{8A23AA0E-71A8-4FA9-90D4-2D7AA32D23D1}" dt="2022-10-03T18:51:50.271" v="8503"/>
        <pc:sldMkLst>
          <pc:docMk/>
          <pc:sldMk cId="0" sldId="257"/>
        </pc:sldMkLst>
        <pc:spChg chg="mod">
          <ac:chgData name="David  McVay" userId="421e7e82-f274-4901-a9af-9ac0fab77e26" providerId="ADAL" clId="{8A23AA0E-71A8-4FA9-90D4-2D7AA32D23D1}" dt="2022-09-29T19:53:14.990" v="1" actId="20577"/>
          <ac:spMkLst>
            <pc:docMk/>
            <pc:sldMk cId="0" sldId="257"/>
            <ac:spMk id="5125" creationId="{00000000-0000-0000-0000-000000000000}"/>
          </ac:spMkLst>
        </pc:spChg>
      </pc:sldChg>
      <pc:sldChg chg="addSp delSp modSp mod">
        <pc:chgData name="David  McVay" userId="421e7e82-f274-4901-a9af-9ac0fab77e26" providerId="ADAL" clId="{8A23AA0E-71A8-4FA9-90D4-2D7AA32D23D1}" dt="2022-10-03T16:01:18.795" v="186" actId="20577"/>
        <pc:sldMkLst>
          <pc:docMk/>
          <pc:sldMk cId="3943741734" sldId="260"/>
        </pc:sldMkLst>
        <pc:spChg chg="mod">
          <ac:chgData name="David  McVay" userId="421e7e82-f274-4901-a9af-9ac0fab77e26" providerId="ADAL" clId="{8A23AA0E-71A8-4FA9-90D4-2D7AA32D23D1}" dt="2022-10-03T16:01:18.795" v="186" actId="20577"/>
          <ac:spMkLst>
            <pc:docMk/>
            <pc:sldMk cId="3943741734" sldId="260"/>
            <ac:spMk id="6" creationId="{44E08505-F2D6-564F-9FC4-14C02FEF6BB4}"/>
          </ac:spMkLst>
        </pc:spChg>
        <pc:picChg chg="add mod">
          <ac:chgData name="David  McVay" userId="421e7e82-f274-4901-a9af-9ac0fab77e26" providerId="ADAL" clId="{8A23AA0E-71A8-4FA9-90D4-2D7AA32D23D1}" dt="2022-10-03T16:00:30.723" v="182" actId="1076"/>
          <ac:picMkLst>
            <pc:docMk/>
            <pc:sldMk cId="3943741734" sldId="260"/>
            <ac:picMk id="2" creationId="{3FEC65A9-E3CF-6652-DF23-39A2C4940018}"/>
          </ac:picMkLst>
        </pc:picChg>
        <pc:picChg chg="del">
          <ac:chgData name="David  McVay" userId="421e7e82-f274-4901-a9af-9ac0fab77e26" providerId="ADAL" clId="{8A23AA0E-71A8-4FA9-90D4-2D7AA32D23D1}" dt="2022-10-03T16:00:12.246" v="178" actId="478"/>
          <ac:picMkLst>
            <pc:docMk/>
            <pc:sldMk cId="3943741734" sldId="260"/>
            <ac:picMk id="8" creationId="{6DC8013C-204E-7BBF-94C8-380738C503CD}"/>
          </ac:picMkLst>
        </pc:picChg>
      </pc:sldChg>
      <pc:sldChg chg="modSp mod">
        <pc:chgData name="David  McVay" userId="421e7e82-f274-4901-a9af-9ac0fab77e26" providerId="ADAL" clId="{8A23AA0E-71A8-4FA9-90D4-2D7AA32D23D1}" dt="2022-10-03T15:52:07.272" v="36" actId="20577"/>
        <pc:sldMkLst>
          <pc:docMk/>
          <pc:sldMk cId="168738024" sldId="290"/>
        </pc:sldMkLst>
        <pc:graphicFrameChg chg="modGraphic">
          <ac:chgData name="David  McVay" userId="421e7e82-f274-4901-a9af-9ac0fab77e26" providerId="ADAL" clId="{8A23AA0E-71A8-4FA9-90D4-2D7AA32D23D1}" dt="2022-10-03T15:52:07.272" v="36" actId="20577"/>
          <ac:graphicFrameMkLst>
            <pc:docMk/>
            <pc:sldMk cId="168738024" sldId="290"/>
            <ac:graphicFrameMk id="5" creationId="{7038E48F-0913-1D47-A43E-65AF75425510}"/>
          </ac:graphicFrameMkLst>
        </pc:graphicFrameChg>
      </pc:sldChg>
      <pc:sldChg chg="delSp modSp mod">
        <pc:chgData name="David  McVay" userId="421e7e82-f274-4901-a9af-9ac0fab77e26" providerId="ADAL" clId="{8A23AA0E-71A8-4FA9-90D4-2D7AA32D23D1}" dt="2022-10-03T15:51:44.602" v="32" actId="20577"/>
        <pc:sldMkLst>
          <pc:docMk/>
          <pc:sldMk cId="1973223057" sldId="299"/>
        </pc:sldMkLst>
        <pc:spChg chg="mod">
          <ac:chgData name="David  McVay" userId="421e7e82-f274-4901-a9af-9ac0fab77e26" providerId="ADAL" clId="{8A23AA0E-71A8-4FA9-90D4-2D7AA32D23D1}" dt="2022-10-03T15:51:44.602" v="32" actId="20577"/>
          <ac:spMkLst>
            <pc:docMk/>
            <pc:sldMk cId="1973223057" sldId="299"/>
            <ac:spMk id="6" creationId="{DE8D51D8-09F4-834F-BB98-32C2CFE2851E}"/>
          </ac:spMkLst>
        </pc:spChg>
        <pc:graphicFrameChg chg="del mod">
          <ac:chgData name="David  McVay" userId="421e7e82-f274-4901-a9af-9ac0fab77e26" providerId="ADAL" clId="{8A23AA0E-71A8-4FA9-90D4-2D7AA32D23D1}" dt="2022-09-29T19:54:59.583" v="3" actId="478"/>
          <ac:graphicFrameMkLst>
            <pc:docMk/>
            <pc:sldMk cId="1973223057" sldId="299"/>
            <ac:graphicFrameMk id="3" creationId="{42171B10-3047-E578-E0F1-C182FD88C9B3}"/>
          </ac:graphicFrameMkLst>
        </pc:graphicFrameChg>
        <pc:graphicFrameChg chg="mod">
          <ac:chgData name="David  McVay" userId="421e7e82-f274-4901-a9af-9ac0fab77e26" providerId="ADAL" clId="{8A23AA0E-71A8-4FA9-90D4-2D7AA32D23D1}" dt="2022-10-03T15:46:50.905" v="5"/>
          <ac:graphicFrameMkLst>
            <pc:docMk/>
            <pc:sldMk cId="1973223057" sldId="299"/>
            <ac:graphicFrameMk id="5" creationId="{A9CD75AD-E674-AA87-8C67-3AD6048DA5C7}"/>
          </ac:graphicFrameMkLst>
        </pc:graphicFrameChg>
      </pc:sldChg>
      <pc:sldChg chg="delSp modSp mod">
        <pc:chgData name="David  McVay" userId="421e7e82-f274-4901-a9af-9ac0fab77e26" providerId="ADAL" clId="{8A23AA0E-71A8-4FA9-90D4-2D7AA32D23D1}" dt="2022-10-03T16:45:57.533" v="3602"/>
        <pc:sldMkLst>
          <pc:docMk/>
          <pc:sldMk cId="2952952736" sldId="300"/>
        </pc:sldMkLst>
        <pc:spChg chg="mod">
          <ac:chgData name="David  McVay" userId="421e7e82-f274-4901-a9af-9ac0fab77e26" providerId="ADAL" clId="{8A23AA0E-71A8-4FA9-90D4-2D7AA32D23D1}" dt="2022-10-03T15:56:16.632" v="58" actId="20577"/>
          <ac:spMkLst>
            <pc:docMk/>
            <pc:sldMk cId="2952952736" sldId="300"/>
            <ac:spMk id="9" creationId="{B6DDD1C3-B380-2D46-AE23-F12577961C96}"/>
          </ac:spMkLst>
        </pc:spChg>
        <pc:graphicFrameChg chg="mod">
          <ac:chgData name="David  McVay" userId="421e7e82-f274-4901-a9af-9ac0fab77e26" providerId="ADAL" clId="{8A23AA0E-71A8-4FA9-90D4-2D7AA32D23D1}" dt="2022-10-03T16:45:57.533" v="3602"/>
          <ac:graphicFrameMkLst>
            <pc:docMk/>
            <pc:sldMk cId="2952952736" sldId="300"/>
            <ac:graphicFrameMk id="3" creationId="{FE7515FA-B3E0-6FA3-9BCC-F72DFC08DD6F}"/>
          </ac:graphicFrameMkLst>
        </pc:graphicFrameChg>
        <pc:graphicFrameChg chg="mod">
          <ac:chgData name="David  McVay" userId="421e7e82-f274-4901-a9af-9ac0fab77e26" providerId="ADAL" clId="{8A23AA0E-71A8-4FA9-90D4-2D7AA32D23D1}" dt="2022-10-03T15:47:14.931" v="6"/>
          <ac:graphicFrameMkLst>
            <pc:docMk/>
            <pc:sldMk cId="2952952736" sldId="300"/>
            <ac:graphicFrameMk id="5" creationId="{0CEE96F7-C011-C4DE-25FC-16B74D432307}"/>
          </ac:graphicFrameMkLst>
        </pc:graphicFrameChg>
        <pc:graphicFrameChg chg="del mod">
          <ac:chgData name="David  McVay" userId="421e7e82-f274-4901-a9af-9ac0fab77e26" providerId="ADAL" clId="{8A23AA0E-71A8-4FA9-90D4-2D7AA32D23D1}" dt="2022-10-03T15:53:24.939" v="37" actId="478"/>
          <ac:graphicFrameMkLst>
            <pc:docMk/>
            <pc:sldMk cId="2952952736" sldId="300"/>
            <ac:graphicFrameMk id="6" creationId="{26613A18-B732-5796-3447-01BC46FD93B7}"/>
          </ac:graphicFrameMkLst>
        </pc:graphicFrameChg>
      </pc:sldChg>
      <pc:sldChg chg="delSp modSp mod">
        <pc:chgData name="David  McVay" userId="421e7e82-f274-4901-a9af-9ac0fab77e26" providerId="ADAL" clId="{8A23AA0E-71A8-4FA9-90D4-2D7AA32D23D1}" dt="2022-10-03T16:45:57.548" v="3603"/>
        <pc:sldMkLst>
          <pc:docMk/>
          <pc:sldMk cId="1169149063" sldId="301"/>
        </pc:sldMkLst>
        <pc:spChg chg="mod">
          <ac:chgData name="David  McVay" userId="421e7e82-f274-4901-a9af-9ac0fab77e26" providerId="ADAL" clId="{8A23AA0E-71A8-4FA9-90D4-2D7AA32D23D1}" dt="2022-10-03T15:57:52.628" v="76" actId="20577"/>
          <ac:spMkLst>
            <pc:docMk/>
            <pc:sldMk cId="1169149063" sldId="301"/>
            <ac:spMk id="9" creationId="{B6DDD1C3-B380-2D46-AE23-F12577961C96}"/>
          </ac:spMkLst>
        </pc:spChg>
        <pc:graphicFrameChg chg="mod">
          <ac:chgData name="David  McVay" userId="421e7e82-f274-4901-a9af-9ac0fab77e26" providerId="ADAL" clId="{8A23AA0E-71A8-4FA9-90D4-2D7AA32D23D1}" dt="2022-10-03T16:45:57.548" v="3603"/>
          <ac:graphicFrameMkLst>
            <pc:docMk/>
            <pc:sldMk cId="1169149063" sldId="301"/>
            <ac:graphicFrameMk id="3" creationId="{4A608028-1F1B-BE15-C2A4-1FA09587269C}"/>
          </ac:graphicFrameMkLst>
        </pc:graphicFrameChg>
        <pc:graphicFrameChg chg="del">
          <ac:chgData name="David  McVay" userId="421e7e82-f274-4901-a9af-9ac0fab77e26" providerId="ADAL" clId="{8A23AA0E-71A8-4FA9-90D4-2D7AA32D23D1}" dt="2022-10-03T15:56:56.335" v="60" actId="478"/>
          <ac:graphicFrameMkLst>
            <pc:docMk/>
            <pc:sldMk cId="1169149063" sldId="301"/>
            <ac:graphicFrameMk id="5" creationId="{C97577C6-A62B-C7AB-95F5-A78424EA4E79}"/>
          </ac:graphicFrameMkLst>
        </pc:graphicFrameChg>
      </pc:sldChg>
      <pc:sldChg chg="delSp modSp mod">
        <pc:chgData name="David  McVay" userId="421e7e82-f274-4901-a9af-9ac0fab77e26" providerId="ADAL" clId="{8A23AA0E-71A8-4FA9-90D4-2D7AA32D23D1}" dt="2022-10-03T16:45:57.849" v="3626"/>
        <pc:sldMkLst>
          <pc:docMk/>
          <pc:sldMk cId="1771599080" sldId="302"/>
        </pc:sldMkLst>
        <pc:spChg chg="mod">
          <ac:chgData name="David  McVay" userId="421e7e82-f274-4901-a9af-9ac0fab77e26" providerId="ADAL" clId="{8A23AA0E-71A8-4FA9-90D4-2D7AA32D23D1}" dt="2022-10-03T16:23:50.945" v="982" actId="20577"/>
          <ac:spMkLst>
            <pc:docMk/>
            <pc:sldMk cId="1771599080" sldId="302"/>
            <ac:spMk id="7" creationId="{3A6EA39C-3BF1-884F-82E9-E31AE087B5F1}"/>
          </ac:spMkLst>
        </pc:spChg>
        <pc:graphicFrameChg chg="mod">
          <ac:chgData name="David  McVay" userId="421e7e82-f274-4901-a9af-9ac0fab77e26" providerId="ADAL" clId="{8A23AA0E-71A8-4FA9-90D4-2D7AA32D23D1}" dt="2022-10-03T16:45:57.833" v="3625"/>
          <ac:graphicFrameMkLst>
            <pc:docMk/>
            <pc:sldMk cId="1771599080" sldId="302"/>
            <ac:graphicFrameMk id="3" creationId="{7A242ABD-7FC8-DDD9-D400-1063C7017B8D}"/>
          </ac:graphicFrameMkLst>
        </pc:graphicFrameChg>
        <pc:graphicFrameChg chg="mod">
          <ac:chgData name="David  McVay" userId="421e7e82-f274-4901-a9af-9ac0fab77e26" providerId="ADAL" clId="{8A23AA0E-71A8-4FA9-90D4-2D7AA32D23D1}" dt="2022-10-03T16:45:57.849" v="3626"/>
          <ac:graphicFrameMkLst>
            <pc:docMk/>
            <pc:sldMk cId="1771599080" sldId="302"/>
            <ac:graphicFrameMk id="5" creationId="{7D0E1362-84E5-AED1-68CE-4FB70A6EBEF7}"/>
          </ac:graphicFrameMkLst>
        </pc:graphicFrameChg>
        <pc:graphicFrameChg chg="del">
          <ac:chgData name="David  McVay" userId="421e7e82-f274-4901-a9af-9ac0fab77e26" providerId="ADAL" clId="{8A23AA0E-71A8-4FA9-90D4-2D7AA32D23D1}" dt="2022-10-03T16:21:55.287" v="908" actId="478"/>
          <ac:graphicFrameMkLst>
            <pc:docMk/>
            <pc:sldMk cId="1771599080" sldId="302"/>
            <ac:graphicFrameMk id="6" creationId="{BFC42F63-3437-F2BE-875A-F6FEEC85CF38}"/>
          </ac:graphicFrameMkLst>
        </pc:graphicFrameChg>
        <pc:graphicFrameChg chg="del">
          <ac:chgData name="David  McVay" userId="421e7e82-f274-4901-a9af-9ac0fab77e26" providerId="ADAL" clId="{8A23AA0E-71A8-4FA9-90D4-2D7AA32D23D1}" dt="2022-10-03T16:21:42.165" v="905" actId="478"/>
          <ac:graphicFrameMkLst>
            <pc:docMk/>
            <pc:sldMk cId="1771599080" sldId="302"/>
            <ac:graphicFrameMk id="8" creationId="{B38A8086-4B69-5CB1-80D8-0209D1CA05B4}"/>
          </ac:graphicFrameMkLst>
        </pc:graphicFrameChg>
      </pc:sldChg>
      <pc:sldChg chg="delSp modSp mod">
        <pc:chgData name="David  McVay" userId="421e7e82-f274-4901-a9af-9ac0fab77e26" providerId="ADAL" clId="{8A23AA0E-71A8-4FA9-90D4-2D7AA32D23D1}" dt="2022-10-03T16:45:58.034" v="3645"/>
        <pc:sldMkLst>
          <pc:docMk/>
          <pc:sldMk cId="495550942" sldId="303"/>
        </pc:sldMkLst>
        <pc:spChg chg="mod">
          <ac:chgData name="David  McVay" userId="421e7e82-f274-4901-a9af-9ac0fab77e26" providerId="ADAL" clId="{8A23AA0E-71A8-4FA9-90D4-2D7AA32D23D1}" dt="2022-10-03T16:39:17.744" v="2706" actId="1036"/>
          <ac:spMkLst>
            <pc:docMk/>
            <pc:sldMk cId="495550942" sldId="303"/>
            <ac:spMk id="5" creationId="{F94060D9-6E9F-2146-80F4-B3856A324C7C}"/>
          </ac:spMkLst>
        </pc:spChg>
        <pc:graphicFrameChg chg="mod">
          <ac:chgData name="David  McVay" userId="421e7e82-f274-4901-a9af-9ac0fab77e26" providerId="ADAL" clId="{8A23AA0E-71A8-4FA9-90D4-2D7AA32D23D1}" dt="2022-10-03T16:45:58.018" v="3643"/>
          <ac:graphicFrameMkLst>
            <pc:docMk/>
            <pc:sldMk cId="495550942" sldId="303"/>
            <ac:graphicFrameMk id="3" creationId="{E3242D2C-B09F-64B0-97E0-9F263B546BDA}"/>
          </ac:graphicFrameMkLst>
        </pc:graphicFrameChg>
        <pc:graphicFrameChg chg="del">
          <ac:chgData name="David  McVay" userId="421e7e82-f274-4901-a9af-9ac0fab77e26" providerId="ADAL" clId="{8A23AA0E-71A8-4FA9-90D4-2D7AA32D23D1}" dt="2022-10-03T16:38:12.984" v="2608" actId="478"/>
          <ac:graphicFrameMkLst>
            <pc:docMk/>
            <pc:sldMk cId="495550942" sldId="303"/>
            <ac:graphicFrameMk id="6" creationId="{7EF7621B-594E-4823-AF65-83DD8AA5A699}"/>
          </ac:graphicFrameMkLst>
        </pc:graphicFrameChg>
        <pc:graphicFrameChg chg="mod">
          <ac:chgData name="David  McVay" userId="421e7e82-f274-4901-a9af-9ac0fab77e26" providerId="ADAL" clId="{8A23AA0E-71A8-4FA9-90D4-2D7AA32D23D1}" dt="2022-10-03T16:45:58.018" v="3644"/>
          <ac:graphicFrameMkLst>
            <pc:docMk/>
            <pc:sldMk cId="495550942" sldId="303"/>
            <ac:graphicFrameMk id="7" creationId="{DE180607-9270-1217-CD19-B0B3F76244C7}"/>
          </ac:graphicFrameMkLst>
        </pc:graphicFrameChg>
        <pc:graphicFrameChg chg="del">
          <ac:chgData name="David  McVay" userId="421e7e82-f274-4901-a9af-9ac0fab77e26" providerId="ADAL" clId="{8A23AA0E-71A8-4FA9-90D4-2D7AA32D23D1}" dt="2022-10-03T16:38:34.349" v="2654" actId="478"/>
          <ac:graphicFrameMkLst>
            <pc:docMk/>
            <pc:sldMk cId="495550942" sldId="303"/>
            <ac:graphicFrameMk id="8" creationId="{99D16CD2-B1D4-E6F1-B35C-6FE70EDA2420}"/>
          </ac:graphicFrameMkLst>
        </pc:graphicFrameChg>
        <pc:graphicFrameChg chg="del">
          <ac:chgData name="David  McVay" userId="421e7e82-f274-4901-a9af-9ac0fab77e26" providerId="ADAL" clId="{8A23AA0E-71A8-4FA9-90D4-2D7AA32D23D1}" dt="2022-10-03T16:38:49.692" v="2699" actId="478"/>
          <ac:graphicFrameMkLst>
            <pc:docMk/>
            <pc:sldMk cId="495550942" sldId="303"/>
            <ac:graphicFrameMk id="9" creationId="{95BC7B23-2269-8562-1C5F-D29953F331EF}"/>
          </ac:graphicFrameMkLst>
        </pc:graphicFrameChg>
        <pc:graphicFrameChg chg="mod">
          <ac:chgData name="David  McVay" userId="421e7e82-f274-4901-a9af-9ac0fab77e26" providerId="ADAL" clId="{8A23AA0E-71A8-4FA9-90D4-2D7AA32D23D1}" dt="2022-10-03T16:45:58.034" v="3645"/>
          <ac:graphicFrameMkLst>
            <pc:docMk/>
            <pc:sldMk cId="495550942" sldId="303"/>
            <ac:graphicFrameMk id="11" creationId="{552E3403-4AD8-09DE-2F42-337BE951E7ED}"/>
          </ac:graphicFrameMkLst>
        </pc:graphicFrameChg>
      </pc:sldChg>
      <pc:sldChg chg="delSp modSp mod">
        <pc:chgData name="David  McVay" userId="421e7e82-f274-4901-a9af-9ac0fab77e26" providerId="ADAL" clId="{8A23AA0E-71A8-4FA9-90D4-2D7AA32D23D1}" dt="2022-10-03T16:45:58.003" v="3642"/>
        <pc:sldMkLst>
          <pc:docMk/>
          <pc:sldMk cId="3808995921" sldId="304"/>
        </pc:sldMkLst>
        <pc:graphicFrameChg chg="mod">
          <ac:chgData name="David  McVay" userId="421e7e82-f274-4901-a9af-9ac0fab77e26" providerId="ADAL" clId="{8A23AA0E-71A8-4FA9-90D4-2D7AA32D23D1}" dt="2022-10-03T16:45:57.987" v="3640"/>
          <ac:graphicFrameMkLst>
            <pc:docMk/>
            <pc:sldMk cId="3808995921" sldId="304"/>
            <ac:graphicFrameMk id="3" creationId="{7903C347-8B00-6193-A9F8-111945D463C1}"/>
          </ac:graphicFrameMkLst>
        </pc:graphicFrameChg>
        <pc:graphicFrameChg chg="mod">
          <ac:chgData name="David  McVay" userId="421e7e82-f274-4901-a9af-9ac0fab77e26" providerId="ADAL" clId="{8A23AA0E-71A8-4FA9-90D4-2D7AA32D23D1}" dt="2022-10-03T16:45:58.003" v="3641"/>
          <ac:graphicFrameMkLst>
            <pc:docMk/>
            <pc:sldMk cId="3808995921" sldId="304"/>
            <ac:graphicFrameMk id="5" creationId="{8049BFE3-0DCB-6BFA-DA63-E6A01B72B139}"/>
          </ac:graphicFrameMkLst>
        </pc:graphicFrameChg>
        <pc:graphicFrameChg chg="mod">
          <ac:chgData name="David  McVay" userId="421e7e82-f274-4901-a9af-9ac0fab77e26" providerId="ADAL" clId="{8A23AA0E-71A8-4FA9-90D4-2D7AA32D23D1}" dt="2022-10-03T16:45:58.003" v="3642"/>
          <ac:graphicFrameMkLst>
            <pc:docMk/>
            <pc:sldMk cId="3808995921" sldId="304"/>
            <ac:graphicFrameMk id="6" creationId="{0FA5472E-EE80-43E7-26F5-634C1277F55C}"/>
          </ac:graphicFrameMkLst>
        </pc:graphicFrameChg>
        <pc:graphicFrameChg chg="del">
          <ac:chgData name="David  McVay" userId="421e7e82-f274-4901-a9af-9ac0fab77e26" providerId="ADAL" clId="{8A23AA0E-71A8-4FA9-90D4-2D7AA32D23D1}" dt="2022-10-03T16:36:52.142" v="2430" actId="478"/>
          <ac:graphicFrameMkLst>
            <pc:docMk/>
            <pc:sldMk cId="3808995921" sldId="304"/>
            <ac:graphicFrameMk id="8" creationId="{6CFD17CC-CF1D-99E5-1B59-199819A41405}"/>
          </ac:graphicFrameMkLst>
        </pc:graphicFrameChg>
        <pc:graphicFrameChg chg="del">
          <ac:chgData name="David  McVay" userId="421e7e82-f274-4901-a9af-9ac0fab77e26" providerId="ADAL" clId="{8A23AA0E-71A8-4FA9-90D4-2D7AA32D23D1}" dt="2022-10-03T16:37:06.641" v="2472" actId="478"/>
          <ac:graphicFrameMkLst>
            <pc:docMk/>
            <pc:sldMk cId="3808995921" sldId="304"/>
            <ac:graphicFrameMk id="9" creationId="{5EDA75F7-40BC-2D2C-95FA-A462CF54B353}"/>
          </ac:graphicFrameMkLst>
        </pc:graphicFrameChg>
        <pc:graphicFrameChg chg="del">
          <ac:chgData name="David  McVay" userId="421e7e82-f274-4901-a9af-9ac0fab77e26" providerId="ADAL" clId="{8A23AA0E-71A8-4FA9-90D4-2D7AA32D23D1}" dt="2022-10-03T16:36:29.191" v="2388" actId="478"/>
          <ac:graphicFrameMkLst>
            <pc:docMk/>
            <pc:sldMk cId="3808995921" sldId="304"/>
            <ac:graphicFrameMk id="10" creationId="{D4B16EC3-C8FD-DE0A-F482-C8869BA71EF6}"/>
          </ac:graphicFrameMkLst>
        </pc:graphicFrameChg>
      </pc:sldChg>
      <pc:sldChg chg="delSp modSp mod">
        <pc:chgData name="David  McVay" userId="421e7e82-f274-4901-a9af-9ac0fab77e26" providerId="ADAL" clId="{8A23AA0E-71A8-4FA9-90D4-2D7AA32D23D1}" dt="2022-10-03T16:45:57.987" v="3639"/>
        <pc:sldMkLst>
          <pc:docMk/>
          <pc:sldMk cId="1683052007" sldId="305"/>
        </pc:sldMkLst>
        <pc:spChg chg="mod">
          <ac:chgData name="David  McVay" userId="421e7e82-f274-4901-a9af-9ac0fab77e26" providerId="ADAL" clId="{8A23AA0E-71A8-4FA9-90D4-2D7AA32D23D1}" dt="2022-10-03T16:36:11.310" v="2341" actId="20577"/>
          <ac:spMkLst>
            <pc:docMk/>
            <pc:sldMk cId="1683052007" sldId="305"/>
            <ac:spMk id="16" creationId="{A02D2A1A-55D1-ED40-933B-3BDD921F6417}"/>
          </ac:spMkLst>
        </pc:spChg>
        <pc:graphicFrameChg chg="mod">
          <ac:chgData name="David  McVay" userId="421e7e82-f274-4901-a9af-9ac0fab77e26" providerId="ADAL" clId="{8A23AA0E-71A8-4FA9-90D4-2D7AA32D23D1}" dt="2022-10-03T16:45:57.949" v="3637"/>
          <ac:graphicFrameMkLst>
            <pc:docMk/>
            <pc:sldMk cId="1683052007" sldId="305"/>
            <ac:graphicFrameMk id="3" creationId="{808FCD71-EA22-5754-1D49-3CECF2337369}"/>
          </ac:graphicFrameMkLst>
        </pc:graphicFrameChg>
        <pc:graphicFrameChg chg="mod">
          <ac:chgData name="David  McVay" userId="421e7e82-f274-4901-a9af-9ac0fab77e26" providerId="ADAL" clId="{8A23AA0E-71A8-4FA9-90D4-2D7AA32D23D1}" dt="2022-10-03T16:45:57.971" v="3638"/>
          <ac:graphicFrameMkLst>
            <pc:docMk/>
            <pc:sldMk cId="1683052007" sldId="305"/>
            <ac:graphicFrameMk id="5" creationId="{61F8A160-B9B5-52A2-26BB-6DC8AA7F11EC}"/>
          </ac:graphicFrameMkLst>
        </pc:graphicFrameChg>
        <pc:graphicFrameChg chg="mod">
          <ac:chgData name="David  McVay" userId="421e7e82-f274-4901-a9af-9ac0fab77e26" providerId="ADAL" clId="{8A23AA0E-71A8-4FA9-90D4-2D7AA32D23D1}" dt="2022-10-03T16:45:57.987" v="3639"/>
          <ac:graphicFrameMkLst>
            <pc:docMk/>
            <pc:sldMk cId="1683052007" sldId="305"/>
            <ac:graphicFrameMk id="6" creationId="{A180F087-5099-F6B2-3E54-5C37CB04F56A}"/>
          </ac:graphicFrameMkLst>
        </pc:graphicFrameChg>
        <pc:graphicFrameChg chg="del">
          <ac:chgData name="David  McVay" userId="421e7e82-f274-4901-a9af-9ac0fab77e26" providerId="ADAL" clId="{8A23AA0E-71A8-4FA9-90D4-2D7AA32D23D1}" dt="2022-10-03T16:35:35.980" v="2262" actId="478"/>
          <ac:graphicFrameMkLst>
            <pc:docMk/>
            <pc:sldMk cId="1683052007" sldId="305"/>
            <ac:graphicFrameMk id="7" creationId="{ABF43996-7C63-16FB-D6F1-518E85D24FD9}"/>
          </ac:graphicFrameMkLst>
        </pc:graphicFrameChg>
        <pc:graphicFrameChg chg="del">
          <ac:chgData name="David  McVay" userId="421e7e82-f274-4901-a9af-9ac0fab77e26" providerId="ADAL" clId="{8A23AA0E-71A8-4FA9-90D4-2D7AA32D23D1}" dt="2022-10-03T16:35:50.872" v="2300" actId="478"/>
          <ac:graphicFrameMkLst>
            <pc:docMk/>
            <pc:sldMk cId="1683052007" sldId="305"/>
            <ac:graphicFrameMk id="8" creationId="{E8AE2090-47AC-9C28-B1A2-7D7D83587B6A}"/>
          </ac:graphicFrameMkLst>
        </pc:graphicFrameChg>
        <pc:graphicFrameChg chg="del">
          <ac:chgData name="David  McVay" userId="421e7e82-f274-4901-a9af-9ac0fab77e26" providerId="ADAL" clId="{8A23AA0E-71A8-4FA9-90D4-2D7AA32D23D1}" dt="2022-10-03T16:35:24.047" v="2259" actId="478"/>
          <ac:graphicFrameMkLst>
            <pc:docMk/>
            <pc:sldMk cId="1683052007" sldId="305"/>
            <ac:graphicFrameMk id="10" creationId="{026EA7B0-DF55-B902-5BD0-7CFDC4AD82B5}"/>
          </ac:graphicFrameMkLst>
        </pc:graphicFrameChg>
      </pc:sldChg>
      <pc:sldChg chg="delSp modSp mod">
        <pc:chgData name="David  McVay" userId="421e7e82-f274-4901-a9af-9ac0fab77e26" providerId="ADAL" clId="{8A23AA0E-71A8-4FA9-90D4-2D7AA32D23D1}" dt="2022-10-03T16:45:57.918" v="3633"/>
        <pc:sldMkLst>
          <pc:docMk/>
          <pc:sldMk cId="1492391009" sldId="306"/>
        </pc:sldMkLst>
        <pc:graphicFrameChg chg="mod">
          <ac:chgData name="David  McVay" userId="421e7e82-f274-4901-a9af-9ac0fab77e26" providerId="ADAL" clId="{8A23AA0E-71A8-4FA9-90D4-2D7AA32D23D1}" dt="2022-10-03T16:45:57.902" v="3631"/>
          <ac:graphicFrameMkLst>
            <pc:docMk/>
            <pc:sldMk cId="1492391009" sldId="306"/>
            <ac:graphicFrameMk id="3" creationId="{8D59FEF1-F900-8BCA-2D81-DD6F43CE7EC7}"/>
          </ac:graphicFrameMkLst>
        </pc:graphicFrameChg>
        <pc:graphicFrameChg chg="mod">
          <ac:chgData name="David  McVay" userId="421e7e82-f274-4901-a9af-9ac0fab77e26" providerId="ADAL" clId="{8A23AA0E-71A8-4FA9-90D4-2D7AA32D23D1}" dt="2022-10-03T16:45:57.918" v="3632"/>
          <ac:graphicFrameMkLst>
            <pc:docMk/>
            <pc:sldMk cId="1492391009" sldId="306"/>
            <ac:graphicFrameMk id="6" creationId="{966267E6-C982-68D1-3621-2F4A0CD85E57}"/>
          </ac:graphicFrameMkLst>
        </pc:graphicFrameChg>
        <pc:graphicFrameChg chg="del">
          <ac:chgData name="David  McVay" userId="421e7e82-f274-4901-a9af-9ac0fab77e26" providerId="ADAL" clId="{8A23AA0E-71A8-4FA9-90D4-2D7AA32D23D1}" dt="2022-10-03T16:33:15.627" v="2026" actId="478"/>
          <ac:graphicFrameMkLst>
            <pc:docMk/>
            <pc:sldMk cId="1492391009" sldId="306"/>
            <ac:graphicFrameMk id="7" creationId="{8302D4C7-2FDC-0575-4E16-9017A2344E3E}"/>
          </ac:graphicFrameMkLst>
        </pc:graphicFrameChg>
        <pc:graphicFrameChg chg="mod">
          <ac:chgData name="David  McVay" userId="421e7e82-f274-4901-a9af-9ac0fab77e26" providerId="ADAL" clId="{8A23AA0E-71A8-4FA9-90D4-2D7AA32D23D1}" dt="2022-10-03T16:45:57.918" v="3633"/>
          <ac:graphicFrameMkLst>
            <pc:docMk/>
            <pc:sldMk cId="1492391009" sldId="306"/>
            <ac:graphicFrameMk id="8" creationId="{B9C40CC7-9A72-AEF8-6CDE-3BDA33493F3D}"/>
          </ac:graphicFrameMkLst>
        </pc:graphicFrameChg>
        <pc:graphicFrameChg chg="del">
          <ac:chgData name="David  McVay" userId="421e7e82-f274-4901-a9af-9ac0fab77e26" providerId="ADAL" clId="{8A23AA0E-71A8-4FA9-90D4-2D7AA32D23D1}" dt="2022-10-03T16:33:25.948" v="2028" actId="478"/>
          <ac:graphicFrameMkLst>
            <pc:docMk/>
            <pc:sldMk cId="1492391009" sldId="306"/>
            <ac:graphicFrameMk id="9" creationId="{5D7AD033-37A9-67C7-6AA7-9E340790A69C}"/>
          </ac:graphicFrameMkLst>
        </pc:graphicFrameChg>
        <pc:graphicFrameChg chg="del">
          <ac:chgData name="David  McVay" userId="421e7e82-f274-4901-a9af-9ac0fab77e26" providerId="ADAL" clId="{8A23AA0E-71A8-4FA9-90D4-2D7AA32D23D1}" dt="2022-10-03T16:32:59.985" v="1993" actId="478"/>
          <ac:graphicFrameMkLst>
            <pc:docMk/>
            <pc:sldMk cId="1492391009" sldId="306"/>
            <ac:graphicFrameMk id="10" creationId="{F57F9E60-4809-8727-114D-3E4958A5A252}"/>
          </ac:graphicFrameMkLst>
        </pc:graphicFrameChg>
      </pc:sldChg>
      <pc:sldChg chg="delSp modSp mod">
        <pc:chgData name="David  McVay" userId="421e7e82-f274-4901-a9af-9ac0fab77e26" providerId="ADAL" clId="{8A23AA0E-71A8-4FA9-90D4-2D7AA32D23D1}" dt="2022-10-03T16:45:57.949" v="3636"/>
        <pc:sldMkLst>
          <pc:docMk/>
          <pc:sldMk cId="3582989832" sldId="307"/>
        </pc:sldMkLst>
        <pc:spChg chg="mod">
          <ac:chgData name="David  McVay" userId="421e7e82-f274-4901-a9af-9ac0fab77e26" providerId="ADAL" clId="{8A23AA0E-71A8-4FA9-90D4-2D7AA32D23D1}" dt="2022-10-03T16:35:12.227" v="2258" actId="20577"/>
          <ac:spMkLst>
            <pc:docMk/>
            <pc:sldMk cId="3582989832" sldId="307"/>
            <ac:spMk id="16" creationId="{A02D2A1A-55D1-ED40-933B-3BDD921F6417}"/>
          </ac:spMkLst>
        </pc:spChg>
        <pc:graphicFrameChg chg="mod">
          <ac:chgData name="David  McVay" userId="421e7e82-f274-4901-a9af-9ac0fab77e26" providerId="ADAL" clId="{8A23AA0E-71A8-4FA9-90D4-2D7AA32D23D1}" dt="2022-10-03T16:45:57.934" v="3634"/>
          <ac:graphicFrameMkLst>
            <pc:docMk/>
            <pc:sldMk cId="3582989832" sldId="307"/>
            <ac:graphicFrameMk id="3" creationId="{9AC33ED1-EA46-8D33-1564-6B62DC910E1F}"/>
          </ac:graphicFrameMkLst>
        </pc:graphicFrameChg>
        <pc:graphicFrameChg chg="mod">
          <ac:chgData name="David  McVay" userId="421e7e82-f274-4901-a9af-9ac0fab77e26" providerId="ADAL" clId="{8A23AA0E-71A8-4FA9-90D4-2D7AA32D23D1}" dt="2022-10-03T16:45:57.934" v="3635"/>
          <ac:graphicFrameMkLst>
            <pc:docMk/>
            <pc:sldMk cId="3582989832" sldId="307"/>
            <ac:graphicFrameMk id="5" creationId="{C8C671D4-1043-E098-630D-8D684BE7459F}"/>
          </ac:graphicFrameMkLst>
        </pc:graphicFrameChg>
        <pc:graphicFrameChg chg="mod">
          <ac:chgData name="David  McVay" userId="421e7e82-f274-4901-a9af-9ac0fab77e26" providerId="ADAL" clId="{8A23AA0E-71A8-4FA9-90D4-2D7AA32D23D1}" dt="2022-10-03T16:45:57.949" v="3636"/>
          <ac:graphicFrameMkLst>
            <pc:docMk/>
            <pc:sldMk cId="3582989832" sldId="307"/>
            <ac:graphicFrameMk id="7" creationId="{0F4A1E83-504E-8F84-1136-70DA9BEF2E76}"/>
          </ac:graphicFrameMkLst>
        </pc:graphicFrameChg>
        <pc:graphicFrameChg chg="del">
          <ac:chgData name="David  McVay" userId="421e7e82-f274-4901-a9af-9ac0fab77e26" providerId="ADAL" clId="{8A23AA0E-71A8-4FA9-90D4-2D7AA32D23D1}" dt="2022-10-03T16:34:37.737" v="2217" actId="478"/>
          <ac:graphicFrameMkLst>
            <pc:docMk/>
            <pc:sldMk cId="3582989832" sldId="307"/>
            <ac:graphicFrameMk id="8" creationId="{734D909D-1541-A4D7-17E2-8A1252D3949E}"/>
          </ac:graphicFrameMkLst>
        </pc:graphicFrameChg>
        <pc:graphicFrameChg chg="del">
          <ac:chgData name="David  McVay" userId="421e7e82-f274-4901-a9af-9ac0fab77e26" providerId="ADAL" clId="{8A23AA0E-71A8-4FA9-90D4-2D7AA32D23D1}" dt="2022-10-03T16:34:47.052" v="2219" actId="478"/>
          <ac:graphicFrameMkLst>
            <pc:docMk/>
            <pc:sldMk cId="3582989832" sldId="307"/>
            <ac:graphicFrameMk id="9" creationId="{9232CF00-92C3-9649-20F7-4D65EF77B57F}"/>
          </ac:graphicFrameMkLst>
        </pc:graphicFrameChg>
        <pc:graphicFrameChg chg="del">
          <ac:chgData name="David  McVay" userId="421e7e82-f274-4901-a9af-9ac0fab77e26" providerId="ADAL" clId="{8A23AA0E-71A8-4FA9-90D4-2D7AA32D23D1}" dt="2022-10-03T16:34:16.303" v="2179" actId="478"/>
          <ac:graphicFrameMkLst>
            <pc:docMk/>
            <pc:sldMk cId="3582989832" sldId="307"/>
            <ac:graphicFrameMk id="10" creationId="{E5533E25-A4E0-EA3B-3F2A-49FF4F69CA6D}"/>
          </ac:graphicFrameMkLst>
        </pc:graphicFrameChg>
      </pc:sldChg>
      <pc:sldChg chg="delSp modSp mod">
        <pc:chgData name="David  McVay" userId="421e7e82-f274-4901-a9af-9ac0fab77e26" providerId="ADAL" clId="{8A23AA0E-71A8-4FA9-90D4-2D7AA32D23D1}" dt="2022-10-03T16:45:58.087" v="3650"/>
        <pc:sldMkLst>
          <pc:docMk/>
          <pc:sldMk cId="3128328347" sldId="308"/>
        </pc:sldMkLst>
        <pc:spChg chg="mod">
          <ac:chgData name="David  McVay" userId="421e7e82-f274-4901-a9af-9ac0fab77e26" providerId="ADAL" clId="{8A23AA0E-71A8-4FA9-90D4-2D7AA32D23D1}" dt="2022-10-03T16:42:32.126" v="2973" actId="20577"/>
          <ac:spMkLst>
            <pc:docMk/>
            <pc:sldMk cId="3128328347" sldId="308"/>
            <ac:spMk id="16" creationId="{A02D2A1A-55D1-ED40-933B-3BDD921F6417}"/>
          </ac:spMkLst>
        </pc:spChg>
        <pc:graphicFrameChg chg="mod">
          <ac:chgData name="David  McVay" userId="421e7e82-f274-4901-a9af-9ac0fab77e26" providerId="ADAL" clId="{8A23AA0E-71A8-4FA9-90D4-2D7AA32D23D1}" dt="2022-10-03T16:45:58.072" v="3649"/>
          <ac:graphicFrameMkLst>
            <pc:docMk/>
            <pc:sldMk cId="3128328347" sldId="308"/>
            <ac:graphicFrameMk id="3" creationId="{FB045218-65D7-097D-7722-F7A71642EC11}"/>
          </ac:graphicFrameMkLst>
        </pc:graphicFrameChg>
        <pc:graphicFrameChg chg="mod">
          <ac:chgData name="David  McVay" userId="421e7e82-f274-4901-a9af-9ac0fab77e26" providerId="ADAL" clId="{8A23AA0E-71A8-4FA9-90D4-2D7AA32D23D1}" dt="2022-10-03T16:45:58.087" v="3650"/>
          <ac:graphicFrameMkLst>
            <pc:docMk/>
            <pc:sldMk cId="3128328347" sldId="308"/>
            <ac:graphicFrameMk id="6" creationId="{E2678375-FFA8-DBEB-A100-C200A47A5654}"/>
          </ac:graphicFrameMkLst>
        </pc:graphicFrameChg>
        <pc:graphicFrameChg chg="mod">
          <ac:chgData name="David  McVay" userId="421e7e82-f274-4901-a9af-9ac0fab77e26" providerId="ADAL" clId="{8A23AA0E-71A8-4FA9-90D4-2D7AA32D23D1}" dt="2022-10-03T16:42:23.180" v="2970" actId="1076"/>
          <ac:graphicFrameMkLst>
            <pc:docMk/>
            <pc:sldMk cId="3128328347" sldId="308"/>
            <ac:graphicFrameMk id="7" creationId="{DE19D309-D418-5623-4156-FDF8185B1C1D}"/>
          </ac:graphicFrameMkLst>
        </pc:graphicFrameChg>
        <pc:graphicFrameChg chg="del">
          <ac:chgData name="David  McVay" userId="421e7e82-f274-4901-a9af-9ac0fab77e26" providerId="ADAL" clId="{8A23AA0E-71A8-4FA9-90D4-2D7AA32D23D1}" dt="2022-10-03T16:41:49.219" v="2917" actId="478"/>
          <ac:graphicFrameMkLst>
            <pc:docMk/>
            <pc:sldMk cId="3128328347" sldId="308"/>
            <ac:graphicFrameMk id="8" creationId="{57702CA3-76C4-EA0B-6F48-CA98BD5940FD}"/>
          </ac:graphicFrameMkLst>
        </pc:graphicFrameChg>
        <pc:graphicFrameChg chg="del">
          <ac:chgData name="David  McVay" userId="421e7e82-f274-4901-a9af-9ac0fab77e26" providerId="ADAL" clId="{8A23AA0E-71A8-4FA9-90D4-2D7AA32D23D1}" dt="2022-10-03T16:41:59.674" v="2919" actId="478"/>
          <ac:graphicFrameMkLst>
            <pc:docMk/>
            <pc:sldMk cId="3128328347" sldId="308"/>
            <ac:graphicFrameMk id="9" creationId="{6B7B2403-B85C-6DE3-E2BC-D12D0552AF7F}"/>
          </ac:graphicFrameMkLst>
        </pc:graphicFrameChg>
        <pc:graphicFrameChg chg="del">
          <ac:chgData name="David  McVay" userId="421e7e82-f274-4901-a9af-9ac0fab77e26" providerId="ADAL" clId="{8A23AA0E-71A8-4FA9-90D4-2D7AA32D23D1}" dt="2022-10-03T16:41:17.912" v="2863" actId="478"/>
          <ac:graphicFrameMkLst>
            <pc:docMk/>
            <pc:sldMk cId="3128328347" sldId="308"/>
            <ac:graphicFrameMk id="10" creationId="{46F8207B-BA0A-F958-88D3-7927AB24F598}"/>
          </ac:graphicFrameMkLst>
        </pc:graphicFrameChg>
      </pc:sldChg>
      <pc:sldChg chg="delSp modSp mod">
        <pc:chgData name="David  McVay" userId="421e7e82-f274-4901-a9af-9ac0fab77e26" providerId="ADAL" clId="{8A23AA0E-71A8-4FA9-90D4-2D7AA32D23D1}" dt="2022-10-03T16:45:57.902" v="3630"/>
        <pc:sldMkLst>
          <pc:docMk/>
          <pc:sldMk cId="3708241697" sldId="309"/>
        </pc:sldMkLst>
        <pc:spChg chg="mod">
          <ac:chgData name="David  McVay" userId="421e7e82-f274-4901-a9af-9ac0fab77e26" providerId="ADAL" clId="{8A23AA0E-71A8-4FA9-90D4-2D7AA32D23D1}" dt="2022-10-03T16:32:43.526" v="1954" actId="20577"/>
          <ac:spMkLst>
            <pc:docMk/>
            <pc:sldMk cId="3708241697" sldId="309"/>
            <ac:spMk id="5" creationId="{F94060D9-6E9F-2146-80F4-B3856A324C7C}"/>
          </ac:spMkLst>
        </pc:spChg>
        <pc:graphicFrameChg chg="mod">
          <ac:chgData name="David  McVay" userId="421e7e82-f274-4901-a9af-9ac0fab77e26" providerId="ADAL" clId="{8A23AA0E-71A8-4FA9-90D4-2D7AA32D23D1}" dt="2022-10-03T16:45:57.871" v="3628"/>
          <ac:graphicFrameMkLst>
            <pc:docMk/>
            <pc:sldMk cId="3708241697" sldId="309"/>
            <ac:graphicFrameMk id="3" creationId="{08598928-BF47-55AD-71EA-8984D97D6A96}"/>
          </ac:graphicFrameMkLst>
        </pc:graphicFrameChg>
        <pc:graphicFrameChg chg="del">
          <ac:chgData name="David  McVay" userId="421e7e82-f274-4901-a9af-9ac0fab77e26" providerId="ADAL" clId="{8A23AA0E-71A8-4FA9-90D4-2D7AA32D23D1}" dt="2022-10-03T16:31:46.051" v="1914" actId="478"/>
          <ac:graphicFrameMkLst>
            <pc:docMk/>
            <pc:sldMk cId="3708241697" sldId="309"/>
            <ac:graphicFrameMk id="6" creationId="{06662746-A7BE-7D87-2C96-3F1679A37C23}"/>
          </ac:graphicFrameMkLst>
        </pc:graphicFrameChg>
        <pc:graphicFrameChg chg="mod">
          <ac:chgData name="David  McVay" userId="421e7e82-f274-4901-a9af-9ac0fab77e26" providerId="ADAL" clId="{8A23AA0E-71A8-4FA9-90D4-2D7AA32D23D1}" dt="2022-10-03T16:45:57.887" v="3629"/>
          <ac:graphicFrameMkLst>
            <pc:docMk/>
            <pc:sldMk cId="3708241697" sldId="309"/>
            <ac:graphicFrameMk id="8" creationId="{A5798183-6AD3-EDCE-B056-1B2CFA7E5825}"/>
          </ac:graphicFrameMkLst>
        </pc:graphicFrameChg>
        <pc:graphicFrameChg chg="mod">
          <ac:chgData name="David  McVay" userId="421e7e82-f274-4901-a9af-9ac0fab77e26" providerId="ADAL" clId="{8A23AA0E-71A8-4FA9-90D4-2D7AA32D23D1}" dt="2022-10-03T16:45:57.902" v="3630"/>
          <ac:graphicFrameMkLst>
            <pc:docMk/>
            <pc:sldMk cId="3708241697" sldId="309"/>
            <ac:graphicFrameMk id="9" creationId="{AC3D2923-EC3B-3A18-E0C5-0E60482C89D0}"/>
          </ac:graphicFrameMkLst>
        </pc:graphicFrameChg>
        <pc:graphicFrameChg chg="del">
          <ac:chgData name="David  McVay" userId="421e7e82-f274-4901-a9af-9ac0fab77e26" providerId="ADAL" clId="{8A23AA0E-71A8-4FA9-90D4-2D7AA32D23D1}" dt="2022-10-03T16:31:59.315" v="1917" actId="478"/>
          <ac:graphicFrameMkLst>
            <pc:docMk/>
            <pc:sldMk cId="3708241697" sldId="309"/>
            <ac:graphicFrameMk id="10" creationId="{CB089E15-1A16-17F5-9A5A-0FFD4792673A}"/>
          </ac:graphicFrameMkLst>
        </pc:graphicFrameChg>
        <pc:graphicFrameChg chg="del">
          <ac:chgData name="David  McVay" userId="421e7e82-f274-4901-a9af-9ac0fab77e26" providerId="ADAL" clId="{8A23AA0E-71A8-4FA9-90D4-2D7AA32D23D1}" dt="2022-10-03T16:29:38.324" v="1884" actId="478"/>
          <ac:graphicFrameMkLst>
            <pc:docMk/>
            <pc:sldMk cId="3708241697" sldId="309"/>
            <ac:graphicFrameMk id="11" creationId="{C3757F7B-6196-FB49-6342-8F890635240E}"/>
          </ac:graphicFrameMkLst>
        </pc:graphicFrameChg>
      </pc:sldChg>
      <pc:sldChg chg="delSp modSp mod">
        <pc:chgData name="David  McVay" userId="421e7e82-f274-4901-a9af-9ac0fab77e26" providerId="ADAL" clId="{8A23AA0E-71A8-4FA9-90D4-2D7AA32D23D1}" dt="2022-10-03T16:45:58.072" v="3648"/>
        <pc:sldMkLst>
          <pc:docMk/>
          <pc:sldMk cId="2102807870" sldId="310"/>
        </pc:sldMkLst>
        <pc:spChg chg="mod">
          <ac:chgData name="David  McVay" userId="421e7e82-f274-4901-a9af-9ac0fab77e26" providerId="ADAL" clId="{8A23AA0E-71A8-4FA9-90D4-2D7AA32D23D1}" dt="2022-10-03T16:41:02.509" v="2862" actId="20577"/>
          <ac:spMkLst>
            <pc:docMk/>
            <pc:sldMk cId="2102807870" sldId="310"/>
            <ac:spMk id="5" creationId="{F94060D9-6E9F-2146-80F4-B3856A324C7C}"/>
          </ac:spMkLst>
        </pc:spChg>
        <pc:graphicFrameChg chg="mod">
          <ac:chgData name="David  McVay" userId="421e7e82-f274-4901-a9af-9ac0fab77e26" providerId="ADAL" clId="{8A23AA0E-71A8-4FA9-90D4-2D7AA32D23D1}" dt="2022-10-03T16:45:58.050" v="3646"/>
          <ac:graphicFrameMkLst>
            <pc:docMk/>
            <pc:sldMk cId="2102807870" sldId="310"/>
            <ac:graphicFrameMk id="3" creationId="{3C2E5F05-E59C-0589-523E-A435F3C8D9BE}"/>
          </ac:graphicFrameMkLst>
        </pc:graphicFrameChg>
        <pc:graphicFrameChg chg="mod">
          <ac:chgData name="David  McVay" userId="421e7e82-f274-4901-a9af-9ac0fab77e26" providerId="ADAL" clId="{8A23AA0E-71A8-4FA9-90D4-2D7AA32D23D1}" dt="2022-10-03T16:45:58.050" v="3647"/>
          <ac:graphicFrameMkLst>
            <pc:docMk/>
            <pc:sldMk cId="2102807870" sldId="310"/>
            <ac:graphicFrameMk id="6" creationId="{75F75C77-06AC-D39C-E8E4-655C5E09CEA4}"/>
          </ac:graphicFrameMkLst>
        </pc:graphicFrameChg>
        <pc:graphicFrameChg chg="mod">
          <ac:chgData name="David  McVay" userId="421e7e82-f274-4901-a9af-9ac0fab77e26" providerId="ADAL" clId="{8A23AA0E-71A8-4FA9-90D4-2D7AA32D23D1}" dt="2022-10-03T16:45:58.072" v="3648"/>
          <ac:graphicFrameMkLst>
            <pc:docMk/>
            <pc:sldMk cId="2102807870" sldId="310"/>
            <ac:graphicFrameMk id="8" creationId="{334E50B6-F7A1-F37E-0DD2-EA47AB6BB81E}"/>
          </ac:graphicFrameMkLst>
        </pc:graphicFrameChg>
        <pc:graphicFrameChg chg="del">
          <ac:chgData name="David  McVay" userId="421e7e82-f274-4901-a9af-9ac0fab77e26" providerId="ADAL" clId="{8A23AA0E-71A8-4FA9-90D4-2D7AA32D23D1}" dt="2022-10-03T16:40:11.359" v="2800" actId="478"/>
          <ac:graphicFrameMkLst>
            <pc:docMk/>
            <pc:sldMk cId="2102807870" sldId="310"/>
            <ac:graphicFrameMk id="9" creationId="{72B647BD-A102-9A55-0B01-A4AE902D143D}"/>
          </ac:graphicFrameMkLst>
        </pc:graphicFrameChg>
        <pc:graphicFrameChg chg="del">
          <ac:chgData name="David  McVay" userId="421e7e82-f274-4901-a9af-9ac0fab77e26" providerId="ADAL" clId="{8A23AA0E-71A8-4FA9-90D4-2D7AA32D23D1}" dt="2022-10-03T16:40:29.883" v="2849" actId="478"/>
          <ac:graphicFrameMkLst>
            <pc:docMk/>
            <pc:sldMk cId="2102807870" sldId="310"/>
            <ac:graphicFrameMk id="10" creationId="{B389DD4C-0513-6620-99FC-646C0A926FCC}"/>
          </ac:graphicFrameMkLst>
        </pc:graphicFrameChg>
        <pc:graphicFrameChg chg="del">
          <ac:chgData name="David  McVay" userId="421e7e82-f274-4901-a9af-9ac0fab77e26" providerId="ADAL" clId="{8A23AA0E-71A8-4FA9-90D4-2D7AA32D23D1}" dt="2022-10-03T16:39:52.493" v="2752" actId="478"/>
          <ac:graphicFrameMkLst>
            <pc:docMk/>
            <pc:sldMk cId="2102807870" sldId="310"/>
            <ac:graphicFrameMk id="11" creationId="{95C275DE-7448-377A-F510-E7642A5DC94B}"/>
          </ac:graphicFrameMkLst>
        </pc:graphicFrameChg>
      </pc:sldChg>
      <pc:sldChg chg="delSp modSp mod">
        <pc:chgData name="David  McVay" userId="421e7e82-f274-4901-a9af-9ac0fab77e26" providerId="ADAL" clId="{8A23AA0E-71A8-4FA9-90D4-2D7AA32D23D1}" dt="2022-10-03T16:45:58.119" v="3653"/>
        <pc:sldMkLst>
          <pc:docMk/>
          <pc:sldMk cId="4067830624" sldId="311"/>
        </pc:sldMkLst>
        <pc:spChg chg="mod">
          <ac:chgData name="David  McVay" userId="421e7e82-f274-4901-a9af-9ac0fab77e26" providerId="ADAL" clId="{8A23AA0E-71A8-4FA9-90D4-2D7AA32D23D1}" dt="2022-10-03T16:44:47.320" v="3275" actId="20577"/>
          <ac:spMkLst>
            <pc:docMk/>
            <pc:sldMk cId="4067830624" sldId="311"/>
            <ac:spMk id="16" creationId="{A02D2A1A-55D1-ED40-933B-3BDD921F6417}"/>
          </ac:spMkLst>
        </pc:spChg>
        <pc:graphicFrameChg chg="mod">
          <ac:chgData name="David  McVay" userId="421e7e82-f274-4901-a9af-9ac0fab77e26" providerId="ADAL" clId="{8A23AA0E-71A8-4FA9-90D4-2D7AA32D23D1}" dt="2022-10-03T16:45:58.087" v="3651"/>
          <ac:graphicFrameMkLst>
            <pc:docMk/>
            <pc:sldMk cId="4067830624" sldId="311"/>
            <ac:graphicFrameMk id="3" creationId="{1A00E969-B9BC-ECA7-4873-D241E2B67986}"/>
          </ac:graphicFrameMkLst>
        </pc:graphicFrameChg>
        <pc:graphicFrameChg chg="mod">
          <ac:chgData name="David  McVay" userId="421e7e82-f274-4901-a9af-9ac0fab77e26" providerId="ADAL" clId="{8A23AA0E-71A8-4FA9-90D4-2D7AA32D23D1}" dt="2022-10-03T16:45:58.103" v="3652"/>
          <ac:graphicFrameMkLst>
            <pc:docMk/>
            <pc:sldMk cId="4067830624" sldId="311"/>
            <ac:graphicFrameMk id="5" creationId="{C19FA670-1B04-14CE-2F74-DCD6F32EFFBA}"/>
          </ac:graphicFrameMkLst>
        </pc:graphicFrameChg>
        <pc:graphicFrameChg chg="mod">
          <ac:chgData name="David  McVay" userId="421e7e82-f274-4901-a9af-9ac0fab77e26" providerId="ADAL" clId="{8A23AA0E-71A8-4FA9-90D4-2D7AA32D23D1}" dt="2022-10-03T16:45:58.119" v="3653"/>
          <ac:graphicFrameMkLst>
            <pc:docMk/>
            <pc:sldMk cId="4067830624" sldId="311"/>
            <ac:graphicFrameMk id="7" creationId="{6C1739A0-D029-FD51-C51F-59C1C075BD52}"/>
          </ac:graphicFrameMkLst>
        </pc:graphicFrameChg>
        <pc:graphicFrameChg chg="del">
          <ac:chgData name="David  McVay" userId="421e7e82-f274-4901-a9af-9ac0fab77e26" providerId="ADAL" clId="{8A23AA0E-71A8-4FA9-90D4-2D7AA32D23D1}" dt="2022-10-03T16:43:37.146" v="3213" actId="478"/>
          <ac:graphicFrameMkLst>
            <pc:docMk/>
            <pc:sldMk cId="4067830624" sldId="311"/>
            <ac:graphicFrameMk id="8" creationId="{74C53A99-F434-3728-AB4F-1B9E0FCA28BE}"/>
          </ac:graphicFrameMkLst>
        </pc:graphicFrameChg>
        <pc:graphicFrameChg chg="del">
          <ac:chgData name="David  McVay" userId="421e7e82-f274-4901-a9af-9ac0fab77e26" providerId="ADAL" clId="{8A23AA0E-71A8-4FA9-90D4-2D7AA32D23D1}" dt="2022-10-03T16:43:46.603" v="3215" actId="478"/>
          <ac:graphicFrameMkLst>
            <pc:docMk/>
            <pc:sldMk cId="4067830624" sldId="311"/>
            <ac:graphicFrameMk id="9" creationId="{A079D6DE-560A-551B-F275-2850337E6DC4}"/>
          </ac:graphicFrameMkLst>
        </pc:graphicFrameChg>
        <pc:graphicFrameChg chg="del">
          <ac:chgData name="David  McVay" userId="421e7e82-f274-4901-a9af-9ac0fab77e26" providerId="ADAL" clId="{8A23AA0E-71A8-4FA9-90D4-2D7AA32D23D1}" dt="2022-10-03T16:43:16.804" v="3160" actId="478"/>
          <ac:graphicFrameMkLst>
            <pc:docMk/>
            <pc:sldMk cId="4067830624" sldId="311"/>
            <ac:graphicFrameMk id="10" creationId="{556D047C-9301-9310-578C-F7C81A5807E4}"/>
          </ac:graphicFrameMkLst>
        </pc:graphicFrameChg>
      </pc:sldChg>
      <pc:sldChg chg="delSp modSp mod">
        <pc:chgData name="David  McVay" userId="421e7e82-f274-4901-a9af-9ac0fab77e26" providerId="ADAL" clId="{8A23AA0E-71A8-4FA9-90D4-2D7AA32D23D1}" dt="2022-10-03T16:46:13.436" v="3659" actId="20577"/>
        <pc:sldMkLst>
          <pc:docMk/>
          <pc:sldMk cId="632103069" sldId="312"/>
        </pc:sldMkLst>
        <pc:spChg chg="mod">
          <ac:chgData name="David  McVay" userId="421e7e82-f274-4901-a9af-9ac0fab77e26" providerId="ADAL" clId="{8A23AA0E-71A8-4FA9-90D4-2D7AA32D23D1}" dt="2022-10-03T16:46:13.436" v="3659" actId="20577"/>
          <ac:spMkLst>
            <pc:docMk/>
            <pc:sldMk cId="632103069" sldId="312"/>
            <ac:spMk id="20" creationId="{D1D4E4BB-76BD-47C1-980E-F3677A43879C}"/>
          </ac:spMkLst>
        </pc:spChg>
        <pc:graphicFrameChg chg="mod">
          <ac:chgData name="David  McVay" userId="421e7e82-f274-4901-a9af-9ac0fab77e26" providerId="ADAL" clId="{8A23AA0E-71A8-4FA9-90D4-2D7AA32D23D1}" dt="2022-10-03T16:45:58.119" v="3654"/>
          <ac:graphicFrameMkLst>
            <pc:docMk/>
            <pc:sldMk cId="632103069" sldId="312"/>
            <ac:graphicFrameMk id="3" creationId="{A3ACA258-355E-028F-7725-374B18CF8FDA}"/>
          </ac:graphicFrameMkLst>
        </pc:graphicFrameChg>
        <pc:graphicFrameChg chg="mod">
          <ac:chgData name="David  McVay" userId="421e7e82-f274-4901-a9af-9ac0fab77e26" providerId="ADAL" clId="{8A23AA0E-71A8-4FA9-90D4-2D7AA32D23D1}" dt="2022-10-03T16:45:58.119" v="3655"/>
          <ac:graphicFrameMkLst>
            <pc:docMk/>
            <pc:sldMk cId="632103069" sldId="312"/>
            <ac:graphicFrameMk id="5" creationId="{56EE709F-8223-C7F4-3CDB-E1FFC8300B6D}"/>
          </ac:graphicFrameMkLst>
        </pc:graphicFrameChg>
        <pc:graphicFrameChg chg="mod">
          <ac:chgData name="David  McVay" userId="421e7e82-f274-4901-a9af-9ac0fab77e26" providerId="ADAL" clId="{8A23AA0E-71A8-4FA9-90D4-2D7AA32D23D1}" dt="2022-10-03T16:46:05.914" v="3657" actId="1076"/>
          <ac:graphicFrameMkLst>
            <pc:docMk/>
            <pc:sldMk cId="632103069" sldId="312"/>
            <ac:graphicFrameMk id="6" creationId="{29F421C9-429F-AC78-2CA8-D15401EB27F9}"/>
          </ac:graphicFrameMkLst>
        </pc:graphicFrameChg>
        <pc:graphicFrameChg chg="del">
          <ac:chgData name="David  McVay" userId="421e7e82-f274-4901-a9af-9ac0fab77e26" providerId="ADAL" clId="{8A23AA0E-71A8-4FA9-90D4-2D7AA32D23D1}" dt="2022-10-03T16:45:28.492" v="3491" actId="478"/>
          <ac:graphicFrameMkLst>
            <pc:docMk/>
            <pc:sldMk cId="632103069" sldId="312"/>
            <ac:graphicFrameMk id="7" creationId="{AA5C2672-A18E-BE76-B3E5-8BA6E10B6A50}"/>
          </ac:graphicFrameMkLst>
        </pc:graphicFrameChg>
        <pc:graphicFrameChg chg="del">
          <ac:chgData name="David  McVay" userId="421e7e82-f274-4901-a9af-9ac0fab77e26" providerId="ADAL" clId="{8A23AA0E-71A8-4FA9-90D4-2D7AA32D23D1}" dt="2022-10-03T16:45:44.909" v="3547" actId="478"/>
          <ac:graphicFrameMkLst>
            <pc:docMk/>
            <pc:sldMk cId="632103069" sldId="312"/>
            <ac:graphicFrameMk id="8" creationId="{E3FCCBE6-CF4F-4819-7D73-D55A1F71BF0D}"/>
          </ac:graphicFrameMkLst>
        </pc:graphicFrameChg>
        <pc:graphicFrameChg chg="del">
          <ac:chgData name="David  McVay" userId="421e7e82-f274-4901-a9af-9ac0fab77e26" providerId="ADAL" clId="{8A23AA0E-71A8-4FA9-90D4-2D7AA32D23D1}" dt="2022-10-03T16:45:08.316" v="3432" actId="478"/>
          <ac:graphicFrameMkLst>
            <pc:docMk/>
            <pc:sldMk cId="632103069" sldId="312"/>
            <ac:graphicFrameMk id="9" creationId="{CA55A76F-AA4E-4289-DA16-C2ADBD9D082F}"/>
          </ac:graphicFrameMkLst>
        </pc:graphicFrameChg>
      </pc:sldChg>
      <pc:sldChg chg="addSp delSp modSp mod">
        <pc:chgData name="David  McVay" userId="421e7e82-f274-4901-a9af-9ac0fab77e26" providerId="ADAL" clId="{8A23AA0E-71A8-4FA9-90D4-2D7AA32D23D1}" dt="2022-10-03T16:45:57.871" v="3627"/>
        <pc:sldMkLst>
          <pc:docMk/>
          <pc:sldMk cId="1862903090" sldId="313"/>
        </pc:sldMkLst>
        <pc:spChg chg="mod">
          <ac:chgData name="David  McVay" userId="421e7e82-f274-4901-a9af-9ac0fab77e26" providerId="ADAL" clId="{8A23AA0E-71A8-4FA9-90D4-2D7AA32D23D1}" dt="2022-10-03T16:29:16.657" v="1883" actId="20577"/>
          <ac:spMkLst>
            <pc:docMk/>
            <pc:sldMk cId="1862903090" sldId="313"/>
            <ac:spMk id="7" creationId="{E619DE19-03EC-DC44-9DA9-A45A6385633F}"/>
          </ac:spMkLst>
        </pc:spChg>
        <pc:graphicFrameChg chg="del mod">
          <ac:chgData name="David  McVay" userId="421e7e82-f274-4901-a9af-9ac0fab77e26" providerId="ADAL" clId="{8A23AA0E-71A8-4FA9-90D4-2D7AA32D23D1}" dt="2022-10-03T16:27:00.315" v="1417" actId="478"/>
          <ac:graphicFrameMkLst>
            <pc:docMk/>
            <pc:sldMk cId="1862903090" sldId="313"/>
            <ac:graphicFrameMk id="3" creationId="{5492BFEC-9907-1FD8-DBA4-C4C8D5DFC8F9}"/>
          </ac:graphicFrameMkLst>
        </pc:graphicFrameChg>
        <pc:graphicFrameChg chg="mod">
          <ac:chgData name="David  McVay" userId="421e7e82-f274-4901-a9af-9ac0fab77e26" providerId="ADAL" clId="{8A23AA0E-71A8-4FA9-90D4-2D7AA32D23D1}" dt="2022-10-03T16:45:57.871" v="3627"/>
          <ac:graphicFrameMkLst>
            <pc:docMk/>
            <pc:sldMk cId="1862903090" sldId="313"/>
            <ac:graphicFrameMk id="6" creationId="{8794B051-804F-0049-60A4-226C7CDDF188}"/>
          </ac:graphicFrameMkLst>
        </pc:graphicFrameChg>
        <pc:graphicFrameChg chg="del">
          <ac:chgData name="David  McVay" userId="421e7e82-f274-4901-a9af-9ac0fab77e26" providerId="ADAL" clId="{8A23AA0E-71A8-4FA9-90D4-2D7AA32D23D1}" dt="2022-10-03T16:24:07.441" v="1008" actId="478"/>
          <ac:graphicFrameMkLst>
            <pc:docMk/>
            <pc:sldMk cId="1862903090" sldId="313"/>
            <ac:graphicFrameMk id="8" creationId="{6D74C0B3-0560-193C-E8BE-DED5191123C3}"/>
          </ac:graphicFrameMkLst>
        </pc:graphicFrameChg>
        <pc:picChg chg="add mod">
          <ac:chgData name="David  McVay" userId="421e7e82-f274-4901-a9af-9ac0fab77e26" providerId="ADAL" clId="{8A23AA0E-71A8-4FA9-90D4-2D7AA32D23D1}" dt="2022-10-03T16:26:47.130" v="1390" actId="14100"/>
          <ac:picMkLst>
            <pc:docMk/>
            <pc:sldMk cId="1862903090" sldId="313"/>
            <ac:picMk id="5" creationId="{8FD60276-EDFF-CDD0-7E78-E2B971BED9F0}"/>
          </ac:picMkLst>
        </pc:picChg>
        <pc:picChg chg="del">
          <ac:chgData name="David  McVay" userId="421e7e82-f274-4901-a9af-9ac0fab77e26" providerId="ADAL" clId="{8A23AA0E-71A8-4FA9-90D4-2D7AA32D23D1}" dt="2022-10-03T16:26:34.118" v="1387" actId="478"/>
          <ac:picMkLst>
            <pc:docMk/>
            <pc:sldMk cId="1862903090" sldId="313"/>
            <ac:picMk id="13" creationId="{C8445382-1D6B-F805-E305-1CD0ED6E0A5C}"/>
          </ac:picMkLst>
        </pc:picChg>
      </pc:sldChg>
      <pc:sldChg chg="addSp delSp modSp mod">
        <pc:chgData name="David  McVay" userId="421e7e82-f274-4901-a9af-9ac0fab77e26" providerId="ADAL" clId="{8A23AA0E-71A8-4FA9-90D4-2D7AA32D23D1}" dt="2022-10-03T16:45:57.570" v="3606"/>
        <pc:sldMkLst>
          <pc:docMk/>
          <pc:sldMk cId="3911566110" sldId="314"/>
        </pc:sldMkLst>
        <pc:spChg chg="mod">
          <ac:chgData name="David  McVay" userId="421e7e82-f274-4901-a9af-9ac0fab77e26" providerId="ADAL" clId="{8A23AA0E-71A8-4FA9-90D4-2D7AA32D23D1}" dt="2022-10-03T16:09:51.898" v="507" actId="20577"/>
          <ac:spMkLst>
            <pc:docMk/>
            <pc:sldMk cId="3911566110" sldId="314"/>
            <ac:spMk id="6" creationId="{06A1DF3F-6471-A34B-A116-5D38B1850AFD}"/>
          </ac:spMkLst>
        </pc:spChg>
        <pc:graphicFrameChg chg="mod">
          <ac:chgData name="David  McVay" userId="421e7e82-f274-4901-a9af-9ac0fab77e26" providerId="ADAL" clId="{8A23AA0E-71A8-4FA9-90D4-2D7AA32D23D1}" dt="2022-10-03T16:45:57.570" v="3606"/>
          <ac:graphicFrameMkLst>
            <pc:docMk/>
            <pc:sldMk cId="3911566110" sldId="314"/>
            <ac:graphicFrameMk id="3" creationId="{BD0D05D0-F143-3F3D-D11C-F97CFEA5F6F3}"/>
          </ac:graphicFrameMkLst>
        </pc:graphicFrameChg>
        <pc:graphicFrameChg chg="del">
          <ac:chgData name="David  McVay" userId="421e7e82-f274-4901-a9af-9ac0fab77e26" providerId="ADAL" clId="{8A23AA0E-71A8-4FA9-90D4-2D7AA32D23D1}" dt="2022-10-03T16:06:56.277" v="383" actId="478"/>
          <ac:graphicFrameMkLst>
            <pc:docMk/>
            <pc:sldMk cId="3911566110" sldId="314"/>
            <ac:graphicFrameMk id="5" creationId="{AD17AD79-C9A5-8FB4-5758-5E64D70C9C2F}"/>
          </ac:graphicFrameMkLst>
        </pc:graphicFrameChg>
        <pc:picChg chg="del">
          <ac:chgData name="David  McVay" userId="421e7e82-f274-4901-a9af-9ac0fab77e26" providerId="ADAL" clId="{8A23AA0E-71A8-4FA9-90D4-2D7AA32D23D1}" dt="2022-10-03T16:09:26.102" v="502" actId="478"/>
          <ac:picMkLst>
            <pc:docMk/>
            <pc:sldMk cId="3911566110" sldId="314"/>
            <ac:picMk id="7" creationId="{F8DBAC40-EFFF-3B14-3CBF-F4712860387C}"/>
          </ac:picMkLst>
        </pc:picChg>
        <pc:picChg chg="add mod">
          <ac:chgData name="David  McVay" userId="421e7e82-f274-4901-a9af-9ac0fab77e26" providerId="ADAL" clId="{8A23AA0E-71A8-4FA9-90D4-2D7AA32D23D1}" dt="2022-10-03T16:09:36.334" v="504" actId="1076"/>
          <ac:picMkLst>
            <pc:docMk/>
            <pc:sldMk cId="3911566110" sldId="314"/>
            <ac:picMk id="8" creationId="{6B793179-C1C4-1403-3332-BDF4969D067A}"/>
          </ac:picMkLst>
        </pc:picChg>
      </pc:sldChg>
      <pc:sldChg chg="delSp modSp mod">
        <pc:chgData name="David  McVay" userId="421e7e82-f274-4901-a9af-9ac0fab77e26" providerId="ADAL" clId="{8A23AA0E-71A8-4FA9-90D4-2D7AA32D23D1}" dt="2022-10-03T16:45:57.564" v="3605"/>
        <pc:sldMkLst>
          <pc:docMk/>
          <pc:sldMk cId="4274292327" sldId="315"/>
        </pc:sldMkLst>
        <pc:spChg chg="mod">
          <ac:chgData name="David  McVay" userId="421e7e82-f274-4901-a9af-9ac0fab77e26" providerId="ADAL" clId="{8A23AA0E-71A8-4FA9-90D4-2D7AA32D23D1}" dt="2022-10-03T16:05:40.471" v="373" actId="20577"/>
          <ac:spMkLst>
            <pc:docMk/>
            <pc:sldMk cId="4274292327" sldId="315"/>
            <ac:spMk id="6" creationId="{2FA514AB-24E0-8547-87D5-8E6E778EDCD6}"/>
          </ac:spMkLst>
        </pc:spChg>
        <pc:graphicFrameChg chg="mod">
          <ac:chgData name="David  McVay" userId="421e7e82-f274-4901-a9af-9ac0fab77e26" providerId="ADAL" clId="{8A23AA0E-71A8-4FA9-90D4-2D7AA32D23D1}" dt="2022-10-03T16:45:57.548" v="3604"/>
          <ac:graphicFrameMkLst>
            <pc:docMk/>
            <pc:sldMk cId="4274292327" sldId="315"/>
            <ac:graphicFrameMk id="3" creationId="{604AC5D4-C7DD-0678-C220-38B09EC0F659}"/>
          </ac:graphicFrameMkLst>
        </pc:graphicFrameChg>
        <pc:graphicFrameChg chg="mod">
          <ac:chgData name="David  McVay" userId="421e7e82-f274-4901-a9af-9ac0fab77e26" providerId="ADAL" clId="{8A23AA0E-71A8-4FA9-90D4-2D7AA32D23D1}" dt="2022-10-03T16:45:57.564" v="3605"/>
          <ac:graphicFrameMkLst>
            <pc:docMk/>
            <pc:sldMk cId="4274292327" sldId="315"/>
            <ac:graphicFrameMk id="5" creationId="{98BF7472-7366-072F-449E-3EEBF8FC6A3C}"/>
          </ac:graphicFrameMkLst>
        </pc:graphicFrameChg>
        <pc:graphicFrameChg chg="del">
          <ac:chgData name="David  McVay" userId="421e7e82-f274-4901-a9af-9ac0fab77e26" providerId="ADAL" clId="{8A23AA0E-71A8-4FA9-90D4-2D7AA32D23D1}" dt="2022-10-03T16:04:08.825" v="352" actId="478"/>
          <ac:graphicFrameMkLst>
            <pc:docMk/>
            <pc:sldMk cId="4274292327" sldId="315"/>
            <ac:graphicFrameMk id="7" creationId="{44970B20-3F11-9380-3981-43A9C78179C5}"/>
          </ac:graphicFrameMkLst>
        </pc:graphicFrameChg>
        <pc:graphicFrameChg chg="del mod">
          <ac:chgData name="David  McVay" userId="421e7e82-f274-4901-a9af-9ac0fab77e26" providerId="ADAL" clId="{8A23AA0E-71A8-4FA9-90D4-2D7AA32D23D1}" dt="2022-10-03T16:01:27.367" v="187" actId="478"/>
          <ac:graphicFrameMkLst>
            <pc:docMk/>
            <pc:sldMk cId="4274292327" sldId="315"/>
            <ac:graphicFrameMk id="8" creationId="{7D77CA19-E2C8-D7B2-3C24-332E6AF959D4}"/>
          </ac:graphicFrameMkLst>
        </pc:graphicFrameChg>
      </pc:sldChg>
      <pc:sldChg chg="delSp modSp mod">
        <pc:chgData name="David  McVay" userId="421e7e82-f274-4901-a9af-9ac0fab77e26" providerId="ADAL" clId="{8A23AA0E-71A8-4FA9-90D4-2D7AA32D23D1}" dt="2022-10-03T16:45:57.649" v="3609"/>
        <pc:sldMkLst>
          <pc:docMk/>
          <pc:sldMk cId="2108679154" sldId="316"/>
        </pc:sldMkLst>
        <pc:spChg chg="mod">
          <ac:chgData name="David  McVay" userId="421e7e82-f274-4901-a9af-9ac0fab77e26" providerId="ADAL" clId="{8A23AA0E-71A8-4FA9-90D4-2D7AA32D23D1}" dt="2022-10-03T16:11:36.941" v="557" actId="20577"/>
          <ac:spMkLst>
            <pc:docMk/>
            <pc:sldMk cId="2108679154" sldId="316"/>
            <ac:spMk id="15" creationId="{809B38BB-60B5-3146-AD0A-DC983DF6A4E8}"/>
          </ac:spMkLst>
        </pc:spChg>
        <pc:graphicFrameChg chg="mod">
          <ac:chgData name="David  McVay" userId="421e7e82-f274-4901-a9af-9ac0fab77e26" providerId="ADAL" clId="{8A23AA0E-71A8-4FA9-90D4-2D7AA32D23D1}" dt="2022-10-03T16:45:57.586" v="3607"/>
          <ac:graphicFrameMkLst>
            <pc:docMk/>
            <pc:sldMk cId="2108679154" sldId="316"/>
            <ac:graphicFrameMk id="3" creationId="{940AF5A6-814D-B912-B8A6-AFAF47A2220E}"/>
          </ac:graphicFrameMkLst>
        </pc:graphicFrameChg>
        <pc:graphicFrameChg chg="mod">
          <ac:chgData name="David  McVay" userId="421e7e82-f274-4901-a9af-9ac0fab77e26" providerId="ADAL" clId="{8A23AA0E-71A8-4FA9-90D4-2D7AA32D23D1}" dt="2022-10-03T16:45:57.617" v="3608"/>
          <ac:graphicFrameMkLst>
            <pc:docMk/>
            <pc:sldMk cId="2108679154" sldId="316"/>
            <ac:graphicFrameMk id="5" creationId="{311821A4-DD88-5EFD-1871-B6C1A3A8CE14}"/>
          </ac:graphicFrameMkLst>
        </pc:graphicFrameChg>
        <pc:graphicFrameChg chg="mod">
          <ac:chgData name="David  McVay" userId="421e7e82-f274-4901-a9af-9ac0fab77e26" providerId="ADAL" clId="{8A23AA0E-71A8-4FA9-90D4-2D7AA32D23D1}" dt="2022-10-03T16:45:57.649" v="3609"/>
          <ac:graphicFrameMkLst>
            <pc:docMk/>
            <pc:sldMk cId="2108679154" sldId="316"/>
            <ac:graphicFrameMk id="6" creationId="{18398834-D8F4-92FE-F519-7833AA0B93AA}"/>
          </ac:graphicFrameMkLst>
        </pc:graphicFrameChg>
        <pc:graphicFrameChg chg="del">
          <ac:chgData name="David  McVay" userId="421e7e82-f274-4901-a9af-9ac0fab77e26" providerId="ADAL" clId="{8A23AA0E-71A8-4FA9-90D4-2D7AA32D23D1}" dt="2022-10-03T16:10:13.887" v="520" actId="478"/>
          <ac:graphicFrameMkLst>
            <pc:docMk/>
            <pc:sldMk cId="2108679154" sldId="316"/>
            <ac:graphicFrameMk id="7" creationId="{C180E101-5AAD-40B2-AD17-68D7411AF40C}"/>
          </ac:graphicFrameMkLst>
        </pc:graphicFrameChg>
        <pc:graphicFrameChg chg="del">
          <ac:chgData name="David  McVay" userId="421e7e82-f274-4901-a9af-9ac0fab77e26" providerId="ADAL" clId="{8A23AA0E-71A8-4FA9-90D4-2D7AA32D23D1}" dt="2022-10-03T16:10:36.336" v="529" actId="478"/>
          <ac:graphicFrameMkLst>
            <pc:docMk/>
            <pc:sldMk cId="2108679154" sldId="316"/>
            <ac:graphicFrameMk id="8" creationId="{F9F25544-32B1-4C35-F4C0-4BF70F42A182}"/>
          </ac:graphicFrameMkLst>
        </pc:graphicFrameChg>
        <pc:graphicFrameChg chg="del">
          <ac:chgData name="David  McVay" userId="421e7e82-f274-4901-a9af-9ac0fab77e26" providerId="ADAL" clId="{8A23AA0E-71A8-4FA9-90D4-2D7AA32D23D1}" dt="2022-10-03T16:10:44.405" v="531" actId="478"/>
          <ac:graphicFrameMkLst>
            <pc:docMk/>
            <pc:sldMk cId="2108679154" sldId="316"/>
            <ac:graphicFrameMk id="9" creationId="{ADF2C0C0-DAAD-DB0D-D41D-D6CCC1D65180}"/>
          </ac:graphicFrameMkLst>
        </pc:graphicFrameChg>
      </pc:sldChg>
      <pc:sldChg chg="delSp modSp mod">
        <pc:chgData name="David  McVay" userId="421e7e82-f274-4901-a9af-9ac0fab77e26" providerId="ADAL" clId="{8A23AA0E-71A8-4FA9-90D4-2D7AA32D23D1}" dt="2022-10-03T16:45:57.671" v="3612"/>
        <pc:sldMkLst>
          <pc:docMk/>
          <pc:sldMk cId="2150342267" sldId="317"/>
        </pc:sldMkLst>
        <pc:spChg chg="mod">
          <ac:chgData name="David  McVay" userId="421e7e82-f274-4901-a9af-9ac0fab77e26" providerId="ADAL" clId="{8A23AA0E-71A8-4FA9-90D4-2D7AA32D23D1}" dt="2022-10-03T16:12:58.183" v="602" actId="20577"/>
          <ac:spMkLst>
            <pc:docMk/>
            <pc:sldMk cId="2150342267" sldId="317"/>
            <ac:spMk id="15" creationId="{809B38BB-60B5-3146-AD0A-DC983DF6A4E8}"/>
          </ac:spMkLst>
        </pc:spChg>
        <pc:graphicFrameChg chg="mod">
          <ac:chgData name="David  McVay" userId="421e7e82-f274-4901-a9af-9ac0fab77e26" providerId="ADAL" clId="{8A23AA0E-71A8-4FA9-90D4-2D7AA32D23D1}" dt="2022-10-03T16:45:57.649" v="3610"/>
          <ac:graphicFrameMkLst>
            <pc:docMk/>
            <pc:sldMk cId="2150342267" sldId="317"/>
            <ac:graphicFrameMk id="3" creationId="{50B256CE-AC3D-0CDE-165B-093A4E0C2ED6}"/>
          </ac:graphicFrameMkLst>
        </pc:graphicFrameChg>
        <pc:graphicFrameChg chg="mod">
          <ac:chgData name="David  McVay" userId="421e7e82-f274-4901-a9af-9ac0fab77e26" providerId="ADAL" clId="{8A23AA0E-71A8-4FA9-90D4-2D7AA32D23D1}" dt="2022-10-03T16:45:57.664" v="3611"/>
          <ac:graphicFrameMkLst>
            <pc:docMk/>
            <pc:sldMk cId="2150342267" sldId="317"/>
            <ac:graphicFrameMk id="5" creationId="{3233C12D-A99D-8285-05F8-84734960B4DB}"/>
          </ac:graphicFrameMkLst>
        </pc:graphicFrameChg>
        <pc:graphicFrameChg chg="mod">
          <ac:chgData name="David  McVay" userId="421e7e82-f274-4901-a9af-9ac0fab77e26" providerId="ADAL" clId="{8A23AA0E-71A8-4FA9-90D4-2D7AA32D23D1}" dt="2022-10-03T16:45:57.671" v="3612"/>
          <ac:graphicFrameMkLst>
            <pc:docMk/>
            <pc:sldMk cId="2150342267" sldId="317"/>
            <ac:graphicFrameMk id="6" creationId="{BC555A52-F88D-C1D3-3400-F7AFE4FEC5DD}"/>
          </ac:graphicFrameMkLst>
        </pc:graphicFrameChg>
        <pc:graphicFrameChg chg="del">
          <ac:chgData name="David  McVay" userId="421e7e82-f274-4901-a9af-9ac0fab77e26" providerId="ADAL" clId="{8A23AA0E-71A8-4FA9-90D4-2D7AA32D23D1}" dt="2022-10-03T16:12:15.502" v="579" actId="478"/>
          <ac:graphicFrameMkLst>
            <pc:docMk/>
            <pc:sldMk cId="2150342267" sldId="317"/>
            <ac:graphicFrameMk id="7" creationId="{89B808B2-F13C-6B7F-6699-FE6A41B6F7F3}"/>
          </ac:graphicFrameMkLst>
        </pc:graphicFrameChg>
        <pc:graphicFrameChg chg="del">
          <ac:chgData name="David  McVay" userId="421e7e82-f274-4901-a9af-9ac0fab77e26" providerId="ADAL" clId="{8A23AA0E-71A8-4FA9-90D4-2D7AA32D23D1}" dt="2022-10-03T16:12:26.344" v="581" actId="478"/>
          <ac:graphicFrameMkLst>
            <pc:docMk/>
            <pc:sldMk cId="2150342267" sldId="317"/>
            <ac:graphicFrameMk id="8" creationId="{D0191483-B137-67AF-6F59-D8D8B340BABA}"/>
          </ac:graphicFrameMkLst>
        </pc:graphicFrameChg>
        <pc:graphicFrameChg chg="del">
          <ac:chgData name="David  McVay" userId="421e7e82-f274-4901-a9af-9ac0fab77e26" providerId="ADAL" clId="{8A23AA0E-71A8-4FA9-90D4-2D7AA32D23D1}" dt="2022-10-03T16:11:56.951" v="558" actId="478"/>
          <ac:graphicFrameMkLst>
            <pc:docMk/>
            <pc:sldMk cId="2150342267" sldId="317"/>
            <ac:graphicFrameMk id="9" creationId="{9D525BFB-6E73-AA14-19BE-0543EE692132}"/>
          </ac:graphicFrameMkLst>
        </pc:graphicFrameChg>
      </pc:sldChg>
      <pc:sldChg chg="delSp modSp mod">
        <pc:chgData name="David  McVay" userId="421e7e82-f274-4901-a9af-9ac0fab77e26" providerId="ADAL" clId="{8A23AA0E-71A8-4FA9-90D4-2D7AA32D23D1}" dt="2022-10-03T16:45:57.733" v="3615"/>
        <pc:sldMkLst>
          <pc:docMk/>
          <pc:sldMk cId="852125796" sldId="318"/>
        </pc:sldMkLst>
        <pc:spChg chg="mod">
          <ac:chgData name="David  McVay" userId="421e7e82-f274-4901-a9af-9ac0fab77e26" providerId="ADAL" clId="{8A23AA0E-71A8-4FA9-90D4-2D7AA32D23D1}" dt="2022-10-03T16:15:23.733" v="664" actId="20577"/>
          <ac:spMkLst>
            <pc:docMk/>
            <pc:sldMk cId="852125796" sldId="318"/>
            <ac:spMk id="15" creationId="{809B38BB-60B5-3146-AD0A-DC983DF6A4E8}"/>
          </ac:spMkLst>
        </pc:spChg>
        <pc:graphicFrameChg chg="mod">
          <ac:chgData name="David  McVay" userId="421e7e82-f274-4901-a9af-9ac0fab77e26" providerId="ADAL" clId="{8A23AA0E-71A8-4FA9-90D4-2D7AA32D23D1}" dt="2022-10-03T16:45:57.686" v="3613"/>
          <ac:graphicFrameMkLst>
            <pc:docMk/>
            <pc:sldMk cId="852125796" sldId="318"/>
            <ac:graphicFrameMk id="3" creationId="{1BA59279-100A-C70F-1F3E-FFEA6348F368}"/>
          </ac:graphicFrameMkLst>
        </pc:graphicFrameChg>
        <pc:graphicFrameChg chg="mod">
          <ac:chgData name="David  McVay" userId="421e7e82-f274-4901-a9af-9ac0fab77e26" providerId="ADAL" clId="{8A23AA0E-71A8-4FA9-90D4-2D7AA32D23D1}" dt="2022-10-03T16:45:57.702" v="3614"/>
          <ac:graphicFrameMkLst>
            <pc:docMk/>
            <pc:sldMk cId="852125796" sldId="318"/>
            <ac:graphicFrameMk id="5" creationId="{34964C45-B3C6-9513-161B-6A54E2783E67}"/>
          </ac:graphicFrameMkLst>
        </pc:graphicFrameChg>
        <pc:graphicFrameChg chg="mod">
          <ac:chgData name="David  McVay" userId="421e7e82-f274-4901-a9af-9ac0fab77e26" providerId="ADAL" clId="{8A23AA0E-71A8-4FA9-90D4-2D7AA32D23D1}" dt="2022-10-03T16:45:57.733" v="3615"/>
          <ac:graphicFrameMkLst>
            <pc:docMk/>
            <pc:sldMk cId="852125796" sldId="318"/>
            <ac:graphicFrameMk id="7" creationId="{42851A92-7CC2-9786-36E9-A88548240B30}"/>
          </ac:graphicFrameMkLst>
        </pc:graphicFrameChg>
        <pc:graphicFrameChg chg="del">
          <ac:chgData name="David  McVay" userId="421e7e82-f274-4901-a9af-9ac0fab77e26" providerId="ADAL" clId="{8A23AA0E-71A8-4FA9-90D4-2D7AA32D23D1}" dt="2022-10-03T16:14:14.808" v="631" actId="478"/>
          <ac:graphicFrameMkLst>
            <pc:docMk/>
            <pc:sldMk cId="852125796" sldId="318"/>
            <ac:graphicFrameMk id="8" creationId="{D72094DC-8874-1AF7-B621-1851B2DAA6FF}"/>
          </ac:graphicFrameMkLst>
        </pc:graphicFrameChg>
        <pc:graphicFrameChg chg="del">
          <ac:chgData name="David  McVay" userId="421e7e82-f274-4901-a9af-9ac0fab77e26" providerId="ADAL" clId="{8A23AA0E-71A8-4FA9-90D4-2D7AA32D23D1}" dt="2022-10-03T16:14:31.954" v="635" actId="478"/>
          <ac:graphicFrameMkLst>
            <pc:docMk/>
            <pc:sldMk cId="852125796" sldId="318"/>
            <ac:graphicFrameMk id="9" creationId="{7A23FDDA-A452-F632-D6EF-276036B25589}"/>
          </ac:graphicFrameMkLst>
        </pc:graphicFrameChg>
        <pc:graphicFrameChg chg="del">
          <ac:chgData name="David  McVay" userId="421e7e82-f274-4901-a9af-9ac0fab77e26" providerId="ADAL" clId="{8A23AA0E-71A8-4FA9-90D4-2D7AA32D23D1}" dt="2022-10-03T16:13:57.256" v="616" actId="478"/>
          <ac:graphicFrameMkLst>
            <pc:docMk/>
            <pc:sldMk cId="852125796" sldId="318"/>
            <ac:graphicFrameMk id="10" creationId="{3ACB8078-FFFD-AF6A-732F-969219C9A8A5}"/>
          </ac:graphicFrameMkLst>
        </pc:graphicFrameChg>
      </pc:sldChg>
      <pc:sldChg chg="delSp modSp mod">
        <pc:chgData name="David  McVay" userId="421e7e82-f274-4901-a9af-9ac0fab77e26" providerId="ADAL" clId="{8A23AA0E-71A8-4FA9-90D4-2D7AA32D23D1}" dt="2022-10-03T16:45:57.787" v="3618"/>
        <pc:sldMkLst>
          <pc:docMk/>
          <pc:sldMk cId="1743068925" sldId="319"/>
        </pc:sldMkLst>
        <pc:spChg chg="mod">
          <ac:chgData name="David  McVay" userId="421e7e82-f274-4901-a9af-9ac0fab77e26" providerId="ADAL" clId="{8A23AA0E-71A8-4FA9-90D4-2D7AA32D23D1}" dt="2022-10-03T16:17:34.319" v="757" actId="20577"/>
          <ac:spMkLst>
            <pc:docMk/>
            <pc:sldMk cId="1743068925" sldId="319"/>
            <ac:spMk id="15" creationId="{809B38BB-60B5-3146-AD0A-DC983DF6A4E8}"/>
          </ac:spMkLst>
        </pc:spChg>
        <pc:graphicFrameChg chg="mod">
          <ac:chgData name="David  McVay" userId="421e7e82-f274-4901-a9af-9ac0fab77e26" providerId="ADAL" clId="{8A23AA0E-71A8-4FA9-90D4-2D7AA32D23D1}" dt="2022-10-03T16:45:57.749" v="3616"/>
          <ac:graphicFrameMkLst>
            <pc:docMk/>
            <pc:sldMk cId="1743068925" sldId="319"/>
            <ac:graphicFrameMk id="3" creationId="{0D960A86-BB9B-E260-36B5-FDBA7E7F6325}"/>
          </ac:graphicFrameMkLst>
        </pc:graphicFrameChg>
        <pc:graphicFrameChg chg="mod">
          <ac:chgData name="David  McVay" userId="421e7e82-f274-4901-a9af-9ac0fab77e26" providerId="ADAL" clId="{8A23AA0E-71A8-4FA9-90D4-2D7AA32D23D1}" dt="2022-10-03T16:45:57.749" v="3617"/>
          <ac:graphicFrameMkLst>
            <pc:docMk/>
            <pc:sldMk cId="1743068925" sldId="319"/>
            <ac:graphicFrameMk id="5" creationId="{24DA10E8-A214-88FE-1157-C35CA17B2126}"/>
          </ac:graphicFrameMkLst>
        </pc:graphicFrameChg>
        <pc:graphicFrameChg chg="mod">
          <ac:chgData name="David  McVay" userId="421e7e82-f274-4901-a9af-9ac0fab77e26" providerId="ADAL" clId="{8A23AA0E-71A8-4FA9-90D4-2D7AA32D23D1}" dt="2022-10-03T16:45:57.787" v="3618"/>
          <ac:graphicFrameMkLst>
            <pc:docMk/>
            <pc:sldMk cId="1743068925" sldId="319"/>
            <ac:graphicFrameMk id="6" creationId="{4287CE5F-646A-7C90-6AF1-7BBEA884649C}"/>
          </ac:graphicFrameMkLst>
        </pc:graphicFrameChg>
        <pc:graphicFrameChg chg="del mod">
          <ac:chgData name="David  McVay" userId="421e7e82-f274-4901-a9af-9ac0fab77e26" providerId="ADAL" clId="{8A23AA0E-71A8-4FA9-90D4-2D7AA32D23D1}" dt="2022-10-03T16:16:10.131" v="709" actId="478"/>
          <ac:graphicFrameMkLst>
            <pc:docMk/>
            <pc:sldMk cId="1743068925" sldId="319"/>
            <ac:graphicFrameMk id="7" creationId="{A9653E0E-D8FD-9A04-AA63-2852C9C98FCF}"/>
          </ac:graphicFrameMkLst>
        </pc:graphicFrameChg>
        <pc:graphicFrameChg chg="del">
          <ac:chgData name="David  McVay" userId="421e7e82-f274-4901-a9af-9ac0fab77e26" providerId="ADAL" clId="{8A23AA0E-71A8-4FA9-90D4-2D7AA32D23D1}" dt="2022-10-03T16:16:26.425" v="728" actId="478"/>
          <ac:graphicFrameMkLst>
            <pc:docMk/>
            <pc:sldMk cId="1743068925" sldId="319"/>
            <ac:graphicFrameMk id="8" creationId="{E30950B0-0B50-B040-98F4-F78BAF40A417}"/>
          </ac:graphicFrameMkLst>
        </pc:graphicFrameChg>
        <pc:graphicFrameChg chg="del">
          <ac:chgData name="David  McVay" userId="421e7e82-f274-4901-a9af-9ac0fab77e26" providerId="ADAL" clId="{8A23AA0E-71A8-4FA9-90D4-2D7AA32D23D1}" dt="2022-10-03T16:15:50.621" v="690" actId="478"/>
          <ac:graphicFrameMkLst>
            <pc:docMk/>
            <pc:sldMk cId="1743068925" sldId="319"/>
            <ac:graphicFrameMk id="10" creationId="{0D2CE77C-B159-1B96-CEDF-5440BE541D5B}"/>
          </ac:graphicFrameMkLst>
        </pc:graphicFrameChg>
      </pc:sldChg>
      <pc:sldChg chg="delSp modSp mod">
        <pc:chgData name="David  McVay" userId="421e7e82-f274-4901-a9af-9ac0fab77e26" providerId="ADAL" clId="{8A23AA0E-71A8-4FA9-90D4-2D7AA32D23D1}" dt="2022-10-03T16:45:57.802" v="3621"/>
        <pc:sldMkLst>
          <pc:docMk/>
          <pc:sldMk cId="340301796" sldId="320"/>
        </pc:sldMkLst>
        <pc:spChg chg="mod">
          <ac:chgData name="David  McVay" userId="421e7e82-f274-4901-a9af-9ac0fab77e26" providerId="ADAL" clId="{8A23AA0E-71A8-4FA9-90D4-2D7AA32D23D1}" dt="2022-10-03T16:19:25.530" v="804" actId="6549"/>
          <ac:spMkLst>
            <pc:docMk/>
            <pc:sldMk cId="340301796" sldId="320"/>
            <ac:spMk id="15" creationId="{809B38BB-60B5-3146-AD0A-DC983DF6A4E8}"/>
          </ac:spMkLst>
        </pc:spChg>
        <pc:graphicFrameChg chg="mod">
          <ac:chgData name="David  McVay" userId="421e7e82-f274-4901-a9af-9ac0fab77e26" providerId="ADAL" clId="{8A23AA0E-71A8-4FA9-90D4-2D7AA32D23D1}" dt="2022-10-03T16:45:57.787" v="3619"/>
          <ac:graphicFrameMkLst>
            <pc:docMk/>
            <pc:sldMk cId="340301796" sldId="320"/>
            <ac:graphicFrameMk id="3" creationId="{EBE953D8-8CFC-12F7-DC71-7B207C4BF686}"/>
          </ac:graphicFrameMkLst>
        </pc:graphicFrameChg>
        <pc:graphicFrameChg chg="mod">
          <ac:chgData name="David  McVay" userId="421e7e82-f274-4901-a9af-9ac0fab77e26" providerId="ADAL" clId="{8A23AA0E-71A8-4FA9-90D4-2D7AA32D23D1}" dt="2022-10-03T16:45:57.802" v="3620"/>
          <ac:graphicFrameMkLst>
            <pc:docMk/>
            <pc:sldMk cId="340301796" sldId="320"/>
            <ac:graphicFrameMk id="5" creationId="{A9F0AC24-57CD-A51E-CABD-8C755D0B81FD}"/>
          </ac:graphicFrameMkLst>
        </pc:graphicFrameChg>
        <pc:graphicFrameChg chg="mod">
          <ac:chgData name="David  McVay" userId="421e7e82-f274-4901-a9af-9ac0fab77e26" providerId="ADAL" clId="{8A23AA0E-71A8-4FA9-90D4-2D7AA32D23D1}" dt="2022-10-03T16:45:57.802" v="3621"/>
          <ac:graphicFrameMkLst>
            <pc:docMk/>
            <pc:sldMk cId="340301796" sldId="320"/>
            <ac:graphicFrameMk id="7" creationId="{2CA940B9-281E-AB7C-DFE7-3CB9AA79C439}"/>
          </ac:graphicFrameMkLst>
        </pc:graphicFrameChg>
        <pc:graphicFrameChg chg="del">
          <ac:chgData name="David  McVay" userId="421e7e82-f274-4901-a9af-9ac0fab77e26" providerId="ADAL" clId="{8A23AA0E-71A8-4FA9-90D4-2D7AA32D23D1}" dt="2022-10-03T16:18:18.419" v="761" actId="478"/>
          <ac:graphicFrameMkLst>
            <pc:docMk/>
            <pc:sldMk cId="340301796" sldId="320"/>
            <ac:graphicFrameMk id="8" creationId="{52DAB4FC-85A4-61B9-F578-2A3FF764E491}"/>
          </ac:graphicFrameMkLst>
        </pc:graphicFrameChg>
        <pc:graphicFrameChg chg="del">
          <ac:chgData name="David  McVay" userId="421e7e82-f274-4901-a9af-9ac0fab77e26" providerId="ADAL" clId="{8A23AA0E-71A8-4FA9-90D4-2D7AA32D23D1}" dt="2022-10-03T16:18:33.257" v="781" actId="478"/>
          <ac:graphicFrameMkLst>
            <pc:docMk/>
            <pc:sldMk cId="340301796" sldId="320"/>
            <ac:graphicFrameMk id="9" creationId="{78E0BEDE-0737-9FF8-D1A5-F316E362E888}"/>
          </ac:graphicFrameMkLst>
        </pc:graphicFrameChg>
        <pc:graphicFrameChg chg="del">
          <ac:chgData name="David  McVay" userId="421e7e82-f274-4901-a9af-9ac0fab77e26" providerId="ADAL" clId="{8A23AA0E-71A8-4FA9-90D4-2D7AA32D23D1}" dt="2022-10-03T16:18:06.003" v="758" actId="478"/>
          <ac:graphicFrameMkLst>
            <pc:docMk/>
            <pc:sldMk cId="340301796" sldId="320"/>
            <ac:graphicFrameMk id="10" creationId="{507A35F2-6212-81CE-B92E-8706C7D38539}"/>
          </ac:graphicFrameMkLst>
        </pc:graphicFrameChg>
      </pc:sldChg>
      <pc:sldChg chg="delSp modSp mod">
        <pc:chgData name="David  McVay" userId="421e7e82-f274-4901-a9af-9ac0fab77e26" providerId="ADAL" clId="{8A23AA0E-71A8-4FA9-90D4-2D7AA32D23D1}" dt="2022-10-03T18:50:55.750" v="8501"/>
        <pc:sldMkLst>
          <pc:docMk/>
          <pc:sldMk cId="3847676624" sldId="322"/>
        </pc:sldMkLst>
        <pc:graphicFrameChg chg="mod">
          <ac:chgData name="David  McVay" userId="421e7e82-f274-4901-a9af-9ac0fab77e26" providerId="ADAL" clId="{8A23AA0E-71A8-4FA9-90D4-2D7AA32D23D1}" dt="2022-10-03T18:50:55.734" v="8500"/>
          <ac:graphicFrameMkLst>
            <pc:docMk/>
            <pc:sldMk cId="3847676624" sldId="322"/>
            <ac:graphicFrameMk id="3" creationId="{07DEE3C3-757B-280F-B9F5-80460C4EE2A0}"/>
          </ac:graphicFrameMkLst>
        </pc:graphicFrameChg>
        <pc:graphicFrameChg chg="mod">
          <ac:chgData name="David  McVay" userId="421e7e82-f274-4901-a9af-9ac0fab77e26" providerId="ADAL" clId="{8A23AA0E-71A8-4FA9-90D4-2D7AA32D23D1}" dt="2022-10-03T18:50:55.750" v="8501"/>
          <ac:graphicFrameMkLst>
            <pc:docMk/>
            <pc:sldMk cId="3847676624" sldId="322"/>
            <ac:graphicFrameMk id="5" creationId="{A92A1687-104C-0DCA-678D-EA31E7294629}"/>
          </ac:graphicFrameMkLst>
        </pc:graphicFrameChg>
        <pc:graphicFrameChg chg="del">
          <ac:chgData name="David  McVay" userId="421e7e82-f274-4901-a9af-9ac0fab77e26" providerId="ADAL" clId="{8A23AA0E-71A8-4FA9-90D4-2D7AA32D23D1}" dt="2022-10-03T18:39:58.706" v="6872" actId="478"/>
          <ac:graphicFrameMkLst>
            <pc:docMk/>
            <pc:sldMk cId="3847676624" sldId="322"/>
            <ac:graphicFrameMk id="7" creationId="{901FA826-B0DD-97CA-BDB2-938097255CD7}"/>
          </ac:graphicFrameMkLst>
        </pc:graphicFrameChg>
        <pc:graphicFrameChg chg="del">
          <ac:chgData name="David  McVay" userId="421e7e82-f274-4901-a9af-9ac0fab77e26" providerId="ADAL" clId="{8A23AA0E-71A8-4FA9-90D4-2D7AA32D23D1}" dt="2022-10-03T18:39:37.488" v="6821" actId="478"/>
          <ac:graphicFrameMkLst>
            <pc:docMk/>
            <pc:sldMk cId="3847676624" sldId="322"/>
            <ac:graphicFrameMk id="8" creationId="{8A828740-0EDC-02F7-4468-774A257125E7}"/>
          </ac:graphicFrameMkLst>
        </pc:graphicFrameChg>
      </pc:sldChg>
      <pc:sldChg chg="addSp delSp modSp mod">
        <pc:chgData name="David  McVay" userId="421e7e82-f274-4901-a9af-9ac0fab77e26" providerId="ADAL" clId="{8A23AA0E-71A8-4FA9-90D4-2D7AA32D23D1}" dt="2022-10-03T18:50:55.768" v="8502"/>
        <pc:sldMkLst>
          <pc:docMk/>
          <pc:sldMk cId="4138504502" sldId="323"/>
        </pc:sldMkLst>
        <pc:graphicFrameChg chg="del mod">
          <ac:chgData name="David  McVay" userId="421e7e82-f274-4901-a9af-9ac0fab77e26" providerId="ADAL" clId="{8A23AA0E-71A8-4FA9-90D4-2D7AA32D23D1}" dt="2022-10-03T18:42:06.784" v="7112" actId="478"/>
          <ac:graphicFrameMkLst>
            <pc:docMk/>
            <pc:sldMk cId="4138504502" sldId="323"/>
            <ac:graphicFrameMk id="3" creationId="{0A25B3B4-65B6-1D3B-C193-98F3F6304E3F}"/>
          </ac:graphicFrameMkLst>
        </pc:graphicFrameChg>
        <pc:graphicFrameChg chg="del mod">
          <ac:chgData name="David  McVay" userId="421e7e82-f274-4901-a9af-9ac0fab77e26" providerId="ADAL" clId="{8A23AA0E-71A8-4FA9-90D4-2D7AA32D23D1}" dt="2022-10-03T18:41:44.653" v="7016" actId="478"/>
          <ac:graphicFrameMkLst>
            <pc:docMk/>
            <pc:sldMk cId="4138504502" sldId="323"/>
            <ac:graphicFrameMk id="5" creationId="{C4260499-2DE3-AFBE-83DE-61E29ABBDD75}"/>
          </ac:graphicFrameMkLst>
        </pc:graphicFrameChg>
        <pc:graphicFrameChg chg="del mod">
          <ac:chgData name="David  McVay" userId="421e7e82-f274-4901-a9af-9ac0fab77e26" providerId="ADAL" clId="{8A23AA0E-71A8-4FA9-90D4-2D7AA32D23D1}" dt="2022-10-03T18:40:23.860" v="6920" actId="478"/>
          <ac:graphicFrameMkLst>
            <pc:docMk/>
            <pc:sldMk cId="4138504502" sldId="323"/>
            <ac:graphicFrameMk id="7" creationId="{1E8D2D9F-0A8F-7FB1-D1BD-46EE73C65469}"/>
          </ac:graphicFrameMkLst>
        </pc:graphicFrameChg>
        <pc:graphicFrameChg chg="mod">
          <ac:chgData name="David  McVay" userId="421e7e82-f274-4901-a9af-9ac0fab77e26" providerId="ADAL" clId="{8A23AA0E-71A8-4FA9-90D4-2D7AA32D23D1}" dt="2022-10-03T18:50:55.768" v="8502"/>
          <ac:graphicFrameMkLst>
            <pc:docMk/>
            <pc:sldMk cId="4138504502" sldId="323"/>
            <ac:graphicFrameMk id="10" creationId="{77CAC09F-B32C-400B-8EE0-A5863317BD71}"/>
          </ac:graphicFrameMkLst>
        </pc:graphicFrameChg>
        <pc:picChg chg="del">
          <ac:chgData name="David  McVay" userId="421e7e82-f274-4901-a9af-9ac0fab77e26" providerId="ADAL" clId="{8A23AA0E-71A8-4FA9-90D4-2D7AA32D23D1}" dt="2022-10-03T18:41:38.226" v="7014" actId="478"/>
          <ac:picMkLst>
            <pc:docMk/>
            <pc:sldMk cId="4138504502" sldId="323"/>
            <ac:picMk id="8" creationId="{8AEA07A4-6C0F-2792-3D66-F03276A1C8BB}"/>
          </ac:picMkLst>
        </pc:picChg>
        <pc:picChg chg="add mod">
          <ac:chgData name="David  McVay" userId="421e7e82-f274-4901-a9af-9ac0fab77e26" providerId="ADAL" clId="{8A23AA0E-71A8-4FA9-90D4-2D7AA32D23D1}" dt="2022-10-03T18:41:53.409" v="7019" actId="14100"/>
          <ac:picMkLst>
            <pc:docMk/>
            <pc:sldMk cId="4138504502" sldId="323"/>
            <ac:picMk id="9" creationId="{DED84A72-5892-B401-DDE7-9BB15796291F}"/>
          </ac:picMkLst>
        </pc:picChg>
      </pc:sldChg>
      <pc:sldChg chg="delSp modSp mod">
        <pc:chgData name="David  McVay" userId="421e7e82-f274-4901-a9af-9ac0fab77e26" providerId="ADAL" clId="{8A23AA0E-71A8-4FA9-90D4-2D7AA32D23D1}" dt="2022-10-03T18:50:54.732" v="8447"/>
        <pc:sldMkLst>
          <pc:docMk/>
          <pc:sldMk cId="2598833451" sldId="324"/>
        </pc:sldMkLst>
        <pc:spChg chg="mod">
          <ac:chgData name="David  McVay" userId="421e7e82-f274-4901-a9af-9ac0fab77e26" providerId="ADAL" clId="{8A23AA0E-71A8-4FA9-90D4-2D7AA32D23D1}" dt="2022-10-03T18:44:30.805" v="7515" actId="20577"/>
          <ac:spMkLst>
            <pc:docMk/>
            <pc:sldMk cId="2598833451" sldId="324"/>
            <ac:spMk id="16" creationId="{A02D2A1A-55D1-ED40-933B-3BDD921F6417}"/>
          </ac:spMkLst>
        </pc:spChg>
        <pc:graphicFrameChg chg="mod">
          <ac:chgData name="David  McVay" userId="421e7e82-f274-4901-a9af-9ac0fab77e26" providerId="ADAL" clId="{8A23AA0E-71A8-4FA9-90D4-2D7AA32D23D1}" dt="2022-10-03T18:50:54.590" v="8445"/>
          <ac:graphicFrameMkLst>
            <pc:docMk/>
            <pc:sldMk cId="2598833451" sldId="324"/>
            <ac:graphicFrameMk id="3" creationId="{102D268B-6143-8E19-D5C9-8B6D8B657121}"/>
          </ac:graphicFrameMkLst>
        </pc:graphicFrameChg>
        <pc:graphicFrameChg chg="del">
          <ac:chgData name="David  McVay" userId="421e7e82-f274-4901-a9af-9ac0fab77e26" providerId="ADAL" clId="{8A23AA0E-71A8-4FA9-90D4-2D7AA32D23D1}" dt="2022-10-03T18:42:52.019" v="7164" actId="478"/>
          <ac:graphicFrameMkLst>
            <pc:docMk/>
            <pc:sldMk cId="2598833451" sldId="324"/>
            <ac:graphicFrameMk id="6" creationId="{2D3C64BA-48C8-54FC-5E34-66FF1476B67A}"/>
          </ac:graphicFrameMkLst>
        </pc:graphicFrameChg>
        <pc:graphicFrameChg chg="mod">
          <ac:chgData name="David  McVay" userId="421e7e82-f274-4901-a9af-9ac0fab77e26" providerId="ADAL" clId="{8A23AA0E-71A8-4FA9-90D4-2D7AA32D23D1}" dt="2022-10-03T18:50:54.663" v="8446"/>
          <ac:graphicFrameMkLst>
            <pc:docMk/>
            <pc:sldMk cId="2598833451" sldId="324"/>
            <ac:graphicFrameMk id="7" creationId="{203DAF73-F3B2-8198-95CE-5CBEF08012E1}"/>
          </ac:graphicFrameMkLst>
        </pc:graphicFrameChg>
        <pc:graphicFrameChg chg="mod">
          <ac:chgData name="David  McVay" userId="421e7e82-f274-4901-a9af-9ac0fab77e26" providerId="ADAL" clId="{8A23AA0E-71A8-4FA9-90D4-2D7AA32D23D1}" dt="2022-10-03T18:50:54.732" v="8447"/>
          <ac:graphicFrameMkLst>
            <pc:docMk/>
            <pc:sldMk cId="2598833451" sldId="324"/>
            <ac:graphicFrameMk id="8" creationId="{BD97BD98-B6E0-D816-1D55-5044901A7157}"/>
          </ac:graphicFrameMkLst>
        </pc:graphicFrameChg>
        <pc:graphicFrameChg chg="del">
          <ac:chgData name="David  McVay" userId="421e7e82-f274-4901-a9af-9ac0fab77e26" providerId="ADAL" clId="{8A23AA0E-71A8-4FA9-90D4-2D7AA32D23D1}" dt="2022-10-03T18:43:31.595" v="7315" actId="478"/>
          <ac:graphicFrameMkLst>
            <pc:docMk/>
            <pc:sldMk cId="2598833451" sldId="324"/>
            <ac:graphicFrameMk id="9" creationId="{1AA00866-2662-6E8B-F81D-E7338C42DC72}"/>
          </ac:graphicFrameMkLst>
        </pc:graphicFrameChg>
        <pc:graphicFrameChg chg="del">
          <ac:chgData name="David  McVay" userId="421e7e82-f274-4901-a9af-9ac0fab77e26" providerId="ADAL" clId="{8A23AA0E-71A8-4FA9-90D4-2D7AA32D23D1}" dt="2022-10-03T18:42:32.659" v="7114" actId="478"/>
          <ac:graphicFrameMkLst>
            <pc:docMk/>
            <pc:sldMk cId="2598833451" sldId="324"/>
            <ac:graphicFrameMk id="10" creationId="{DEF27423-DBB6-F050-E1C3-1A872AAC7301}"/>
          </ac:graphicFrameMkLst>
        </pc:graphicFrameChg>
      </pc:sldChg>
      <pc:sldChg chg="delSp modSp add del mod">
        <pc:chgData name="David  McVay" userId="421e7e82-f274-4901-a9af-9ac0fab77e26" providerId="ADAL" clId="{8A23AA0E-71A8-4FA9-90D4-2D7AA32D23D1}" dt="2022-10-03T18:46:32.337" v="7737" actId="47"/>
        <pc:sldMkLst>
          <pc:docMk/>
          <pc:sldMk cId="1417910069" sldId="325"/>
        </pc:sldMkLst>
        <pc:spChg chg="mod">
          <ac:chgData name="David  McVay" userId="421e7e82-f274-4901-a9af-9ac0fab77e26" providerId="ADAL" clId="{8A23AA0E-71A8-4FA9-90D4-2D7AA32D23D1}" dt="2022-10-03T18:46:12.575" v="7735" actId="20577"/>
          <ac:spMkLst>
            <pc:docMk/>
            <pc:sldMk cId="1417910069" sldId="325"/>
            <ac:spMk id="16" creationId="{A02D2A1A-55D1-ED40-933B-3BDD921F6417}"/>
          </ac:spMkLst>
        </pc:spChg>
        <pc:graphicFrameChg chg="mod">
          <ac:chgData name="David  McVay" userId="421e7e82-f274-4901-a9af-9ac0fab77e26" providerId="ADAL" clId="{8A23AA0E-71A8-4FA9-90D4-2D7AA32D23D1}" dt="2022-10-03T18:45:53.648" v="7726"/>
          <ac:graphicFrameMkLst>
            <pc:docMk/>
            <pc:sldMk cId="1417910069" sldId="325"/>
            <ac:graphicFrameMk id="3" creationId="{A936E550-3F1C-9365-64FC-FC9DE70F7E42}"/>
          </ac:graphicFrameMkLst>
        </pc:graphicFrameChg>
        <pc:graphicFrameChg chg="mod">
          <ac:chgData name="David  McVay" userId="421e7e82-f274-4901-a9af-9ac0fab77e26" providerId="ADAL" clId="{8A23AA0E-71A8-4FA9-90D4-2D7AA32D23D1}" dt="2022-10-03T18:45:53.670" v="7727"/>
          <ac:graphicFrameMkLst>
            <pc:docMk/>
            <pc:sldMk cId="1417910069" sldId="325"/>
            <ac:graphicFrameMk id="5" creationId="{C6FC855C-EC81-26A6-E408-53D0633EFE7C}"/>
          </ac:graphicFrameMkLst>
        </pc:graphicFrameChg>
        <pc:graphicFrameChg chg="mod">
          <ac:chgData name="David  McVay" userId="421e7e82-f274-4901-a9af-9ac0fab77e26" providerId="ADAL" clId="{8A23AA0E-71A8-4FA9-90D4-2D7AA32D23D1}" dt="2022-10-03T18:45:56.492" v="7731" actId="1035"/>
          <ac:graphicFrameMkLst>
            <pc:docMk/>
            <pc:sldMk cId="1417910069" sldId="325"/>
            <ac:graphicFrameMk id="6" creationId="{180064A3-5697-D850-310B-8B57AB761CEB}"/>
          </ac:graphicFrameMkLst>
        </pc:graphicFrameChg>
        <pc:graphicFrameChg chg="del">
          <ac:chgData name="David  McVay" userId="421e7e82-f274-4901-a9af-9ac0fab77e26" providerId="ADAL" clId="{8A23AA0E-71A8-4FA9-90D4-2D7AA32D23D1}" dt="2022-10-03T18:45:18.716" v="7570" actId="478"/>
          <ac:graphicFrameMkLst>
            <pc:docMk/>
            <pc:sldMk cId="1417910069" sldId="325"/>
            <ac:graphicFrameMk id="7" creationId="{B69D915E-9864-B6EE-63B6-58C4DBD23244}"/>
          </ac:graphicFrameMkLst>
        </pc:graphicFrameChg>
        <pc:graphicFrameChg chg="del">
          <ac:chgData name="David  McVay" userId="421e7e82-f274-4901-a9af-9ac0fab77e26" providerId="ADAL" clId="{8A23AA0E-71A8-4FA9-90D4-2D7AA32D23D1}" dt="2022-10-03T18:45:28.613" v="7572" actId="478"/>
          <ac:graphicFrameMkLst>
            <pc:docMk/>
            <pc:sldMk cId="1417910069" sldId="325"/>
            <ac:graphicFrameMk id="8" creationId="{D4003C93-EA54-2EFC-1590-B4DE68DE40B9}"/>
          </ac:graphicFrameMkLst>
        </pc:graphicFrameChg>
        <pc:graphicFrameChg chg="del">
          <ac:chgData name="David  McVay" userId="421e7e82-f274-4901-a9af-9ac0fab77e26" providerId="ADAL" clId="{8A23AA0E-71A8-4FA9-90D4-2D7AA32D23D1}" dt="2022-10-03T18:45:01.297" v="7517" actId="478"/>
          <ac:graphicFrameMkLst>
            <pc:docMk/>
            <pc:sldMk cId="1417910069" sldId="325"/>
            <ac:graphicFrameMk id="9" creationId="{8F9FBEA9-4E4A-BDCC-41DE-AEFD3FE16076}"/>
          </ac:graphicFrameMkLst>
        </pc:graphicFrameChg>
      </pc:sldChg>
      <pc:sldChg chg="delSp modSp mod">
        <pc:chgData name="David  McVay" userId="421e7e82-f274-4901-a9af-9ac0fab77e26" providerId="ADAL" clId="{8A23AA0E-71A8-4FA9-90D4-2D7AA32D23D1}" dt="2022-10-03T18:50:54.917" v="8450"/>
        <pc:sldMkLst>
          <pc:docMk/>
          <pc:sldMk cId="3792911601" sldId="326"/>
        </pc:sldMkLst>
        <pc:spChg chg="mod">
          <ac:chgData name="David  McVay" userId="421e7e82-f274-4901-a9af-9ac0fab77e26" providerId="ADAL" clId="{8A23AA0E-71A8-4FA9-90D4-2D7AA32D23D1}" dt="2022-10-03T18:47:52.349" v="7976" actId="20577"/>
          <ac:spMkLst>
            <pc:docMk/>
            <pc:sldMk cId="3792911601" sldId="326"/>
            <ac:spMk id="16" creationId="{A02D2A1A-55D1-ED40-933B-3BDD921F6417}"/>
          </ac:spMkLst>
        </pc:spChg>
        <pc:graphicFrameChg chg="mod">
          <ac:chgData name="David  McVay" userId="421e7e82-f274-4901-a9af-9ac0fab77e26" providerId="ADAL" clId="{8A23AA0E-71A8-4FA9-90D4-2D7AA32D23D1}" dt="2022-10-03T18:50:54.748" v="8448"/>
          <ac:graphicFrameMkLst>
            <pc:docMk/>
            <pc:sldMk cId="3792911601" sldId="326"/>
            <ac:graphicFrameMk id="3" creationId="{82417C98-D870-B327-1884-35E347799059}"/>
          </ac:graphicFrameMkLst>
        </pc:graphicFrameChg>
        <pc:graphicFrameChg chg="mod">
          <ac:chgData name="David  McVay" userId="421e7e82-f274-4901-a9af-9ac0fab77e26" providerId="ADAL" clId="{8A23AA0E-71A8-4FA9-90D4-2D7AA32D23D1}" dt="2022-10-03T18:50:54.832" v="8449"/>
          <ac:graphicFrameMkLst>
            <pc:docMk/>
            <pc:sldMk cId="3792911601" sldId="326"/>
            <ac:graphicFrameMk id="6" creationId="{89309C0D-37F6-238E-FD32-3B126DBF8E95}"/>
          </ac:graphicFrameMkLst>
        </pc:graphicFrameChg>
        <pc:graphicFrameChg chg="mod">
          <ac:chgData name="David  McVay" userId="421e7e82-f274-4901-a9af-9ac0fab77e26" providerId="ADAL" clId="{8A23AA0E-71A8-4FA9-90D4-2D7AA32D23D1}" dt="2022-10-03T18:50:54.917" v="8450"/>
          <ac:graphicFrameMkLst>
            <pc:docMk/>
            <pc:sldMk cId="3792911601" sldId="326"/>
            <ac:graphicFrameMk id="7" creationId="{7FFAC64A-8BC2-5D53-6568-E8B07CBA56E1}"/>
          </ac:graphicFrameMkLst>
        </pc:graphicFrameChg>
        <pc:graphicFrameChg chg="del">
          <ac:chgData name="David  McVay" userId="421e7e82-f274-4901-a9af-9ac0fab77e26" providerId="ADAL" clId="{8A23AA0E-71A8-4FA9-90D4-2D7AA32D23D1}" dt="2022-10-03T18:47:00.338" v="7862" actId="478"/>
          <ac:graphicFrameMkLst>
            <pc:docMk/>
            <pc:sldMk cId="3792911601" sldId="326"/>
            <ac:graphicFrameMk id="8" creationId="{3689618A-D4B2-DAEB-E43F-DDCAF6ACD097}"/>
          </ac:graphicFrameMkLst>
        </pc:graphicFrameChg>
        <pc:graphicFrameChg chg="del">
          <ac:chgData name="David  McVay" userId="421e7e82-f274-4901-a9af-9ac0fab77e26" providerId="ADAL" clId="{8A23AA0E-71A8-4FA9-90D4-2D7AA32D23D1}" dt="2022-10-03T18:47:21.061" v="7965" actId="478"/>
          <ac:graphicFrameMkLst>
            <pc:docMk/>
            <pc:sldMk cId="3792911601" sldId="326"/>
            <ac:graphicFrameMk id="9" creationId="{6F0E1416-550A-B6C3-4FBE-A7E7544CE877}"/>
          </ac:graphicFrameMkLst>
        </pc:graphicFrameChg>
        <pc:graphicFrameChg chg="del">
          <ac:chgData name="David  McVay" userId="421e7e82-f274-4901-a9af-9ac0fab77e26" providerId="ADAL" clId="{8A23AA0E-71A8-4FA9-90D4-2D7AA32D23D1}" dt="2022-10-03T18:46:50.064" v="7859" actId="478"/>
          <ac:graphicFrameMkLst>
            <pc:docMk/>
            <pc:sldMk cId="3792911601" sldId="326"/>
            <ac:graphicFrameMk id="10" creationId="{5CBB61C3-AAF6-72F4-79BF-06F5D7ED1E07}"/>
          </ac:graphicFrameMkLst>
        </pc:graphicFrameChg>
      </pc:sldChg>
      <pc:sldChg chg="delSp modSp mod">
        <pc:chgData name="David  McVay" userId="421e7e82-f274-4901-a9af-9ac0fab77e26" providerId="ADAL" clId="{8A23AA0E-71A8-4FA9-90D4-2D7AA32D23D1}" dt="2022-10-03T18:50:55.032" v="8453"/>
        <pc:sldMkLst>
          <pc:docMk/>
          <pc:sldMk cId="627485448" sldId="327"/>
        </pc:sldMkLst>
        <pc:spChg chg="mod">
          <ac:chgData name="David  McVay" userId="421e7e82-f274-4901-a9af-9ac0fab77e26" providerId="ADAL" clId="{8A23AA0E-71A8-4FA9-90D4-2D7AA32D23D1}" dt="2022-10-03T18:49:36.743" v="8208" actId="20577"/>
          <ac:spMkLst>
            <pc:docMk/>
            <pc:sldMk cId="627485448" sldId="327"/>
            <ac:spMk id="16" creationId="{A02D2A1A-55D1-ED40-933B-3BDD921F6417}"/>
          </ac:spMkLst>
        </pc:spChg>
        <pc:graphicFrameChg chg="mod">
          <ac:chgData name="David  McVay" userId="421e7e82-f274-4901-a9af-9ac0fab77e26" providerId="ADAL" clId="{8A23AA0E-71A8-4FA9-90D4-2D7AA32D23D1}" dt="2022-10-03T18:50:54.981" v="8451"/>
          <ac:graphicFrameMkLst>
            <pc:docMk/>
            <pc:sldMk cId="627485448" sldId="327"/>
            <ac:graphicFrameMk id="3" creationId="{D78544CD-D188-7881-4E5A-18737F0220A5}"/>
          </ac:graphicFrameMkLst>
        </pc:graphicFrameChg>
        <pc:graphicFrameChg chg="mod">
          <ac:chgData name="David  McVay" userId="421e7e82-f274-4901-a9af-9ac0fab77e26" providerId="ADAL" clId="{8A23AA0E-71A8-4FA9-90D4-2D7AA32D23D1}" dt="2022-10-03T18:50:55.017" v="8452"/>
          <ac:graphicFrameMkLst>
            <pc:docMk/>
            <pc:sldMk cId="627485448" sldId="327"/>
            <ac:graphicFrameMk id="5" creationId="{1328F608-840C-F2E3-AC34-58EFC946234B}"/>
          </ac:graphicFrameMkLst>
        </pc:graphicFrameChg>
        <pc:graphicFrameChg chg="mod">
          <ac:chgData name="David  McVay" userId="421e7e82-f274-4901-a9af-9ac0fab77e26" providerId="ADAL" clId="{8A23AA0E-71A8-4FA9-90D4-2D7AA32D23D1}" dt="2022-10-03T18:50:55.032" v="8453"/>
          <ac:graphicFrameMkLst>
            <pc:docMk/>
            <pc:sldMk cId="627485448" sldId="327"/>
            <ac:graphicFrameMk id="6" creationId="{6D562C58-BAE2-A5E4-4FB2-9CB213BBC1C0}"/>
          </ac:graphicFrameMkLst>
        </pc:graphicFrameChg>
        <pc:graphicFrameChg chg="del">
          <ac:chgData name="David  McVay" userId="421e7e82-f274-4901-a9af-9ac0fab77e26" providerId="ADAL" clId="{8A23AA0E-71A8-4FA9-90D4-2D7AA32D23D1}" dt="2022-10-03T18:48:50.722" v="8087" actId="478"/>
          <ac:graphicFrameMkLst>
            <pc:docMk/>
            <pc:sldMk cId="627485448" sldId="327"/>
            <ac:graphicFrameMk id="8" creationId="{1E17832E-68CA-7205-159A-278955C729B7}"/>
          </ac:graphicFrameMkLst>
        </pc:graphicFrameChg>
        <pc:graphicFrameChg chg="del">
          <ac:chgData name="David  McVay" userId="421e7e82-f274-4901-a9af-9ac0fab77e26" providerId="ADAL" clId="{8A23AA0E-71A8-4FA9-90D4-2D7AA32D23D1}" dt="2022-10-03T18:49:11.443" v="8196" actId="478"/>
          <ac:graphicFrameMkLst>
            <pc:docMk/>
            <pc:sldMk cId="627485448" sldId="327"/>
            <ac:graphicFrameMk id="9" creationId="{AACEE117-C1EC-1819-0C7E-90DC49A9561A}"/>
          </ac:graphicFrameMkLst>
        </pc:graphicFrameChg>
        <pc:graphicFrameChg chg="del">
          <ac:chgData name="David  McVay" userId="421e7e82-f274-4901-a9af-9ac0fab77e26" providerId="ADAL" clId="{8A23AA0E-71A8-4FA9-90D4-2D7AA32D23D1}" dt="2022-10-03T18:48:40.285" v="8084" actId="478"/>
          <ac:graphicFrameMkLst>
            <pc:docMk/>
            <pc:sldMk cId="627485448" sldId="327"/>
            <ac:graphicFrameMk id="10" creationId="{877FE172-D154-F3D7-6A7A-6ECF05137033}"/>
          </ac:graphicFrameMkLst>
        </pc:graphicFrameChg>
      </pc:sldChg>
      <pc:sldChg chg="delSp modSp mod">
        <pc:chgData name="David  McVay" userId="421e7e82-f274-4901-a9af-9ac0fab77e26" providerId="ADAL" clId="{8A23AA0E-71A8-4FA9-90D4-2D7AA32D23D1}" dt="2022-10-03T18:50:55.064" v="8456"/>
        <pc:sldMkLst>
          <pc:docMk/>
          <pc:sldMk cId="2385007914" sldId="328"/>
        </pc:sldMkLst>
        <pc:spChg chg="mod">
          <ac:chgData name="David  McVay" userId="421e7e82-f274-4901-a9af-9ac0fab77e26" providerId="ADAL" clId="{8A23AA0E-71A8-4FA9-90D4-2D7AA32D23D1}" dt="2022-10-03T18:50:43.273" v="8340" actId="20577"/>
          <ac:spMkLst>
            <pc:docMk/>
            <pc:sldMk cId="2385007914" sldId="328"/>
            <ac:spMk id="16" creationId="{A02D2A1A-55D1-ED40-933B-3BDD921F6417}"/>
          </ac:spMkLst>
        </pc:spChg>
        <pc:graphicFrameChg chg="mod">
          <ac:chgData name="David  McVay" userId="421e7e82-f274-4901-a9af-9ac0fab77e26" providerId="ADAL" clId="{8A23AA0E-71A8-4FA9-90D4-2D7AA32D23D1}" dt="2022-10-03T18:50:55.048" v="8454"/>
          <ac:graphicFrameMkLst>
            <pc:docMk/>
            <pc:sldMk cId="2385007914" sldId="328"/>
            <ac:graphicFrameMk id="3" creationId="{A3A886B8-4844-4B7E-45D8-516616FB39D6}"/>
          </ac:graphicFrameMkLst>
        </pc:graphicFrameChg>
        <pc:graphicFrameChg chg="mod">
          <ac:chgData name="David  McVay" userId="421e7e82-f274-4901-a9af-9ac0fab77e26" providerId="ADAL" clId="{8A23AA0E-71A8-4FA9-90D4-2D7AA32D23D1}" dt="2022-10-03T18:50:55.048" v="8455"/>
          <ac:graphicFrameMkLst>
            <pc:docMk/>
            <pc:sldMk cId="2385007914" sldId="328"/>
            <ac:graphicFrameMk id="5" creationId="{70F209AC-706D-4E07-C691-75F74975D5B4}"/>
          </ac:graphicFrameMkLst>
        </pc:graphicFrameChg>
        <pc:graphicFrameChg chg="mod">
          <ac:chgData name="David  McVay" userId="421e7e82-f274-4901-a9af-9ac0fab77e26" providerId="ADAL" clId="{8A23AA0E-71A8-4FA9-90D4-2D7AA32D23D1}" dt="2022-10-03T18:50:55.064" v="8456"/>
          <ac:graphicFrameMkLst>
            <pc:docMk/>
            <pc:sldMk cId="2385007914" sldId="328"/>
            <ac:graphicFrameMk id="6" creationId="{FCB1BBBE-FCC4-50FB-D129-70D2F2616462}"/>
          </ac:graphicFrameMkLst>
        </pc:graphicFrameChg>
        <pc:graphicFrameChg chg="del">
          <ac:chgData name="David  McVay" userId="421e7e82-f274-4901-a9af-9ac0fab77e26" providerId="ADAL" clId="{8A23AA0E-71A8-4FA9-90D4-2D7AA32D23D1}" dt="2022-10-03T18:50:06.975" v="8270" actId="478"/>
          <ac:graphicFrameMkLst>
            <pc:docMk/>
            <pc:sldMk cId="2385007914" sldId="328"/>
            <ac:graphicFrameMk id="7" creationId="{8A0C589A-9565-7096-B8AD-74E153635D46}"/>
          </ac:graphicFrameMkLst>
        </pc:graphicFrameChg>
        <pc:graphicFrameChg chg="del">
          <ac:chgData name="David  McVay" userId="421e7e82-f274-4901-a9af-9ac0fab77e26" providerId="ADAL" clId="{8A23AA0E-71A8-4FA9-90D4-2D7AA32D23D1}" dt="2022-10-03T18:50:23.448" v="8329" actId="478"/>
          <ac:graphicFrameMkLst>
            <pc:docMk/>
            <pc:sldMk cId="2385007914" sldId="328"/>
            <ac:graphicFrameMk id="8" creationId="{1D32CF7B-976A-CE7F-455C-BC6FD7D930D2}"/>
          </ac:graphicFrameMkLst>
        </pc:graphicFrameChg>
        <pc:graphicFrameChg chg="del">
          <ac:chgData name="David  McVay" userId="421e7e82-f274-4901-a9af-9ac0fab77e26" providerId="ADAL" clId="{8A23AA0E-71A8-4FA9-90D4-2D7AA32D23D1}" dt="2022-10-03T18:49:51.593" v="8209" actId="478"/>
          <ac:graphicFrameMkLst>
            <pc:docMk/>
            <pc:sldMk cId="2385007914" sldId="328"/>
            <ac:graphicFrameMk id="9" creationId="{6947C786-2E29-268E-4CCC-A7F1B8C31C94}"/>
          </ac:graphicFrameMkLst>
        </pc:graphicFrameChg>
      </pc:sldChg>
      <pc:sldChg chg="delSp modSp mod">
        <pc:chgData name="David  McVay" userId="421e7e82-f274-4901-a9af-9ac0fab77e26" providerId="ADAL" clId="{8A23AA0E-71A8-4FA9-90D4-2D7AA32D23D1}" dt="2022-10-03T18:50:55.249" v="8459"/>
        <pc:sldMkLst>
          <pc:docMk/>
          <pc:sldMk cId="1009090701" sldId="329"/>
        </pc:sldMkLst>
        <pc:spChg chg="mod">
          <ac:chgData name="David  McVay" userId="421e7e82-f274-4901-a9af-9ac0fab77e26" providerId="ADAL" clId="{8A23AA0E-71A8-4FA9-90D4-2D7AA32D23D1}" dt="2022-10-03T18:14:28.606" v="3669" actId="20577"/>
          <ac:spMkLst>
            <pc:docMk/>
            <pc:sldMk cId="1009090701" sldId="329"/>
            <ac:spMk id="6" creationId="{139860E4-2F6F-2A4A-8532-D468EC943E03}"/>
          </ac:spMkLst>
        </pc:spChg>
        <pc:graphicFrameChg chg="mod">
          <ac:chgData name="David  McVay" userId="421e7e82-f274-4901-a9af-9ac0fab77e26" providerId="ADAL" clId="{8A23AA0E-71A8-4FA9-90D4-2D7AA32D23D1}" dt="2022-10-03T18:50:55.202" v="8458"/>
          <ac:graphicFrameMkLst>
            <pc:docMk/>
            <pc:sldMk cId="1009090701" sldId="329"/>
            <ac:graphicFrameMk id="3" creationId="{083769EA-34F8-A15B-85AF-0C76DBE18052}"/>
          </ac:graphicFrameMkLst>
        </pc:graphicFrameChg>
        <pc:graphicFrameChg chg="mod">
          <ac:chgData name="David  McVay" userId="421e7e82-f274-4901-a9af-9ac0fab77e26" providerId="ADAL" clId="{8A23AA0E-71A8-4FA9-90D4-2D7AA32D23D1}" dt="2022-10-03T18:50:55.249" v="8459"/>
          <ac:graphicFrameMkLst>
            <pc:docMk/>
            <pc:sldMk cId="1009090701" sldId="329"/>
            <ac:graphicFrameMk id="5" creationId="{E8125F6E-E01C-B08B-71F7-B8BC332BE7D8}"/>
          </ac:graphicFrameMkLst>
        </pc:graphicFrameChg>
        <pc:graphicFrameChg chg="del">
          <ac:chgData name="David  McVay" userId="421e7e82-f274-4901-a9af-9ac0fab77e26" providerId="ADAL" clId="{8A23AA0E-71A8-4FA9-90D4-2D7AA32D23D1}" dt="2022-10-03T18:12:07.674" v="3662" actId="478"/>
          <ac:graphicFrameMkLst>
            <pc:docMk/>
            <pc:sldMk cId="1009090701" sldId="329"/>
            <ac:graphicFrameMk id="7" creationId="{CB4D3643-132D-B25C-84E3-6BD1FE84333E}"/>
          </ac:graphicFrameMkLst>
        </pc:graphicFrameChg>
        <pc:graphicFrameChg chg="del">
          <ac:chgData name="David  McVay" userId="421e7e82-f274-4901-a9af-9ac0fab77e26" providerId="ADAL" clId="{8A23AA0E-71A8-4FA9-90D4-2D7AA32D23D1}" dt="2022-10-03T18:14:05.940" v="3667" actId="478"/>
          <ac:graphicFrameMkLst>
            <pc:docMk/>
            <pc:sldMk cId="1009090701" sldId="329"/>
            <ac:graphicFrameMk id="8" creationId="{6982C290-5D37-F655-8B34-277A3EBBD13B}"/>
          </ac:graphicFrameMkLst>
        </pc:graphicFrameChg>
      </pc:sldChg>
      <pc:sldChg chg="addSp delSp modSp mod">
        <pc:chgData name="David  McVay" userId="421e7e82-f274-4901-a9af-9ac0fab77e26" providerId="ADAL" clId="{8A23AA0E-71A8-4FA9-90D4-2D7AA32D23D1}" dt="2022-10-03T18:50:55.296" v="8460"/>
        <pc:sldMkLst>
          <pc:docMk/>
          <pc:sldMk cId="2261024309" sldId="330"/>
        </pc:sldMkLst>
        <pc:graphicFrameChg chg="del">
          <ac:chgData name="David  McVay" userId="421e7e82-f274-4901-a9af-9ac0fab77e26" providerId="ADAL" clId="{8A23AA0E-71A8-4FA9-90D4-2D7AA32D23D1}" dt="2022-10-03T18:14:40.792" v="3673" actId="478"/>
          <ac:graphicFrameMkLst>
            <pc:docMk/>
            <pc:sldMk cId="2261024309" sldId="330"/>
            <ac:graphicFrameMk id="3" creationId="{B2388701-436C-BF2E-AB5F-5C16E9212740}"/>
          </ac:graphicFrameMkLst>
        </pc:graphicFrameChg>
        <pc:graphicFrameChg chg="mod">
          <ac:chgData name="David  McVay" userId="421e7e82-f274-4901-a9af-9ac0fab77e26" providerId="ADAL" clId="{8A23AA0E-71A8-4FA9-90D4-2D7AA32D23D1}" dt="2022-10-03T18:50:55.296" v="8460"/>
          <ac:graphicFrameMkLst>
            <pc:docMk/>
            <pc:sldMk cId="2261024309" sldId="330"/>
            <ac:graphicFrameMk id="5" creationId="{D51B2ABC-C415-42D2-143E-CF5623870ACB}"/>
          </ac:graphicFrameMkLst>
        </pc:graphicFrameChg>
        <pc:picChg chg="add mod">
          <ac:chgData name="David  McVay" userId="421e7e82-f274-4901-a9af-9ac0fab77e26" providerId="ADAL" clId="{8A23AA0E-71A8-4FA9-90D4-2D7AA32D23D1}" dt="2022-10-03T18:15:57.474" v="3693" actId="1076"/>
          <ac:picMkLst>
            <pc:docMk/>
            <pc:sldMk cId="2261024309" sldId="330"/>
            <ac:picMk id="7" creationId="{3FBD613B-1ED2-7B5E-FBB1-8190CA1E8FA7}"/>
          </ac:picMkLst>
        </pc:picChg>
        <pc:picChg chg="del">
          <ac:chgData name="David  McVay" userId="421e7e82-f274-4901-a9af-9ac0fab77e26" providerId="ADAL" clId="{8A23AA0E-71A8-4FA9-90D4-2D7AA32D23D1}" dt="2022-10-03T18:15:51.171" v="3691" actId="478"/>
          <ac:picMkLst>
            <pc:docMk/>
            <pc:sldMk cId="2261024309" sldId="330"/>
            <ac:picMk id="8" creationId="{12AEDA97-B92B-55CF-BA37-9012448AB1F6}"/>
          </ac:picMkLst>
        </pc:picChg>
      </pc:sldChg>
      <pc:sldChg chg="delSp modSp mod">
        <pc:chgData name="David  McVay" userId="421e7e82-f274-4901-a9af-9ac0fab77e26" providerId="ADAL" clId="{8A23AA0E-71A8-4FA9-90D4-2D7AA32D23D1}" dt="2022-10-03T18:50:55.380" v="8463"/>
        <pc:sldMkLst>
          <pc:docMk/>
          <pc:sldMk cId="3119344555" sldId="331"/>
        </pc:sldMkLst>
        <pc:spChg chg="mod">
          <ac:chgData name="David  McVay" userId="421e7e82-f274-4901-a9af-9ac0fab77e26" providerId="ADAL" clId="{8A23AA0E-71A8-4FA9-90D4-2D7AA32D23D1}" dt="2022-10-03T18:17:07.392" v="3753" actId="20577"/>
          <ac:spMkLst>
            <pc:docMk/>
            <pc:sldMk cId="3119344555" sldId="331"/>
            <ac:spMk id="16" creationId="{A02D2A1A-55D1-ED40-933B-3BDD921F6417}"/>
          </ac:spMkLst>
        </pc:spChg>
        <pc:graphicFrameChg chg="mod">
          <ac:chgData name="David  McVay" userId="421e7e82-f274-4901-a9af-9ac0fab77e26" providerId="ADAL" clId="{8A23AA0E-71A8-4FA9-90D4-2D7AA32D23D1}" dt="2022-10-03T18:50:55.349" v="8461"/>
          <ac:graphicFrameMkLst>
            <pc:docMk/>
            <pc:sldMk cId="3119344555" sldId="331"/>
            <ac:graphicFrameMk id="3" creationId="{FB1849A3-81A8-0398-3247-EC66FC888EE3}"/>
          </ac:graphicFrameMkLst>
        </pc:graphicFrameChg>
        <pc:graphicFrameChg chg="mod">
          <ac:chgData name="David  McVay" userId="421e7e82-f274-4901-a9af-9ac0fab77e26" providerId="ADAL" clId="{8A23AA0E-71A8-4FA9-90D4-2D7AA32D23D1}" dt="2022-10-03T18:50:55.365" v="8462"/>
          <ac:graphicFrameMkLst>
            <pc:docMk/>
            <pc:sldMk cId="3119344555" sldId="331"/>
            <ac:graphicFrameMk id="6" creationId="{DFA225B9-B9AC-4BDA-1933-B02679CDA81D}"/>
          </ac:graphicFrameMkLst>
        </pc:graphicFrameChg>
        <pc:graphicFrameChg chg="mod">
          <ac:chgData name="David  McVay" userId="421e7e82-f274-4901-a9af-9ac0fab77e26" providerId="ADAL" clId="{8A23AA0E-71A8-4FA9-90D4-2D7AA32D23D1}" dt="2022-10-03T18:50:55.380" v="8463"/>
          <ac:graphicFrameMkLst>
            <pc:docMk/>
            <pc:sldMk cId="3119344555" sldId="331"/>
            <ac:graphicFrameMk id="7" creationId="{0106D76C-DC2C-F19B-3CC6-697DBD51C569}"/>
          </ac:graphicFrameMkLst>
        </pc:graphicFrameChg>
        <pc:graphicFrameChg chg="del">
          <ac:chgData name="David  McVay" userId="421e7e82-f274-4901-a9af-9ac0fab77e26" providerId="ADAL" clId="{8A23AA0E-71A8-4FA9-90D4-2D7AA32D23D1}" dt="2022-10-03T18:16:30.653" v="3737" actId="478"/>
          <ac:graphicFrameMkLst>
            <pc:docMk/>
            <pc:sldMk cId="3119344555" sldId="331"/>
            <ac:graphicFrameMk id="8" creationId="{3F6D7D2A-DF8C-B2A1-3E40-20DFFF123A46}"/>
          </ac:graphicFrameMkLst>
        </pc:graphicFrameChg>
        <pc:graphicFrameChg chg="del">
          <ac:chgData name="David  McVay" userId="421e7e82-f274-4901-a9af-9ac0fab77e26" providerId="ADAL" clId="{8A23AA0E-71A8-4FA9-90D4-2D7AA32D23D1}" dt="2022-10-03T18:16:46.508" v="3745" actId="478"/>
          <ac:graphicFrameMkLst>
            <pc:docMk/>
            <pc:sldMk cId="3119344555" sldId="331"/>
            <ac:graphicFrameMk id="9" creationId="{A6CC9C14-7C8C-7874-166B-E6D71296B6E4}"/>
          </ac:graphicFrameMkLst>
        </pc:graphicFrameChg>
        <pc:graphicFrameChg chg="del">
          <ac:chgData name="David  McVay" userId="421e7e82-f274-4901-a9af-9ac0fab77e26" providerId="ADAL" clId="{8A23AA0E-71A8-4FA9-90D4-2D7AA32D23D1}" dt="2022-10-03T18:16:13.610" v="3729" actId="478"/>
          <ac:graphicFrameMkLst>
            <pc:docMk/>
            <pc:sldMk cId="3119344555" sldId="331"/>
            <ac:graphicFrameMk id="10" creationId="{B13BF0A5-78E7-9926-501C-815B178BF5E9}"/>
          </ac:graphicFrameMkLst>
        </pc:graphicFrameChg>
      </pc:sldChg>
      <pc:sldChg chg="delSp modSp mod">
        <pc:chgData name="David  McVay" userId="421e7e82-f274-4901-a9af-9ac0fab77e26" providerId="ADAL" clId="{8A23AA0E-71A8-4FA9-90D4-2D7AA32D23D1}" dt="2022-10-03T18:50:55.402" v="8466"/>
        <pc:sldMkLst>
          <pc:docMk/>
          <pc:sldMk cId="3665854369" sldId="332"/>
        </pc:sldMkLst>
        <pc:spChg chg="mod">
          <ac:chgData name="David  McVay" userId="421e7e82-f274-4901-a9af-9ac0fab77e26" providerId="ADAL" clId="{8A23AA0E-71A8-4FA9-90D4-2D7AA32D23D1}" dt="2022-10-03T18:21:03.053" v="4181" actId="6549"/>
          <ac:spMkLst>
            <pc:docMk/>
            <pc:sldMk cId="3665854369" sldId="332"/>
            <ac:spMk id="16" creationId="{A02D2A1A-55D1-ED40-933B-3BDD921F6417}"/>
          </ac:spMkLst>
        </pc:spChg>
        <pc:graphicFrameChg chg="mod">
          <ac:chgData name="David  McVay" userId="421e7e82-f274-4901-a9af-9ac0fab77e26" providerId="ADAL" clId="{8A23AA0E-71A8-4FA9-90D4-2D7AA32D23D1}" dt="2022-10-03T18:50:55.380" v="8464"/>
          <ac:graphicFrameMkLst>
            <pc:docMk/>
            <pc:sldMk cId="3665854369" sldId="332"/>
            <ac:graphicFrameMk id="3" creationId="{55177A74-84CB-3CF1-F30E-74451B61ABCE}"/>
          </ac:graphicFrameMkLst>
        </pc:graphicFrameChg>
        <pc:graphicFrameChg chg="mod">
          <ac:chgData name="David  McVay" userId="421e7e82-f274-4901-a9af-9ac0fab77e26" providerId="ADAL" clId="{8A23AA0E-71A8-4FA9-90D4-2D7AA32D23D1}" dt="2022-10-03T18:50:55.396" v="8465"/>
          <ac:graphicFrameMkLst>
            <pc:docMk/>
            <pc:sldMk cId="3665854369" sldId="332"/>
            <ac:graphicFrameMk id="5" creationId="{AF36F6FE-6720-3232-9661-71D60840680C}"/>
          </ac:graphicFrameMkLst>
        </pc:graphicFrameChg>
        <pc:graphicFrameChg chg="mod">
          <ac:chgData name="David  McVay" userId="421e7e82-f274-4901-a9af-9ac0fab77e26" providerId="ADAL" clId="{8A23AA0E-71A8-4FA9-90D4-2D7AA32D23D1}" dt="2022-10-03T18:50:55.402" v="8466"/>
          <ac:graphicFrameMkLst>
            <pc:docMk/>
            <pc:sldMk cId="3665854369" sldId="332"/>
            <ac:graphicFrameMk id="6" creationId="{22707467-2E34-73A1-FD7F-7F6BD895AA62}"/>
          </ac:graphicFrameMkLst>
        </pc:graphicFrameChg>
        <pc:graphicFrameChg chg="del">
          <ac:chgData name="David  McVay" userId="421e7e82-f274-4901-a9af-9ac0fab77e26" providerId="ADAL" clId="{8A23AA0E-71A8-4FA9-90D4-2D7AA32D23D1}" dt="2022-10-03T18:17:49.068" v="3765" actId="478"/>
          <ac:graphicFrameMkLst>
            <pc:docMk/>
            <pc:sldMk cId="3665854369" sldId="332"/>
            <ac:graphicFrameMk id="8" creationId="{636D188E-5031-E9FB-8FB9-ECA88D4DDD43}"/>
          </ac:graphicFrameMkLst>
        </pc:graphicFrameChg>
        <pc:graphicFrameChg chg="del">
          <ac:chgData name="David  McVay" userId="421e7e82-f274-4901-a9af-9ac0fab77e26" providerId="ADAL" clId="{8A23AA0E-71A8-4FA9-90D4-2D7AA32D23D1}" dt="2022-10-03T18:18:03.734" v="3776" actId="478"/>
          <ac:graphicFrameMkLst>
            <pc:docMk/>
            <pc:sldMk cId="3665854369" sldId="332"/>
            <ac:graphicFrameMk id="9" creationId="{989E86E4-C97E-22D7-2039-89DD58A7A102}"/>
          </ac:graphicFrameMkLst>
        </pc:graphicFrameChg>
        <pc:graphicFrameChg chg="del">
          <ac:chgData name="David  McVay" userId="421e7e82-f274-4901-a9af-9ac0fab77e26" providerId="ADAL" clId="{8A23AA0E-71A8-4FA9-90D4-2D7AA32D23D1}" dt="2022-10-03T18:17:22.935" v="3754" actId="478"/>
          <ac:graphicFrameMkLst>
            <pc:docMk/>
            <pc:sldMk cId="3665854369" sldId="332"/>
            <ac:graphicFrameMk id="10" creationId="{B2F12101-87EB-A9D4-BF25-CB0BE390A556}"/>
          </ac:graphicFrameMkLst>
        </pc:graphicFrameChg>
      </pc:sldChg>
      <pc:sldChg chg="delSp modSp mod">
        <pc:chgData name="David  McVay" userId="421e7e82-f274-4901-a9af-9ac0fab77e26" providerId="ADAL" clId="{8A23AA0E-71A8-4FA9-90D4-2D7AA32D23D1}" dt="2022-10-03T18:50:55.434" v="8469"/>
        <pc:sldMkLst>
          <pc:docMk/>
          <pc:sldMk cId="1528864283" sldId="333"/>
        </pc:sldMkLst>
        <pc:graphicFrameChg chg="mod">
          <ac:chgData name="David  McVay" userId="421e7e82-f274-4901-a9af-9ac0fab77e26" providerId="ADAL" clId="{8A23AA0E-71A8-4FA9-90D4-2D7AA32D23D1}" dt="2022-10-03T18:50:55.402" v="8467"/>
          <ac:graphicFrameMkLst>
            <pc:docMk/>
            <pc:sldMk cId="1528864283" sldId="333"/>
            <ac:graphicFrameMk id="3" creationId="{6A7D315B-2D3B-45F9-7205-36E2E19D5120}"/>
          </ac:graphicFrameMkLst>
        </pc:graphicFrameChg>
        <pc:graphicFrameChg chg="mod">
          <ac:chgData name="David  McVay" userId="421e7e82-f274-4901-a9af-9ac0fab77e26" providerId="ADAL" clId="{8A23AA0E-71A8-4FA9-90D4-2D7AA32D23D1}" dt="2022-10-03T18:50:55.418" v="8468"/>
          <ac:graphicFrameMkLst>
            <pc:docMk/>
            <pc:sldMk cId="1528864283" sldId="333"/>
            <ac:graphicFrameMk id="6" creationId="{721D0462-6255-E9B3-8749-B5DA898CBD7D}"/>
          </ac:graphicFrameMkLst>
        </pc:graphicFrameChg>
        <pc:graphicFrameChg chg="mod">
          <ac:chgData name="David  McVay" userId="421e7e82-f274-4901-a9af-9ac0fab77e26" providerId="ADAL" clId="{8A23AA0E-71A8-4FA9-90D4-2D7AA32D23D1}" dt="2022-10-03T18:50:55.434" v="8469"/>
          <ac:graphicFrameMkLst>
            <pc:docMk/>
            <pc:sldMk cId="1528864283" sldId="333"/>
            <ac:graphicFrameMk id="7" creationId="{2F345E82-3236-CCCF-3613-2545E0BEC58F}"/>
          </ac:graphicFrameMkLst>
        </pc:graphicFrameChg>
        <pc:graphicFrameChg chg="del">
          <ac:chgData name="David  McVay" userId="421e7e82-f274-4901-a9af-9ac0fab77e26" providerId="ADAL" clId="{8A23AA0E-71A8-4FA9-90D4-2D7AA32D23D1}" dt="2022-10-03T18:21:35.913" v="4226" actId="478"/>
          <ac:graphicFrameMkLst>
            <pc:docMk/>
            <pc:sldMk cId="1528864283" sldId="333"/>
            <ac:graphicFrameMk id="8" creationId="{8EC7527E-A035-3D9D-7FFC-642FECEF1E14}"/>
          </ac:graphicFrameMkLst>
        </pc:graphicFrameChg>
        <pc:graphicFrameChg chg="del">
          <ac:chgData name="David  McVay" userId="421e7e82-f274-4901-a9af-9ac0fab77e26" providerId="ADAL" clId="{8A23AA0E-71A8-4FA9-90D4-2D7AA32D23D1}" dt="2022-10-03T18:21:45.259" v="4228" actId="478"/>
          <ac:graphicFrameMkLst>
            <pc:docMk/>
            <pc:sldMk cId="1528864283" sldId="333"/>
            <ac:graphicFrameMk id="9" creationId="{6FD29AC3-24E2-642E-3CFF-439BE32FC47A}"/>
          </ac:graphicFrameMkLst>
        </pc:graphicFrameChg>
        <pc:graphicFrameChg chg="del">
          <ac:chgData name="David  McVay" userId="421e7e82-f274-4901-a9af-9ac0fab77e26" providerId="ADAL" clId="{8A23AA0E-71A8-4FA9-90D4-2D7AA32D23D1}" dt="2022-10-03T18:21:19.535" v="4212" actId="478"/>
          <ac:graphicFrameMkLst>
            <pc:docMk/>
            <pc:sldMk cId="1528864283" sldId="333"/>
            <ac:graphicFrameMk id="10" creationId="{5B93EF97-FA04-D00C-7D9C-AB2A29D18526}"/>
          </ac:graphicFrameMkLst>
        </pc:graphicFrameChg>
      </pc:sldChg>
      <pc:sldChg chg="delSp modSp mod">
        <pc:chgData name="David  McVay" userId="421e7e82-f274-4901-a9af-9ac0fab77e26" providerId="ADAL" clId="{8A23AA0E-71A8-4FA9-90D4-2D7AA32D23D1}" dt="2022-10-03T18:50:55.449" v="8471"/>
        <pc:sldMkLst>
          <pc:docMk/>
          <pc:sldMk cId="1141130496" sldId="334"/>
        </pc:sldMkLst>
        <pc:graphicFrameChg chg="mod">
          <ac:chgData name="David  McVay" userId="421e7e82-f274-4901-a9af-9ac0fab77e26" providerId="ADAL" clId="{8A23AA0E-71A8-4FA9-90D4-2D7AA32D23D1}" dt="2022-10-03T18:50:55.434" v="8470"/>
          <ac:graphicFrameMkLst>
            <pc:docMk/>
            <pc:sldMk cId="1141130496" sldId="334"/>
            <ac:graphicFrameMk id="3" creationId="{058CF84F-64BD-F267-105C-1C8F545B55F1}"/>
          </ac:graphicFrameMkLst>
        </pc:graphicFrameChg>
        <pc:graphicFrameChg chg="del">
          <ac:chgData name="David  McVay" userId="421e7e82-f274-4901-a9af-9ac0fab77e26" providerId="ADAL" clId="{8A23AA0E-71A8-4FA9-90D4-2D7AA32D23D1}" dt="2022-10-03T18:23:17.910" v="4292" actId="478"/>
          <ac:graphicFrameMkLst>
            <pc:docMk/>
            <pc:sldMk cId="1141130496" sldId="334"/>
            <ac:graphicFrameMk id="5" creationId="{3FD6354E-16A9-5BF0-3FD4-D21272C7C5A0}"/>
          </ac:graphicFrameMkLst>
        </pc:graphicFrameChg>
        <pc:graphicFrameChg chg="mod">
          <ac:chgData name="David  McVay" userId="421e7e82-f274-4901-a9af-9ac0fab77e26" providerId="ADAL" clId="{8A23AA0E-71A8-4FA9-90D4-2D7AA32D23D1}" dt="2022-10-03T18:50:55.449" v="8471"/>
          <ac:graphicFrameMkLst>
            <pc:docMk/>
            <pc:sldMk cId="1141130496" sldId="334"/>
            <ac:graphicFrameMk id="6" creationId="{1CC7F5D4-3266-F00F-480B-2744A8273CE3}"/>
          </ac:graphicFrameMkLst>
        </pc:graphicFrameChg>
        <pc:graphicFrameChg chg="del">
          <ac:chgData name="David  McVay" userId="421e7e82-f274-4901-a9af-9ac0fab77e26" providerId="ADAL" clId="{8A23AA0E-71A8-4FA9-90D4-2D7AA32D23D1}" dt="2022-10-03T18:23:01.305" v="4275" actId="478"/>
          <ac:graphicFrameMkLst>
            <pc:docMk/>
            <pc:sldMk cId="1141130496" sldId="334"/>
            <ac:graphicFrameMk id="8" creationId="{1BA02AA2-7392-C011-0CE9-06081BF26D3C}"/>
          </ac:graphicFrameMkLst>
        </pc:graphicFrameChg>
      </pc:sldChg>
      <pc:sldChg chg="addSp delSp modSp mod">
        <pc:chgData name="David  McVay" userId="421e7e82-f274-4901-a9af-9ac0fab77e26" providerId="ADAL" clId="{8A23AA0E-71A8-4FA9-90D4-2D7AA32D23D1}" dt="2022-10-03T18:50:55.465" v="8472"/>
        <pc:sldMkLst>
          <pc:docMk/>
          <pc:sldMk cId="3932875101" sldId="335"/>
        </pc:sldMkLst>
        <pc:graphicFrameChg chg="del">
          <ac:chgData name="David  McVay" userId="421e7e82-f274-4901-a9af-9ac0fab77e26" providerId="ADAL" clId="{8A23AA0E-71A8-4FA9-90D4-2D7AA32D23D1}" dt="2022-10-03T18:24:54.419" v="4403" actId="478"/>
          <ac:graphicFrameMkLst>
            <pc:docMk/>
            <pc:sldMk cId="3932875101" sldId="335"/>
            <ac:graphicFrameMk id="3" creationId="{0F373EC5-BD92-CC4B-61A8-C36A8F5346E4}"/>
          </ac:graphicFrameMkLst>
        </pc:graphicFrameChg>
        <pc:graphicFrameChg chg="del">
          <ac:chgData name="David  McVay" userId="421e7e82-f274-4901-a9af-9ac0fab77e26" providerId="ADAL" clId="{8A23AA0E-71A8-4FA9-90D4-2D7AA32D23D1}" dt="2022-10-03T18:24:27.008" v="4355" actId="478"/>
          <ac:graphicFrameMkLst>
            <pc:docMk/>
            <pc:sldMk cId="3932875101" sldId="335"/>
            <ac:graphicFrameMk id="5" creationId="{3A402BC6-05B8-1113-2B4A-7453E187A421}"/>
          </ac:graphicFrameMkLst>
        </pc:graphicFrameChg>
        <pc:graphicFrameChg chg="mod">
          <ac:chgData name="David  McVay" userId="421e7e82-f274-4901-a9af-9ac0fab77e26" providerId="ADAL" clId="{8A23AA0E-71A8-4FA9-90D4-2D7AA32D23D1}" dt="2022-10-03T18:50:55.465" v="8472"/>
          <ac:graphicFrameMkLst>
            <pc:docMk/>
            <pc:sldMk cId="3932875101" sldId="335"/>
            <ac:graphicFrameMk id="9" creationId="{2F80238C-D411-990D-1802-90DC798A6F6C}"/>
          </ac:graphicFrameMkLst>
        </pc:graphicFrameChg>
        <pc:picChg chg="add mod">
          <ac:chgData name="David  McVay" userId="421e7e82-f274-4901-a9af-9ac0fab77e26" providerId="ADAL" clId="{8A23AA0E-71A8-4FA9-90D4-2D7AA32D23D1}" dt="2022-10-03T18:24:33.819" v="4357" actId="1076"/>
          <ac:picMkLst>
            <pc:docMk/>
            <pc:sldMk cId="3932875101" sldId="335"/>
            <ac:picMk id="6" creationId="{5130AADE-CCC9-2909-E182-6F60D09D9FE4}"/>
          </ac:picMkLst>
        </pc:picChg>
        <pc:picChg chg="del">
          <ac:chgData name="David  McVay" userId="421e7e82-f274-4901-a9af-9ac0fab77e26" providerId="ADAL" clId="{8A23AA0E-71A8-4FA9-90D4-2D7AA32D23D1}" dt="2022-10-03T18:24:23.470" v="4354" actId="478"/>
          <ac:picMkLst>
            <pc:docMk/>
            <pc:sldMk cId="3932875101" sldId="335"/>
            <ac:picMk id="7" creationId="{2A003CAC-5C8D-6416-631E-BA18200482CD}"/>
          </ac:picMkLst>
        </pc:picChg>
      </pc:sldChg>
      <pc:sldChg chg="delSp modSp mod">
        <pc:chgData name="David  McVay" userId="421e7e82-f274-4901-a9af-9ac0fab77e26" providerId="ADAL" clId="{8A23AA0E-71A8-4FA9-90D4-2D7AA32D23D1}" dt="2022-10-03T18:50:55.496" v="8475"/>
        <pc:sldMkLst>
          <pc:docMk/>
          <pc:sldMk cId="79379354" sldId="336"/>
        </pc:sldMkLst>
        <pc:spChg chg="mod">
          <ac:chgData name="David  McVay" userId="421e7e82-f274-4901-a9af-9ac0fab77e26" providerId="ADAL" clId="{8A23AA0E-71A8-4FA9-90D4-2D7AA32D23D1}" dt="2022-10-03T18:26:16.308" v="4447" actId="20577"/>
          <ac:spMkLst>
            <pc:docMk/>
            <pc:sldMk cId="79379354" sldId="336"/>
            <ac:spMk id="16" creationId="{A02D2A1A-55D1-ED40-933B-3BDD921F6417}"/>
          </ac:spMkLst>
        </pc:spChg>
        <pc:graphicFrameChg chg="mod">
          <ac:chgData name="David  McVay" userId="421e7e82-f274-4901-a9af-9ac0fab77e26" providerId="ADAL" clId="{8A23AA0E-71A8-4FA9-90D4-2D7AA32D23D1}" dt="2022-10-03T18:50:55.465" v="8473"/>
          <ac:graphicFrameMkLst>
            <pc:docMk/>
            <pc:sldMk cId="79379354" sldId="336"/>
            <ac:graphicFrameMk id="3" creationId="{6AE2A58C-0191-C1EE-6E88-BE98912B3047}"/>
          </ac:graphicFrameMkLst>
        </pc:graphicFrameChg>
        <pc:graphicFrameChg chg="mod">
          <ac:chgData name="David  McVay" userId="421e7e82-f274-4901-a9af-9ac0fab77e26" providerId="ADAL" clId="{8A23AA0E-71A8-4FA9-90D4-2D7AA32D23D1}" dt="2022-10-03T18:50:55.480" v="8474"/>
          <ac:graphicFrameMkLst>
            <pc:docMk/>
            <pc:sldMk cId="79379354" sldId="336"/>
            <ac:graphicFrameMk id="5" creationId="{805D4024-73FB-9D40-7609-A3DEAC47167F}"/>
          </ac:graphicFrameMkLst>
        </pc:graphicFrameChg>
        <pc:graphicFrameChg chg="mod">
          <ac:chgData name="David  McVay" userId="421e7e82-f274-4901-a9af-9ac0fab77e26" providerId="ADAL" clId="{8A23AA0E-71A8-4FA9-90D4-2D7AA32D23D1}" dt="2022-10-03T18:50:55.496" v="8475"/>
          <ac:graphicFrameMkLst>
            <pc:docMk/>
            <pc:sldMk cId="79379354" sldId="336"/>
            <ac:graphicFrameMk id="6" creationId="{B6B56AD5-C723-F0B2-E178-044C8DFAECAE}"/>
          </ac:graphicFrameMkLst>
        </pc:graphicFrameChg>
        <pc:graphicFrameChg chg="del">
          <ac:chgData name="David  McVay" userId="421e7e82-f274-4901-a9af-9ac0fab77e26" providerId="ADAL" clId="{8A23AA0E-71A8-4FA9-90D4-2D7AA32D23D1}" dt="2022-10-03T18:25:32.771" v="4425" actId="478"/>
          <ac:graphicFrameMkLst>
            <pc:docMk/>
            <pc:sldMk cId="79379354" sldId="336"/>
            <ac:graphicFrameMk id="8" creationId="{9D94D292-D765-63AF-30BD-9A4A276D42CC}"/>
          </ac:graphicFrameMkLst>
        </pc:graphicFrameChg>
        <pc:graphicFrameChg chg="del">
          <ac:chgData name="David  McVay" userId="421e7e82-f274-4901-a9af-9ac0fab77e26" providerId="ADAL" clId="{8A23AA0E-71A8-4FA9-90D4-2D7AA32D23D1}" dt="2022-10-03T18:25:48.238" v="4445" actId="478"/>
          <ac:graphicFrameMkLst>
            <pc:docMk/>
            <pc:sldMk cId="79379354" sldId="336"/>
            <ac:graphicFrameMk id="9" creationId="{C3F44296-9DAD-BF3B-DEA0-0D0B00485C24}"/>
          </ac:graphicFrameMkLst>
        </pc:graphicFrameChg>
        <pc:graphicFrameChg chg="del">
          <ac:chgData name="David  McVay" userId="421e7e82-f274-4901-a9af-9ac0fab77e26" providerId="ADAL" clId="{8A23AA0E-71A8-4FA9-90D4-2D7AA32D23D1}" dt="2022-10-03T18:25:16.532" v="4405" actId="478"/>
          <ac:graphicFrameMkLst>
            <pc:docMk/>
            <pc:sldMk cId="79379354" sldId="336"/>
            <ac:graphicFrameMk id="10" creationId="{BD4844CA-02F5-B63C-1AAA-F6FFC6F91AD9}"/>
          </ac:graphicFrameMkLst>
        </pc:graphicFrameChg>
      </pc:sldChg>
      <pc:sldChg chg="delSp modSp mod">
        <pc:chgData name="David  McVay" userId="421e7e82-f274-4901-a9af-9ac0fab77e26" providerId="ADAL" clId="{8A23AA0E-71A8-4FA9-90D4-2D7AA32D23D1}" dt="2022-10-03T18:50:55.518" v="8478"/>
        <pc:sldMkLst>
          <pc:docMk/>
          <pc:sldMk cId="3428567673" sldId="337"/>
        </pc:sldMkLst>
        <pc:graphicFrameChg chg="mod">
          <ac:chgData name="David  McVay" userId="421e7e82-f274-4901-a9af-9ac0fab77e26" providerId="ADAL" clId="{8A23AA0E-71A8-4FA9-90D4-2D7AA32D23D1}" dt="2022-10-03T18:50:55.496" v="8476"/>
          <ac:graphicFrameMkLst>
            <pc:docMk/>
            <pc:sldMk cId="3428567673" sldId="337"/>
            <ac:graphicFrameMk id="3" creationId="{E2D78BB2-3021-AB58-9017-AA0E988DDDE2}"/>
          </ac:graphicFrameMkLst>
        </pc:graphicFrameChg>
        <pc:graphicFrameChg chg="mod">
          <ac:chgData name="David  McVay" userId="421e7e82-f274-4901-a9af-9ac0fab77e26" providerId="ADAL" clId="{8A23AA0E-71A8-4FA9-90D4-2D7AA32D23D1}" dt="2022-10-03T18:50:55.503" v="8477"/>
          <ac:graphicFrameMkLst>
            <pc:docMk/>
            <pc:sldMk cId="3428567673" sldId="337"/>
            <ac:graphicFrameMk id="6" creationId="{18F26FFE-B80B-C8BA-9352-E3A44F7A0591}"/>
          </ac:graphicFrameMkLst>
        </pc:graphicFrameChg>
        <pc:graphicFrameChg chg="mod">
          <ac:chgData name="David  McVay" userId="421e7e82-f274-4901-a9af-9ac0fab77e26" providerId="ADAL" clId="{8A23AA0E-71A8-4FA9-90D4-2D7AA32D23D1}" dt="2022-10-03T18:50:55.518" v="8478"/>
          <ac:graphicFrameMkLst>
            <pc:docMk/>
            <pc:sldMk cId="3428567673" sldId="337"/>
            <ac:graphicFrameMk id="7" creationId="{5BCE4844-3C34-DCC5-4105-E4B3EB88C4BB}"/>
          </ac:graphicFrameMkLst>
        </pc:graphicFrameChg>
        <pc:graphicFrameChg chg="del">
          <ac:chgData name="David  McVay" userId="421e7e82-f274-4901-a9af-9ac0fab77e26" providerId="ADAL" clId="{8A23AA0E-71A8-4FA9-90D4-2D7AA32D23D1}" dt="2022-10-03T18:26:59.932" v="4492" actId="478"/>
          <ac:graphicFrameMkLst>
            <pc:docMk/>
            <pc:sldMk cId="3428567673" sldId="337"/>
            <ac:graphicFrameMk id="8" creationId="{0FEE7FB3-FE24-5D15-896A-7FCC5A03CDF6}"/>
          </ac:graphicFrameMkLst>
        </pc:graphicFrameChg>
        <pc:graphicFrameChg chg="del">
          <ac:chgData name="David  McVay" userId="421e7e82-f274-4901-a9af-9ac0fab77e26" providerId="ADAL" clId="{8A23AA0E-71A8-4FA9-90D4-2D7AA32D23D1}" dt="2022-10-03T18:27:09.014" v="4494" actId="478"/>
          <ac:graphicFrameMkLst>
            <pc:docMk/>
            <pc:sldMk cId="3428567673" sldId="337"/>
            <ac:graphicFrameMk id="9" creationId="{F8D751EB-E4AE-F5E1-7599-B694AA0009A5}"/>
          </ac:graphicFrameMkLst>
        </pc:graphicFrameChg>
        <pc:graphicFrameChg chg="del">
          <ac:chgData name="David  McVay" userId="421e7e82-f274-4901-a9af-9ac0fab77e26" providerId="ADAL" clId="{8A23AA0E-71A8-4FA9-90D4-2D7AA32D23D1}" dt="2022-10-03T18:26:42.619" v="4468" actId="478"/>
          <ac:graphicFrameMkLst>
            <pc:docMk/>
            <pc:sldMk cId="3428567673" sldId="337"/>
            <ac:graphicFrameMk id="10" creationId="{F0AC8C42-77DE-85F9-E45F-C4DFADAB138E}"/>
          </ac:graphicFrameMkLst>
        </pc:graphicFrameChg>
      </pc:sldChg>
      <pc:sldChg chg="delSp modSp mod">
        <pc:chgData name="David  McVay" userId="421e7e82-f274-4901-a9af-9ac0fab77e26" providerId="ADAL" clId="{8A23AA0E-71A8-4FA9-90D4-2D7AA32D23D1}" dt="2022-10-03T18:50:55.534" v="8480"/>
        <pc:sldMkLst>
          <pc:docMk/>
          <pc:sldMk cId="2384882478" sldId="338"/>
        </pc:sldMkLst>
        <pc:graphicFrameChg chg="mod">
          <ac:chgData name="David  McVay" userId="421e7e82-f274-4901-a9af-9ac0fab77e26" providerId="ADAL" clId="{8A23AA0E-71A8-4FA9-90D4-2D7AA32D23D1}" dt="2022-10-03T18:50:55.518" v="8479"/>
          <ac:graphicFrameMkLst>
            <pc:docMk/>
            <pc:sldMk cId="2384882478" sldId="338"/>
            <ac:graphicFrameMk id="3" creationId="{B9B5EBF3-21FF-CEC5-A65A-BC4141FFF5D7}"/>
          </ac:graphicFrameMkLst>
        </pc:graphicFrameChg>
        <pc:graphicFrameChg chg="mod">
          <ac:chgData name="David  McVay" userId="421e7e82-f274-4901-a9af-9ac0fab77e26" providerId="ADAL" clId="{8A23AA0E-71A8-4FA9-90D4-2D7AA32D23D1}" dt="2022-10-03T18:50:55.534" v="8480"/>
          <ac:graphicFrameMkLst>
            <pc:docMk/>
            <pc:sldMk cId="2384882478" sldId="338"/>
            <ac:graphicFrameMk id="5" creationId="{BC911269-05EA-A2B4-4D6F-DE986C6214B7}"/>
          </ac:graphicFrameMkLst>
        </pc:graphicFrameChg>
        <pc:graphicFrameChg chg="del">
          <ac:chgData name="David  McVay" userId="421e7e82-f274-4901-a9af-9ac0fab77e26" providerId="ADAL" clId="{8A23AA0E-71A8-4FA9-90D4-2D7AA32D23D1}" dt="2022-10-03T18:27:50.740" v="4559" actId="478"/>
          <ac:graphicFrameMkLst>
            <pc:docMk/>
            <pc:sldMk cId="2384882478" sldId="338"/>
            <ac:graphicFrameMk id="7" creationId="{05B42466-4243-C091-1010-CE49A0CCB10D}"/>
          </ac:graphicFrameMkLst>
        </pc:graphicFrameChg>
        <pc:graphicFrameChg chg="del">
          <ac:chgData name="David  McVay" userId="421e7e82-f274-4901-a9af-9ac0fab77e26" providerId="ADAL" clId="{8A23AA0E-71A8-4FA9-90D4-2D7AA32D23D1}" dt="2022-10-03T18:27:38.478" v="4556" actId="478"/>
          <ac:graphicFrameMkLst>
            <pc:docMk/>
            <pc:sldMk cId="2384882478" sldId="338"/>
            <ac:graphicFrameMk id="8" creationId="{5FDE78F3-FF5A-7191-0911-9C2D5A1CCB62}"/>
          </ac:graphicFrameMkLst>
        </pc:graphicFrameChg>
      </pc:sldChg>
      <pc:sldChg chg="addSp delSp modSp mod">
        <pc:chgData name="David  McVay" userId="421e7e82-f274-4901-a9af-9ac0fab77e26" providerId="ADAL" clId="{8A23AA0E-71A8-4FA9-90D4-2D7AA32D23D1}" dt="2022-10-03T18:50:55.550" v="8481"/>
        <pc:sldMkLst>
          <pc:docMk/>
          <pc:sldMk cId="2934773899" sldId="339"/>
        </pc:sldMkLst>
        <pc:graphicFrameChg chg="del">
          <ac:chgData name="David  McVay" userId="421e7e82-f274-4901-a9af-9ac0fab77e26" providerId="ADAL" clId="{8A23AA0E-71A8-4FA9-90D4-2D7AA32D23D1}" dt="2022-10-03T18:28:18.945" v="4608" actId="478"/>
          <ac:graphicFrameMkLst>
            <pc:docMk/>
            <pc:sldMk cId="2934773899" sldId="339"/>
            <ac:graphicFrameMk id="3" creationId="{7B5601D3-21B1-E738-3375-4DBD7198573C}"/>
          </ac:graphicFrameMkLst>
        </pc:graphicFrameChg>
        <pc:graphicFrameChg chg="mod">
          <ac:chgData name="David  McVay" userId="421e7e82-f274-4901-a9af-9ac0fab77e26" providerId="ADAL" clId="{8A23AA0E-71A8-4FA9-90D4-2D7AA32D23D1}" dt="2022-10-03T18:50:55.550" v="8481"/>
          <ac:graphicFrameMkLst>
            <pc:docMk/>
            <pc:sldMk cId="2934773899" sldId="339"/>
            <ac:graphicFrameMk id="5" creationId="{625E64DE-1782-8414-A70E-4602962DAB59}"/>
          </ac:graphicFrameMkLst>
        </pc:graphicFrameChg>
        <pc:picChg chg="add mod">
          <ac:chgData name="David  McVay" userId="421e7e82-f274-4901-a9af-9ac0fab77e26" providerId="ADAL" clId="{8A23AA0E-71A8-4FA9-90D4-2D7AA32D23D1}" dt="2022-10-03T18:29:05.930" v="4662" actId="1076"/>
          <ac:picMkLst>
            <pc:docMk/>
            <pc:sldMk cId="2934773899" sldId="339"/>
            <ac:picMk id="7" creationId="{15B04C4A-0213-A801-ADC7-2F49759FB0EE}"/>
          </ac:picMkLst>
        </pc:picChg>
        <pc:picChg chg="del">
          <ac:chgData name="David  McVay" userId="421e7e82-f274-4901-a9af-9ac0fab77e26" providerId="ADAL" clId="{8A23AA0E-71A8-4FA9-90D4-2D7AA32D23D1}" dt="2022-10-03T18:28:59.118" v="4660" actId="478"/>
          <ac:picMkLst>
            <pc:docMk/>
            <pc:sldMk cId="2934773899" sldId="339"/>
            <ac:picMk id="10" creationId="{BF78D3DD-84D7-E2BC-3AB0-15B52910DF2E}"/>
          </ac:picMkLst>
        </pc:picChg>
      </pc:sldChg>
      <pc:sldChg chg="delSp modSp mod">
        <pc:chgData name="David  McVay" userId="421e7e82-f274-4901-a9af-9ac0fab77e26" providerId="ADAL" clId="{8A23AA0E-71A8-4FA9-90D4-2D7AA32D23D1}" dt="2022-10-03T18:50:55.581" v="8484"/>
        <pc:sldMkLst>
          <pc:docMk/>
          <pc:sldMk cId="201755295" sldId="340"/>
        </pc:sldMkLst>
        <pc:graphicFrameChg chg="del mod">
          <ac:chgData name="David  McVay" userId="421e7e82-f274-4901-a9af-9ac0fab77e26" providerId="ADAL" clId="{8A23AA0E-71A8-4FA9-90D4-2D7AA32D23D1}" dt="2022-10-03T18:30:26.488" v="4969" actId="478"/>
          <ac:graphicFrameMkLst>
            <pc:docMk/>
            <pc:sldMk cId="201755295" sldId="340"/>
            <ac:graphicFrameMk id="3" creationId="{F471F0E1-80D5-E149-243D-5D1FF9030EF3}"/>
          </ac:graphicFrameMkLst>
        </pc:graphicFrameChg>
        <pc:graphicFrameChg chg="mod">
          <ac:chgData name="David  McVay" userId="421e7e82-f274-4901-a9af-9ac0fab77e26" providerId="ADAL" clId="{8A23AA0E-71A8-4FA9-90D4-2D7AA32D23D1}" dt="2022-10-03T18:50:55.550" v="8482"/>
          <ac:graphicFrameMkLst>
            <pc:docMk/>
            <pc:sldMk cId="201755295" sldId="340"/>
            <ac:graphicFrameMk id="5" creationId="{BFEF70C8-49CF-AB4D-E452-58D4F0E118FC}"/>
          </ac:graphicFrameMkLst>
        </pc:graphicFrameChg>
        <pc:graphicFrameChg chg="mod">
          <ac:chgData name="David  McVay" userId="421e7e82-f274-4901-a9af-9ac0fab77e26" providerId="ADAL" clId="{8A23AA0E-71A8-4FA9-90D4-2D7AA32D23D1}" dt="2022-10-03T18:50:55.565" v="8483"/>
          <ac:graphicFrameMkLst>
            <pc:docMk/>
            <pc:sldMk cId="201755295" sldId="340"/>
            <ac:graphicFrameMk id="7" creationId="{F7C59385-2374-7F5B-C728-04CB8C2920D4}"/>
          </ac:graphicFrameMkLst>
        </pc:graphicFrameChg>
        <pc:graphicFrameChg chg="del">
          <ac:chgData name="David  McVay" userId="421e7e82-f274-4901-a9af-9ac0fab77e26" providerId="ADAL" clId="{8A23AA0E-71A8-4FA9-90D4-2D7AA32D23D1}" dt="2022-10-03T18:29:54.422" v="4938" actId="478"/>
          <ac:graphicFrameMkLst>
            <pc:docMk/>
            <pc:sldMk cId="201755295" sldId="340"/>
            <ac:graphicFrameMk id="8" creationId="{99617A12-35EF-D02B-0FB4-198CD3BE3331}"/>
          </ac:graphicFrameMkLst>
        </pc:graphicFrameChg>
        <pc:graphicFrameChg chg="del">
          <ac:chgData name="David  McVay" userId="421e7e82-f274-4901-a9af-9ac0fab77e26" providerId="ADAL" clId="{8A23AA0E-71A8-4FA9-90D4-2D7AA32D23D1}" dt="2022-10-03T18:30:11.083" v="4967" actId="478"/>
          <ac:graphicFrameMkLst>
            <pc:docMk/>
            <pc:sldMk cId="201755295" sldId="340"/>
            <ac:graphicFrameMk id="9" creationId="{FC117825-AD65-0398-78CF-FC1060AF2ED1}"/>
          </ac:graphicFrameMkLst>
        </pc:graphicFrameChg>
        <pc:graphicFrameChg chg="del">
          <ac:chgData name="David  McVay" userId="421e7e82-f274-4901-a9af-9ac0fab77e26" providerId="ADAL" clId="{8A23AA0E-71A8-4FA9-90D4-2D7AA32D23D1}" dt="2022-10-03T18:29:37.554" v="4909" actId="478"/>
          <ac:graphicFrameMkLst>
            <pc:docMk/>
            <pc:sldMk cId="201755295" sldId="340"/>
            <ac:graphicFrameMk id="10" creationId="{EDF68425-2FB6-DC83-3E73-526BC77BED28}"/>
          </ac:graphicFrameMkLst>
        </pc:graphicFrameChg>
        <pc:graphicFrameChg chg="mod">
          <ac:chgData name="David  McVay" userId="421e7e82-f274-4901-a9af-9ac0fab77e26" providerId="ADAL" clId="{8A23AA0E-71A8-4FA9-90D4-2D7AA32D23D1}" dt="2022-10-03T18:50:55.581" v="8484"/>
          <ac:graphicFrameMkLst>
            <pc:docMk/>
            <pc:sldMk cId="201755295" sldId="340"/>
            <ac:graphicFrameMk id="11" creationId="{BC01BEF8-CCD2-0B94-EE6B-A9F09477DA12}"/>
          </ac:graphicFrameMkLst>
        </pc:graphicFrameChg>
      </pc:sldChg>
      <pc:sldChg chg="delSp modSp mod">
        <pc:chgData name="David  McVay" userId="421e7e82-f274-4901-a9af-9ac0fab77e26" providerId="ADAL" clId="{8A23AA0E-71A8-4FA9-90D4-2D7AA32D23D1}" dt="2022-10-03T18:50:55.603" v="8487"/>
        <pc:sldMkLst>
          <pc:docMk/>
          <pc:sldMk cId="219004800" sldId="341"/>
        </pc:sldMkLst>
        <pc:graphicFrameChg chg="mod">
          <ac:chgData name="David  McVay" userId="421e7e82-f274-4901-a9af-9ac0fab77e26" providerId="ADAL" clId="{8A23AA0E-71A8-4FA9-90D4-2D7AA32D23D1}" dt="2022-10-03T18:50:55.581" v="8485"/>
          <ac:graphicFrameMkLst>
            <pc:docMk/>
            <pc:sldMk cId="219004800" sldId="341"/>
            <ac:graphicFrameMk id="3" creationId="{525AD362-D7E6-3B40-D06E-07D1729F5C1A}"/>
          </ac:graphicFrameMkLst>
        </pc:graphicFrameChg>
        <pc:graphicFrameChg chg="mod">
          <ac:chgData name="David  McVay" userId="421e7e82-f274-4901-a9af-9ac0fab77e26" providerId="ADAL" clId="{8A23AA0E-71A8-4FA9-90D4-2D7AA32D23D1}" dt="2022-10-03T18:50:55.581" v="8486"/>
          <ac:graphicFrameMkLst>
            <pc:docMk/>
            <pc:sldMk cId="219004800" sldId="341"/>
            <ac:graphicFrameMk id="6" creationId="{64350C91-A150-E079-27EC-AD7C9F65A58B}"/>
          </ac:graphicFrameMkLst>
        </pc:graphicFrameChg>
        <pc:graphicFrameChg chg="mod">
          <ac:chgData name="David  McVay" userId="421e7e82-f274-4901-a9af-9ac0fab77e26" providerId="ADAL" clId="{8A23AA0E-71A8-4FA9-90D4-2D7AA32D23D1}" dt="2022-10-03T18:50:55.603" v="8487"/>
          <ac:graphicFrameMkLst>
            <pc:docMk/>
            <pc:sldMk cId="219004800" sldId="341"/>
            <ac:graphicFrameMk id="7" creationId="{1656ACAD-6B9F-CEA1-DEF7-0C152195B41D}"/>
          </ac:graphicFrameMkLst>
        </pc:graphicFrameChg>
        <pc:graphicFrameChg chg="del">
          <ac:chgData name="David  McVay" userId="421e7e82-f274-4901-a9af-9ac0fab77e26" providerId="ADAL" clId="{8A23AA0E-71A8-4FA9-90D4-2D7AA32D23D1}" dt="2022-10-03T18:32:50.925" v="6063" actId="478"/>
          <ac:graphicFrameMkLst>
            <pc:docMk/>
            <pc:sldMk cId="219004800" sldId="341"/>
            <ac:graphicFrameMk id="8" creationId="{57BCC153-4341-1913-A527-0677FAFCB14D}"/>
          </ac:graphicFrameMkLst>
        </pc:graphicFrameChg>
        <pc:graphicFrameChg chg="del">
          <ac:chgData name="David  McVay" userId="421e7e82-f274-4901-a9af-9ac0fab77e26" providerId="ADAL" clId="{8A23AA0E-71A8-4FA9-90D4-2D7AA32D23D1}" dt="2022-10-03T18:33:09.444" v="6095" actId="478"/>
          <ac:graphicFrameMkLst>
            <pc:docMk/>
            <pc:sldMk cId="219004800" sldId="341"/>
            <ac:graphicFrameMk id="9" creationId="{33078AC6-9521-118A-E358-17A42EE28453}"/>
          </ac:graphicFrameMkLst>
        </pc:graphicFrameChg>
        <pc:graphicFrameChg chg="del">
          <ac:chgData name="David  McVay" userId="421e7e82-f274-4901-a9af-9ac0fab77e26" providerId="ADAL" clId="{8A23AA0E-71A8-4FA9-90D4-2D7AA32D23D1}" dt="2022-10-03T18:30:56.658" v="5054" actId="478"/>
          <ac:graphicFrameMkLst>
            <pc:docMk/>
            <pc:sldMk cId="219004800" sldId="341"/>
            <ac:graphicFrameMk id="10" creationId="{297C2D32-9F77-5857-C5A5-FB3E1711F8DE}"/>
          </ac:graphicFrameMkLst>
        </pc:graphicFrameChg>
      </pc:sldChg>
      <pc:sldChg chg="delSp modSp mod">
        <pc:chgData name="David  McVay" userId="421e7e82-f274-4901-a9af-9ac0fab77e26" providerId="ADAL" clId="{8A23AA0E-71A8-4FA9-90D4-2D7AA32D23D1}" dt="2022-10-03T18:50:55.634" v="8490"/>
        <pc:sldMkLst>
          <pc:docMk/>
          <pc:sldMk cId="2667988713" sldId="342"/>
        </pc:sldMkLst>
        <pc:graphicFrameChg chg="mod">
          <ac:chgData name="David  McVay" userId="421e7e82-f274-4901-a9af-9ac0fab77e26" providerId="ADAL" clId="{8A23AA0E-71A8-4FA9-90D4-2D7AA32D23D1}" dt="2022-10-03T18:50:55.603" v="8488"/>
          <ac:graphicFrameMkLst>
            <pc:docMk/>
            <pc:sldMk cId="2667988713" sldId="342"/>
            <ac:graphicFrameMk id="3" creationId="{E8A1AF13-43C5-D643-5548-0598BF323BCC}"/>
          </ac:graphicFrameMkLst>
        </pc:graphicFrameChg>
        <pc:graphicFrameChg chg="mod">
          <ac:chgData name="David  McVay" userId="421e7e82-f274-4901-a9af-9ac0fab77e26" providerId="ADAL" clId="{8A23AA0E-71A8-4FA9-90D4-2D7AA32D23D1}" dt="2022-10-03T18:50:55.619" v="8489"/>
          <ac:graphicFrameMkLst>
            <pc:docMk/>
            <pc:sldMk cId="2667988713" sldId="342"/>
            <ac:graphicFrameMk id="5" creationId="{0D51F28D-5FC8-7E30-ECDF-C41094A38123}"/>
          </ac:graphicFrameMkLst>
        </pc:graphicFrameChg>
        <pc:graphicFrameChg chg="mod">
          <ac:chgData name="David  McVay" userId="421e7e82-f274-4901-a9af-9ac0fab77e26" providerId="ADAL" clId="{8A23AA0E-71A8-4FA9-90D4-2D7AA32D23D1}" dt="2022-10-03T18:50:55.634" v="8490"/>
          <ac:graphicFrameMkLst>
            <pc:docMk/>
            <pc:sldMk cId="2667988713" sldId="342"/>
            <ac:graphicFrameMk id="7" creationId="{10951404-03A1-D96D-6D5A-0A687C18D362}"/>
          </ac:graphicFrameMkLst>
        </pc:graphicFrameChg>
        <pc:graphicFrameChg chg="del">
          <ac:chgData name="David  McVay" userId="421e7e82-f274-4901-a9af-9ac0fab77e26" providerId="ADAL" clId="{8A23AA0E-71A8-4FA9-90D4-2D7AA32D23D1}" dt="2022-10-03T18:34:10.307" v="6197" actId="478"/>
          <ac:graphicFrameMkLst>
            <pc:docMk/>
            <pc:sldMk cId="2667988713" sldId="342"/>
            <ac:graphicFrameMk id="8" creationId="{F22B9AA5-4CB2-B3BB-2DC6-ABECEA9E7684}"/>
          </ac:graphicFrameMkLst>
        </pc:graphicFrameChg>
        <pc:graphicFrameChg chg="del">
          <ac:chgData name="David  McVay" userId="421e7e82-f274-4901-a9af-9ac0fab77e26" providerId="ADAL" clId="{8A23AA0E-71A8-4FA9-90D4-2D7AA32D23D1}" dt="2022-10-03T18:34:22.292" v="6199" actId="478"/>
          <ac:graphicFrameMkLst>
            <pc:docMk/>
            <pc:sldMk cId="2667988713" sldId="342"/>
            <ac:graphicFrameMk id="9" creationId="{8FADFD73-CBC7-7236-4EDE-04A70F761323}"/>
          </ac:graphicFrameMkLst>
        </pc:graphicFrameChg>
        <pc:graphicFrameChg chg="del">
          <ac:chgData name="David  McVay" userId="421e7e82-f274-4901-a9af-9ac0fab77e26" providerId="ADAL" clId="{8A23AA0E-71A8-4FA9-90D4-2D7AA32D23D1}" dt="2022-10-03T18:33:53.415" v="6162" actId="478"/>
          <ac:graphicFrameMkLst>
            <pc:docMk/>
            <pc:sldMk cId="2667988713" sldId="342"/>
            <ac:graphicFrameMk id="10" creationId="{9C16D178-5F60-5F95-FF30-365335EDD8C3}"/>
          </ac:graphicFrameMkLst>
        </pc:graphicFrameChg>
      </pc:sldChg>
      <pc:sldChg chg="delSp modSp mod">
        <pc:chgData name="David  McVay" userId="421e7e82-f274-4901-a9af-9ac0fab77e26" providerId="ADAL" clId="{8A23AA0E-71A8-4FA9-90D4-2D7AA32D23D1}" dt="2022-10-03T18:50:55.650" v="8492"/>
        <pc:sldMkLst>
          <pc:docMk/>
          <pc:sldMk cId="2018093958" sldId="343"/>
        </pc:sldMkLst>
        <pc:graphicFrameChg chg="mod">
          <ac:chgData name="David  McVay" userId="421e7e82-f274-4901-a9af-9ac0fab77e26" providerId="ADAL" clId="{8A23AA0E-71A8-4FA9-90D4-2D7AA32D23D1}" dt="2022-10-03T18:50:55.634" v="8491"/>
          <ac:graphicFrameMkLst>
            <pc:docMk/>
            <pc:sldMk cId="2018093958" sldId="343"/>
            <ac:graphicFrameMk id="3" creationId="{B6184184-E46E-14FD-AFF4-93C933501D4A}"/>
          </ac:graphicFrameMkLst>
        </pc:graphicFrameChg>
        <pc:graphicFrameChg chg="mod">
          <ac:chgData name="David  McVay" userId="421e7e82-f274-4901-a9af-9ac0fab77e26" providerId="ADAL" clId="{8A23AA0E-71A8-4FA9-90D4-2D7AA32D23D1}" dt="2022-10-03T18:50:55.650" v="8492"/>
          <ac:graphicFrameMkLst>
            <pc:docMk/>
            <pc:sldMk cId="2018093958" sldId="343"/>
            <ac:graphicFrameMk id="5" creationId="{3EEECBC0-2E87-FCE5-E8D8-EC24C82EA73D}"/>
          </ac:graphicFrameMkLst>
        </pc:graphicFrameChg>
        <pc:graphicFrameChg chg="del">
          <ac:chgData name="David  McVay" userId="421e7e82-f274-4901-a9af-9ac0fab77e26" providerId="ADAL" clId="{8A23AA0E-71A8-4FA9-90D4-2D7AA32D23D1}" dt="2022-10-03T18:35:14.562" v="6239" actId="478"/>
          <ac:graphicFrameMkLst>
            <pc:docMk/>
            <pc:sldMk cId="2018093958" sldId="343"/>
            <ac:graphicFrameMk id="7" creationId="{5F1163DC-A5BD-174E-FFAB-7E26A5DF5F75}"/>
          </ac:graphicFrameMkLst>
        </pc:graphicFrameChg>
        <pc:graphicFrameChg chg="del">
          <ac:chgData name="David  McVay" userId="421e7e82-f274-4901-a9af-9ac0fab77e26" providerId="ADAL" clId="{8A23AA0E-71A8-4FA9-90D4-2D7AA32D23D1}" dt="2022-10-03T18:35:01.879" v="6234" actId="478"/>
          <ac:graphicFrameMkLst>
            <pc:docMk/>
            <pc:sldMk cId="2018093958" sldId="343"/>
            <ac:graphicFrameMk id="8" creationId="{37C16F2D-3638-893F-8C2A-4E4B35AB78B9}"/>
          </ac:graphicFrameMkLst>
        </pc:graphicFrameChg>
      </pc:sldChg>
      <pc:sldChg chg="addSp delSp modSp mod">
        <pc:chgData name="David  McVay" userId="421e7e82-f274-4901-a9af-9ac0fab77e26" providerId="ADAL" clId="{8A23AA0E-71A8-4FA9-90D4-2D7AA32D23D1}" dt="2022-10-03T18:50:55.665" v="8493"/>
        <pc:sldMkLst>
          <pc:docMk/>
          <pc:sldMk cId="2532859554" sldId="344"/>
        </pc:sldMkLst>
        <pc:graphicFrameChg chg="mod">
          <ac:chgData name="David  McVay" userId="421e7e82-f274-4901-a9af-9ac0fab77e26" providerId="ADAL" clId="{8A23AA0E-71A8-4FA9-90D4-2D7AA32D23D1}" dt="2022-10-03T18:50:55.665" v="8493"/>
          <ac:graphicFrameMkLst>
            <pc:docMk/>
            <pc:sldMk cId="2532859554" sldId="344"/>
            <ac:graphicFrameMk id="3" creationId="{44504436-7D02-7542-42E4-B7FFDCBFC6B0}"/>
          </ac:graphicFrameMkLst>
        </pc:graphicFrameChg>
        <pc:graphicFrameChg chg="del">
          <ac:chgData name="David  McVay" userId="421e7e82-f274-4901-a9af-9ac0fab77e26" providerId="ADAL" clId="{8A23AA0E-71A8-4FA9-90D4-2D7AA32D23D1}" dt="2022-10-03T18:35:48.229" v="6312" actId="478"/>
          <ac:graphicFrameMkLst>
            <pc:docMk/>
            <pc:sldMk cId="2532859554" sldId="344"/>
            <ac:graphicFrameMk id="5" creationId="{3C8A8E03-0B59-8B04-3906-0E21CA2F0AA1}"/>
          </ac:graphicFrameMkLst>
        </pc:graphicFrameChg>
        <pc:graphicFrameChg chg="del">
          <ac:chgData name="David  McVay" userId="421e7e82-f274-4901-a9af-9ac0fab77e26" providerId="ADAL" clId="{8A23AA0E-71A8-4FA9-90D4-2D7AA32D23D1}" dt="2022-10-03T18:36:24.171" v="6352" actId="478"/>
          <ac:graphicFrameMkLst>
            <pc:docMk/>
            <pc:sldMk cId="2532859554" sldId="344"/>
            <ac:graphicFrameMk id="7" creationId="{CC6E18B0-60D2-EDA3-B923-EC2FB3D26199}"/>
          </ac:graphicFrameMkLst>
        </pc:graphicFrameChg>
        <pc:picChg chg="del">
          <ac:chgData name="David  McVay" userId="421e7e82-f274-4901-a9af-9ac0fab77e26" providerId="ADAL" clId="{8A23AA0E-71A8-4FA9-90D4-2D7AA32D23D1}" dt="2022-10-03T18:36:19.733" v="6351" actId="478"/>
          <ac:picMkLst>
            <pc:docMk/>
            <pc:sldMk cId="2532859554" sldId="344"/>
            <ac:picMk id="6" creationId="{B372495C-AC8C-084B-9C4B-08F6D8D41C1B}"/>
          </ac:picMkLst>
        </pc:picChg>
        <pc:picChg chg="add mod">
          <ac:chgData name="David  McVay" userId="421e7e82-f274-4901-a9af-9ac0fab77e26" providerId="ADAL" clId="{8A23AA0E-71A8-4FA9-90D4-2D7AA32D23D1}" dt="2022-10-03T18:36:31.714" v="6354" actId="1076"/>
          <ac:picMkLst>
            <pc:docMk/>
            <pc:sldMk cId="2532859554" sldId="344"/>
            <ac:picMk id="8" creationId="{B84E17EF-5C47-3DCC-AC7C-0F8BAB9DFD9E}"/>
          </ac:picMkLst>
        </pc:picChg>
      </pc:sldChg>
      <pc:sldChg chg="delSp modSp mod">
        <pc:chgData name="David  McVay" userId="421e7e82-f274-4901-a9af-9ac0fab77e26" providerId="ADAL" clId="{8A23AA0E-71A8-4FA9-90D4-2D7AA32D23D1}" dt="2022-10-03T18:50:55.697" v="8496"/>
        <pc:sldMkLst>
          <pc:docMk/>
          <pc:sldMk cId="3517225569" sldId="345"/>
        </pc:sldMkLst>
        <pc:graphicFrameChg chg="mod">
          <ac:chgData name="David  McVay" userId="421e7e82-f274-4901-a9af-9ac0fab77e26" providerId="ADAL" clId="{8A23AA0E-71A8-4FA9-90D4-2D7AA32D23D1}" dt="2022-10-03T18:50:55.665" v="8494"/>
          <ac:graphicFrameMkLst>
            <pc:docMk/>
            <pc:sldMk cId="3517225569" sldId="345"/>
            <ac:graphicFrameMk id="3" creationId="{5BC1D9FB-F15B-E8E8-ABD2-AD21FCECE5A8}"/>
          </ac:graphicFrameMkLst>
        </pc:graphicFrameChg>
        <pc:graphicFrameChg chg="del">
          <ac:chgData name="David  McVay" userId="421e7e82-f274-4901-a9af-9ac0fab77e26" providerId="ADAL" clId="{8A23AA0E-71A8-4FA9-90D4-2D7AA32D23D1}" dt="2022-10-03T18:37:03.696" v="6358" actId="478"/>
          <ac:graphicFrameMkLst>
            <pc:docMk/>
            <pc:sldMk cId="3517225569" sldId="345"/>
            <ac:graphicFrameMk id="5" creationId="{BEBE4F08-C525-0255-1B84-2F9623C036ED}"/>
          </ac:graphicFrameMkLst>
        </pc:graphicFrameChg>
        <pc:graphicFrameChg chg="mod">
          <ac:chgData name="David  McVay" userId="421e7e82-f274-4901-a9af-9ac0fab77e26" providerId="ADAL" clId="{8A23AA0E-71A8-4FA9-90D4-2D7AA32D23D1}" dt="2022-10-03T18:50:55.681" v="8495"/>
          <ac:graphicFrameMkLst>
            <pc:docMk/>
            <pc:sldMk cId="3517225569" sldId="345"/>
            <ac:graphicFrameMk id="6" creationId="{0B8220FB-4B59-CDBD-9D26-F1B026111C13}"/>
          </ac:graphicFrameMkLst>
        </pc:graphicFrameChg>
        <pc:graphicFrameChg chg="mod">
          <ac:chgData name="David  McVay" userId="421e7e82-f274-4901-a9af-9ac0fab77e26" providerId="ADAL" clId="{8A23AA0E-71A8-4FA9-90D4-2D7AA32D23D1}" dt="2022-10-03T18:50:55.697" v="8496"/>
          <ac:graphicFrameMkLst>
            <pc:docMk/>
            <pc:sldMk cId="3517225569" sldId="345"/>
            <ac:graphicFrameMk id="7" creationId="{1A58ACAF-BB7B-8D91-CFFB-71B7FBB0097F}"/>
          </ac:graphicFrameMkLst>
        </pc:graphicFrameChg>
        <pc:graphicFrameChg chg="del mod">
          <ac:chgData name="David  McVay" userId="421e7e82-f274-4901-a9af-9ac0fab77e26" providerId="ADAL" clId="{8A23AA0E-71A8-4FA9-90D4-2D7AA32D23D1}" dt="2022-10-03T18:37:27.213" v="6439" actId="478"/>
          <ac:graphicFrameMkLst>
            <pc:docMk/>
            <pc:sldMk cId="3517225569" sldId="345"/>
            <ac:graphicFrameMk id="8" creationId="{971AF948-6A7C-1695-85E0-281DAB39C76E}"/>
          </ac:graphicFrameMkLst>
        </pc:graphicFrameChg>
        <pc:graphicFrameChg chg="del">
          <ac:chgData name="David  McVay" userId="421e7e82-f274-4901-a9af-9ac0fab77e26" providerId="ADAL" clId="{8A23AA0E-71A8-4FA9-90D4-2D7AA32D23D1}" dt="2022-10-03T18:36:49.362" v="6355" actId="478"/>
          <ac:graphicFrameMkLst>
            <pc:docMk/>
            <pc:sldMk cId="3517225569" sldId="345"/>
            <ac:graphicFrameMk id="10" creationId="{2B4F9147-C2F4-6EBE-DAAA-EFAC850B460E}"/>
          </ac:graphicFrameMkLst>
        </pc:graphicFrameChg>
      </pc:sldChg>
      <pc:sldChg chg="delSp modSp mod">
        <pc:chgData name="David  McVay" userId="421e7e82-f274-4901-a9af-9ac0fab77e26" providerId="ADAL" clId="{8A23AA0E-71A8-4FA9-90D4-2D7AA32D23D1}" dt="2022-10-03T18:50:55.734" v="8499"/>
        <pc:sldMkLst>
          <pc:docMk/>
          <pc:sldMk cId="2895719652" sldId="346"/>
        </pc:sldMkLst>
        <pc:spChg chg="mod">
          <ac:chgData name="David  McVay" userId="421e7e82-f274-4901-a9af-9ac0fab77e26" providerId="ADAL" clId="{8A23AA0E-71A8-4FA9-90D4-2D7AA32D23D1}" dt="2022-10-03T18:39:23.133" v="6708" actId="20577"/>
          <ac:spMkLst>
            <pc:docMk/>
            <pc:sldMk cId="2895719652" sldId="346"/>
            <ac:spMk id="16" creationId="{A02D2A1A-55D1-ED40-933B-3BDD921F6417}"/>
          </ac:spMkLst>
        </pc:spChg>
        <pc:graphicFrameChg chg="mod">
          <ac:chgData name="David  McVay" userId="421e7e82-f274-4901-a9af-9ac0fab77e26" providerId="ADAL" clId="{8A23AA0E-71A8-4FA9-90D4-2D7AA32D23D1}" dt="2022-10-03T18:50:55.703" v="8497"/>
          <ac:graphicFrameMkLst>
            <pc:docMk/>
            <pc:sldMk cId="2895719652" sldId="346"/>
            <ac:graphicFrameMk id="3" creationId="{27FD2093-D215-0A4C-DBA9-3B929E353066}"/>
          </ac:graphicFrameMkLst>
        </pc:graphicFrameChg>
        <pc:graphicFrameChg chg="mod">
          <ac:chgData name="David  McVay" userId="421e7e82-f274-4901-a9af-9ac0fab77e26" providerId="ADAL" clId="{8A23AA0E-71A8-4FA9-90D4-2D7AA32D23D1}" dt="2022-10-03T18:50:55.703" v="8498"/>
          <ac:graphicFrameMkLst>
            <pc:docMk/>
            <pc:sldMk cId="2895719652" sldId="346"/>
            <ac:graphicFrameMk id="5" creationId="{F17E7CA4-2DA8-9271-E629-1AB6064239FC}"/>
          </ac:graphicFrameMkLst>
        </pc:graphicFrameChg>
        <pc:graphicFrameChg chg="mod">
          <ac:chgData name="David  McVay" userId="421e7e82-f274-4901-a9af-9ac0fab77e26" providerId="ADAL" clId="{8A23AA0E-71A8-4FA9-90D4-2D7AA32D23D1}" dt="2022-10-03T18:50:55.734" v="8499"/>
          <ac:graphicFrameMkLst>
            <pc:docMk/>
            <pc:sldMk cId="2895719652" sldId="346"/>
            <ac:graphicFrameMk id="6" creationId="{472477D0-2846-427B-80DD-7AB355F430C4}"/>
          </ac:graphicFrameMkLst>
        </pc:graphicFrameChg>
        <pc:graphicFrameChg chg="del">
          <ac:chgData name="David  McVay" userId="421e7e82-f274-4901-a9af-9ac0fab77e26" providerId="ADAL" clId="{8A23AA0E-71A8-4FA9-90D4-2D7AA32D23D1}" dt="2022-10-03T18:38:40.429" v="6618" actId="478"/>
          <ac:graphicFrameMkLst>
            <pc:docMk/>
            <pc:sldMk cId="2895719652" sldId="346"/>
            <ac:graphicFrameMk id="7" creationId="{B8F265DD-9AD8-6F03-F069-E100BBB02BAA}"/>
          </ac:graphicFrameMkLst>
        </pc:graphicFrameChg>
        <pc:graphicFrameChg chg="del">
          <ac:chgData name="David  McVay" userId="421e7e82-f274-4901-a9af-9ac0fab77e26" providerId="ADAL" clId="{8A23AA0E-71A8-4FA9-90D4-2D7AA32D23D1}" dt="2022-10-03T18:38:56.276" v="6661" actId="478"/>
          <ac:graphicFrameMkLst>
            <pc:docMk/>
            <pc:sldMk cId="2895719652" sldId="346"/>
            <ac:graphicFrameMk id="8" creationId="{172D634A-C060-AD3D-96F4-A89479005BA0}"/>
          </ac:graphicFrameMkLst>
        </pc:graphicFrameChg>
        <pc:graphicFrameChg chg="del">
          <ac:chgData name="David  McVay" userId="421e7e82-f274-4901-a9af-9ac0fab77e26" providerId="ADAL" clId="{8A23AA0E-71A8-4FA9-90D4-2D7AA32D23D1}" dt="2022-10-03T18:38:27.009" v="6615" actId="478"/>
          <ac:graphicFrameMkLst>
            <pc:docMk/>
            <pc:sldMk cId="2895719652" sldId="346"/>
            <ac:graphicFrameMk id="9" creationId="{D653EF63-7958-26C8-C00F-04D4EE9EE2CC}"/>
          </ac:graphicFrameMkLst>
        </pc:graphicFrameChg>
      </pc:sldChg>
      <pc:sldChg chg="del">
        <pc:chgData name="David  McVay" userId="421e7e82-f274-4901-a9af-9ac0fab77e26" providerId="ADAL" clId="{8A23AA0E-71A8-4FA9-90D4-2D7AA32D23D1}" dt="2022-10-03T18:44:47.354" v="7516" actId="47"/>
        <pc:sldMkLst>
          <pc:docMk/>
          <pc:sldMk cId="1889864715" sldId="792"/>
        </pc:sldMkLst>
      </pc:sldChg>
      <pc:sldChg chg="del">
        <pc:chgData name="David  McVay" userId="421e7e82-f274-4901-a9af-9ac0fab77e26" providerId="ADAL" clId="{8A23AA0E-71A8-4FA9-90D4-2D7AA32D23D1}" dt="2022-10-03T18:46:35.922" v="7738" actId="47"/>
        <pc:sldMkLst>
          <pc:docMk/>
          <pc:sldMk cId="1139513077" sldId="793"/>
        </pc:sldMkLst>
      </pc:sldChg>
      <pc:sldChg chg="del">
        <pc:chgData name="David  McVay" userId="421e7e82-f274-4901-a9af-9ac0fab77e26" providerId="ADAL" clId="{8A23AA0E-71A8-4FA9-90D4-2D7AA32D23D1}" dt="2022-10-03T18:47:59.186" v="7978" actId="47"/>
        <pc:sldMkLst>
          <pc:docMk/>
          <pc:sldMk cId="900824901" sldId="794"/>
        </pc:sldMkLst>
      </pc:sldChg>
      <pc:sldChg chg="delSp modSp mod">
        <pc:chgData name="David  McVay" userId="421e7e82-f274-4901-a9af-9ac0fab77e26" providerId="ADAL" clId="{8A23AA0E-71A8-4FA9-90D4-2D7AA32D23D1}" dt="2022-10-03T18:50:55.164" v="8457"/>
        <pc:sldMkLst>
          <pc:docMk/>
          <pc:sldMk cId="1506891996" sldId="795"/>
        </pc:sldMkLst>
        <pc:graphicFrameChg chg="mod">
          <ac:chgData name="David  McVay" userId="421e7e82-f274-4901-a9af-9ac0fab77e26" providerId="ADAL" clId="{8A23AA0E-71A8-4FA9-90D4-2D7AA32D23D1}" dt="2022-10-03T18:50:55.164" v="8457"/>
          <ac:graphicFrameMkLst>
            <pc:docMk/>
            <pc:sldMk cId="1506891996" sldId="795"/>
            <ac:graphicFrameMk id="2" creationId="{E5EA0060-FC94-FCB6-DD79-AE3692E9545E}"/>
          </ac:graphicFrameMkLst>
        </pc:graphicFrameChg>
        <pc:graphicFrameChg chg="del">
          <ac:chgData name="David  McVay" userId="421e7e82-f274-4901-a9af-9ac0fab77e26" providerId="ADAL" clId="{8A23AA0E-71A8-4FA9-90D4-2D7AA32D23D1}" dt="2022-10-03T18:11:31.795" v="3660" actId="478"/>
          <ac:graphicFrameMkLst>
            <pc:docMk/>
            <pc:sldMk cId="1506891996" sldId="795"/>
            <ac:graphicFrameMk id="3" creationId="{821E326C-026B-13D9-4CC5-764FB424548F}"/>
          </ac:graphicFrameMkLst>
        </pc:graphicFrameChg>
      </pc:sldChg>
      <pc:sldChg chg="delSp modSp mod">
        <pc:chgData name="David  McVay" userId="421e7e82-f274-4901-a9af-9ac0fab77e26" providerId="ADAL" clId="{8A23AA0E-71A8-4FA9-90D4-2D7AA32D23D1}" dt="2022-10-03T16:45:57.833" v="3624"/>
        <pc:sldMkLst>
          <pc:docMk/>
          <pc:sldMk cId="178584172" sldId="796"/>
        </pc:sldMkLst>
        <pc:spChg chg="mod">
          <ac:chgData name="David  McVay" userId="421e7e82-f274-4901-a9af-9ac0fab77e26" providerId="ADAL" clId="{8A23AA0E-71A8-4FA9-90D4-2D7AA32D23D1}" dt="2022-10-03T16:21:23.853" v="881" actId="6549"/>
          <ac:spMkLst>
            <pc:docMk/>
            <pc:sldMk cId="178584172" sldId="796"/>
            <ac:spMk id="12" creationId="{39465CB2-CFF5-A11C-12EC-4F0626FDD3AA}"/>
          </ac:spMkLst>
        </pc:spChg>
        <pc:graphicFrameChg chg="del">
          <ac:chgData name="David  McVay" userId="421e7e82-f274-4901-a9af-9ac0fab77e26" providerId="ADAL" clId="{8A23AA0E-71A8-4FA9-90D4-2D7AA32D23D1}" dt="2022-10-03T16:20:37.170" v="852" actId="478"/>
          <ac:graphicFrameMkLst>
            <pc:docMk/>
            <pc:sldMk cId="178584172" sldId="796"/>
            <ac:graphicFrameMk id="3" creationId="{FE283C10-99A2-984D-A15F-13A5E8A8E92D}"/>
          </ac:graphicFrameMkLst>
        </pc:graphicFrameChg>
        <pc:graphicFrameChg chg="del">
          <ac:chgData name="David  McVay" userId="421e7e82-f274-4901-a9af-9ac0fab77e26" providerId="ADAL" clId="{8A23AA0E-71A8-4FA9-90D4-2D7AA32D23D1}" dt="2022-10-03T16:20:48.495" v="854" actId="478"/>
          <ac:graphicFrameMkLst>
            <pc:docMk/>
            <pc:sldMk cId="178584172" sldId="796"/>
            <ac:graphicFrameMk id="5" creationId="{03E740FC-9AC9-9EB4-73F4-A46AF48AF2C1}"/>
          </ac:graphicFrameMkLst>
        </pc:graphicFrameChg>
        <pc:graphicFrameChg chg="del">
          <ac:chgData name="David  McVay" userId="421e7e82-f274-4901-a9af-9ac0fab77e26" providerId="ADAL" clId="{8A23AA0E-71A8-4FA9-90D4-2D7AA32D23D1}" dt="2022-10-03T16:19:54.658" v="806" actId="478"/>
          <ac:graphicFrameMkLst>
            <pc:docMk/>
            <pc:sldMk cId="178584172" sldId="796"/>
            <ac:graphicFrameMk id="6" creationId="{708A3403-21B0-DABF-B797-58C71B2CFC28}"/>
          </ac:graphicFrameMkLst>
        </pc:graphicFrameChg>
        <pc:graphicFrameChg chg="del">
          <ac:chgData name="David  McVay" userId="421e7e82-f274-4901-a9af-9ac0fab77e26" providerId="ADAL" clId="{8A23AA0E-71A8-4FA9-90D4-2D7AA32D23D1}" dt="2022-10-03T16:19:48.856" v="805" actId="478"/>
          <ac:graphicFrameMkLst>
            <pc:docMk/>
            <pc:sldMk cId="178584172" sldId="796"/>
            <ac:graphicFrameMk id="7" creationId="{47D31055-AE1F-7260-4056-59892341B081}"/>
          </ac:graphicFrameMkLst>
        </pc:graphicFrameChg>
        <pc:graphicFrameChg chg="mod">
          <ac:chgData name="David  McVay" userId="421e7e82-f274-4901-a9af-9ac0fab77e26" providerId="ADAL" clId="{8A23AA0E-71A8-4FA9-90D4-2D7AA32D23D1}" dt="2022-10-03T16:45:57.818" v="3622"/>
          <ac:graphicFrameMkLst>
            <pc:docMk/>
            <pc:sldMk cId="178584172" sldId="796"/>
            <ac:graphicFrameMk id="8" creationId="{B8FE9643-D9B9-1F33-216F-CA4FCEBA1F0F}"/>
          </ac:graphicFrameMkLst>
        </pc:graphicFrameChg>
        <pc:graphicFrameChg chg="mod">
          <ac:chgData name="David  McVay" userId="421e7e82-f274-4901-a9af-9ac0fab77e26" providerId="ADAL" clId="{8A23AA0E-71A8-4FA9-90D4-2D7AA32D23D1}" dt="2022-10-03T16:45:57.818" v="3623"/>
          <ac:graphicFrameMkLst>
            <pc:docMk/>
            <pc:sldMk cId="178584172" sldId="796"/>
            <ac:graphicFrameMk id="9" creationId="{0C0310CA-E235-96EC-5BB6-725D44AD097B}"/>
          </ac:graphicFrameMkLst>
        </pc:graphicFrameChg>
        <pc:graphicFrameChg chg="mod">
          <ac:chgData name="David  McVay" userId="421e7e82-f274-4901-a9af-9ac0fab77e26" providerId="ADAL" clId="{8A23AA0E-71A8-4FA9-90D4-2D7AA32D23D1}" dt="2022-10-03T16:45:57.833" v="3624"/>
          <ac:graphicFrameMkLst>
            <pc:docMk/>
            <pc:sldMk cId="178584172" sldId="796"/>
            <ac:graphicFrameMk id="10" creationId="{2DB2EDA9-4048-C09A-BCFA-8320FAEFF472}"/>
          </ac:graphicFrameMkLst>
        </pc:graphicFrameChg>
      </pc:sldChg>
      <pc:sldMasterChg chg="delSldLayout">
        <pc:chgData name="David  McVay" userId="421e7e82-f274-4901-a9af-9ac0fab77e26" providerId="ADAL" clId="{8A23AA0E-71A8-4FA9-90D4-2D7AA32D23D1}" dt="2022-10-03T18:47:59.186" v="7978" actId="47"/>
        <pc:sldMasterMkLst>
          <pc:docMk/>
          <pc:sldMasterMk cId="1217583916" sldId="2147483797"/>
        </pc:sldMasterMkLst>
        <pc:sldLayoutChg chg="del">
          <pc:chgData name="David  McVay" userId="421e7e82-f274-4901-a9af-9ac0fab77e26" providerId="ADAL" clId="{8A23AA0E-71A8-4FA9-90D4-2D7AA32D23D1}" dt="2022-10-03T18:47:59.186" v="7978" actId="47"/>
          <pc:sldLayoutMkLst>
            <pc:docMk/>
            <pc:sldMasterMk cId="1217583916" sldId="2147483797"/>
            <pc:sldLayoutMk cId="1017440932" sldId="2147483809"/>
          </pc:sldLayoutMkLst>
        </pc:sldLayoutChg>
      </pc:sldMasterChg>
    </pc:docChg>
  </pc:docChgLst>
  <pc:docChgLst>
    <pc:chgData name="David  McVay" userId="421e7e82-f274-4901-a9af-9ac0fab77e26" providerId="ADAL" clId="{B60BFC5F-EE47-4FAB-936E-C630DDE8A946}"/>
    <pc:docChg chg="custSel modSld">
      <pc:chgData name="David  McVay" userId="421e7e82-f274-4901-a9af-9ac0fab77e26" providerId="ADAL" clId="{B60BFC5F-EE47-4FAB-936E-C630DDE8A946}" dt="2023-07-01T12:38:44.419" v="612" actId="20577"/>
      <pc:docMkLst>
        <pc:docMk/>
      </pc:docMkLst>
      <pc:sldChg chg="modSp mod">
        <pc:chgData name="David  McVay" userId="421e7e82-f274-4901-a9af-9ac0fab77e26" providerId="ADAL" clId="{B60BFC5F-EE47-4FAB-936E-C630DDE8A946}" dt="2023-06-30T12:48:36.917" v="6" actId="20577"/>
        <pc:sldMkLst>
          <pc:docMk/>
          <pc:sldMk cId="0" sldId="257"/>
        </pc:sldMkLst>
        <pc:spChg chg="mod">
          <ac:chgData name="David  McVay" userId="421e7e82-f274-4901-a9af-9ac0fab77e26" providerId="ADAL" clId="{B60BFC5F-EE47-4FAB-936E-C630DDE8A946}" dt="2023-06-30T12:48:36.917" v="6" actId="20577"/>
          <ac:spMkLst>
            <pc:docMk/>
            <pc:sldMk cId="0" sldId="257"/>
            <ac:spMk id="5125" creationId="{00000000-0000-0000-0000-000000000000}"/>
          </ac:spMkLst>
        </pc:spChg>
      </pc:sldChg>
      <pc:sldChg chg="addSp delSp modSp mod">
        <pc:chgData name="David  McVay" userId="421e7e82-f274-4901-a9af-9ac0fab77e26" providerId="ADAL" clId="{B60BFC5F-EE47-4FAB-936E-C630DDE8A946}" dt="2023-06-30T13:55:21.376" v="155" actId="1076"/>
        <pc:sldMkLst>
          <pc:docMk/>
          <pc:sldMk cId="3943741734" sldId="260"/>
        </pc:sldMkLst>
        <pc:spChg chg="mod">
          <ac:chgData name="David  McVay" userId="421e7e82-f274-4901-a9af-9ac0fab77e26" providerId="ADAL" clId="{B60BFC5F-EE47-4FAB-936E-C630DDE8A946}" dt="2023-06-30T13:11:48.636" v="43" actId="20577"/>
          <ac:spMkLst>
            <pc:docMk/>
            <pc:sldMk cId="3943741734" sldId="260"/>
            <ac:spMk id="6" creationId="{44E08505-F2D6-564F-9FC4-14C02FEF6BB4}"/>
          </ac:spMkLst>
        </pc:spChg>
        <pc:graphicFrameChg chg="del mod">
          <ac:chgData name="David  McVay" userId="421e7e82-f274-4901-a9af-9ac0fab77e26" providerId="ADAL" clId="{B60BFC5F-EE47-4FAB-936E-C630DDE8A946}" dt="2023-06-30T13:55:07.439" v="152" actId="478"/>
          <ac:graphicFrameMkLst>
            <pc:docMk/>
            <pc:sldMk cId="3943741734" sldId="260"/>
            <ac:graphicFrameMk id="8" creationId="{6F63F499-4C34-38CF-9E7A-67C3F33F6983}"/>
          </ac:graphicFrameMkLst>
        </pc:graphicFrameChg>
        <pc:picChg chg="add del mod">
          <ac:chgData name="David  McVay" userId="421e7e82-f274-4901-a9af-9ac0fab77e26" providerId="ADAL" clId="{B60BFC5F-EE47-4FAB-936E-C630DDE8A946}" dt="2023-06-30T13:54:51.298" v="149" actId="478"/>
          <ac:picMkLst>
            <pc:docMk/>
            <pc:sldMk cId="3943741734" sldId="260"/>
            <ac:picMk id="2" creationId="{4FBF88D6-E0F8-F0CE-47B6-80B65C5D5A5E}"/>
          </ac:picMkLst>
        </pc:picChg>
        <pc:picChg chg="del">
          <ac:chgData name="David  McVay" userId="421e7e82-f274-4901-a9af-9ac0fab77e26" providerId="ADAL" clId="{B60BFC5F-EE47-4FAB-936E-C630DDE8A946}" dt="2023-06-30T13:10:32.523" v="33" actId="478"/>
          <ac:picMkLst>
            <pc:docMk/>
            <pc:sldMk cId="3943741734" sldId="260"/>
            <ac:picMk id="7" creationId="{0815395F-F044-1578-8E1E-438C312D8242}"/>
          </ac:picMkLst>
        </pc:picChg>
        <pc:picChg chg="add mod">
          <ac:chgData name="David  McVay" userId="421e7e82-f274-4901-a9af-9ac0fab77e26" providerId="ADAL" clId="{B60BFC5F-EE47-4FAB-936E-C630DDE8A946}" dt="2023-06-30T13:55:21.376" v="155" actId="1076"/>
          <ac:picMkLst>
            <pc:docMk/>
            <pc:sldMk cId="3943741734" sldId="260"/>
            <ac:picMk id="9" creationId="{B2A1D223-1F34-720D-D421-8B9B6E4A2DBD}"/>
          </ac:picMkLst>
        </pc:picChg>
      </pc:sldChg>
      <pc:sldChg chg="modSp mod">
        <pc:chgData name="David  McVay" userId="421e7e82-f274-4901-a9af-9ac0fab77e26" providerId="ADAL" clId="{B60BFC5F-EE47-4FAB-936E-C630DDE8A946}" dt="2023-06-30T20:28:58.850" v="162"/>
        <pc:sldMkLst>
          <pc:docMk/>
          <pc:sldMk cId="1973223057" sldId="299"/>
        </pc:sldMkLst>
        <pc:spChg chg="mod">
          <ac:chgData name="David  McVay" userId="421e7e82-f274-4901-a9af-9ac0fab77e26" providerId="ADAL" clId="{B60BFC5F-EE47-4FAB-936E-C630DDE8A946}" dt="2023-06-30T12:56:21.493" v="29" actId="20577"/>
          <ac:spMkLst>
            <pc:docMk/>
            <pc:sldMk cId="1973223057" sldId="299"/>
            <ac:spMk id="6" creationId="{DE8D51D8-09F4-834F-BB98-32C2CFE2851E}"/>
          </ac:spMkLst>
        </pc:spChg>
        <pc:graphicFrameChg chg="mod">
          <ac:chgData name="David  McVay" userId="421e7e82-f274-4901-a9af-9ac0fab77e26" providerId="ADAL" clId="{B60BFC5F-EE47-4FAB-936E-C630DDE8A946}" dt="2023-06-30T20:28:58.850" v="162"/>
          <ac:graphicFrameMkLst>
            <pc:docMk/>
            <pc:sldMk cId="1973223057" sldId="299"/>
            <ac:graphicFrameMk id="5" creationId="{A9CD75AD-E674-AA87-8C67-3AD6048DA5C7}"/>
          </ac:graphicFrameMkLst>
        </pc:graphicFrameChg>
      </pc:sldChg>
      <pc:sldChg chg="modSp mod">
        <pc:chgData name="David  McVay" userId="421e7e82-f274-4901-a9af-9ac0fab77e26" providerId="ADAL" clId="{B60BFC5F-EE47-4FAB-936E-C630DDE8A946}" dt="2023-06-30T20:28:58.850" v="162"/>
        <pc:sldMkLst>
          <pc:docMk/>
          <pc:sldMk cId="2952952736" sldId="300"/>
        </pc:sldMkLst>
        <pc:spChg chg="mod">
          <ac:chgData name="David  McVay" userId="421e7e82-f274-4901-a9af-9ac0fab77e26" providerId="ADAL" clId="{B60BFC5F-EE47-4FAB-936E-C630DDE8A946}" dt="2023-06-30T13:54:12.057" v="148" actId="20577"/>
          <ac:spMkLst>
            <pc:docMk/>
            <pc:sldMk cId="2952952736" sldId="300"/>
            <ac:spMk id="9" creationId="{B6DDD1C3-B380-2D46-AE23-F12577961C96}"/>
          </ac:spMkLst>
        </pc:spChg>
        <pc:graphicFrameChg chg="mod">
          <ac:chgData name="David  McVay" userId="421e7e82-f274-4901-a9af-9ac0fab77e26" providerId="ADAL" clId="{B60BFC5F-EE47-4FAB-936E-C630DDE8A946}" dt="2023-06-30T20:28:58.850" v="162"/>
          <ac:graphicFrameMkLst>
            <pc:docMk/>
            <pc:sldMk cId="2952952736" sldId="300"/>
            <ac:graphicFrameMk id="3" creationId="{FE7515FA-B3E0-6FA3-9BCC-F72DFC08DD6F}"/>
          </ac:graphicFrameMkLst>
        </pc:graphicFrameChg>
        <pc:graphicFrameChg chg="mod">
          <ac:chgData name="David  McVay" userId="421e7e82-f274-4901-a9af-9ac0fab77e26" providerId="ADAL" clId="{B60BFC5F-EE47-4FAB-936E-C630DDE8A946}" dt="2023-06-30T20:28:58.850" v="162"/>
          <ac:graphicFrameMkLst>
            <pc:docMk/>
            <pc:sldMk cId="2952952736" sldId="300"/>
            <ac:graphicFrameMk id="6" creationId="{D162FB61-2E7B-3ABA-A538-82A2D811CDBB}"/>
          </ac:graphicFrameMkLst>
        </pc:graphicFrameChg>
      </pc:sldChg>
      <pc:sldChg chg="modSp mod">
        <pc:chgData name="David  McVay" userId="421e7e82-f274-4901-a9af-9ac0fab77e26" providerId="ADAL" clId="{B60BFC5F-EE47-4FAB-936E-C630DDE8A946}" dt="2023-06-30T20:28:58.850" v="162"/>
        <pc:sldMkLst>
          <pc:docMk/>
          <pc:sldMk cId="1169149063" sldId="301"/>
        </pc:sldMkLst>
        <pc:spChg chg="mod">
          <ac:chgData name="David  McVay" userId="421e7e82-f274-4901-a9af-9ac0fab77e26" providerId="ADAL" clId="{B60BFC5F-EE47-4FAB-936E-C630DDE8A946}" dt="2023-06-30T13:52:10.361" v="67" actId="20577"/>
          <ac:spMkLst>
            <pc:docMk/>
            <pc:sldMk cId="1169149063" sldId="301"/>
            <ac:spMk id="9" creationId="{B6DDD1C3-B380-2D46-AE23-F12577961C96}"/>
          </ac:spMkLst>
        </pc:spChg>
        <pc:graphicFrameChg chg="mod">
          <ac:chgData name="David  McVay" userId="421e7e82-f274-4901-a9af-9ac0fab77e26" providerId="ADAL" clId="{B60BFC5F-EE47-4FAB-936E-C630DDE8A946}" dt="2023-06-30T20:28:58.850" v="162"/>
          <ac:graphicFrameMkLst>
            <pc:docMk/>
            <pc:sldMk cId="1169149063" sldId="301"/>
            <ac:graphicFrameMk id="3" creationId="{4A608028-1F1B-BE15-C2A4-1FA09587269C}"/>
          </ac:graphicFrameMkLst>
        </pc:graphicFrameChg>
        <pc:graphicFrameChg chg="mod">
          <ac:chgData name="David  McVay" userId="421e7e82-f274-4901-a9af-9ac0fab77e26" providerId="ADAL" clId="{B60BFC5F-EE47-4FAB-936E-C630DDE8A946}" dt="2023-06-30T20:28:58.850" v="162"/>
          <ac:graphicFrameMkLst>
            <pc:docMk/>
            <pc:sldMk cId="1169149063" sldId="301"/>
            <ac:graphicFrameMk id="5" creationId="{C4CB09DD-AF1C-3D93-5812-939489AE8CF8}"/>
          </ac:graphicFrameMkLst>
        </pc:graphicFrameChg>
      </pc:sldChg>
      <pc:sldChg chg="modSp mod">
        <pc:chgData name="David  McVay" userId="421e7e82-f274-4901-a9af-9ac0fab77e26" providerId="ADAL" clId="{B60BFC5F-EE47-4FAB-936E-C630DDE8A946}" dt="2023-07-01T12:14:56.239" v="252" actId="20577"/>
        <pc:sldMkLst>
          <pc:docMk/>
          <pc:sldMk cId="1771599080" sldId="302"/>
        </pc:sldMkLst>
        <pc:spChg chg="mod">
          <ac:chgData name="David  McVay" userId="421e7e82-f274-4901-a9af-9ac0fab77e26" providerId="ADAL" clId="{B60BFC5F-EE47-4FAB-936E-C630DDE8A946}" dt="2023-07-01T12:14:56.239" v="252" actId="20577"/>
          <ac:spMkLst>
            <pc:docMk/>
            <pc:sldMk cId="1771599080" sldId="302"/>
            <ac:spMk id="7" creationId="{3A6EA39C-3BF1-884F-82E9-E31AE087B5F1}"/>
          </ac:spMkLst>
        </pc:spChg>
        <pc:graphicFrameChg chg="mod">
          <ac:chgData name="David  McVay" userId="421e7e82-f274-4901-a9af-9ac0fab77e26" providerId="ADAL" clId="{B60BFC5F-EE47-4FAB-936E-C630DDE8A946}" dt="2023-06-30T20:28:58.850" v="162"/>
          <ac:graphicFrameMkLst>
            <pc:docMk/>
            <pc:sldMk cId="1771599080" sldId="302"/>
            <ac:graphicFrameMk id="3" creationId="{7A242ABD-7FC8-DDD9-D400-1063C7017B8D}"/>
          </ac:graphicFrameMkLst>
        </pc:graphicFrameChg>
        <pc:graphicFrameChg chg="mod">
          <ac:chgData name="David  McVay" userId="421e7e82-f274-4901-a9af-9ac0fab77e26" providerId="ADAL" clId="{B60BFC5F-EE47-4FAB-936E-C630DDE8A946}" dt="2023-06-30T20:28:58.850" v="162"/>
          <ac:graphicFrameMkLst>
            <pc:docMk/>
            <pc:sldMk cId="1771599080" sldId="302"/>
            <ac:graphicFrameMk id="5" creationId="{7D0E1362-84E5-AED1-68CE-4FB70A6EBEF7}"/>
          </ac:graphicFrameMkLst>
        </pc:graphicFrameChg>
      </pc:sldChg>
      <pc:sldChg chg="modSp mod">
        <pc:chgData name="David  McVay" userId="421e7e82-f274-4901-a9af-9ac0fab77e26" providerId="ADAL" clId="{B60BFC5F-EE47-4FAB-936E-C630DDE8A946}" dt="2023-07-01T12:26:18.331" v="465" actId="20577"/>
        <pc:sldMkLst>
          <pc:docMk/>
          <pc:sldMk cId="495550942" sldId="303"/>
        </pc:sldMkLst>
        <pc:spChg chg="mod">
          <ac:chgData name="David  McVay" userId="421e7e82-f274-4901-a9af-9ac0fab77e26" providerId="ADAL" clId="{B60BFC5F-EE47-4FAB-936E-C630DDE8A946}" dt="2023-07-01T12:26:18.331" v="465" actId="20577"/>
          <ac:spMkLst>
            <pc:docMk/>
            <pc:sldMk cId="495550942" sldId="303"/>
            <ac:spMk id="5" creationId="{F94060D9-6E9F-2146-80F4-B3856A324C7C}"/>
          </ac:spMkLst>
        </pc:spChg>
        <pc:graphicFrameChg chg="mod">
          <ac:chgData name="David  McVay" userId="421e7e82-f274-4901-a9af-9ac0fab77e26" providerId="ADAL" clId="{B60BFC5F-EE47-4FAB-936E-C630DDE8A946}" dt="2023-06-30T20:28:58.850" v="162"/>
          <ac:graphicFrameMkLst>
            <pc:docMk/>
            <pc:sldMk cId="495550942" sldId="303"/>
            <ac:graphicFrameMk id="3" creationId="{E3242D2C-B09F-64B0-97E0-9F263B546BDA}"/>
          </ac:graphicFrameMkLst>
        </pc:graphicFrameChg>
        <pc:graphicFrameChg chg="mod">
          <ac:chgData name="David  McVay" userId="421e7e82-f274-4901-a9af-9ac0fab77e26" providerId="ADAL" clId="{B60BFC5F-EE47-4FAB-936E-C630DDE8A946}" dt="2023-06-30T20:28:58.850" v="162"/>
          <ac:graphicFrameMkLst>
            <pc:docMk/>
            <pc:sldMk cId="495550942" sldId="303"/>
            <ac:graphicFrameMk id="7" creationId="{DE180607-9270-1217-CD19-B0B3F76244C7}"/>
          </ac:graphicFrameMkLst>
        </pc:graphicFrameChg>
        <pc:graphicFrameChg chg="mod">
          <ac:chgData name="David  McVay" userId="421e7e82-f274-4901-a9af-9ac0fab77e26" providerId="ADAL" clId="{B60BFC5F-EE47-4FAB-936E-C630DDE8A946}" dt="2023-06-30T20:28:58.850" v="162"/>
          <ac:graphicFrameMkLst>
            <pc:docMk/>
            <pc:sldMk cId="495550942" sldId="303"/>
            <ac:graphicFrameMk id="11" creationId="{552E3403-4AD8-09DE-2F42-337BE951E7ED}"/>
          </ac:graphicFrameMkLst>
        </pc:graphicFrameChg>
      </pc:sldChg>
      <pc:sldChg chg="modSp mod">
        <pc:chgData name="David  McVay" userId="421e7e82-f274-4901-a9af-9ac0fab77e26" providerId="ADAL" clId="{B60BFC5F-EE47-4FAB-936E-C630DDE8A946}" dt="2023-07-01T12:25:42.893" v="462" actId="20577"/>
        <pc:sldMkLst>
          <pc:docMk/>
          <pc:sldMk cId="3808995921" sldId="304"/>
        </pc:sldMkLst>
        <pc:spChg chg="mod">
          <ac:chgData name="David  McVay" userId="421e7e82-f274-4901-a9af-9ac0fab77e26" providerId="ADAL" clId="{B60BFC5F-EE47-4FAB-936E-C630DDE8A946}" dt="2023-07-01T12:25:42.893" v="462" actId="20577"/>
          <ac:spMkLst>
            <pc:docMk/>
            <pc:sldMk cId="3808995921" sldId="304"/>
            <ac:spMk id="16" creationId="{A02D2A1A-55D1-ED40-933B-3BDD921F6417}"/>
          </ac:spMkLst>
        </pc:spChg>
        <pc:graphicFrameChg chg="mod">
          <ac:chgData name="David  McVay" userId="421e7e82-f274-4901-a9af-9ac0fab77e26" providerId="ADAL" clId="{B60BFC5F-EE47-4FAB-936E-C630DDE8A946}" dt="2023-06-30T20:28:58.850" v="162"/>
          <ac:graphicFrameMkLst>
            <pc:docMk/>
            <pc:sldMk cId="3808995921" sldId="304"/>
            <ac:graphicFrameMk id="3" creationId="{7903C347-8B00-6193-A9F8-111945D463C1}"/>
          </ac:graphicFrameMkLst>
        </pc:graphicFrameChg>
        <pc:graphicFrameChg chg="mod">
          <ac:chgData name="David  McVay" userId="421e7e82-f274-4901-a9af-9ac0fab77e26" providerId="ADAL" clId="{B60BFC5F-EE47-4FAB-936E-C630DDE8A946}" dt="2023-06-30T20:28:58.850" v="162"/>
          <ac:graphicFrameMkLst>
            <pc:docMk/>
            <pc:sldMk cId="3808995921" sldId="304"/>
            <ac:graphicFrameMk id="5" creationId="{8049BFE3-0DCB-6BFA-DA63-E6A01B72B139}"/>
          </ac:graphicFrameMkLst>
        </pc:graphicFrameChg>
        <pc:graphicFrameChg chg="mod">
          <ac:chgData name="David  McVay" userId="421e7e82-f274-4901-a9af-9ac0fab77e26" providerId="ADAL" clId="{B60BFC5F-EE47-4FAB-936E-C630DDE8A946}" dt="2023-06-30T20:28:58.850" v="162"/>
          <ac:graphicFrameMkLst>
            <pc:docMk/>
            <pc:sldMk cId="3808995921" sldId="304"/>
            <ac:graphicFrameMk id="6" creationId="{0FA5472E-EE80-43E7-26F5-634C1277F55C}"/>
          </ac:graphicFrameMkLst>
        </pc:graphicFrameChg>
      </pc:sldChg>
      <pc:sldChg chg="modSp mod">
        <pc:chgData name="David  McVay" userId="421e7e82-f274-4901-a9af-9ac0fab77e26" providerId="ADAL" clId="{B60BFC5F-EE47-4FAB-936E-C630DDE8A946}" dt="2023-07-01T12:24:47.163" v="447" actId="20577"/>
        <pc:sldMkLst>
          <pc:docMk/>
          <pc:sldMk cId="1683052007" sldId="305"/>
        </pc:sldMkLst>
        <pc:spChg chg="mod">
          <ac:chgData name="David  McVay" userId="421e7e82-f274-4901-a9af-9ac0fab77e26" providerId="ADAL" clId="{B60BFC5F-EE47-4FAB-936E-C630DDE8A946}" dt="2023-07-01T12:24:47.163" v="447" actId="20577"/>
          <ac:spMkLst>
            <pc:docMk/>
            <pc:sldMk cId="1683052007" sldId="305"/>
            <ac:spMk id="16" creationId="{A02D2A1A-55D1-ED40-933B-3BDD921F6417}"/>
          </ac:spMkLst>
        </pc:spChg>
        <pc:graphicFrameChg chg="mod">
          <ac:chgData name="David  McVay" userId="421e7e82-f274-4901-a9af-9ac0fab77e26" providerId="ADAL" clId="{B60BFC5F-EE47-4FAB-936E-C630DDE8A946}" dt="2023-06-30T20:28:58.850" v="162"/>
          <ac:graphicFrameMkLst>
            <pc:docMk/>
            <pc:sldMk cId="1683052007" sldId="305"/>
            <ac:graphicFrameMk id="3" creationId="{808FCD71-EA22-5754-1D49-3CECF2337369}"/>
          </ac:graphicFrameMkLst>
        </pc:graphicFrameChg>
        <pc:graphicFrameChg chg="mod">
          <ac:chgData name="David  McVay" userId="421e7e82-f274-4901-a9af-9ac0fab77e26" providerId="ADAL" clId="{B60BFC5F-EE47-4FAB-936E-C630DDE8A946}" dt="2023-06-30T20:28:58.850" v="162"/>
          <ac:graphicFrameMkLst>
            <pc:docMk/>
            <pc:sldMk cId="1683052007" sldId="305"/>
            <ac:graphicFrameMk id="5" creationId="{61F8A160-B9B5-52A2-26BB-6DC8AA7F11EC}"/>
          </ac:graphicFrameMkLst>
        </pc:graphicFrameChg>
        <pc:graphicFrameChg chg="mod">
          <ac:chgData name="David  McVay" userId="421e7e82-f274-4901-a9af-9ac0fab77e26" providerId="ADAL" clId="{B60BFC5F-EE47-4FAB-936E-C630DDE8A946}" dt="2023-06-30T20:28:58.850" v="162"/>
          <ac:graphicFrameMkLst>
            <pc:docMk/>
            <pc:sldMk cId="1683052007" sldId="305"/>
            <ac:graphicFrameMk id="6" creationId="{A180F087-5099-F6B2-3E54-5C37CB04F56A}"/>
          </ac:graphicFrameMkLst>
        </pc:graphicFrameChg>
      </pc:sldChg>
      <pc:sldChg chg="modSp mod">
        <pc:chgData name="David  McVay" userId="421e7e82-f274-4901-a9af-9ac0fab77e26" providerId="ADAL" clId="{B60BFC5F-EE47-4FAB-936E-C630DDE8A946}" dt="2023-07-01T12:23:31.955" v="365" actId="1076"/>
        <pc:sldMkLst>
          <pc:docMk/>
          <pc:sldMk cId="1492391009" sldId="306"/>
        </pc:sldMkLst>
        <pc:spChg chg="mod">
          <ac:chgData name="David  McVay" userId="421e7e82-f274-4901-a9af-9ac0fab77e26" providerId="ADAL" clId="{B60BFC5F-EE47-4FAB-936E-C630DDE8A946}" dt="2023-07-01T12:23:31.955" v="365" actId="1076"/>
          <ac:spMkLst>
            <pc:docMk/>
            <pc:sldMk cId="1492391009" sldId="306"/>
            <ac:spMk id="2" creationId="{BFD23582-421F-CC43-8762-B52134C40C74}"/>
          </ac:spMkLst>
        </pc:spChg>
        <pc:spChg chg="mod">
          <ac:chgData name="David  McVay" userId="421e7e82-f274-4901-a9af-9ac0fab77e26" providerId="ADAL" clId="{B60BFC5F-EE47-4FAB-936E-C630DDE8A946}" dt="2023-07-01T12:23:30.241" v="364" actId="20577"/>
          <ac:spMkLst>
            <pc:docMk/>
            <pc:sldMk cId="1492391009" sldId="306"/>
            <ac:spMk id="16" creationId="{A02D2A1A-55D1-ED40-933B-3BDD921F6417}"/>
          </ac:spMkLst>
        </pc:spChg>
        <pc:graphicFrameChg chg="mod">
          <ac:chgData name="David  McVay" userId="421e7e82-f274-4901-a9af-9ac0fab77e26" providerId="ADAL" clId="{B60BFC5F-EE47-4FAB-936E-C630DDE8A946}" dt="2023-06-30T20:28:58.850" v="162"/>
          <ac:graphicFrameMkLst>
            <pc:docMk/>
            <pc:sldMk cId="1492391009" sldId="306"/>
            <ac:graphicFrameMk id="3" creationId="{8D59FEF1-F900-8BCA-2D81-DD6F43CE7EC7}"/>
          </ac:graphicFrameMkLst>
        </pc:graphicFrameChg>
        <pc:graphicFrameChg chg="mod">
          <ac:chgData name="David  McVay" userId="421e7e82-f274-4901-a9af-9ac0fab77e26" providerId="ADAL" clId="{B60BFC5F-EE47-4FAB-936E-C630DDE8A946}" dt="2023-06-30T20:28:58.850" v="162"/>
          <ac:graphicFrameMkLst>
            <pc:docMk/>
            <pc:sldMk cId="1492391009" sldId="306"/>
            <ac:graphicFrameMk id="6" creationId="{966267E6-C982-68D1-3621-2F4A0CD85E57}"/>
          </ac:graphicFrameMkLst>
        </pc:graphicFrameChg>
        <pc:graphicFrameChg chg="mod">
          <ac:chgData name="David  McVay" userId="421e7e82-f274-4901-a9af-9ac0fab77e26" providerId="ADAL" clId="{B60BFC5F-EE47-4FAB-936E-C630DDE8A946}" dt="2023-06-30T20:28:58.850" v="162"/>
          <ac:graphicFrameMkLst>
            <pc:docMk/>
            <pc:sldMk cId="1492391009" sldId="306"/>
            <ac:graphicFrameMk id="8" creationId="{B9C40CC7-9A72-AEF8-6CDE-3BDA33493F3D}"/>
          </ac:graphicFrameMkLst>
        </pc:graphicFrameChg>
      </pc:sldChg>
      <pc:sldChg chg="modSp mod">
        <pc:chgData name="David  McVay" userId="421e7e82-f274-4901-a9af-9ac0fab77e26" providerId="ADAL" clId="{B60BFC5F-EE47-4FAB-936E-C630DDE8A946}" dt="2023-07-01T12:24:28.689" v="443" actId="6549"/>
        <pc:sldMkLst>
          <pc:docMk/>
          <pc:sldMk cId="3582989832" sldId="307"/>
        </pc:sldMkLst>
        <pc:spChg chg="mod">
          <ac:chgData name="David  McVay" userId="421e7e82-f274-4901-a9af-9ac0fab77e26" providerId="ADAL" clId="{B60BFC5F-EE47-4FAB-936E-C630DDE8A946}" dt="2023-07-01T12:24:28.689" v="443" actId="6549"/>
          <ac:spMkLst>
            <pc:docMk/>
            <pc:sldMk cId="3582989832" sldId="307"/>
            <ac:spMk id="16" creationId="{A02D2A1A-55D1-ED40-933B-3BDD921F6417}"/>
          </ac:spMkLst>
        </pc:spChg>
        <pc:graphicFrameChg chg="mod">
          <ac:chgData name="David  McVay" userId="421e7e82-f274-4901-a9af-9ac0fab77e26" providerId="ADAL" clId="{B60BFC5F-EE47-4FAB-936E-C630DDE8A946}" dt="2023-06-30T20:28:58.850" v="162"/>
          <ac:graphicFrameMkLst>
            <pc:docMk/>
            <pc:sldMk cId="3582989832" sldId="307"/>
            <ac:graphicFrameMk id="3" creationId="{9AC33ED1-EA46-8D33-1564-6B62DC910E1F}"/>
          </ac:graphicFrameMkLst>
        </pc:graphicFrameChg>
        <pc:graphicFrameChg chg="mod">
          <ac:chgData name="David  McVay" userId="421e7e82-f274-4901-a9af-9ac0fab77e26" providerId="ADAL" clId="{B60BFC5F-EE47-4FAB-936E-C630DDE8A946}" dt="2023-06-30T20:28:58.850" v="162"/>
          <ac:graphicFrameMkLst>
            <pc:docMk/>
            <pc:sldMk cId="3582989832" sldId="307"/>
            <ac:graphicFrameMk id="5" creationId="{C8C671D4-1043-E098-630D-8D684BE7459F}"/>
          </ac:graphicFrameMkLst>
        </pc:graphicFrameChg>
        <pc:graphicFrameChg chg="mod">
          <ac:chgData name="David  McVay" userId="421e7e82-f274-4901-a9af-9ac0fab77e26" providerId="ADAL" clId="{B60BFC5F-EE47-4FAB-936E-C630DDE8A946}" dt="2023-06-30T20:28:58.850" v="162"/>
          <ac:graphicFrameMkLst>
            <pc:docMk/>
            <pc:sldMk cId="3582989832" sldId="307"/>
            <ac:graphicFrameMk id="7" creationId="{0F4A1E83-504E-8F84-1136-70DA9BEF2E76}"/>
          </ac:graphicFrameMkLst>
        </pc:graphicFrameChg>
      </pc:sldChg>
      <pc:sldChg chg="modSp mod">
        <pc:chgData name="David  McVay" userId="421e7e82-f274-4901-a9af-9ac0fab77e26" providerId="ADAL" clId="{B60BFC5F-EE47-4FAB-936E-C630DDE8A946}" dt="2023-07-01T12:26:47.837" v="468" actId="20577"/>
        <pc:sldMkLst>
          <pc:docMk/>
          <pc:sldMk cId="3128328347" sldId="308"/>
        </pc:sldMkLst>
        <pc:spChg chg="mod">
          <ac:chgData name="David  McVay" userId="421e7e82-f274-4901-a9af-9ac0fab77e26" providerId="ADAL" clId="{B60BFC5F-EE47-4FAB-936E-C630DDE8A946}" dt="2023-07-01T12:26:47.837" v="468" actId="20577"/>
          <ac:spMkLst>
            <pc:docMk/>
            <pc:sldMk cId="3128328347" sldId="308"/>
            <ac:spMk id="16" creationId="{A02D2A1A-55D1-ED40-933B-3BDD921F6417}"/>
          </ac:spMkLst>
        </pc:spChg>
        <pc:graphicFrameChg chg="mod">
          <ac:chgData name="David  McVay" userId="421e7e82-f274-4901-a9af-9ac0fab77e26" providerId="ADAL" clId="{B60BFC5F-EE47-4FAB-936E-C630DDE8A946}" dt="2023-06-30T20:28:58.850" v="162"/>
          <ac:graphicFrameMkLst>
            <pc:docMk/>
            <pc:sldMk cId="3128328347" sldId="308"/>
            <ac:graphicFrameMk id="3" creationId="{FB045218-65D7-097D-7722-F7A71642EC11}"/>
          </ac:graphicFrameMkLst>
        </pc:graphicFrameChg>
        <pc:graphicFrameChg chg="mod">
          <ac:chgData name="David  McVay" userId="421e7e82-f274-4901-a9af-9ac0fab77e26" providerId="ADAL" clId="{B60BFC5F-EE47-4FAB-936E-C630DDE8A946}" dt="2023-06-30T20:28:58.850" v="162"/>
          <ac:graphicFrameMkLst>
            <pc:docMk/>
            <pc:sldMk cId="3128328347" sldId="308"/>
            <ac:graphicFrameMk id="6" creationId="{E2678375-FFA8-DBEB-A100-C200A47A5654}"/>
          </ac:graphicFrameMkLst>
        </pc:graphicFrameChg>
        <pc:graphicFrameChg chg="mod">
          <ac:chgData name="David  McVay" userId="421e7e82-f274-4901-a9af-9ac0fab77e26" providerId="ADAL" clId="{B60BFC5F-EE47-4FAB-936E-C630DDE8A946}" dt="2023-06-30T20:28:58.850" v="162"/>
          <ac:graphicFrameMkLst>
            <pc:docMk/>
            <pc:sldMk cId="3128328347" sldId="308"/>
            <ac:graphicFrameMk id="7" creationId="{DE19D309-D418-5623-4156-FDF8185B1C1D}"/>
          </ac:graphicFrameMkLst>
        </pc:graphicFrameChg>
      </pc:sldChg>
      <pc:sldChg chg="modSp mod">
        <pc:chgData name="David  McVay" userId="421e7e82-f274-4901-a9af-9ac0fab77e26" providerId="ADAL" clId="{B60BFC5F-EE47-4FAB-936E-C630DDE8A946}" dt="2023-07-01T12:22:38.948" v="305" actId="20577"/>
        <pc:sldMkLst>
          <pc:docMk/>
          <pc:sldMk cId="3708241697" sldId="309"/>
        </pc:sldMkLst>
        <pc:spChg chg="mod">
          <ac:chgData name="David  McVay" userId="421e7e82-f274-4901-a9af-9ac0fab77e26" providerId="ADAL" clId="{B60BFC5F-EE47-4FAB-936E-C630DDE8A946}" dt="2023-07-01T12:22:38.948" v="305" actId="20577"/>
          <ac:spMkLst>
            <pc:docMk/>
            <pc:sldMk cId="3708241697" sldId="309"/>
            <ac:spMk id="5" creationId="{F94060D9-6E9F-2146-80F4-B3856A324C7C}"/>
          </ac:spMkLst>
        </pc:spChg>
        <pc:graphicFrameChg chg="mod">
          <ac:chgData name="David  McVay" userId="421e7e82-f274-4901-a9af-9ac0fab77e26" providerId="ADAL" clId="{B60BFC5F-EE47-4FAB-936E-C630DDE8A946}" dt="2023-06-30T20:28:58.850" v="162"/>
          <ac:graphicFrameMkLst>
            <pc:docMk/>
            <pc:sldMk cId="3708241697" sldId="309"/>
            <ac:graphicFrameMk id="3" creationId="{08598928-BF47-55AD-71EA-8984D97D6A96}"/>
          </ac:graphicFrameMkLst>
        </pc:graphicFrameChg>
        <pc:graphicFrameChg chg="mod">
          <ac:chgData name="David  McVay" userId="421e7e82-f274-4901-a9af-9ac0fab77e26" providerId="ADAL" clId="{B60BFC5F-EE47-4FAB-936E-C630DDE8A946}" dt="2023-06-30T20:28:58.850" v="162"/>
          <ac:graphicFrameMkLst>
            <pc:docMk/>
            <pc:sldMk cId="3708241697" sldId="309"/>
            <ac:graphicFrameMk id="8" creationId="{A5798183-6AD3-EDCE-B056-1B2CFA7E5825}"/>
          </ac:graphicFrameMkLst>
        </pc:graphicFrameChg>
        <pc:graphicFrameChg chg="mod">
          <ac:chgData name="David  McVay" userId="421e7e82-f274-4901-a9af-9ac0fab77e26" providerId="ADAL" clId="{B60BFC5F-EE47-4FAB-936E-C630DDE8A946}" dt="2023-06-30T20:28:58.850" v="162"/>
          <ac:graphicFrameMkLst>
            <pc:docMk/>
            <pc:sldMk cId="3708241697" sldId="309"/>
            <ac:graphicFrameMk id="9" creationId="{AC3D2923-EC3B-3A18-E0C5-0E60482C89D0}"/>
          </ac:graphicFrameMkLst>
        </pc:graphicFrameChg>
      </pc:sldChg>
      <pc:sldChg chg="modSp">
        <pc:chgData name="David  McVay" userId="421e7e82-f274-4901-a9af-9ac0fab77e26" providerId="ADAL" clId="{B60BFC5F-EE47-4FAB-936E-C630DDE8A946}" dt="2023-06-30T20:28:58.850" v="162"/>
        <pc:sldMkLst>
          <pc:docMk/>
          <pc:sldMk cId="2102807870" sldId="310"/>
        </pc:sldMkLst>
        <pc:graphicFrameChg chg="mod">
          <ac:chgData name="David  McVay" userId="421e7e82-f274-4901-a9af-9ac0fab77e26" providerId="ADAL" clId="{B60BFC5F-EE47-4FAB-936E-C630DDE8A946}" dt="2023-06-30T20:28:58.850" v="162"/>
          <ac:graphicFrameMkLst>
            <pc:docMk/>
            <pc:sldMk cId="2102807870" sldId="310"/>
            <ac:graphicFrameMk id="3" creationId="{3C2E5F05-E59C-0589-523E-A435F3C8D9BE}"/>
          </ac:graphicFrameMkLst>
        </pc:graphicFrameChg>
        <pc:graphicFrameChg chg="mod">
          <ac:chgData name="David  McVay" userId="421e7e82-f274-4901-a9af-9ac0fab77e26" providerId="ADAL" clId="{B60BFC5F-EE47-4FAB-936E-C630DDE8A946}" dt="2023-06-30T20:28:58.850" v="162"/>
          <ac:graphicFrameMkLst>
            <pc:docMk/>
            <pc:sldMk cId="2102807870" sldId="310"/>
            <ac:graphicFrameMk id="6" creationId="{75F75C77-06AC-D39C-E8E4-655C5E09CEA4}"/>
          </ac:graphicFrameMkLst>
        </pc:graphicFrameChg>
        <pc:graphicFrameChg chg="mod">
          <ac:chgData name="David  McVay" userId="421e7e82-f274-4901-a9af-9ac0fab77e26" providerId="ADAL" clId="{B60BFC5F-EE47-4FAB-936E-C630DDE8A946}" dt="2023-06-30T20:28:58.850" v="162"/>
          <ac:graphicFrameMkLst>
            <pc:docMk/>
            <pc:sldMk cId="2102807870" sldId="310"/>
            <ac:graphicFrameMk id="8" creationId="{334E50B6-F7A1-F37E-0DD2-EA47AB6BB81E}"/>
          </ac:graphicFrameMkLst>
        </pc:graphicFrameChg>
      </pc:sldChg>
      <pc:sldChg chg="modSp mod">
        <pc:chgData name="David  McVay" userId="421e7e82-f274-4901-a9af-9ac0fab77e26" providerId="ADAL" clId="{B60BFC5F-EE47-4FAB-936E-C630DDE8A946}" dt="2023-07-01T12:27:13.537" v="474" actId="20577"/>
        <pc:sldMkLst>
          <pc:docMk/>
          <pc:sldMk cId="4067830624" sldId="311"/>
        </pc:sldMkLst>
        <pc:spChg chg="mod">
          <ac:chgData name="David  McVay" userId="421e7e82-f274-4901-a9af-9ac0fab77e26" providerId="ADAL" clId="{B60BFC5F-EE47-4FAB-936E-C630DDE8A946}" dt="2023-07-01T12:27:13.537" v="474" actId="20577"/>
          <ac:spMkLst>
            <pc:docMk/>
            <pc:sldMk cId="4067830624" sldId="311"/>
            <ac:spMk id="16" creationId="{A02D2A1A-55D1-ED40-933B-3BDD921F6417}"/>
          </ac:spMkLst>
        </pc:spChg>
        <pc:graphicFrameChg chg="mod">
          <ac:chgData name="David  McVay" userId="421e7e82-f274-4901-a9af-9ac0fab77e26" providerId="ADAL" clId="{B60BFC5F-EE47-4FAB-936E-C630DDE8A946}" dt="2023-06-30T20:28:58.850" v="162"/>
          <ac:graphicFrameMkLst>
            <pc:docMk/>
            <pc:sldMk cId="4067830624" sldId="311"/>
            <ac:graphicFrameMk id="3" creationId="{1A00E969-B9BC-ECA7-4873-D241E2B67986}"/>
          </ac:graphicFrameMkLst>
        </pc:graphicFrameChg>
        <pc:graphicFrameChg chg="mod">
          <ac:chgData name="David  McVay" userId="421e7e82-f274-4901-a9af-9ac0fab77e26" providerId="ADAL" clId="{B60BFC5F-EE47-4FAB-936E-C630DDE8A946}" dt="2023-06-30T20:28:58.850" v="162"/>
          <ac:graphicFrameMkLst>
            <pc:docMk/>
            <pc:sldMk cId="4067830624" sldId="311"/>
            <ac:graphicFrameMk id="5" creationId="{C19FA670-1B04-14CE-2F74-DCD6F32EFFBA}"/>
          </ac:graphicFrameMkLst>
        </pc:graphicFrameChg>
        <pc:graphicFrameChg chg="mod">
          <ac:chgData name="David  McVay" userId="421e7e82-f274-4901-a9af-9ac0fab77e26" providerId="ADAL" clId="{B60BFC5F-EE47-4FAB-936E-C630DDE8A946}" dt="2023-06-30T20:28:58.850" v="162"/>
          <ac:graphicFrameMkLst>
            <pc:docMk/>
            <pc:sldMk cId="4067830624" sldId="311"/>
            <ac:graphicFrameMk id="7" creationId="{6C1739A0-D029-FD51-C51F-59C1C075BD52}"/>
          </ac:graphicFrameMkLst>
        </pc:graphicFrameChg>
      </pc:sldChg>
      <pc:sldChg chg="modSp mod">
        <pc:chgData name="David  McVay" userId="421e7e82-f274-4901-a9af-9ac0fab77e26" providerId="ADAL" clId="{B60BFC5F-EE47-4FAB-936E-C630DDE8A946}" dt="2023-07-01T12:27:43.025" v="484" actId="20577"/>
        <pc:sldMkLst>
          <pc:docMk/>
          <pc:sldMk cId="632103069" sldId="312"/>
        </pc:sldMkLst>
        <pc:spChg chg="mod">
          <ac:chgData name="David  McVay" userId="421e7e82-f274-4901-a9af-9ac0fab77e26" providerId="ADAL" clId="{B60BFC5F-EE47-4FAB-936E-C630DDE8A946}" dt="2023-07-01T12:27:43.025" v="484" actId="20577"/>
          <ac:spMkLst>
            <pc:docMk/>
            <pc:sldMk cId="632103069" sldId="312"/>
            <ac:spMk id="20" creationId="{D1D4E4BB-76BD-47C1-980E-F3677A43879C}"/>
          </ac:spMkLst>
        </pc:spChg>
        <pc:graphicFrameChg chg="mod">
          <ac:chgData name="David  McVay" userId="421e7e82-f274-4901-a9af-9ac0fab77e26" providerId="ADAL" clId="{B60BFC5F-EE47-4FAB-936E-C630DDE8A946}" dt="2023-06-30T20:28:58.850" v="162"/>
          <ac:graphicFrameMkLst>
            <pc:docMk/>
            <pc:sldMk cId="632103069" sldId="312"/>
            <ac:graphicFrameMk id="3" creationId="{A3ACA258-355E-028F-7725-374B18CF8FDA}"/>
          </ac:graphicFrameMkLst>
        </pc:graphicFrameChg>
        <pc:graphicFrameChg chg="mod">
          <ac:chgData name="David  McVay" userId="421e7e82-f274-4901-a9af-9ac0fab77e26" providerId="ADAL" clId="{B60BFC5F-EE47-4FAB-936E-C630DDE8A946}" dt="2023-06-30T20:28:58.850" v="162"/>
          <ac:graphicFrameMkLst>
            <pc:docMk/>
            <pc:sldMk cId="632103069" sldId="312"/>
            <ac:graphicFrameMk id="5" creationId="{56EE709F-8223-C7F4-3CDB-E1FFC8300B6D}"/>
          </ac:graphicFrameMkLst>
        </pc:graphicFrameChg>
        <pc:graphicFrameChg chg="mod">
          <ac:chgData name="David  McVay" userId="421e7e82-f274-4901-a9af-9ac0fab77e26" providerId="ADAL" clId="{B60BFC5F-EE47-4FAB-936E-C630DDE8A946}" dt="2023-06-30T20:28:58.850" v="162"/>
          <ac:graphicFrameMkLst>
            <pc:docMk/>
            <pc:sldMk cId="632103069" sldId="312"/>
            <ac:graphicFrameMk id="6" creationId="{29F421C9-429F-AC78-2CA8-D15401EB27F9}"/>
          </ac:graphicFrameMkLst>
        </pc:graphicFrameChg>
      </pc:sldChg>
      <pc:sldChg chg="addSp delSp modSp mod">
        <pc:chgData name="David  McVay" userId="421e7e82-f274-4901-a9af-9ac0fab77e26" providerId="ADAL" clId="{B60BFC5F-EE47-4FAB-936E-C630DDE8A946}" dt="2023-07-01T12:21:30.225" v="288" actId="6549"/>
        <pc:sldMkLst>
          <pc:docMk/>
          <pc:sldMk cId="1862903090" sldId="313"/>
        </pc:sldMkLst>
        <pc:spChg chg="mod">
          <ac:chgData name="David  McVay" userId="421e7e82-f274-4901-a9af-9ac0fab77e26" providerId="ADAL" clId="{B60BFC5F-EE47-4FAB-936E-C630DDE8A946}" dt="2023-07-01T12:21:30.225" v="288" actId="6549"/>
          <ac:spMkLst>
            <pc:docMk/>
            <pc:sldMk cId="1862903090" sldId="313"/>
            <ac:spMk id="7" creationId="{E619DE19-03EC-DC44-9DA9-A45A6385633F}"/>
          </ac:spMkLst>
        </pc:spChg>
        <pc:graphicFrameChg chg="mod">
          <ac:chgData name="David  McVay" userId="421e7e82-f274-4901-a9af-9ac0fab77e26" providerId="ADAL" clId="{B60BFC5F-EE47-4FAB-936E-C630DDE8A946}" dt="2023-06-30T20:28:58.850" v="162"/>
          <ac:graphicFrameMkLst>
            <pc:docMk/>
            <pc:sldMk cId="1862903090" sldId="313"/>
            <ac:graphicFrameMk id="6" creationId="{8794B051-804F-0049-60A4-226C7CDDF188}"/>
          </ac:graphicFrameMkLst>
        </pc:graphicFrameChg>
        <pc:picChg chg="add del mod">
          <ac:chgData name="David  McVay" userId="421e7e82-f274-4901-a9af-9ac0fab77e26" providerId="ADAL" clId="{B60BFC5F-EE47-4FAB-936E-C630DDE8A946}" dt="2023-07-01T12:16:19.819" v="266" actId="478"/>
          <ac:picMkLst>
            <pc:docMk/>
            <pc:sldMk cId="1862903090" sldId="313"/>
            <ac:picMk id="3" creationId="{C851C54C-8426-1320-5B93-78B315BE561D}"/>
          </ac:picMkLst>
        </pc:picChg>
        <pc:picChg chg="del">
          <ac:chgData name="David  McVay" userId="421e7e82-f274-4901-a9af-9ac0fab77e26" providerId="ADAL" clId="{B60BFC5F-EE47-4FAB-936E-C630DDE8A946}" dt="2023-07-01T12:15:34.357" v="253" actId="478"/>
          <ac:picMkLst>
            <pc:docMk/>
            <pc:sldMk cId="1862903090" sldId="313"/>
            <ac:picMk id="5" creationId="{5B68CE75-F1DA-544B-2D09-9D6C5AE3FA80}"/>
          </ac:picMkLst>
        </pc:picChg>
        <pc:picChg chg="add mod">
          <ac:chgData name="David  McVay" userId="421e7e82-f274-4901-a9af-9ac0fab77e26" providerId="ADAL" clId="{B60BFC5F-EE47-4FAB-936E-C630DDE8A946}" dt="2023-07-01T12:16:31.138" v="270" actId="14100"/>
          <ac:picMkLst>
            <pc:docMk/>
            <pc:sldMk cId="1862903090" sldId="313"/>
            <ac:picMk id="8" creationId="{FFECE91D-F5AF-C065-3297-8EC268427E6D}"/>
          </ac:picMkLst>
        </pc:picChg>
      </pc:sldChg>
      <pc:sldChg chg="addSp delSp modSp mod">
        <pc:chgData name="David  McVay" userId="421e7e82-f274-4901-a9af-9ac0fab77e26" providerId="ADAL" clId="{B60BFC5F-EE47-4FAB-936E-C630DDE8A946}" dt="2023-07-01T12:29:18.234" v="487" actId="1076"/>
        <pc:sldMkLst>
          <pc:docMk/>
          <pc:sldMk cId="3911566110" sldId="314"/>
        </pc:sldMkLst>
        <pc:graphicFrameChg chg="mod">
          <ac:chgData name="David  McVay" userId="421e7e82-f274-4901-a9af-9ac0fab77e26" providerId="ADAL" clId="{B60BFC5F-EE47-4FAB-936E-C630DDE8A946}" dt="2023-06-30T20:28:58.850" v="162"/>
          <ac:graphicFrameMkLst>
            <pc:docMk/>
            <pc:sldMk cId="3911566110" sldId="314"/>
            <ac:graphicFrameMk id="3" creationId="{BD0D05D0-F143-3F3D-D11C-F97CFEA5F6F3}"/>
          </ac:graphicFrameMkLst>
        </pc:graphicFrameChg>
        <pc:picChg chg="add del mod">
          <ac:chgData name="David  McVay" userId="421e7e82-f274-4901-a9af-9ac0fab77e26" providerId="ADAL" clId="{B60BFC5F-EE47-4FAB-936E-C630DDE8A946}" dt="2023-07-01T12:16:53.055" v="271" actId="478"/>
          <ac:picMkLst>
            <pc:docMk/>
            <pc:sldMk cId="3911566110" sldId="314"/>
            <ac:picMk id="5" creationId="{7A05D1D6-1D19-D9F3-AFFA-CCFF8F228B78}"/>
          </ac:picMkLst>
        </pc:picChg>
        <pc:picChg chg="add del mod">
          <ac:chgData name="David  McVay" userId="421e7e82-f274-4901-a9af-9ac0fab77e26" providerId="ADAL" clId="{B60BFC5F-EE47-4FAB-936E-C630DDE8A946}" dt="2023-07-01T12:29:11.403" v="485" actId="478"/>
          <ac:picMkLst>
            <pc:docMk/>
            <pc:sldMk cId="3911566110" sldId="314"/>
            <ac:picMk id="7" creationId="{EB8401E5-82FC-557F-B13F-924501DCC139}"/>
          </ac:picMkLst>
        </pc:picChg>
        <pc:picChg chg="del">
          <ac:chgData name="David  McVay" userId="421e7e82-f274-4901-a9af-9ac0fab77e26" providerId="ADAL" clId="{B60BFC5F-EE47-4FAB-936E-C630DDE8A946}" dt="2023-07-01T11:09:19.311" v="168" actId="478"/>
          <ac:picMkLst>
            <pc:docMk/>
            <pc:sldMk cId="3911566110" sldId="314"/>
            <ac:picMk id="8" creationId="{B0C24403-B395-845A-5493-3F8D084FFFA9}"/>
          </ac:picMkLst>
        </pc:picChg>
        <pc:picChg chg="add mod">
          <ac:chgData name="David  McVay" userId="421e7e82-f274-4901-a9af-9ac0fab77e26" providerId="ADAL" clId="{B60BFC5F-EE47-4FAB-936E-C630DDE8A946}" dt="2023-07-01T12:29:18.234" v="487" actId="1076"/>
          <ac:picMkLst>
            <pc:docMk/>
            <pc:sldMk cId="3911566110" sldId="314"/>
            <ac:picMk id="9" creationId="{B27D92FA-FDB7-3547-0392-5D133D6E1003}"/>
          </ac:picMkLst>
        </pc:picChg>
      </pc:sldChg>
      <pc:sldChg chg="modSp mod">
        <pc:chgData name="David  McVay" userId="421e7e82-f274-4901-a9af-9ac0fab77e26" providerId="ADAL" clId="{B60BFC5F-EE47-4FAB-936E-C630DDE8A946}" dt="2023-07-01T11:05:51.179" v="167" actId="20577"/>
        <pc:sldMkLst>
          <pc:docMk/>
          <pc:sldMk cId="4274292327" sldId="315"/>
        </pc:sldMkLst>
        <pc:spChg chg="mod">
          <ac:chgData name="David  McVay" userId="421e7e82-f274-4901-a9af-9ac0fab77e26" providerId="ADAL" clId="{B60BFC5F-EE47-4FAB-936E-C630DDE8A946}" dt="2023-07-01T11:05:51.179" v="167" actId="20577"/>
          <ac:spMkLst>
            <pc:docMk/>
            <pc:sldMk cId="4274292327" sldId="315"/>
            <ac:spMk id="6" creationId="{2FA514AB-24E0-8547-87D5-8E6E778EDCD6}"/>
          </ac:spMkLst>
        </pc:spChg>
        <pc:graphicFrameChg chg="mod">
          <ac:chgData name="David  McVay" userId="421e7e82-f274-4901-a9af-9ac0fab77e26" providerId="ADAL" clId="{B60BFC5F-EE47-4FAB-936E-C630DDE8A946}" dt="2023-06-30T20:28:58.850" v="162"/>
          <ac:graphicFrameMkLst>
            <pc:docMk/>
            <pc:sldMk cId="4274292327" sldId="315"/>
            <ac:graphicFrameMk id="3" creationId="{604AC5D4-C7DD-0678-C220-38B09EC0F659}"/>
          </ac:graphicFrameMkLst>
        </pc:graphicFrameChg>
        <pc:graphicFrameChg chg="mod">
          <ac:chgData name="David  McVay" userId="421e7e82-f274-4901-a9af-9ac0fab77e26" providerId="ADAL" clId="{B60BFC5F-EE47-4FAB-936E-C630DDE8A946}" dt="2023-06-30T20:28:58.850" v="162"/>
          <ac:graphicFrameMkLst>
            <pc:docMk/>
            <pc:sldMk cId="4274292327" sldId="315"/>
            <ac:graphicFrameMk id="5" creationId="{98BF7472-7366-072F-449E-3EEBF8FC6A3C}"/>
          </ac:graphicFrameMkLst>
        </pc:graphicFrameChg>
      </pc:sldChg>
      <pc:sldChg chg="modSp mod">
        <pc:chgData name="David  McVay" userId="421e7e82-f274-4901-a9af-9ac0fab77e26" providerId="ADAL" clId="{B60BFC5F-EE47-4FAB-936E-C630DDE8A946}" dt="2023-07-01T11:10:20.179" v="180" actId="20577"/>
        <pc:sldMkLst>
          <pc:docMk/>
          <pc:sldMk cId="2108679154" sldId="316"/>
        </pc:sldMkLst>
        <pc:spChg chg="mod">
          <ac:chgData name="David  McVay" userId="421e7e82-f274-4901-a9af-9ac0fab77e26" providerId="ADAL" clId="{B60BFC5F-EE47-4FAB-936E-C630DDE8A946}" dt="2023-07-01T11:10:20.179" v="180" actId="20577"/>
          <ac:spMkLst>
            <pc:docMk/>
            <pc:sldMk cId="2108679154" sldId="316"/>
            <ac:spMk id="15" creationId="{809B38BB-60B5-3146-AD0A-DC983DF6A4E8}"/>
          </ac:spMkLst>
        </pc:spChg>
        <pc:graphicFrameChg chg="mod">
          <ac:chgData name="David  McVay" userId="421e7e82-f274-4901-a9af-9ac0fab77e26" providerId="ADAL" clId="{B60BFC5F-EE47-4FAB-936E-C630DDE8A946}" dt="2023-06-30T20:28:58.850" v="162"/>
          <ac:graphicFrameMkLst>
            <pc:docMk/>
            <pc:sldMk cId="2108679154" sldId="316"/>
            <ac:graphicFrameMk id="3" creationId="{940AF5A6-814D-B912-B8A6-AFAF47A2220E}"/>
          </ac:graphicFrameMkLst>
        </pc:graphicFrameChg>
        <pc:graphicFrameChg chg="mod">
          <ac:chgData name="David  McVay" userId="421e7e82-f274-4901-a9af-9ac0fab77e26" providerId="ADAL" clId="{B60BFC5F-EE47-4FAB-936E-C630DDE8A946}" dt="2023-06-30T20:28:58.850" v="162"/>
          <ac:graphicFrameMkLst>
            <pc:docMk/>
            <pc:sldMk cId="2108679154" sldId="316"/>
            <ac:graphicFrameMk id="5" creationId="{311821A4-DD88-5EFD-1871-B6C1A3A8CE14}"/>
          </ac:graphicFrameMkLst>
        </pc:graphicFrameChg>
        <pc:graphicFrameChg chg="mod">
          <ac:chgData name="David  McVay" userId="421e7e82-f274-4901-a9af-9ac0fab77e26" providerId="ADAL" clId="{B60BFC5F-EE47-4FAB-936E-C630DDE8A946}" dt="2023-06-30T20:28:58.850" v="162"/>
          <ac:graphicFrameMkLst>
            <pc:docMk/>
            <pc:sldMk cId="2108679154" sldId="316"/>
            <ac:graphicFrameMk id="6" creationId="{18398834-D8F4-92FE-F519-7833AA0B93AA}"/>
          </ac:graphicFrameMkLst>
        </pc:graphicFrameChg>
      </pc:sldChg>
      <pc:sldChg chg="modSp mod">
        <pc:chgData name="David  McVay" userId="421e7e82-f274-4901-a9af-9ac0fab77e26" providerId="ADAL" clId="{B60BFC5F-EE47-4FAB-936E-C630DDE8A946}" dt="2023-07-01T11:10:51.709" v="190" actId="20577"/>
        <pc:sldMkLst>
          <pc:docMk/>
          <pc:sldMk cId="2150342267" sldId="317"/>
        </pc:sldMkLst>
        <pc:spChg chg="mod">
          <ac:chgData name="David  McVay" userId="421e7e82-f274-4901-a9af-9ac0fab77e26" providerId="ADAL" clId="{B60BFC5F-EE47-4FAB-936E-C630DDE8A946}" dt="2023-07-01T11:10:51.709" v="190" actId="20577"/>
          <ac:spMkLst>
            <pc:docMk/>
            <pc:sldMk cId="2150342267" sldId="317"/>
            <ac:spMk id="15" creationId="{809B38BB-60B5-3146-AD0A-DC983DF6A4E8}"/>
          </ac:spMkLst>
        </pc:spChg>
        <pc:graphicFrameChg chg="mod">
          <ac:chgData name="David  McVay" userId="421e7e82-f274-4901-a9af-9ac0fab77e26" providerId="ADAL" clId="{B60BFC5F-EE47-4FAB-936E-C630DDE8A946}" dt="2023-06-30T20:28:58.850" v="162"/>
          <ac:graphicFrameMkLst>
            <pc:docMk/>
            <pc:sldMk cId="2150342267" sldId="317"/>
            <ac:graphicFrameMk id="3" creationId="{50B256CE-AC3D-0CDE-165B-093A4E0C2ED6}"/>
          </ac:graphicFrameMkLst>
        </pc:graphicFrameChg>
        <pc:graphicFrameChg chg="mod">
          <ac:chgData name="David  McVay" userId="421e7e82-f274-4901-a9af-9ac0fab77e26" providerId="ADAL" clId="{B60BFC5F-EE47-4FAB-936E-C630DDE8A946}" dt="2023-06-30T20:28:58.850" v="162"/>
          <ac:graphicFrameMkLst>
            <pc:docMk/>
            <pc:sldMk cId="2150342267" sldId="317"/>
            <ac:graphicFrameMk id="5" creationId="{3233C12D-A99D-8285-05F8-84734960B4DB}"/>
          </ac:graphicFrameMkLst>
        </pc:graphicFrameChg>
        <pc:graphicFrameChg chg="mod">
          <ac:chgData name="David  McVay" userId="421e7e82-f274-4901-a9af-9ac0fab77e26" providerId="ADAL" clId="{B60BFC5F-EE47-4FAB-936E-C630DDE8A946}" dt="2023-06-30T20:28:58.850" v="162"/>
          <ac:graphicFrameMkLst>
            <pc:docMk/>
            <pc:sldMk cId="2150342267" sldId="317"/>
            <ac:graphicFrameMk id="6" creationId="{BC555A52-F88D-C1D3-3400-F7AFE4FEC5DD}"/>
          </ac:graphicFrameMkLst>
        </pc:graphicFrameChg>
      </pc:sldChg>
      <pc:sldChg chg="modSp mod">
        <pc:chgData name="David  McVay" userId="421e7e82-f274-4901-a9af-9ac0fab77e26" providerId="ADAL" clId="{B60BFC5F-EE47-4FAB-936E-C630DDE8A946}" dt="2023-07-01T11:11:32.653" v="194" actId="20577"/>
        <pc:sldMkLst>
          <pc:docMk/>
          <pc:sldMk cId="852125796" sldId="318"/>
        </pc:sldMkLst>
        <pc:spChg chg="mod">
          <ac:chgData name="David  McVay" userId="421e7e82-f274-4901-a9af-9ac0fab77e26" providerId="ADAL" clId="{B60BFC5F-EE47-4FAB-936E-C630DDE8A946}" dt="2023-07-01T11:11:32.653" v="194" actId="20577"/>
          <ac:spMkLst>
            <pc:docMk/>
            <pc:sldMk cId="852125796" sldId="318"/>
            <ac:spMk id="15" creationId="{809B38BB-60B5-3146-AD0A-DC983DF6A4E8}"/>
          </ac:spMkLst>
        </pc:spChg>
        <pc:graphicFrameChg chg="mod">
          <ac:chgData name="David  McVay" userId="421e7e82-f274-4901-a9af-9ac0fab77e26" providerId="ADAL" clId="{B60BFC5F-EE47-4FAB-936E-C630DDE8A946}" dt="2023-06-30T20:28:58.850" v="162"/>
          <ac:graphicFrameMkLst>
            <pc:docMk/>
            <pc:sldMk cId="852125796" sldId="318"/>
            <ac:graphicFrameMk id="3" creationId="{1BA59279-100A-C70F-1F3E-FFEA6348F368}"/>
          </ac:graphicFrameMkLst>
        </pc:graphicFrameChg>
        <pc:graphicFrameChg chg="mod">
          <ac:chgData name="David  McVay" userId="421e7e82-f274-4901-a9af-9ac0fab77e26" providerId="ADAL" clId="{B60BFC5F-EE47-4FAB-936E-C630DDE8A946}" dt="2023-06-30T20:28:58.850" v="162"/>
          <ac:graphicFrameMkLst>
            <pc:docMk/>
            <pc:sldMk cId="852125796" sldId="318"/>
            <ac:graphicFrameMk id="5" creationId="{34964C45-B3C6-9513-161B-6A54E2783E67}"/>
          </ac:graphicFrameMkLst>
        </pc:graphicFrameChg>
        <pc:graphicFrameChg chg="mod">
          <ac:chgData name="David  McVay" userId="421e7e82-f274-4901-a9af-9ac0fab77e26" providerId="ADAL" clId="{B60BFC5F-EE47-4FAB-936E-C630DDE8A946}" dt="2023-06-30T20:28:58.850" v="162"/>
          <ac:graphicFrameMkLst>
            <pc:docMk/>
            <pc:sldMk cId="852125796" sldId="318"/>
            <ac:graphicFrameMk id="7" creationId="{42851A92-7CC2-9786-36E9-A88548240B30}"/>
          </ac:graphicFrameMkLst>
        </pc:graphicFrameChg>
      </pc:sldChg>
      <pc:sldChg chg="modSp mod">
        <pc:chgData name="David  McVay" userId="421e7e82-f274-4901-a9af-9ac0fab77e26" providerId="ADAL" clId="{B60BFC5F-EE47-4FAB-936E-C630DDE8A946}" dt="2023-07-01T11:12:34.658" v="212" actId="20577"/>
        <pc:sldMkLst>
          <pc:docMk/>
          <pc:sldMk cId="1743068925" sldId="319"/>
        </pc:sldMkLst>
        <pc:spChg chg="mod">
          <ac:chgData name="David  McVay" userId="421e7e82-f274-4901-a9af-9ac0fab77e26" providerId="ADAL" clId="{B60BFC5F-EE47-4FAB-936E-C630DDE8A946}" dt="2023-07-01T11:12:34.658" v="212" actId="20577"/>
          <ac:spMkLst>
            <pc:docMk/>
            <pc:sldMk cId="1743068925" sldId="319"/>
            <ac:spMk id="15" creationId="{809B38BB-60B5-3146-AD0A-DC983DF6A4E8}"/>
          </ac:spMkLst>
        </pc:spChg>
        <pc:graphicFrameChg chg="mod">
          <ac:chgData name="David  McVay" userId="421e7e82-f274-4901-a9af-9ac0fab77e26" providerId="ADAL" clId="{B60BFC5F-EE47-4FAB-936E-C630DDE8A946}" dt="2023-06-30T20:28:58.850" v="162"/>
          <ac:graphicFrameMkLst>
            <pc:docMk/>
            <pc:sldMk cId="1743068925" sldId="319"/>
            <ac:graphicFrameMk id="3" creationId="{0D960A86-BB9B-E260-36B5-FDBA7E7F6325}"/>
          </ac:graphicFrameMkLst>
        </pc:graphicFrameChg>
        <pc:graphicFrameChg chg="mod">
          <ac:chgData name="David  McVay" userId="421e7e82-f274-4901-a9af-9ac0fab77e26" providerId="ADAL" clId="{B60BFC5F-EE47-4FAB-936E-C630DDE8A946}" dt="2023-06-30T20:28:58.850" v="162"/>
          <ac:graphicFrameMkLst>
            <pc:docMk/>
            <pc:sldMk cId="1743068925" sldId="319"/>
            <ac:graphicFrameMk id="5" creationId="{24DA10E8-A214-88FE-1157-C35CA17B2126}"/>
          </ac:graphicFrameMkLst>
        </pc:graphicFrameChg>
        <pc:graphicFrameChg chg="mod">
          <ac:chgData name="David  McVay" userId="421e7e82-f274-4901-a9af-9ac0fab77e26" providerId="ADAL" clId="{B60BFC5F-EE47-4FAB-936E-C630DDE8A946}" dt="2023-06-30T20:28:58.850" v="162"/>
          <ac:graphicFrameMkLst>
            <pc:docMk/>
            <pc:sldMk cId="1743068925" sldId="319"/>
            <ac:graphicFrameMk id="6" creationId="{4287CE5F-646A-7C90-6AF1-7BBEA884649C}"/>
          </ac:graphicFrameMkLst>
        </pc:graphicFrameChg>
      </pc:sldChg>
      <pc:sldChg chg="modSp">
        <pc:chgData name="David  McVay" userId="421e7e82-f274-4901-a9af-9ac0fab77e26" providerId="ADAL" clId="{B60BFC5F-EE47-4FAB-936E-C630DDE8A946}" dt="2023-06-30T20:28:58.850" v="162"/>
        <pc:sldMkLst>
          <pc:docMk/>
          <pc:sldMk cId="340301796" sldId="320"/>
        </pc:sldMkLst>
        <pc:graphicFrameChg chg="mod">
          <ac:chgData name="David  McVay" userId="421e7e82-f274-4901-a9af-9ac0fab77e26" providerId="ADAL" clId="{B60BFC5F-EE47-4FAB-936E-C630DDE8A946}" dt="2023-06-30T20:28:58.850" v="162"/>
          <ac:graphicFrameMkLst>
            <pc:docMk/>
            <pc:sldMk cId="340301796" sldId="320"/>
            <ac:graphicFrameMk id="3" creationId="{EBE953D8-8CFC-12F7-DC71-7B207C4BF686}"/>
          </ac:graphicFrameMkLst>
        </pc:graphicFrameChg>
        <pc:graphicFrameChg chg="mod">
          <ac:chgData name="David  McVay" userId="421e7e82-f274-4901-a9af-9ac0fab77e26" providerId="ADAL" clId="{B60BFC5F-EE47-4FAB-936E-C630DDE8A946}" dt="2023-06-30T20:28:58.850" v="162"/>
          <ac:graphicFrameMkLst>
            <pc:docMk/>
            <pc:sldMk cId="340301796" sldId="320"/>
            <ac:graphicFrameMk id="5" creationId="{A9F0AC24-57CD-A51E-CABD-8C755D0B81FD}"/>
          </ac:graphicFrameMkLst>
        </pc:graphicFrameChg>
        <pc:graphicFrameChg chg="mod">
          <ac:chgData name="David  McVay" userId="421e7e82-f274-4901-a9af-9ac0fab77e26" providerId="ADAL" clId="{B60BFC5F-EE47-4FAB-936E-C630DDE8A946}" dt="2023-06-30T20:28:58.850" v="162"/>
          <ac:graphicFrameMkLst>
            <pc:docMk/>
            <pc:sldMk cId="340301796" sldId="320"/>
            <ac:graphicFrameMk id="7" creationId="{2CA940B9-281E-AB7C-DFE7-3CB9AA79C439}"/>
          </ac:graphicFrameMkLst>
        </pc:graphicFrameChg>
      </pc:sldChg>
      <pc:sldChg chg="modSp">
        <pc:chgData name="David  McVay" userId="421e7e82-f274-4901-a9af-9ac0fab77e26" providerId="ADAL" clId="{B60BFC5F-EE47-4FAB-936E-C630DDE8A946}" dt="2023-06-30T20:28:58.850" v="162"/>
        <pc:sldMkLst>
          <pc:docMk/>
          <pc:sldMk cId="3847676624" sldId="322"/>
        </pc:sldMkLst>
        <pc:graphicFrameChg chg="mod">
          <ac:chgData name="David  McVay" userId="421e7e82-f274-4901-a9af-9ac0fab77e26" providerId="ADAL" clId="{B60BFC5F-EE47-4FAB-936E-C630DDE8A946}" dt="2023-06-30T20:28:58.850" v="162"/>
          <ac:graphicFrameMkLst>
            <pc:docMk/>
            <pc:sldMk cId="3847676624" sldId="322"/>
            <ac:graphicFrameMk id="3" creationId="{07DEE3C3-757B-280F-B9F5-80460C4EE2A0}"/>
          </ac:graphicFrameMkLst>
        </pc:graphicFrameChg>
        <pc:graphicFrameChg chg="mod">
          <ac:chgData name="David  McVay" userId="421e7e82-f274-4901-a9af-9ac0fab77e26" providerId="ADAL" clId="{B60BFC5F-EE47-4FAB-936E-C630DDE8A946}" dt="2023-06-30T20:28:58.850" v="162"/>
          <ac:graphicFrameMkLst>
            <pc:docMk/>
            <pc:sldMk cId="3847676624" sldId="322"/>
            <ac:graphicFrameMk id="5" creationId="{A92A1687-104C-0DCA-678D-EA31E7294629}"/>
          </ac:graphicFrameMkLst>
        </pc:graphicFrameChg>
      </pc:sldChg>
      <pc:sldChg chg="addSp delSp modSp mod">
        <pc:chgData name="David  McVay" userId="421e7e82-f274-4901-a9af-9ac0fab77e26" providerId="ADAL" clId="{B60BFC5F-EE47-4FAB-936E-C630DDE8A946}" dt="2023-07-01T12:35:35.761" v="506" actId="14100"/>
        <pc:sldMkLst>
          <pc:docMk/>
          <pc:sldMk cId="4138504502" sldId="323"/>
        </pc:sldMkLst>
        <pc:graphicFrameChg chg="mod">
          <ac:chgData name="David  McVay" userId="421e7e82-f274-4901-a9af-9ac0fab77e26" providerId="ADAL" clId="{B60BFC5F-EE47-4FAB-936E-C630DDE8A946}" dt="2023-06-30T20:28:58.850" v="162"/>
          <ac:graphicFrameMkLst>
            <pc:docMk/>
            <pc:sldMk cId="4138504502" sldId="323"/>
            <ac:graphicFrameMk id="10" creationId="{77CAC09F-B32C-400B-8EE0-A5863317BD71}"/>
          </ac:graphicFrameMkLst>
        </pc:graphicFrameChg>
        <pc:picChg chg="del">
          <ac:chgData name="David  McVay" userId="421e7e82-f274-4901-a9af-9ac0fab77e26" providerId="ADAL" clId="{B60BFC5F-EE47-4FAB-936E-C630DDE8A946}" dt="2023-07-01T12:35:27.464" v="503" actId="478"/>
          <ac:picMkLst>
            <pc:docMk/>
            <pc:sldMk cId="4138504502" sldId="323"/>
            <ac:picMk id="3" creationId="{4B7E34D6-5F7B-A0C7-7EC5-37B350BD7A23}"/>
          </ac:picMkLst>
        </pc:picChg>
        <pc:picChg chg="add mod">
          <ac:chgData name="David  McVay" userId="421e7e82-f274-4901-a9af-9ac0fab77e26" providerId="ADAL" clId="{B60BFC5F-EE47-4FAB-936E-C630DDE8A946}" dt="2023-07-01T12:35:35.761" v="506" actId="14100"/>
          <ac:picMkLst>
            <pc:docMk/>
            <pc:sldMk cId="4138504502" sldId="323"/>
            <ac:picMk id="5" creationId="{7406A51C-9483-9348-E5E0-D62B4CAF9864}"/>
          </ac:picMkLst>
        </pc:picChg>
      </pc:sldChg>
      <pc:sldChg chg="modSp mod">
        <pc:chgData name="David  McVay" userId="421e7e82-f274-4901-a9af-9ac0fab77e26" providerId="ADAL" clId="{B60BFC5F-EE47-4FAB-936E-C630DDE8A946}" dt="2023-07-01T12:36:12.872" v="513" actId="20577"/>
        <pc:sldMkLst>
          <pc:docMk/>
          <pc:sldMk cId="2598833451" sldId="324"/>
        </pc:sldMkLst>
        <pc:spChg chg="mod">
          <ac:chgData name="David  McVay" userId="421e7e82-f274-4901-a9af-9ac0fab77e26" providerId="ADAL" clId="{B60BFC5F-EE47-4FAB-936E-C630DDE8A946}" dt="2023-07-01T12:36:12.872" v="513" actId="20577"/>
          <ac:spMkLst>
            <pc:docMk/>
            <pc:sldMk cId="2598833451" sldId="324"/>
            <ac:spMk id="16" creationId="{A02D2A1A-55D1-ED40-933B-3BDD921F6417}"/>
          </ac:spMkLst>
        </pc:spChg>
        <pc:graphicFrameChg chg="mod">
          <ac:chgData name="David  McVay" userId="421e7e82-f274-4901-a9af-9ac0fab77e26" providerId="ADAL" clId="{B60BFC5F-EE47-4FAB-936E-C630DDE8A946}" dt="2023-06-30T20:28:58.850" v="162"/>
          <ac:graphicFrameMkLst>
            <pc:docMk/>
            <pc:sldMk cId="2598833451" sldId="324"/>
            <ac:graphicFrameMk id="3" creationId="{102D268B-6143-8E19-D5C9-8B6D8B657121}"/>
          </ac:graphicFrameMkLst>
        </pc:graphicFrameChg>
        <pc:graphicFrameChg chg="mod">
          <ac:chgData name="David  McVay" userId="421e7e82-f274-4901-a9af-9ac0fab77e26" providerId="ADAL" clId="{B60BFC5F-EE47-4FAB-936E-C630DDE8A946}" dt="2023-06-30T20:28:58.850" v="162"/>
          <ac:graphicFrameMkLst>
            <pc:docMk/>
            <pc:sldMk cId="2598833451" sldId="324"/>
            <ac:graphicFrameMk id="7" creationId="{203DAF73-F3B2-8198-95CE-5CBEF08012E1}"/>
          </ac:graphicFrameMkLst>
        </pc:graphicFrameChg>
        <pc:graphicFrameChg chg="mod">
          <ac:chgData name="David  McVay" userId="421e7e82-f274-4901-a9af-9ac0fab77e26" providerId="ADAL" clId="{B60BFC5F-EE47-4FAB-936E-C630DDE8A946}" dt="2023-06-30T20:28:58.850" v="162"/>
          <ac:graphicFrameMkLst>
            <pc:docMk/>
            <pc:sldMk cId="2598833451" sldId="324"/>
            <ac:graphicFrameMk id="8" creationId="{BD97BD98-B6E0-D816-1D55-5044901A7157}"/>
          </ac:graphicFrameMkLst>
        </pc:graphicFrameChg>
      </pc:sldChg>
      <pc:sldChg chg="modSp mod">
        <pc:chgData name="David  McVay" userId="421e7e82-f274-4901-a9af-9ac0fab77e26" providerId="ADAL" clId="{B60BFC5F-EE47-4FAB-936E-C630DDE8A946}" dt="2023-07-01T12:36:50.709" v="548" actId="20577"/>
        <pc:sldMkLst>
          <pc:docMk/>
          <pc:sldMk cId="1417910069" sldId="325"/>
        </pc:sldMkLst>
        <pc:spChg chg="mod">
          <ac:chgData name="David  McVay" userId="421e7e82-f274-4901-a9af-9ac0fab77e26" providerId="ADAL" clId="{B60BFC5F-EE47-4FAB-936E-C630DDE8A946}" dt="2023-07-01T12:36:50.709" v="548" actId="20577"/>
          <ac:spMkLst>
            <pc:docMk/>
            <pc:sldMk cId="1417910069" sldId="325"/>
            <ac:spMk id="16" creationId="{A02D2A1A-55D1-ED40-933B-3BDD921F6417}"/>
          </ac:spMkLst>
        </pc:spChg>
        <pc:graphicFrameChg chg="mod">
          <ac:chgData name="David  McVay" userId="421e7e82-f274-4901-a9af-9ac0fab77e26" providerId="ADAL" clId="{B60BFC5F-EE47-4FAB-936E-C630DDE8A946}" dt="2023-06-30T20:28:58.850" v="162"/>
          <ac:graphicFrameMkLst>
            <pc:docMk/>
            <pc:sldMk cId="1417910069" sldId="325"/>
            <ac:graphicFrameMk id="3" creationId="{A936E550-3F1C-9365-64FC-FC9DE70F7E42}"/>
          </ac:graphicFrameMkLst>
        </pc:graphicFrameChg>
        <pc:graphicFrameChg chg="mod">
          <ac:chgData name="David  McVay" userId="421e7e82-f274-4901-a9af-9ac0fab77e26" providerId="ADAL" clId="{B60BFC5F-EE47-4FAB-936E-C630DDE8A946}" dt="2023-06-30T20:28:58.850" v="162"/>
          <ac:graphicFrameMkLst>
            <pc:docMk/>
            <pc:sldMk cId="1417910069" sldId="325"/>
            <ac:graphicFrameMk id="5" creationId="{C6FC855C-EC81-26A6-E408-53D0633EFE7C}"/>
          </ac:graphicFrameMkLst>
        </pc:graphicFrameChg>
        <pc:graphicFrameChg chg="mod">
          <ac:chgData name="David  McVay" userId="421e7e82-f274-4901-a9af-9ac0fab77e26" providerId="ADAL" clId="{B60BFC5F-EE47-4FAB-936E-C630DDE8A946}" dt="2023-06-30T20:28:58.850" v="162"/>
          <ac:graphicFrameMkLst>
            <pc:docMk/>
            <pc:sldMk cId="1417910069" sldId="325"/>
            <ac:graphicFrameMk id="6" creationId="{180064A3-5697-D850-310B-8B57AB761CEB}"/>
          </ac:graphicFrameMkLst>
        </pc:graphicFrameChg>
      </pc:sldChg>
      <pc:sldChg chg="modSp mod">
        <pc:chgData name="David  McVay" userId="421e7e82-f274-4901-a9af-9ac0fab77e26" providerId="ADAL" clId="{B60BFC5F-EE47-4FAB-936E-C630DDE8A946}" dt="2023-07-01T12:37:29.441" v="581" actId="20577"/>
        <pc:sldMkLst>
          <pc:docMk/>
          <pc:sldMk cId="3792911601" sldId="326"/>
        </pc:sldMkLst>
        <pc:spChg chg="mod">
          <ac:chgData name="David  McVay" userId="421e7e82-f274-4901-a9af-9ac0fab77e26" providerId="ADAL" clId="{B60BFC5F-EE47-4FAB-936E-C630DDE8A946}" dt="2023-07-01T12:37:29.441" v="581" actId="20577"/>
          <ac:spMkLst>
            <pc:docMk/>
            <pc:sldMk cId="3792911601" sldId="326"/>
            <ac:spMk id="16" creationId="{A02D2A1A-55D1-ED40-933B-3BDD921F6417}"/>
          </ac:spMkLst>
        </pc:spChg>
        <pc:graphicFrameChg chg="mod">
          <ac:chgData name="David  McVay" userId="421e7e82-f274-4901-a9af-9ac0fab77e26" providerId="ADAL" clId="{B60BFC5F-EE47-4FAB-936E-C630DDE8A946}" dt="2023-06-30T20:28:58.850" v="162"/>
          <ac:graphicFrameMkLst>
            <pc:docMk/>
            <pc:sldMk cId="3792911601" sldId="326"/>
            <ac:graphicFrameMk id="3" creationId="{82417C98-D870-B327-1884-35E347799059}"/>
          </ac:graphicFrameMkLst>
        </pc:graphicFrameChg>
        <pc:graphicFrameChg chg="mod">
          <ac:chgData name="David  McVay" userId="421e7e82-f274-4901-a9af-9ac0fab77e26" providerId="ADAL" clId="{B60BFC5F-EE47-4FAB-936E-C630DDE8A946}" dt="2023-06-30T20:28:58.850" v="162"/>
          <ac:graphicFrameMkLst>
            <pc:docMk/>
            <pc:sldMk cId="3792911601" sldId="326"/>
            <ac:graphicFrameMk id="6" creationId="{89309C0D-37F6-238E-FD32-3B126DBF8E95}"/>
          </ac:graphicFrameMkLst>
        </pc:graphicFrameChg>
        <pc:graphicFrameChg chg="mod">
          <ac:chgData name="David  McVay" userId="421e7e82-f274-4901-a9af-9ac0fab77e26" providerId="ADAL" clId="{B60BFC5F-EE47-4FAB-936E-C630DDE8A946}" dt="2023-06-30T20:28:58.850" v="162"/>
          <ac:graphicFrameMkLst>
            <pc:docMk/>
            <pc:sldMk cId="3792911601" sldId="326"/>
            <ac:graphicFrameMk id="7" creationId="{7FFAC64A-8BC2-5D53-6568-E8B07CBA56E1}"/>
          </ac:graphicFrameMkLst>
        </pc:graphicFrameChg>
      </pc:sldChg>
      <pc:sldChg chg="modSp mod">
        <pc:chgData name="David  McVay" userId="421e7e82-f274-4901-a9af-9ac0fab77e26" providerId="ADAL" clId="{B60BFC5F-EE47-4FAB-936E-C630DDE8A946}" dt="2023-07-01T12:37:59.916" v="593" actId="20577"/>
        <pc:sldMkLst>
          <pc:docMk/>
          <pc:sldMk cId="627485448" sldId="327"/>
        </pc:sldMkLst>
        <pc:spChg chg="mod">
          <ac:chgData name="David  McVay" userId="421e7e82-f274-4901-a9af-9ac0fab77e26" providerId="ADAL" clId="{B60BFC5F-EE47-4FAB-936E-C630DDE8A946}" dt="2023-07-01T12:37:59.916" v="593" actId="20577"/>
          <ac:spMkLst>
            <pc:docMk/>
            <pc:sldMk cId="627485448" sldId="327"/>
            <ac:spMk id="16" creationId="{A02D2A1A-55D1-ED40-933B-3BDD921F6417}"/>
          </ac:spMkLst>
        </pc:spChg>
        <pc:graphicFrameChg chg="mod">
          <ac:chgData name="David  McVay" userId="421e7e82-f274-4901-a9af-9ac0fab77e26" providerId="ADAL" clId="{B60BFC5F-EE47-4FAB-936E-C630DDE8A946}" dt="2023-06-30T20:28:58.850" v="162"/>
          <ac:graphicFrameMkLst>
            <pc:docMk/>
            <pc:sldMk cId="627485448" sldId="327"/>
            <ac:graphicFrameMk id="3" creationId="{D78544CD-D188-7881-4E5A-18737F0220A5}"/>
          </ac:graphicFrameMkLst>
        </pc:graphicFrameChg>
        <pc:graphicFrameChg chg="mod">
          <ac:chgData name="David  McVay" userId="421e7e82-f274-4901-a9af-9ac0fab77e26" providerId="ADAL" clId="{B60BFC5F-EE47-4FAB-936E-C630DDE8A946}" dt="2023-06-30T20:28:58.850" v="162"/>
          <ac:graphicFrameMkLst>
            <pc:docMk/>
            <pc:sldMk cId="627485448" sldId="327"/>
            <ac:graphicFrameMk id="5" creationId="{1328F608-840C-F2E3-AC34-58EFC946234B}"/>
          </ac:graphicFrameMkLst>
        </pc:graphicFrameChg>
        <pc:graphicFrameChg chg="mod">
          <ac:chgData name="David  McVay" userId="421e7e82-f274-4901-a9af-9ac0fab77e26" providerId="ADAL" clId="{B60BFC5F-EE47-4FAB-936E-C630DDE8A946}" dt="2023-06-30T20:28:58.850" v="162"/>
          <ac:graphicFrameMkLst>
            <pc:docMk/>
            <pc:sldMk cId="627485448" sldId="327"/>
            <ac:graphicFrameMk id="6" creationId="{6D562C58-BAE2-A5E4-4FB2-9CB213BBC1C0}"/>
          </ac:graphicFrameMkLst>
        </pc:graphicFrameChg>
      </pc:sldChg>
      <pc:sldChg chg="modSp mod">
        <pc:chgData name="David  McVay" userId="421e7e82-f274-4901-a9af-9ac0fab77e26" providerId="ADAL" clId="{B60BFC5F-EE47-4FAB-936E-C630DDE8A946}" dt="2023-07-01T12:38:44.419" v="612" actId="20577"/>
        <pc:sldMkLst>
          <pc:docMk/>
          <pc:sldMk cId="2385007914" sldId="328"/>
        </pc:sldMkLst>
        <pc:spChg chg="mod">
          <ac:chgData name="David  McVay" userId="421e7e82-f274-4901-a9af-9ac0fab77e26" providerId="ADAL" clId="{B60BFC5F-EE47-4FAB-936E-C630DDE8A946}" dt="2023-07-01T12:38:44.419" v="612" actId="20577"/>
          <ac:spMkLst>
            <pc:docMk/>
            <pc:sldMk cId="2385007914" sldId="328"/>
            <ac:spMk id="16" creationId="{A02D2A1A-55D1-ED40-933B-3BDD921F6417}"/>
          </ac:spMkLst>
        </pc:spChg>
        <pc:graphicFrameChg chg="mod">
          <ac:chgData name="David  McVay" userId="421e7e82-f274-4901-a9af-9ac0fab77e26" providerId="ADAL" clId="{B60BFC5F-EE47-4FAB-936E-C630DDE8A946}" dt="2023-06-30T20:28:58.850" v="162"/>
          <ac:graphicFrameMkLst>
            <pc:docMk/>
            <pc:sldMk cId="2385007914" sldId="328"/>
            <ac:graphicFrameMk id="3" creationId="{A3A886B8-4844-4B7E-45D8-516616FB39D6}"/>
          </ac:graphicFrameMkLst>
        </pc:graphicFrameChg>
        <pc:graphicFrameChg chg="mod">
          <ac:chgData name="David  McVay" userId="421e7e82-f274-4901-a9af-9ac0fab77e26" providerId="ADAL" clId="{B60BFC5F-EE47-4FAB-936E-C630DDE8A946}" dt="2023-06-30T20:28:58.850" v="162"/>
          <ac:graphicFrameMkLst>
            <pc:docMk/>
            <pc:sldMk cId="2385007914" sldId="328"/>
            <ac:graphicFrameMk id="5" creationId="{70F209AC-706D-4E07-C691-75F74975D5B4}"/>
          </ac:graphicFrameMkLst>
        </pc:graphicFrameChg>
        <pc:graphicFrameChg chg="mod">
          <ac:chgData name="David  McVay" userId="421e7e82-f274-4901-a9af-9ac0fab77e26" providerId="ADAL" clId="{B60BFC5F-EE47-4FAB-936E-C630DDE8A946}" dt="2023-06-30T20:28:58.850" v="162"/>
          <ac:graphicFrameMkLst>
            <pc:docMk/>
            <pc:sldMk cId="2385007914" sldId="328"/>
            <ac:graphicFrameMk id="6" creationId="{FCB1BBBE-FCC4-50FB-D129-70D2F2616462}"/>
          </ac:graphicFrameMkLst>
        </pc:graphicFrameChg>
      </pc:sldChg>
      <pc:sldChg chg="modSp">
        <pc:chgData name="David  McVay" userId="421e7e82-f274-4901-a9af-9ac0fab77e26" providerId="ADAL" clId="{B60BFC5F-EE47-4FAB-936E-C630DDE8A946}" dt="2023-06-30T20:28:58.850" v="162"/>
        <pc:sldMkLst>
          <pc:docMk/>
          <pc:sldMk cId="1009090701" sldId="329"/>
        </pc:sldMkLst>
        <pc:graphicFrameChg chg="mod">
          <ac:chgData name="David  McVay" userId="421e7e82-f274-4901-a9af-9ac0fab77e26" providerId="ADAL" clId="{B60BFC5F-EE47-4FAB-936E-C630DDE8A946}" dt="2023-06-30T20:28:58.850" v="162"/>
          <ac:graphicFrameMkLst>
            <pc:docMk/>
            <pc:sldMk cId="1009090701" sldId="329"/>
            <ac:graphicFrameMk id="3" creationId="{083769EA-34F8-A15B-85AF-0C76DBE18052}"/>
          </ac:graphicFrameMkLst>
        </pc:graphicFrameChg>
        <pc:graphicFrameChg chg="mod">
          <ac:chgData name="David  McVay" userId="421e7e82-f274-4901-a9af-9ac0fab77e26" providerId="ADAL" clId="{B60BFC5F-EE47-4FAB-936E-C630DDE8A946}" dt="2023-06-30T20:28:58.850" v="162"/>
          <ac:graphicFrameMkLst>
            <pc:docMk/>
            <pc:sldMk cId="1009090701" sldId="329"/>
            <ac:graphicFrameMk id="5" creationId="{E8125F6E-E01C-B08B-71F7-B8BC332BE7D8}"/>
          </ac:graphicFrameMkLst>
        </pc:graphicFrameChg>
      </pc:sldChg>
      <pc:sldChg chg="addSp delSp modSp mod">
        <pc:chgData name="David  McVay" userId="421e7e82-f274-4901-a9af-9ac0fab77e26" providerId="ADAL" clId="{B60BFC5F-EE47-4FAB-936E-C630DDE8A946}" dt="2023-07-01T12:30:11.923" v="490" actId="1076"/>
        <pc:sldMkLst>
          <pc:docMk/>
          <pc:sldMk cId="2261024309" sldId="330"/>
        </pc:sldMkLst>
        <pc:graphicFrameChg chg="mod">
          <ac:chgData name="David  McVay" userId="421e7e82-f274-4901-a9af-9ac0fab77e26" providerId="ADAL" clId="{B60BFC5F-EE47-4FAB-936E-C630DDE8A946}" dt="2023-06-30T20:28:58.850" v="162"/>
          <ac:graphicFrameMkLst>
            <pc:docMk/>
            <pc:sldMk cId="2261024309" sldId="330"/>
            <ac:graphicFrameMk id="5" creationId="{D51B2ABC-C415-42D2-143E-CF5623870ACB}"/>
          </ac:graphicFrameMkLst>
        </pc:graphicFrameChg>
        <pc:picChg chg="add mod">
          <ac:chgData name="David  McVay" userId="421e7e82-f274-4901-a9af-9ac0fab77e26" providerId="ADAL" clId="{B60BFC5F-EE47-4FAB-936E-C630DDE8A946}" dt="2023-07-01T12:30:11.923" v="490" actId="1076"/>
          <ac:picMkLst>
            <pc:docMk/>
            <pc:sldMk cId="2261024309" sldId="330"/>
            <ac:picMk id="3" creationId="{8258AA22-4100-1687-AB53-E30E754E0716}"/>
          </ac:picMkLst>
        </pc:picChg>
        <pc:picChg chg="del">
          <ac:chgData name="David  McVay" userId="421e7e82-f274-4901-a9af-9ac0fab77e26" providerId="ADAL" clId="{B60BFC5F-EE47-4FAB-936E-C630DDE8A946}" dt="2023-07-01T12:30:04.808" v="488" actId="478"/>
          <ac:picMkLst>
            <pc:docMk/>
            <pc:sldMk cId="2261024309" sldId="330"/>
            <ac:picMk id="7" creationId="{A0092F79-1A80-11F4-487A-5085636E144C}"/>
          </ac:picMkLst>
        </pc:picChg>
      </pc:sldChg>
      <pc:sldChg chg="modSp">
        <pc:chgData name="David  McVay" userId="421e7e82-f274-4901-a9af-9ac0fab77e26" providerId="ADAL" clId="{B60BFC5F-EE47-4FAB-936E-C630DDE8A946}" dt="2023-06-30T20:28:58.850" v="162"/>
        <pc:sldMkLst>
          <pc:docMk/>
          <pc:sldMk cId="3119344555" sldId="331"/>
        </pc:sldMkLst>
        <pc:graphicFrameChg chg="mod">
          <ac:chgData name="David  McVay" userId="421e7e82-f274-4901-a9af-9ac0fab77e26" providerId="ADAL" clId="{B60BFC5F-EE47-4FAB-936E-C630DDE8A946}" dt="2023-06-30T20:28:58.850" v="162"/>
          <ac:graphicFrameMkLst>
            <pc:docMk/>
            <pc:sldMk cId="3119344555" sldId="331"/>
            <ac:graphicFrameMk id="3" creationId="{FB1849A3-81A8-0398-3247-EC66FC888EE3}"/>
          </ac:graphicFrameMkLst>
        </pc:graphicFrameChg>
        <pc:graphicFrameChg chg="mod">
          <ac:chgData name="David  McVay" userId="421e7e82-f274-4901-a9af-9ac0fab77e26" providerId="ADAL" clId="{B60BFC5F-EE47-4FAB-936E-C630DDE8A946}" dt="2023-06-30T20:28:58.850" v="162"/>
          <ac:graphicFrameMkLst>
            <pc:docMk/>
            <pc:sldMk cId="3119344555" sldId="331"/>
            <ac:graphicFrameMk id="6" creationId="{DFA225B9-B9AC-4BDA-1933-B02679CDA81D}"/>
          </ac:graphicFrameMkLst>
        </pc:graphicFrameChg>
        <pc:graphicFrameChg chg="mod">
          <ac:chgData name="David  McVay" userId="421e7e82-f274-4901-a9af-9ac0fab77e26" providerId="ADAL" clId="{B60BFC5F-EE47-4FAB-936E-C630DDE8A946}" dt="2023-06-30T20:28:58.850" v="162"/>
          <ac:graphicFrameMkLst>
            <pc:docMk/>
            <pc:sldMk cId="3119344555" sldId="331"/>
            <ac:graphicFrameMk id="7" creationId="{0106D76C-DC2C-F19B-3CC6-697DBD51C569}"/>
          </ac:graphicFrameMkLst>
        </pc:graphicFrameChg>
      </pc:sldChg>
      <pc:sldChg chg="modSp">
        <pc:chgData name="David  McVay" userId="421e7e82-f274-4901-a9af-9ac0fab77e26" providerId="ADAL" clId="{B60BFC5F-EE47-4FAB-936E-C630DDE8A946}" dt="2023-06-30T20:28:58.850" v="162"/>
        <pc:sldMkLst>
          <pc:docMk/>
          <pc:sldMk cId="3665854369" sldId="332"/>
        </pc:sldMkLst>
        <pc:graphicFrameChg chg="mod">
          <ac:chgData name="David  McVay" userId="421e7e82-f274-4901-a9af-9ac0fab77e26" providerId="ADAL" clId="{B60BFC5F-EE47-4FAB-936E-C630DDE8A946}" dt="2023-06-30T20:28:58.850" v="162"/>
          <ac:graphicFrameMkLst>
            <pc:docMk/>
            <pc:sldMk cId="3665854369" sldId="332"/>
            <ac:graphicFrameMk id="3" creationId="{55177A74-84CB-3CF1-F30E-74451B61ABCE}"/>
          </ac:graphicFrameMkLst>
        </pc:graphicFrameChg>
        <pc:graphicFrameChg chg="mod">
          <ac:chgData name="David  McVay" userId="421e7e82-f274-4901-a9af-9ac0fab77e26" providerId="ADAL" clId="{B60BFC5F-EE47-4FAB-936E-C630DDE8A946}" dt="2023-06-30T20:28:58.850" v="162"/>
          <ac:graphicFrameMkLst>
            <pc:docMk/>
            <pc:sldMk cId="3665854369" sldId="332"/>
            <ac:graphicFrameMk id="5" creationId="{AF36F6FE-6720-3232-9661-71D60840680C}"/>
          </ac:graphicFrameMkLst>
        </pc:graphicFrameChg>
        <pc:graphicFrameChg chg="mod">
          <ac:chgData name="David  McVay" userId="421e7e82-f274-4901-a9af-9ac0fab77e26" providerId="ADAL" clId="{B60BFC5F-EE47-4FAB-936E-C630DDE8A946}" dt="2023-06-30T20:28:58.850" v="162"/>
          <ac:graphicFrameMkLst>
            <pc:docMk/>
            <pc:sldMk cId="3665854369" sldId="332"/>
            <ac:graphicFrameMk id="6" creationId="{22707467-2E34-73A1-FD7F-7F6BD895AA62}"/>
          </ac:graphicFrameMkLst>
        </pc:graphicFrameChg>
      </pc:sldChg>
      <pc:sldChg chg="modSp">
        <pc:chgData name="David  McVay" userId="421e7e82-f274-4901-a9af-9ac0fab77e26" providerId="ADAL" clId="{B60BFC5F-EE47-4FAB-936E-C630DDE8A946}" dt="2023-06-30T20:28:58.850" v="162"/>
        <pc:sldMkLst>
          <pc:docMk/>
          <pc:sldMk cId="1528864283" sldId="333"/>
        </pc:sldMkLst>
        <pc:graphicFrameChg chg="mod">
          <ac:chgData name="David  McVay" userId="421e7e82-f274-4901-a9af-9ac0fab77e26" providerId="ADAL" clId="{B60BFC5F-EE47-4FAB-936E-C630DDE8A946}" dt="2023-06-30T20:28:58.850" v="162"/>
          <ac:graphicFrameMkLst>
            <pc:docMk/>
            <pc:sldMk cId="1528864283" sldId="333"/>
            <ac:graphicFrameMk id="3" creationId="{6A7D315B-2D3B-45F9-7205-36E2E19D5120}"/>
          </ac:graphicFrameMkLst>
        </pc:graphicFrameChg>
        <pc:graphicFrameChg chg="mod">
          <ac:chgData name="David  McVay" userId="421e7e82-f274-4901-a9af-9ac0fab77e26" providerId="ADAL" clId="{B60BFC5F-EE47-4FAB-936E-C630DDE8A946}" dt="2023-06-30T20:28:58.850" v="162"/>
          <ac:graphicFrameMkLst>
            <pc:docMk/>
            <pc:sldMk cId="1528864283" sldId="333"/>
            <ac:graphicFrameMk id="6" creationId="{721D0462-6255-E9B3-8749-B5DA898CBD7D}"/>
          </ac:graphicFrameMkLst>
        </pc:graphicFrameChg>
        <pc:graphicFrameChg chg="mod">
          <ac:chgData name="David  McVay" userId="421e7e82-f274-4901-a9af-9ac0fab77e26" providerId="ADAL" clId="{B60BFC5F-EE47-4FAB-936E-C630DDE8A946}" dt="2023-06-30T20:28:58.850" v="162"/>
          <ac:graphicFrameMkLst>
            <pc:docMk/>
            <pc:sldMk cId="1528864283" sldId="333"/>
            <ac:graphicFrameMk id="7" creationId="{2F345E82-3236-CCCF-3613-2545E0BEC58F}"/>
          </ac:graphicFrameMkLst>
        </pc:graphicFrameChg>
      </pc:sldChg>
      <pc:sldChg chg="modSp mod">
        <pc:chgData name="David  McVay" userId="421e7e82-f274-4901-a9af-9ac0fab77e26" providerId="ADAL" clId="{B60BFC5F-EE47-4FAB-936E-C630DDE8A946}" dt="2023-07-01T12:30:52.307" v="491" actId="20577"/>
        <pc:sldMkLst>
          <pc:docMk/>
          <pc:sldMk cId="1141130496" sldId="334"/>
        </pc:sldMkLst>
        <pc:spChg chg="mod">
          <ac:chgData name="David  McVay" userId="421e7e82-f274-4901-a9af-9ac0fab77e26" providerId="ADAL" clId="{B60BFC5F-EE47-4FAB-936E-C630DDE8A946}" dt="2023-07-01T12:30:52.307" v="491" actId="20577"/>
          <ac:spMkLst>
            <pc:docMk/>
            <pc:sldMk cId="1141130496" sldId="334"/>
            <ac:spMk id="7" creationId="{75D99A3D-1118-3345-92EC-7EF8052DEEB2}"/>
          </ac:spMkLst>
        </pc:spChg>
        <pc:graphicFrameChg chg="mod">
          <ac:chgData name="David  McVay" userId="421e7e82-f274-4901-a9af-9ac0fab77e26" providerId="ADAL" clId="{B60BFC5F-EE47-4FAB-936E-C630DDE8A946}" dt="2023-06-30T20:28:58.850" v="162"/>
          <ac:graphicFrameMkLst>
            <pc:docMk/>
            <pc:sldMk cId="1141130496" sldId="334"/>
            <ac:graphicFrameMk id="3" creationId="{058CF84F-64BD-F267-105C-1C8F545B55F1}"/>
          </ac:graphicFrameMkLst>
        </pc:graphicFrameChg>
        <pc:graphicFrameChg chg="mod">
          <ac:chgData name="David  McVay" userId="421e7e82-f274-4901-a9af-9ac0fab77e26" providerId="ADAL" clId="{B60BFC5F-EE47-4FAB-936E-C630DDE8A946}" dt="2023-06-30T20:28:58.850" v="162"/>
          <ac:graphicFrameMkLst>
            <pc:docMk/>
            <pc:sldMk cId="1141130496" sldId="334"/>
            <ac:graphicFrameMk id="6" creationId="{1CC7F5D4-3266-F00F-480B-2744A8273CE3}"/>
          </ac:graphicFrameMkLst>
        </pc:graphicFrameChg>
      </pc:sldChg>
      <pc:sldChg chg="addSp delSp modSp mod">
        <pc:chgData name="David  McVay" userId="421e7e82-f274-4901-a9af-9ac0fab77e26" providerId="ADAL" clId="{B60BFC5F-EE47-4FAB-936E-C630DDE8A946}" dt="2023-07-01T12:32:06.650" v="494" actId="1076"/>
        <pc:sldMkLst>
          <pc:docMk/>
          <pc:sldMk cId="3932875101" sldId="335"/>
        </pc:sldMkLst>
        <pc:graphicFrameChg chg="mod">
          <ac:chgData name="David  McVay" userId="421e7e82-f274-4901-a9af-9ac0fab77e26" providerId="ADAL" clId="{B60BFC5F-EE47-4FAB-936E-C630DDE8A946}" dt="2023-06-30T20:28:58.850" v="162"/>
          <ac:graphicFrameMkLst>
            <pc:docMk/>
            <pc:sldMk cId="3932875101" sldId="335"/>
            <ac:graphicFrameMk id="9" creationId="{2F80238C-D411-990D-1802-90DC798A6F6C}"/>
          </ac:graphicFrameMkLst>
        </pc:graphicFrameChg>
        <pc:picChg chg="del">
          <ac:chgData name="David  McVay" userId="421e7e82-f274-4901-a9af-9ac0fab77e26" providerId="ADAL" clId="{B60BFC5F-EE47-4FAB-936E-C630DDE8A946}" dt="2023-07-01T12:31:59.353" v="492" actId="478"/>
          <ac:picMkLst>
            <pc:docMk/>
            <pc:sldMk cId="3932875101" sldId="335"/>
            <ac:picMk id="3" creationId="{DB7404DF-77DD-3D51-5D8E-2182B8D7842C}"/>
          </ac:picMkLst>
        </pc:picChg>
        <pc:picChg chg="add mod">
          <ac:chgData name="David  McVay" userId="421e7e82-f274-4901-a9af-9ac0fab77e26" providerId="ADAL" clId="{B60BFC5F-EE47-4FAB-936E-C630DDE8A946}" dt="2023-07-01T12:32:06.650" v="494" actId="1076"/>
          <ac:picMkLst>
            <pc:docMk/>
            <pc:sldMk cId="3932875101" sldId="335"/>
            <ac:picMk id="5" creationId="{F86D7E9B-D7EF-7E60-05E7-19F4E4C6FE12}"/>
          </ac:picMkLst>
        </pc:picChg>
      </pc:sldChg>
      <pc:sldChg chg="modSp">
        <pc:chgData name="David  McVay" userId="421e7e82-f274-4901-a9af-9ac0fab77e26" providerId="ADAL" clId="{B60BFC5F-EE47-4FAB-936E-C630DDE8A946}" dt="2023-06-30T20:28:58.850" v="162"/>
        <pc:sldMkLst>
          <pc:docMk/>
          <pc:sldMk cId="79379354" sldId="336"/>
        </pc:sldMkLst>
        <pc:graphicFrameChg chg="mod">
          <ac:chgData name="David  McVay" userId="421e7e82-f274-4901-a9af-9ac0fab77e26" providerId="ADAL" clId="{B60BFC5F-EE47-4FAB-936E-C630DDE8A946}" dt="2023-06-30T20:28:58.850" v="162"/>
          <ac:graphicFrameMkLst>
            <pc:docMk/>
            <pc:sldMk cId="79379354" sldId="336"/>
            <ac:graphicFrameMk id="3" creationId="{6AE2A58C-0191-C1EE-6E88-BE98912B3047}"/>
          </ac:graphicFrameMkLst>
        </pc:graphicFrameChg>
        <pc:graphicFrameChg chg="mod">
          <ac:chgData name="David  McVay" userId="421e7e82-f274-4901-a9af-9ac0fab77e26" providerId="ADAL" clId="{B60BFC5F-EE47-4FAB-936E-C630DDE8A946}" dt="2023-06-30T20:28:58.850" v="162"/>
          <ac:graphicFrameMkLst>
            <pc:docMk/>
            <pc:sldMk cId="79379354" sldId="336"/>
            <ac:graphicFrameMk id="5" creationId="{805D4024-73FB-9D40-7609-A3DEAC47167F}"/>
          </ac:graphicFrameMkLst>
        </pc:graphicFrameChg>
        <pc:graphicFrameChg chg="mod">
          <ac:chgData name="David  McVay" userId="421e7e82-f274-4901-a9af-9ac0fab77e26" providerId="ADAL" clId="{B60BFC5F-EE47-4FAB-936E-C630DDE8A946}" dt="2023-06-30T20:28:58.850" v="162"/>
          <ac:graphicFrameMkLst>
            <pc:docMk/>
            <pc:sldMk cId="79379354" sldId="336"/>
            <ac:graphicFrameMk id="6" creationId="{B6B56AD5-C723-F0B2-E178-044C8DFAECAE}"/>
          </ac:graphicFrameMkLst>
        </pc:graphicFrameChg>
      </pc:sldChg>
      <pc:sldChg chg="modSp">
        <pc:chgData name="David  McVay" userId="421e7e82-f274-4901-a9af-9ac0fab77e26" providerId="ADAL" clId="{B60BFC5F-EE47-4FAB-936E-C630DDE8A946}" dt="2023-06-30T20:28:58.850" v="162"/>
        <pc:sldMkLst>
          <pc:docMk/>
          <pc:sldMk cId="3428567673" sldId="337"/>
        </pc:sldMkLst>
        <pc:graphicFrameChg chg="mod">
          <ac:chgData name="David  McVay" userId="421e7e82-f274-4901-a9af-9ac0fab77e26" providerId="ADAL" clId="{B60BFC5F-EE47-4FAB-936E-C630DDE8A946}" dt="2023-06-30T20:28:58.850" v="162"/>
          <ac:graphicFrameMkLst>
            <pc:docMk/>
            <pc:sldMk cId="3428567673" sldId="337"/>
            <ac:graphicFrameMk id="3" creationId="{E2D78BB2-3021-AB58-9017-AA0E988DDDE2}"/>
          </ac:graphicFrameMkLst>
        </pc:graphicFrameChg>
        <pc:graphicFrameChg chg="mod">
          <ac:chgData name="David  McVay" userId="421e7e82-f274-4901-a9af-9ac0fab77e26" providerId="ADAL" clId="{B60BFC5F-EE47-4FAB-936E-C630DDE8A946}" dt="2023-06-30T20:28:58.850" v="162"/>
          <ac:graphicFrameMkLst>
            <pc:docMk/>
            <pc:sldMk cId="3428567673" sldId="337"/>
            <ac:graphicFrameMk id="6" creationId="{18F26FFE-B80B-C8BA-9352-E3A44F7A0591}"/>
          </ac:graphicFrameMkLst>
        </pc:graphicFrameChg>
        <pc:graphicFrameChg chg="mod">
          <ac:chgData name="David  McVay" userId="421e7e82-f274-4901-a9af-9ac0fab77e26" providerId="ADAL" clId="{B60BFC5F-EE47-4FAB-936E-C630DDE8A946}" dt="2023-06-30T20:28:58.850" v="162"/>
          <ac:graphicFrameMkLst>
            <pc:docMk/>
            <pc:sldMk cId="3428567673" sldId="337"/>
            <ac:graphicFrameMk id="7" creationId="{5BCE4844-3C34-DCC5-4105-E4B3EB88C4BB}"/>
          </ac:graphicFrameMkLst>
        </pc:graphicFrameChg>
      </pc:sldChg>
      <pc:sldChg chg="modSp">
        <pc:chgData name="David  McVay" userId="421e7e82-f274-4901-a9af-9ac0fab77e26" providerId="ADAL" clId="{B60BFC5F-EE47-4FAB-936E-C630DDE8A946}" dt="2023-06-30T20:28:58.850" v="162"/>
        <pc:sldMkLst>
          <pc:docMk/>
          <pc:sldMk cId="2384882478" sldId="338"/>
        </pc:sldMkLst>
        <pc:graphicFrameChg chg="mod">
          <ac:chgData name="David  McVay" userId="421e7e82-f274-4901-a9af-9ac0fab77e26" providerId="ADAL" clId="{B60BFC5F-EE47-4FAB-936E-C630DDE8A946}" dt="2023-06-30T20:28:58.850" v="162"/>
          <ac:graphicFrameMkLst>
            <pc:docMk/>
            <pc:sldMk cId="2384882478" sldId="338"/>
            <ac:graphicFrameMk id="3" creationId="{B9B5EBF3-21FF-CEC5-A65A-BC4141FFF5D7}"/>
          </ac:graphicFrameMkLst>
        </pc:graphicFrameChg>
        <pc:graphicFrameChg chg="mod">
          <ac:chgData name="David  McVay" userId="421e7e82-f274-4901-a9af-9ac0fab77e26" providerId="ADAL" clId="{B60BFC5F-EE47-4FAB-936E-C630DDE8A946}" dt="2023-06-30T20:28:58.850" v="162"/>
          <ac:graphicFrameMkLst>
            <pc:docMk/>
            <pc:sldMk cId="2384882478" sldId="338"/>
            <ac:graphicFrameMk id="5" creationId="{BC911269-05EA-A2B4-4D6F-DE986C6214B7}"/>
          </ac:graphicFrameMkLst>
        </pc:graphicFrameChg>
      </pc:sldChg>
      <pc:sldChg chg="addSp delSp modSp mod">
        <pc:chgData name="David  McVay" userId="421e7e82-f274-4901-a9af-9ac0fab77e26" providerId="ADAL" clId="{B60BFC5F-EE47-4FAB-936E-C630DDE8A946}" dt="2023-07-01T12:33:27.714" v="498" actId="1076"/>
        <pc:sldMkLst>
          <pc:docMk/>
          <pc:sldMk cId="2934773899" sldId="339"/>
        </pc:sldMkLst>
        <pc:graphicFrameChg chg="mod">
          <ac:chgData name="David  McVay" userId="421e7e82-f274-4901-a9af-9ac0fab77e26" providerId="ADAL" clId="{B60BFC5F-EE47-4FAB-936E-C630DDE8A946}" dt="2023-06-30T20:28:58.850" v="162"/>
          <ac:graphicFrameMkLst>
            <pc:docMk/>
            <pc:sldMk cId="2934773899" sldId="339"/>
            <ac:graphicFrameMk id="5" creationId="{625E64DE-1782-8414-A70E-4602962DAB59}"/>
          </ac:graphicFrameMkLst>
        </pc:graphicFrameChg>
        <pc:picChg chg="add mod">
          <ac:chgData name="David  McVay" userId="421e7e82-f274-4901-a9af-9ac0fab77e26" providerId="ADAL" clId="{B60BFC5F-EE47-4FAB-936E-C630DDE8A946}" dt="2023-07-01T12:33:27.714" v="498" actId="1076"/>
          <ac:picMkLst>
            <pc:docMk/>
            <pc:sldMk cId="2934773899" sldId="339"/>
            <ac:picMk id="3" creationId="{90664AA7-5B4A-0F79-7D08-7B21D6018084}"/>
          </ac:picMkLst>
        </pc:picChg>
        <pc:picChg chg="del mod">
          <ac:chgData name="David  McVay" userId="421e7e82-f274-4901-a9af-9ac0fab77e26" providerId="ADAL" clId="{B60BFC5F-EE47-4FAB-936E-C630DDE8A946}" dt="2023-07-01T12:33:20.313" v="496" actId="478"/>
          <ac:picMkLst>
            <pc:docMk/>
            <pc:sldMk cId="2934773899" sldId="339"/>
            <ac:picMk id="7" creationId="{91DAF910-5610-6FD6-E94B-56F5C5D67AD0}"/>
          </ac:picMkLst>
        </pc:picChg>
      </pc:sldChg>
      <pc:sldChg chg="modSp">
        <pc:chgData name="David  McVay" userId="421e7e82-f274-4901-a9af-9ac0fab77e26" providerId="ADAL" clId="{B60BFC5F-EE47-4FAB-936E-C630DDE8A946}" dt="2023-06-30T20:28:58.850" v="162"/>
        <pc:sldMkLst>
          <pc:docMk/>
          <pc:sldMk cId="201755295" sldId="340"/>
        </pc:sldMkLst>
        <pc:graphicFrameChg chg="mod">
          <ac:chgData name="David  McVay" userId="421e7e82-f274-4901-a9af-9ac0fab77e26" providerId="ADAL" clId="{B60BFC5F-EE47-4FAB-936E-C630DDE8A946}" dt="2023-06-30T20:28:58.850" v="162"/>
          <ac:graphicFrameMkLst>
            <pc:docMk/>
            <pc:sldMk cId="201755295" sldId="340"/>
            <ac:graphicFrameMk id="5" creationId="{BFEF70C8-49CF-AB4D-E452-58D4F0E118FC}"/>
          </ac:graphicFrameMkLst>
        </pc:graphicFrameChg>
        <pc:graphicFrameChg chg="mod">
          <ac:chgData name="David  McVay" userId="421e7e82-f274-4901-a9af-9ac0fab77e26" providerId="ADAL" clId="{B60BFC5F-EE47-4FAB-936E-C630DDE8A946}" dt="2023-06-30T20:28:58.850" v="162"/>
          <ac:graphicFrameMkLst>
            <pc:docMk/>
            <pc:sldMk cId="201755295" sldId="340"/>
            <ac:graphicFrameMk id="7" creationId="{F7C59385-2374-7F5B-C728-04CB8C2920D4}"/>
          </ac:graphicFrameMkLst>
        </pc:graphicFrameChg>
        <pc:graphicFrameChg chg="mod">
          <ac:chgData name="David  McVay" userId="421e7e82-f274-4901-a9af-9ac0fab77e26" providerId="ADAL" clId="{B60BFC5F-EE47-4FAB-936E-C630DDE8A946}" dt="2023-06-30T20:28:58.850" v="162"/>
          <ac:graphicFrameMkLst>
            <pc:docMk/>
            <pc:sldMk cId="201755295" sldId="340"/>
            <ac:graphicFrameMk id="11" creationId="{BC01BEF8-CCD2-0B94-EE6B-A9F09477DA12}"/>
          </ac:graphicFrameMkLst>
        </pc:graphicFrameChg>
      </pc:sldChg>
      <pc:sldChg chg="modSp">
        <pc:chgData name="David  McVay" userId="421e7e82-f274-4901-a9af-9ac0fab77e26" providerId="ADAL" clId="{B60BFC5F-EE47-4FAB-936E-C630DDE8A946}" dt="2023-06-30T20:28:58.850" v="162"/>
        <pc:sldMkLst>
          <pc:docMk/>
          <pc:sldMk cId="219004800" sldId="341"/>
        </pc:sldMkLst>
        <pc:graphicFrameChg chg="mod">
          <ac:chgData name="David  McVay" userId="421e7e82-f274-4901-a9af-9ac0fab77e26" providerId="ADAL" clId="{B60BFC5F-EE47-4FAB-936E-C630DDE8A946}" dt="2023-06-30T20:28:58.850" v="162"/>
          <ac:graphicFrameMkLst>
            <pc:docMk/>
            <pc:sldMk cId="219004800" sldId="341"/>
            <ac:graphicFrameMk id="3" creationId="{525AD362-D7E6-3B40-D06E-07D1729F5C1A}"/>
          </ac:graphicFrameMkLst>
        </pc:graphicFrameChg>
        <pc:graphicFrameChg chg="mod">
          <ac:chgData name="David  McVay" userId="421e7e82-f274-4901-a9af-9ac0fab77e26" providerId="ADAL" clId="{B60BFC5F-EE47-4FAB-936E-C630DDE8A946}" dt="2023-06-30T20:28:58.850" v="162"/>
          <ac:graphicFrameMkLst>
            <pc:docMk/>
            <pc:sldMk cId="219004800" sldId="341"/>
            <ac:graphicFrameMk id="6" creationId="{64350C91-A150-E079-27EC-AD7C9F65A58B}"/>
          </ac:graphicFrameMkLst>
        </pc:graphicFrameChg>
        <pc:graphicFrameChg chg="mod">
          <ac:chgData name="David  McVay" userId="421e7e82-f274-4901-a9af-9ac0fab77e26" providerId="ADAL" clId="{B60BFC5F-EE47-4FAB-936E-C630DDE8A946}" dt="2023-06-30T20:28:58.850" v="162"/>
          <ac:graphicFrameMkLst>
            <pc:docMk/>
            <pc:sldMk cId="219004800" sldId="341"/>
            <ac:graphicFrameMk id="7" creationId="{1656ACAD-6B9F-CEA1-DEF7-0C152195B41D}"/>
          </ac:graphicFrameMkLst>
        </pc:graphicFrameChg>
      </pc:sldChg>
      <pc:sldChg chg="modSp">
        <pc:chgData name="David  McVay" userId="421e7e82-f274-4901-a9af-9ac0fab77e26" providerId="ADAL" clId="{B60BFC5F-EE47-4FAB-936E-C630DDE8A946}" dt="2023-06-30T20:28:58.850" v="162"/>
        <pc:sldMkLst>
          <pc:docMk/>
          <pc:sldMk cId="2667988713" sldId="342"/>
        </pc:sldMkLst>
        <pc:graphicFrameChg chg="mod">
          <ac:chgData name="David  McVay" userId="421e7e82-f274-4901-a9af-9ac0fab77e26" providerId="ADAL" clId="{B60BFC5F-EE47-4FAB-936E-C630DDE8A946}" dt="2023-06-30T20:28:58.850" v="162"/>
          <ac:graphicFrameMkLst>
            <pc:docMk/>
            <pc:sldMk cId="2667988713" sldId="342"/>
            <ac:graphicFrameMk id="3" creationId="{E8A1AF13-43C5-D643-5548-0598BF323BCC}"/>
          </ac:graphicFrameMkLst>
        </pc:graphicFrameChg>
        <pc:graphicFrameChg chg="mod">
          <ac:chgData name="David  McVay" userId="421e7e82-f274-4901-a9af-9ac0fab77e26" providerId="ADAL" clId="{B60BFC5F-EE47-4FAB-936E-C630DDE8A946}" dt="2023-06-30T20:28:58.850" v="162"/>
          <ac:graphicFrameMkLst>
            <pc:docMk/>
            <pc:sldMk cId="2667988713" sldId="342"/>
            <ac:graphicFrameMk id="5" creationId="{0D51F28D-5FC8-7E30-ECDF-C41094A38123}"/>
          </ac:graphicFrameMkLst>
        </pc:graphicFrameChg>
        <pc:graphicFrameChg chg="mod">
          <ac:chgData name="David  McVay" userId="421e7e82-f274-4901-a9af-9ac0fab77e26" providerId="ADAL" clId="{B60BFC5F-EE47-4FAB-936E-C630DDE8A946}" dt="2023-06-30T20:28:58.850" v="162"/>
          <ac:graphicFrameMkLst>
            <pc:docMk/>
            <pc:sldMk cId="2667988713" sldId="342"/>
            <ac:graphicFrameMk id="7" creationId="{10951404-03A1-D96D-6D5A-0A687C18D362}"/>
          </ac:graphicFrameMkLst>
        </pc:graphicFrameChg>
      </pc:sldChg>
      <pc:sldChg chg="modSp">
        <pc:chgData name="David  McVay" userId="421e7e82-f274-4901-a9af-9ac0fab77e26" providerId="ADAL" clId="{B60BFC5F-EE47-4FAB-936E-C630DDE8A946}" dt="2023-06-30T20:28:58.850" v="162"/>
        <pc:sldMkLst>
          <pc:docMk/>
          <pc:sldMk cId="2018093958" sldId="343"/>
        </pc:sldMkLst>
        <pc:graphicFrameChg chg="mod">
          <ac:chgData name="David  McVay" userId="421e7e82-f274-4901-a9af-9ac0fab77e26" providerId="ADAL" clId="{B60BFC5F-EE47-4FAB-936E-C630DDE8A946}" dt="2023-06-30T20:28:58.850" v="162"/>
          <ac:graphicFrameMkLst>
            <pc:docMk/>
            <pc:sldMk cId="2018093958" sldId="343"/>
            <ac:graphicFrameMk id="3" creationId="{B6184184-E46E-14FD-AFF4-93C933501D4A}"/>
          </ac:graphicFrameMkLst>
        </pc:graphicFrameChg>
        <pc:graphicFrameChg chg="mod">
          <ac:chgData name="David  McVay" userId="421e7e82-f274-4901-a9af-9ac0fab77e26" providerId="ADAL" clId="{B60BFC5F-EE47-4FAB-936E-C630DDE8A946}" dt="2023-06-30T20:28:58.850" v="162"/>
          <ac:graphicFrameMkLst>
            <pc:docMk/>
            <pc:sldMk cId="2018093958" sldId="343"/>
            <ac:graphicFrameMk id="5" creationId="{3EEECBC0-2E87-FCE5-E8D8-EC24C82EA73D}"/>
          </ac:graphicFrameMkLst>
        </pc:graphicFrameChg>
      </pc:sldChg>
      <pc:sldChg chg="addSp delSp modSp mod">
        <pc:chgData name="David  McVay" userId="421e7e82-f274-4901-a9af-9ac0fab77e26" providerId="ADAL" clId="{B60BFC5F-EE47-4FAB-936E-C630DDE8A946}" dt="2023-07-01T12:34:31.330" v="502" actId="1076"/>
        <pc:sldMkLst>
          <pc:docMk/>
          <pc:sldMk cId="2532859554" sldId="344"/>
        </pc:sldMkLst>
        <pc:graphicFrameChg chg="mod">
          <ac:chgData name="David  McVay" userId="421e7e82-f274-4901-a9af-9ac0fab77e26" providerId="ADAL" clId="{B60BFC5F-EE47-4FAB-936E-C630DDE8A946}" dt="2023-06-30T20:28:58.850" v="162"/>
          <ac:graphicFrameMkLst>
            <pc:docMk/>
            <pc:sldMk cId="2532859554" sldId="344"/>
            <ac:graphicFrameMk id="3" creationId="{44504436-7D02-7542-42E4-B7FFDCBFC6B0}"/>
          </ac:graphicFrameMkLst>
        </pc:graphicFrameChg>
        <pc:picChg chg="add mod">
          <ac:chgData name="David  McVay" userId="421e7e82-f274-4901-a9af-9ac0fab77e26" providerId="ADAL" clId="{B60BFC5F-EE47-4FAB-936E-C630DDE8A946}" dt="2023-07-01T12:34:31.330" v="502" actId="1076"/>
          <ac:picMkLst>
            <pc:docMk/>
            <pc:sldMk cId="2532859554" sldId="344"/>
            <ac:picMk id="5" creationId="{8871AF82-4AAA-7182-0510-BD6B669A16E8}"/>
          </ac:picMkLst>
        </pc:picChg>
        <pc:picChg chg="del mod">
          <ac:chgData name="David  McVay" userId="421e7e82-f274-4901-a9af-9ac0fab77e26" providerId="ADAL" clId="{B60BFC5F-EE47-4FAB-936E-C630DDE8A946}" dt="2023-07-01T12:34:22.252" v="500" actId="478"/>
          <ac:picMkLst>
            <pc:docMk/>
            <pc:sldMk cId="2532859554" sldId="344"/>
            <ac:picMk id="6" creationId="{CF2FADB0-AD7F-83BD-5A15-59C560C667EA}"/>
          </ac:picMkLst>
        </pc:picChg>
      </pc:sldChg>
      <pc:sldChg chg="modSp">
        <pc:chgData name="David  McVay" userId="421e7e82-f274-4901-a9af-9ac0fab77e26" providerId="ADAL" clId="{B60BFC5F-EE47-4FAB-936E-C630DDE8A946}" dt="2023-06-30T20:28:58.850" v="162"/>
        <pc:sldMkLst>
          <pc:docMk/>
          <pc:sldMk cId="3517225569" sldId="345"/>
        </pc:sldMkLst>
        <pc:graphicFrameChg chg="mod">
          <ac:chgData name="David  McVay" userId="421e7e82-f274-4901-a9af-9ac0fab77e26" providerId="ADAL" clId="{B60BFC5F-EE47-4FAB-936E-C630DDE8A946}" dt="2023-06-30T20:28:58.850" v="162"/>
          <ac:graphicFrameMkLst>
            <pc:docMk/>
            <pc:sldMk cId="3517225569" sldId="345"/>
            <ac:graphicFrameMk id="3" creationId="{5BC1D9FB-F15B-E8E8-ABD2-AD21FCECE5A8}"/>
          </ac:graphicFrameMkLst>
        </pc:graphicFrameChg>
        <pc:graphicFrameChg chg="mod">
          <ac:chgData name="David  McVay" userId="421e7e82-f274-4901-a9af-9ac0fab77e26" providerId="ADAL" clId="{B60BFC5F-EE47-4FAB-936E-C630DDE8A946}" dt="2023-06-30T20:28:58.850" v="162"/>
          <ac:graphicFrameMkLst>
            <pc:docMk/>
            <pc:sldMk cId="3517225569" sldId="345"/>
            <ac:graphicFrameMk id="6" creationId="{0B8220FB-4B59-CDBD-9D26-F1B026111C13}"/>
          </ac:graphicFrameMkLst>
        </pc:graphicFrameChg>
        <pc:graphicFrameChg chg="mod">
          <ac:chgData name="David  McVay" userId="421e7e82-f274-4901-a9af-9ac0fab77e26" providerId="ADAL" clId="{B60BFC5F-EE47-4FAB-936E-C630DDE8A946}" dt="2023-06-30T20:28:58.850" v="162"/>
          <ac:graphicFrameMkLst>
            <pc:docMk/>
            <pc:sldMk cId="3517225569" sldId="345"/>
            <ac:graphicFrameMk id="7" creationId="{1A58ACAF-BB7B-8D91-CFFB-71B7FBB0097F}"/>
          </ac:graphicFrameMkLst>
        </pc:graphicFrameChg>
      </pc:sldChg>
      <pc:sldChg chg="modSp">
        <pc:chgData name="David  McVay" userId="421e7e82-f274-4901-a9af-9ac0fab77e26" providerId="ADAL" clId="{B60BFC5F-EE47-4FAB-936E-C630DDE8A946}" dt="2023-06-30T20:28:58.850" v="162"/>
        <pc:sldMkLst>
          <pc:docMk/>
          <pc:sldMk cId="2895719652" sldId="346"/>
        </pc:sldMkLst>
        <pc:graphicFrameChg chg="mod">
          <ac:chgData name="David  McVay" userId="421e7e82-f274-4901-a9af-9ac0fab77e26" providerId="ADAL" clId="{B60BFC5F-EE47-4FAB-936E-C630DDE8A946}" dt="2023-06-30T20:28:58.850" v="162"/>
          <ac:graphicFrameMkLst>
            <pc:docMk/>
            <pc:sldMk cId="2895719652" sldId="346"/>
            <ac:graphicFrameMk id="3" creationId="{27FD2093-D215-0A4C-DBA9-3B929E353066}"/>
          </ac:graphicFrameMkLst>
        </pc:graphicFrameChg>
        <pc:graphicFrameChg chg="mod">
          <ac:chgData name="David  McVay" userId="421e7e82-f274-4901-a9af-9ac0fab77e26" providerId="ADAL" clId="{B60BFC5F-EE47-4FAB-936E-C630DDE8A946}" dt="2023-06-30T20:28:58.850" v="162"/>
          <ac:graphicFrameMkLst>
            <pc:docMk/>
            <pc:sldMk cId="2895719652" sldId="346"/>
            <ac:graphicFrameMk id="5" creationId="{F17E7CA4-2DA8-9271-E629-1AB6064239FC}"/>
          </ac:graphicFrameMkLst>
        </pc:graphicFrameChg>
        <pc:graphicFrameChg chg="mod">
          <ac:chgData name="David  McVay" userId="421e7e82-f274-4901-a9af-9ac0fab77e26" providerId="ADAL" clId="{B60BFC5F-EE47-4FAB-936E-C630DDE8A946}" dt="2023-06-30T20:28:58.850" v="162"/>
          <ac:graphicFrameMkLst>
            <pc:docMk/>
            <pc:sldMk cId="2895719652" sldId="346"/>
            <ac:graphicFrameMk id="6" creationId="{472477D0-2846-427B-80DD-7AB355F430C4}"/>
          </ac:graphicFrameMkLst>
        </pc:graphicFrameChg>
      </pc:sldChg>
      <pc:sldChg chg="modSp">
        <pc:chgData name="David  McVay" userId="421e7e82-f274-4901-a9af-9ac0fab77e26" providerId="ADAL" clId="{B60BFC5F-EE47-4FAB-936E-C630DDE8A946}" dt="2023-06-30T20:28:58.850" v="162"/>
        <pc:sldMkLst>
          <pc:docMk/>
          <pc:sldMk cId="1506891996" sldId="795"/>
        </pc:sldMkLst>
        <pc:graphicFrameChg chg="mod">
          <ac:chgData name="David  McVay" userId="421e7e82-f274-4901-a9af-9ac0fab77e26" providerId="ADAL" clId="{B60BFC5F-EE47-4FAB-936E-C630DDE8A946}" dt="2023-06-30T20:28:58.850" v="162"/>
          <ac:graphicFrameMkLst>
            <pc:docMk/>
            <pc:sldMk cId="1506891996" sldId="795"/>
            <ac:graphicFrameMk id="2" creationId="{E5EA0060-FC94-FCB6-DD79-AE3692E9545E}"/>
          </ac:graphicFrameMkLst>
        </pc:graphicFrameChg>
      </pc:sldChg>
      <pc:sldChg chg="modSp">
        <pc:chgData name="David  McVay" userId="421e7e82-f274-4901-a9af-9ac0fab77e26" providerId="ADAL" clId="{B60BFC5F-EE47-4FAB-936E-C630DDE8A946}" dt="2023-06-30T20:28:58.850" v="162"/>
        <pc:sldMkLst>
          <pc:docMk/>
          <pc:sldMk cId="178584172" sldId="796"/>
        </pc:sldMkLst>
        <pc:graphicFrameChg chg="mod">
          <ac:chgData name="David  McVay" userId="421e7e82-f274-4901-a9af-9ac0fab77e26" providerId="ADAL" clId="{B60BFC5F-EE47-4FAB-936E-C630DDE8A946}" dt="2023-06-30T20:28:58.850" v="162"/>
          <ac:graphicFrameMkLst>
            <pc:docMk/>
            <pc:sldMk cId="178584172" sldId="796"/>
            <ac:graphicFrameMk id="8" creationId="{B8FE9643-D9B9-1F33-216F-CA4FCEBA1F0F}"/>
          </ac:graphicFrameMkLst>
        </pc:graphicFrameChg>
        <pc:graphicFrameChg chg="mod">
          <ac:chgData name="David  McVay" userId="421e7e82-f274-4901-a9af-9ac0fab77e26" providerId="ADAL" clId="{B60BFC5F-EE47-4FAB-936E-C630DDE8A946}" dt="2023-06-30T20:28:58.850" v="162"/>
          <ac:graphicFrameMkLst>
            <pc:docMk/>
            <pc:sldMk cId="178584172" sldId="796"/>
            <ac:graphicFrameMk id="9" creationId="{0C0310CA-E235-96EC-5BB6-725D44AD097B}"/>
          </ac:graphicFrameMkLst>
        </pc:graphicFrameChg>
        <pc:graphicFrameChg chg="mod">
          <ac:chgData name="David  McVay" userId="421e7e82-f274-4901-a9af-9ac0fab77e26" providerId="ADAL" clId="{B60BFC5F-EE47-4FAB-936E-C630DDE8A946}" dt="2023-06-30T20:28:58.850" v="162"/>
          <ac:graphicFrameMkLst>
            <pc:docMk/>
            <pc:sldMk cId="178584172" sldId="796"/>
            <ac:graphicFrameMk id="10" creationId="{2DB2EDA9-4048-C09A-BCFA-8320FAEFF472}"/>
          </ac:graphicFrameMkLst>
        </pc:graphicFrameChg>
      </pc:sldChg>
    </pc:docChg>
  </pc:docChgLst>
  <pc:docChgLst>
    <pc:chgData name="David  McVay" userId="421e7e82-f274-4901-a9af-9ac0fab77e26" providerId="ADAL" clId="{6902A088-E70F-430F-8976-03324D50BF83}"/>
    <pc:docChg chg="custSel modSld">
      <pc:chgData name="David  McVay" userId="421e7e82-f274-4901-a9af-9ac0fab77e26" providerId="ADAL" clId="{6902A088-E70F-430F-8976-03324D50BF83}" dt="2021-12-14T17:42:23.898" v="3658" actId="14100"/>
      <pc:docMkLst>
        <pc:docMk/>
      </pc:docMkLst>
      <pc:sldChg chg="modSp mod">
        <pc:chgData name="David  McVay" userId="421e7e82-f274-4901-a9af-9ac0fab77e26" providerId="ADAL" clId="{6902A088-E70F-430F-8976-03324D50BF83}" dt="2021-12-14T17:13:00.019" v="6" actId="20577"/>
        <pc:sldMkLst>
          <pc:docMk/>
          <pc:sldMk cId="0" sldId="257"/>
        </pc:sldMkLst>
        <pc:spChg chg="mod">
          <ac:chgData name="David  McVay" userId="421e7e82-f274-4901-a9af-9ac0fab77e26" providerId="ADAL" clId="{6902A088-E70F-430F-8976-03324D50BF83}" dt="2021-12-14T17:13:00.019" v="6" actId="20577"/>
          <ac:spMkLst>
            <pc:docMk/>
            <pc:sldMk cId="0" sldId="257"/>
            <ac:spMk id="5125" creationId="{00000000-0000-0000-0000-000000000000}"/>
          </ac:spMkLst>
        </pc:spChg>
      </pc:sldChg>
      <pc:sldChg chg="addSp delSp modSp mod">
        <pc:chgData name="David  McVay" userId="421e7e82-f274-4901-a9af-9ac0fab77e26" providerId="ADAL" clId="{6902A088-E70F-430F-8976-03324D50BF83}" dt="2021-12-14T17:18:25.083" v="70" actId="14100"/>
        <pc:sldMkLst>
          <pc:docMk/>
          <pc:sldMk cId="3943741734" sldId="260"/>
        </pc:sldMkLst>
        <pc:picChg chg="add mod">
          <ac:chgData name="David  McVay" userId="421e7e82-f274-4901-a9af-9ac0fab77e26" providerId="ADAL" clId="{6902A088-E70F-430F-8976-03324D50BF83}" dt="2021-12-14T17:18:25.083" v="70" actId="14100"/>
          <ac:picMkLst>
            <pc:docMk/>
            <pc:sldMk cId="3943741734" sldId="260"/>
            <ac:picMk id="2" creationId="{9FA7876E-FCED-42D7-85E2-A8A84FDB9B89}"/>
          </ac:picMkLst>
        </pc:picChg>
        <pc:picChg chg="del">
          <ac:chgData name="David  McVay" userId="421e7e82-f274-4901-a9af-9ac0fab77e26" providerId="ADAL" clId="{6902A088-E70F-430F-8976-03324D50BF83}" dt="2021-12-14T17:18:13.383" v="66" actId="478"/>
          <ac:picMkLst>
            <pc:docMk/>
            <pc:sldMk cId="3943741734" sldId="260"/>
            <ac:picMk id="8" creationId="{5C279C42-FF02-5F4E-9AC3-D95E575EF9D5}"/>
          </ac:picMkLst>
        </pc:picChg>
      </pc:sldChg>
      <pc:sldChg chg="delSp modSp mod">
        <pc:chgData name="David  McVay" userId="421e7e82-f274-4901-a9af-9ac0fab77e26" providerId="ADAL" clId="{6902A088-E70F-430F-8976-03324D50BF83}" dt="2021-12-14T17:42:10.934" v="3619"/>
        <pc:sldMkLst>
          <pc:docMk/>
          <pc:sldMk cId="1973223057" sldId="299"/>
        </pc:sldMkLst>
        <pc:graphicFrameChg chg="mod">
          <ac:chgData name="David  McVay" userId="421e7e82-f274-4901-a9af-9ac0fab77e26" providerId="ADAL" clId="{6902A088-E70F-430F-8976-03324D50BF83}" dt="2021-12-14T17:42:10.934" v="3619"/>
          <ac:graphicFrameMkLst>
            <pc:docMk/>
            <pc:sldMk cId="1973223057" sldId="299"/>
            <ac:graphicFrameMk id="3" creationId="{1D69C059-23A8-47D8-8DD6-955DD009000E}"/>
          </ac:graphicFrameMkLst>
        </pc:graphicFrameChg>
        <pc:picChg chg="del">
          <ac:chgData name="David  McVay" userId="421e7e82-f274-4901-a9af-9ac0fab77e26" providerId="ADAL" clId="{6902A088-E70F-430F-8976-03324D50BF83}" dt="2021-12-14T17:13:53.010" v="7" actId="478"/>
          <ac:picMkLst>
            <pc:docMk/>
            <pc:sldMk cId="1973223057" sldId="299"/>
            <ac:picMk id="7" creationId="{6CDF7C82-7DEA-1B49-A120-191E52276AFC}"/>
          </ac:picMkLst>
        </pc:picChg>
      </pc:sldChg>
      <pc:sldChg chg="addSp delSp modSp mod">
        <pc:chgData name="David  McVay" userId="421e7e82-f274-4901-a9af-9ac0fab77e26" providerId="ADAL" clId="{6902A088-E70F-430F-8976-03324D50BF83}" dt="2021-12-14T17:16:34.116" v="47" actId="14100"/>
        <pc:sldMkLst>
          <pc:docMk/>
          <pc:sldMk cId="2952952736" sldId="300"/>
        </pc:sldMkLst>
        <pc:graphicFrameChg chg="del mod">
          <ac:chgData name="David  McVay" userId="421e7e82-f274-4901-a9af-9ac0fab77e26" providerId="ADAL" clId="{6902A088-E70F-430F-8976-03324D50BF83}" dt="2021-12-14T17:16:02.837" v="44" actId="478"/>
          <ac:graphicFrameMkLst>
            <pc:docMk/>
            <pc:sldMk cId="2952952736" sldId="300"/>
            <ac:graphicFrameMk id="3" creationId="{DD3AF200-DF28-4F1F-A0C9-7574490C53B7}"/>
          </ac:graphicFrameMkLst>
        </pc:graphicFrameChg>
        <pc:picChg chg="add mod">
          <ac:chgData name="David  McVay" userId="421e7e82-f274-4901-a9af-9ac0fab77e26" providerId="ADAL" clId="{6902A088-E70F-430F-8976-03324D50BF83}" dt="2021-12-14T17:16:34.116" v="47" actId="14100"/>
          <ac:picMkLst>
            <pc:docMk/>
            <pc:sldMk cId="2952952736" sldId="300"/>
            <ac:picMk id="6" creationId="{180B389B-ADA7-4CD5-AE58-ACA91965756C}"/>
          </ac:picMkLst>
        </pc:picChg>
        <pc:picChg chg="del">
          <ac:chgData name="David  McVay" userId="421e7e82-f274-4901-a9af-9ac0fab77e26" providerId="ADAL" clId="{6902A088-E70F-430F-8976-03324D50BF83}" dt="2021-12-14T17:15:31.031" v="41" actId="478"/>
          <ac:picMkLst>
            <pc:docMk/>
            <pc:sldMk cId="2952952736" sldId="300"/>
            <ac:picMk id="8" creationId="{71898BBB-83FE-4444-85F9-32A465CFB219}"/>
          </ac:picMkLst>
        </pc:picChg>
      </pc:sldChg>
      <pc:sldChg chg="addSp delSp modSp mod">
        <pc:chgData name="David  McVay" userId="421e7e82-f274-4901-a9af-9ac0fab77e26" providerId="ADAL" clId="{6902A088-E70F-430F-8976-03324D50BF83}" dt="2021-12-14T17:17:43.250" v="60" actId="1036"/>
        <pc:sldMkLst>
          <pc:docMk/>
          <pc:sldMk cId="1169149063" sldId="301"/>
        </pc:sldMkLst>
        <pc:picChg chg="del">
          <ac:chgData name="David  McVay" userId="421e7e82-f274-4901-a9af-9ac0fab77e26" providerId="ADAL" clId="{6902A088-E70F-430F-8976-03324D50BF83}" dt="2021-12-14T17:17:12.702" v="52" actId="478"/>
          <ac:picMkLst>
            <pc:docMk/>
            <pc:sldMk cId="1169149063" sldId="301"/>
            <ac:picMk id="3" creationId="{F040C27B-5978-EB45-AB38-3E15C17E715D}"/>
          </ac:picMkLst>
        </pc:picChg>
        <pc:picChg chg="add del">
          <ac:chgData name="David  McVay" userId="421e7e82-f274-4901-a9af-9ac0fab77e26" providerId="ADAL" clId="{6902A088-E70F-430F-8976-03324D50BF83}" dt="2021-12-14T17:17:23.331" v="54" actId="478"/>
          <ac:picMkLst>
            <pc:docMk/>
            <pc:sldMk cId="1169149063" sldId="301"/>
            <ac:picMk id="5" creationId="{ADE46958-48DF-4211-A6E0-4797FD3B3153}"/>
          </ac:picMkLst>
        </pc:picChg>
        <pc:picChg chg="add mod">
          <ac:chgData name="David  McVay" userId="421e7e82-f274-4901-a9af-9ac0fab77e26" providerId="ADAL" clId="{6902A088-E70F-430F-8976-03324D50BF83}" dt="2021-12-14T17:17:43.250" v="60" actId="1036"/>
          <ac:picMkLst>
            <pc:docMk/>
            <pc:sldMk cId="1169149063" sldId="301"/>
            <ac:picMk id="6" creationId="{FF8E4834-A14B-42AB-8E32-5C9ACC4A40AE}"/>
          </ac:picMkLst>
        </pc:picChg>
      </pc:sldChg>
      <pc:sldChg chg="delSp modSp mod">
        <pc:chgData name="David  McVay" userId="421e7e82-f274-4901-a9af-9ac0fab77e26" providerId="ADAL" clId="{6902A088-E70F-430F-8976-03324D50BF83}" dt="2021-12-14T17:42:10.965" v="3627"/>
        <pc:sldMkLst>
          <pc:docMk/>
          <pc:sldMk cId="1771599080" sldId="302"/>
        </pc:sldMkLst>
        <pc:graphicFrameChg chg="mod">
          <ac:chgData name="David  McVay" userId="421e7e82-f274-4901-a9af-9ac0fab77e26" providerId="ADAL" clId="{6902A088-E70F-430F-8976-03324D50BF83}" dt="2021-12-14T17:42:10.965" v="3627"/>
          <ac:graphicFrameMkLst>
            <pc:docMk/>
            <pc:sldMk cId="1771599080" sldId="302"/>
            <ac:graphicFrameMk id="3" creationId="{E7CE6181-AAC6-4AA5-A07C-CAB8F309D4C6}"/>
          </ac:graphicFrameMkLst>
        </pc:graphicFrameChg>
        <pc:picChg chg="del">
          <ac:chgData name="David  McVay" userId="421e7e82-f274-4901-a9af-9ac0fab77e26" providerId="ADAL" clId="{6902A088-E70F-430F-8976-03324D50BF83}" dt="2021-12-14T17:23:21.853" v="145" actId="478"/>
          <ac:picMkLst>
            <pc:docMk/>
            <pc:sldMk cId="1771599080" sldId="302"/>
            <ac:picMk id="9" creationId="{DC251BB8-32D6-8844-B356-D86ECAD43577}"/>
          </ac:picMkLst>
        </pc:picChg>
      </pc:sldChg>
      <pc:sldChg chg="delSp modSp mod">
        <pc:chgData name="David  McVay" userId="421e7e82-f274-4901-a9af-9ac0fab77e26" providerId="ADAL" clId="{6902A088-E70F-430F-8976-03324D50BF83}" dt="2021-12-14T17:42:10.997" v="3633"/>
        <pc:sldMkLst>
          <pc:docMk/>
          <pc:sldMk cId="495550942" sldId="303"/>
        </pc:sldMkLst>
        <pc:graphicFrameChg chg="mod">
          <ac:chgData name="David  McVay" userId="421e7e82-f274-4901-a9af-9ac0fab77e26" providerId="ADAL" clId="{6902A088-E70F-430F-8976-03324D50BF83}" dt="2021-12-14T17:42:10.997" v="3633"/>
          <ac:graphicFrameMkLst>
            <pc:docMk/>
            <pc:sldMk cId="495550942" sldId="303"/>
            <ac:graphicFrameMk id="6" creationId="{7EF7621B-594E-4823-AF65-83DD8AA5A699}"/>
          </ac:graphicFrameMkLst>
        </pc:graphicFrameChg>
        <pc:picChg chg="del">
          <ac:chgData name="David  McVay" userId="421e7e82-f274-4901-a9af-9ac0fab77e26" providerId="ADAL" clId="{6902A088-E70F-430F-8976-03324D50BF83}" dt="2021-12-14T17:26:48.461" v="277" actId="478"/>
          <ac:picMkLst>
            <pc:docMk/>
            <pc:sldMk cId="495550942" sldId="303"/>
            <ac:picMk id="3" creationId="{B6A4C211-0FE6-1B4C-AD5C-5776E27EB2BF}"/>
          </ac:picMkLst>
        </pc:picChg>
      </pc:sldChg>
      <pc:sldChg chg="delSp modSp mod">
        <pc:chgData name="David  McVay" userId="421e7e82-f274-4901-a9af-9ac0fab77e26" providerId="ADAL" clId="{6902A088-E70F-430F-8976-03324D50BF83}" dt="2021-12-14T17:42:10.997" v="3632"/>
        <pc:sldMkLst>
          <pc:docMk/>
          <pc:sldMk cId="3808995921" sldId="304"/>
        </pc:sldMkLst>
        <pc:graphicFrameChg chg="mod">
          <ac:chgData name="David  McVay" userId="421e7e82-f274-4901-a9af-9ac0fab77e26" providerId="ADAL" clId="{6902A088-E70F-430F-8976-03324D50BF83}" dt="2021-12-14T17:42:10.997" v="3632"/>
          <ac:graphicFrameMkLst>
            <pc:docMk/>
            <pc:sldMk cId="3808995921" sldId="304"/>
            <ac:graphicFrameMk id="3" creationId="{D4A5D922-1927-4CF3-83AF-B40528A062CF}"/>
          </ac:graphicFrameMkLst>
        </pc:graphicFrameChg>
        <pc:picChg chg="del">
          <ac:chgData name="David  McVay" userId="421e7e82-f274-4901-a9af-9ac0fab77e26" providerId="ADAL" clId="{6902A088-E70F-430F-8976-03324D50BF83}" dt="2021-12-14T17:26:20.696" v="221" actId="478"/>
          <ac:picMkLst>
            <pc:docMk/>
            <pc:sldMk cId="3808995921" sldId="304"/>
            <ac:picMk id="8" creationId="{AA457239-70F1-F549-9FFC-F54D2E6BEFB1}"/>
          </ac:picMkLst>
        </pc:picChg>
      </pc:sldChg>
      <pc:sldChg chg="delSp modSp mod">
        <pc:chgData name="David  McVay" userId="421e7e82-f274-4901-a9af-9ac0fab77e26" providerId="ADAL" clId="{6902A088-E70F-430F-8976-03324D50BF83}" dt="2021-12-14T17:42:10.997" v="3631"/>
        <pc:sldMkLst>
          <pc:docMk/>
          <pc:sldMk cId="1683052007" sldId="305"/>
        </pc:sldMkLst>
        <pc:graphicFrameChg chg="mod">
          <ac:chgData name="David  McVay" userId="421e7e82-f274-4901-a9af-9ac0fab77e26" providerId="ADAL" clId="{6902A088-E70F-430F-8976-03324D50BF83}" dt="2021-12-14T17:42:10.997" v="3631"/>
          <ac:graphicFrameMkLst>
            <pc:docMk/>
            <pc:sldMk cId="1683052007" sldId="305"/>
            <ac:graphicFrameMk id="3" creationId="{F8DD432B-1AB0-4A7E-A7C8-7E8CAFA0195F}"/>
          </ac:graphicFrameMkLst>
        </pc:graphicFrameChg>
        <pc:picChg chg="del">
          <ac:chgData name="David  McVay" userId="421e7e82-f274-4901-a9af-9ac0fab77e26" providerId="ADAL" clId="{6902A088-E70F-430F-8976-03324D50BF83}" dt="2021-12-14T17:26:01.803" v="218" actId="478"/>
          <ac:picMkLst>
            <pc:docMk/>
            <pc:sldMk cId="1683052007" sldId="305"/>
            <ac:picMk id="10" creationId="{F7FE1489-29B5-4640-9F07-40DC75F09FB0}"/>
          </ac:picMkLst>
        </pc:picChg>
      </pc:sldChg>
      <pc:sldChg chg="delSp modSp mod">
        <pc:chgData name="David  McVay" userId="421e7e82-f274-4901-a9af-9ac0fab77e26" providerId="ADAL" clId="{6902A088-E70F-430F-8976-03324D50BF83}" dt="2021-12-14T17:42:10.981" v="3629"/>
        <pc:sldMkLst>
          <pc:docMk/>
          <pc:sldMk cId="1492391009" sldId="306"/>
        </pc:sldMkLst>
        <pc:graphicFrameChg chg="mod">
          <ac:chgData name="David  McVay" userId="421e7e82-f274-4901-a9af-9ac0fab77e26" providerId="ADAL" clId="{6902A088-E70F-430F-8976-03324D50BF83}" dt="2021-12-14T17:42:10.981" v="3629"/>
          <ac:graphicFrameMkLst>
            <pc:docMk/>
            <pc:sldMk cId="1492391009" sldId="306"/>
            <ac:graphicFrameMk id="3" creationId="{40373FDF-A61B-41B7-AB6D-52BDD528629A}"/>
          </ac:graphicFrameMkLst>
        </pc:graphicFrameChg>
        <pc:picChg chg="del">
          <ac:chgData name="David  McVay" userId="421e7e82-f274-4901-a9af-9ac0fab77e26" providerId="ADAL" clId="{6902A088-E70F-430F-8976-03324D50BF83}" dt="2021-12-14T17:24:47.710" v="180" actId="478"/>
          <ac:picMkLst>
            <pc:docMk/>
            <pc:sldMk cId="1492391009" sldId="306"/>
            <ac:picMk id="7" creationId="{A31EB655-9AD7-9043-BB54-D945A2CE4A03}"/>
          </ac:picMkLst>
        </pc:picChg>
      </pc:sldChg>
      <pc:sldChg chg="delSp modSp mod">
        <pc:chgData name="David  McVay" userId="421e7e82-f274-4901-a9af-9ac0fab77e26" providerId="ADAL" clId="{6902A088-E70F-430F-8976-03324D50BF83}" dt="2021-12-14T17:42:10.981" v="3630"/>
        <pc:sldMkLst>
          <pc:docMk/>
          <pc:sldMk cId="3582989832" sldId="307"/>
        </pc:sldMkLst>
        <pc:graphicFrameChg chg="mod">
          <ac:chgData name="David  McVay" userId="421e7e82-f274-4901-a9af-9ac0fab77e26" providerId="ADAL" clId="{6902A088-E70F-430F-8976-03324D50BF83}" dt="2021-12-14T17:42:10.981" v="3630"/>
          <ac:graphicFrameMkLst>
            <pc:docMk/>
            <pc:sldMk cId="3582989832" sldId="307"/>
            <ac:graphicFrameMk id="3" creationId="{E2AE7A06-18F0-4D6C-83FA-27659D141520}"/>
          </ac:graphicFrameMkLst>
        </pc:graphicFrameChg>
        <pc:picChg chg="del">
          <ac:chgData name="David  McVay" userId="421e7e82-f274-4901-a9af-9ac0fab77e26" providerId="ADAL" clId="{6902A088-E70F-430F-8976-03324D50BF83}" dt="2021-12-14T17:25:29.064" v="213" actId="478"/>
          <ac:picMkLst>
            <pc:docMk/>
            <pc:sldMk cId="3582989832" sldId="307"/>
            <ac:picMk id="8" creationId="{0E21B031-5513-9940-B5FF-FEEACED25594}"/>
          </ac:picMkLst>
        </pc:picChg>
      </pc:sldChg>
      <pc:sldChg chg="delSp modSp mod">
        <pc:chgData name="David  McVay" userId="421e7e82-f274-4901-a9af-9ac0fab77e26" providerId="ADAL" clId="{6902A088-E70F-430F-8976-03324D50BF83}" dt="2021-12-14T17:42:11.012" v="3635"/>
        <pc:sldMkLst>
          <pc:docMk/>
          <pc:sldMk cId="3128328347" sldId="308"/>
        </pc:sldMkLst>
        <pc:graphicFrameChg chg="mod">
          <ac:chgData name="David  McVay" userId="421e7e82-f274-4901-a9af-9ac0fab77e26" providerId="ADAL" clId="{6902A088-E70F-430F-8976-03324D50BF83}" dt="2021-12-14T17:42:11.012" v="3635"/>
          <ac:graphicFrameMkLst>
            <pc:docMk/>
            <pc:sldMk cId="3128328347" sldId="308"/>
            <ac:graphicFrameMk id="3" creationId="{A4F549C3-5958-45CD-8D05-FAC1F63A16FD}"/>
          </ac:graphicFrameMkLst>
        </pc:graphicFrameChg>
        <pc:picChg chg="del">
          <ac:chgData name="David  McVay" userId="421e7e82-f274-4901-a9af-9ac0fab77e26" providerId="ADAL" clId="{6902A088-E70F-430F-8976-03324D50BF83}" dt="2021-12-14T17:27:58.364" v="317" actId="478"/>
          <ac:picMkLst>
            <pc:docMk/>
            <pc:sldMk cId="3128328347" sldId="308"/>
            <ac:picMk id="7" creationId="{8DBEBDB6-9469-5B48-B1BC-E217388AC90D}"/>
          </ac:picMkLst>
        </pc:picChg>
      </pc:sldChg>
      <pc:sldChg chg="delSp modSp mod">
        <pc:chgData name="David  McVay" userId="421e7e82-f274-4901-a9af-9ac0fab77e26" providerId="ADAL" clId="{6902A088-E70F-430F-8976-03324D50BF83}" dt="2021-12-14T17:42:10.981" v="3628"/>
        <pc:sldMkLst>
          <pc:docMk/>
          <pc:sldMk cId="3708241697" sldId="309"/>
        </pc:sldMkLst>
        <pc:graphicFrameChg chg="mod">
          <ac:chgData name="David  McVay" userId="421e7e82-f274-4901-a9af-9ac0fab77e26" providerId="ADAL" clId="{6902A088-E70F-430F-8976-03324D50BF83}" dt="2021-12-14T17:42:10.981" v="3628"/>
          <ac:graphicFrameMkLst>
            <pc:docMk/>
            <pc:sldMk cId="3708241697" sldId="309"/>
            <ac:graphicFrameMk id="3" creationId="{4DFFA1F6-3802-4DC3-ACC8-7F7B667507E7}"/>
          </ac:graphicFrameMkLst>
        </pc:graphicFrameChg>
        <pc:picChg chg="del">
          <ac:chgData name="David  McVay" userId="421e7e82-f274-4901-a9af-9ac0fab77e26" providerId="ADAL" clId="{6902A088-E70F-430F-8976-03324D50BF83}" dt="2021-12-14T17:24:16.022" v="177" actId="478"/>
          <ac:picMkLst>
            <pc:docMk/>
            <pc:sldMk cId="3708241697" sldId="309"/>
            <ac:picMk id="8" creationId="{EE5E1C06-DBBC-6948-BB9E-7D582A307B1D}"/>
          </ac:picMkLst>
        </pc:picChg>
      </pc:sldChg>
      <pc:sldChg chg="delSp modSp mod">
        <pc:chgData name="David  McVay" userId="421e7e82-f274-4901-a9af-9ac0fab77e26" providerId="ADAL" clId="{6902A088-E70F-430F-8976-03324D50BF83}" dt="2021-12-14T17:42:11.012" v="3634"/>
        <pc:sldMkLst>
          <pc:docMk/>
          <pc:sldMk cId="2102807870" sldId="310"/>
        </pc:sldMkLst>
        <pc:graphicFrameChg chg="mod">
          <ac:chgData name="David  McVay" userId="421e7e82-f274-4901-a9af-9ac0fab77e26" providerId="ADAL" clId="{6902A088-E70F-430F-8976-03324D50BF83}" dt="2021-12-14T17:42:11.012" v="3634"/>
          <ac:graphicFrameMkLst>
            <pc:docMk/>
            <pc:sldMk cId="2102807870" sldId="310"/>
            <ac:graphicFrameMk id="3" creationId="{0B3D5BBB-819F-41FE-8306-ECE32BFE07C4}"/>
          </ac:graphicFrameMkLst>
        </pc:graphicFrameChg>
        <pc:picChg chg="del mod">
          <ac:chgData name="David  McVay" userId="421e7e82-f274-4901-a9af-9ac0fab77e26" providerId="ADAL" clId="{6902A088-E70F-430F-8976-03324D50BF83}" dt="2021-12-14T17:27:30.187" v="314" actId="478"/>
          <ac:picMkLst>
            <pc:docMk/>
            <pc:sldMk cId="2102807870" sldId="310"/>
            <ac:picMk id="9" creationId="{3A0FA59A-5C8D-9A42-BEF1-92D48D29F27C}"/>
          </ac:picMkLst>
        </pc:picChg>
      </pc:sldChg>
      <pc:sldChg chg="delSp modSp mod">
        <pc:chgData name="David  McVay" userId="421e7e82-f274-4901-a9af-9ac0fab77e26" providerId="ADAL" clId="{6902A088-E70F-430F-8976-03324D50BF83}" dt="2021-12-14T17:42:11.028" v="3636"/>
        <pc:sldMkLst>
          <pc:docMk/>
          <pc:sldMk cId="4067830624" sldId="311"/>
        </pc:sldMkLst>
        <pc:graphicFrameChg chg="mod">
          <ac:chgData name="David  McVay" userId="421e7e82-f274-4901-a9af-9ac0fab77e26" providerId="ADAL" clId="{6902A088-E70F-430F-8976-03324D50BF83}" dt="2021-12-14T17:42:11.028" v="3636"/>
          <ac:graphicFrameMkLst>
            <pc:docMk/>
            <pc:sldMk cId="4067830624" sldId="311"/>
            <ac:graphicFrameMk id="3" creationId="{DE600A0C-F057-4E94-A12B-37DA56D47D8F}"/>
          </ac:graphicFrameMkLst>
        </pc:graphicFrameChg>
        <pc:picChg chg="del">
          <ac:chgData name="David  McVay" userId="421e7e82-f274-4901-a9af-9ac0fab77e26" providerId="ADAL" clId="{6902A088-E70F-430F-8976-03324D50BF83}" dt="2021-12-14T17:28:29.959" v="393" actId="478"/>
          <ac:picMkLst>
            <pc:docMk/>
            <pc:sldMk cId="4067830624" sldId="311"/>
            <ac:picMk id="9" creationId="{21839C62-AD04-D141-8FCD-69177F8A1A87}"/>
          </ac:picMkLst>
        </pc:picChg>
      </pc:sldChg>
      <pc:sldChg chg="delSp modSp mod">
        <pc:chgData name="David  McVay" userId="421e7e82-f274-4901-a9af-9ac0fab77e26" providerId="ADAL" clId="{6902A088-E70F-430F-8976-03324D50BF83}" dt="2021-12-14T17:42:11.028" v="3637"/>
        <pc:sldMkLst>
          <pc:docMk/>
          <pc:sldMk cId="632103069" sldId="312"/>
        </pc:sldMkLst>
        <pc:graphicFrameChg chg="mod">
          <ac:chgData name="David  McVay" userId="421e7e82-f274-4901-a9af-9ac0fab77e26" providerId="ADAL" clId="{6902A088-E70F-430F-8976-03324D50BF83}" dt="2021-12-14T17:42:11.028" v="3637"/>
          <ac:graphicFrameMkLst>
            <pc:docMk/>
            <pc:sldMk cId="632103069" sldId="312"/>
            <ac:graphicFrameMk id="3" creationId="{B52E605A-5C8D-4454-A923-C744BEE97D13}"/>
          </ac:graphicFrameMkLst>
        </pc:graphicFrameChg>
        <pc:picChg chg="del mod">
          <ac:chgData name="David  McVay" userId="421e7e82-f274-4901-a9af-9ac0fab77e26" providerId="ADAL" clId="{6902A088-E70F-430F-8976-03324D50BF83}" dt="2021-12-14T17:29:06.688" v="441" actId="478"/>
          <ac:picMkLst>
            <pc:docMk/>
            <pc:sldMk cId="632103069" sldId="312"/>
            <ac:picMk id="10" creationId="{C8AA7AAA-40C1-A845-8645-1CBC51AF4C40}"/>
          </ac:picMkLst>
        </pc:picChg>
      </pc:sldChg>
      <pc:sldChg chg="modSp mod">
        <pc:chgData name="David  McVay" userId="421e7e82-f274-4901-a9af-9ac0fab77e26" providerId="ADAL" clId="{6902A088-E70F-430F-8976-03324D50BF83}" dt="2021-12-14T17:20:02.959" v="91" actId="1440"/>
        <pc:sldMkLst>
          <pc:docMk/>
          <pc:sldMk cId="3911566110" sldId="314"/>
        </pc:sldMkLst>
        <pc:picChg chg="mod">
          <ac:chgData name="David  McVay" userId="421e7e82-f274-4901-a9af-9ac0fab77e26" providerId="ADAL" clId="{6902A088-E70F-430F-8976-03324D50BF83}" dt="2021-12-14T17:20:02.959" v="91" actId="1440"/>
          <ac:picMkLst>
            <pc:docMk/>
            <pc:sldMk cId="3911566110" sldId="314"/>
            <ac:picMk id="9" creationId="{31C8178D-2EA9-1640-A503-43B9345B132C}"/>
          </ac:picMkLst>
        </pc:picChg>
      </pc:sldChg>
      <pc:sldChg chg="delSp modSp mod">
        <pc:chgData name="David  McVay" userId="421e7e82-f274-4901-a9af-9ac0fab77e26" providerId="ADAL" clId="{6902A088-E70F-430F-8976-03324D50BF83}" dt="2021-12-14T17:42:10.934" v="3620"/>
        <pc:sldMkLst>
          <pc:docMk/>
          <pc:sldMk cId="4274292327" sldId="315"/>
        </pc:sldMkLst>
        <pc:graphicFrameChg chg="mod">
          <ac:chgData name="David  McVay" userId="421e7e82-f274-4901-a9af-9ac0fab77e26" providerId="ADAL" clId="{6902A088-E70F-430F-8976-03324D50BF83}" dt="2021-12-14T17:42:10.934" v="3620"/>
          <ac:graphicFrameMkLst>
            <pc:docMk/>
            <pc:sldMk cId="4274292327" sldId="315"/>
            <ac:graphicFrameMk id="5" creationId="{0CA14A95-9689-41E6-B7E8-44D06A9D9E4A}"/>
          </ac:graphicFrameMkLst>
        </pc:graphicFrameChg>
        <pc:picChg chg="del">
          <ac:chgData name="David  McVay" userId="421e7e82-f274-4901-a9af-9ac0fab77e26" providerId="ADAL" clId="{6902A088-E70F-430F-8976-03324D50BF83}" dt="2021-12-14T17:18:53.528" v="81" actId="478"/>
          <ac:picMkLst>
            <pc:docMk/>
            <pc:sldMk cId="4274292327" sldId="315"/>
            <ac:picMk id="3" creationId="{A90B837C-92CB-1447-8B0C-475DB5196DF1}"/>
          </ac:picMkLst>
        </pc:picChg>
      </pc:sldChg>
      <pc:sldChg chg="delSp modSp mod">
        <pc:chgData name="David  McVay" userId="421e7e82-f274-4901-a9af-9ac0fab77e26" providerId="ADAL" clId="{6902A088-E70F-430F-8976-03324D50BF83}" dt="2021-12-14T17:42:10.950" v="3621"/>
        <pc:sldMkLst>
          <pc:docMk/>
          <pc:sldMk cId="2108679154" sldId="316"/>
        </pc:sldMkLst>
        <pc:graphicFrameChg chg="mod">
          <ac:chgData name="David  McVay" userId="421e7e82-f274-4901-a9af-9ac0fab77e26" providerId="ADAL" clId="{6902A088-E70F-430F-8976-03324D50BF83}" dt="2021-12-14T17:42:10.950" v="3621"/>
          <ac:graphicFrameMkLst>
            <pc:docMk/>
            <pc:sldMk cId="2108679154" sldId="316"/>
            <ac:graphicFrameMk id="3" creationId="{37E17125-6966-4A0E-8CC4-54F12FC42064}"/>
          </ac:graphicFrameMkLst>
        </pc:graphicFrameChg>
        <pc:picChg chg="del">
          <ac:chgData name="David  McVay" userId="421e7e82-f274-4901-a9af-9ac0fab77e26" providerId="ADAL" clId="{6902A088-E70F-430F-8976-03324D50BF83}" dt="2021-12-14T17:20:32.013" v="96" actId="478"/>
          <ac:picMkLst>
            <pc:docMk/>
            <pc:sldMk cId="2108679154" sldId="316"/>
            <ac:picMk id="29" creationId="{E4104387-FA4A-9244-AADE-0DAFBB75FBCD}"/>
          </ac:picMkLst>
        </pc:picChg>
      </pc:sldChg>
      <pc:sldChg chg="delSp modSp mod">
        <pc:chgData name="David  McVay" userId="421e7e82-f274-4901-a9af-9ac0fab77e26" providerId="ADAL" clId="{6902A088-E70F-430F-8976-03324D50BF83}" dt="2021-12-14T17:42:10.950" v="3622"/>
        <pc:sldMkLst>
          <pc:docMk/>
          <pc:sldMk cId="2150342267" sldId="317"/>
        </pc:sldMkLst>
        <pc:graphicFrameChg chg="mod">
          <ac:chgData name="David  McVay" userId="421e7e82-f274-4901-a9af-9ac0fab77e26" providerId="ADAL" clId="{6902A088-E70F-430F-8976-03324D50BF83}" dt="2021-12-14T17:42:10.950" v="3622"/>
          <ac:graphicFrameMkLst>
            <pc:docMk/>
            <pc:sldMk cId="2150342267" sldId="317"/>
            <ac:graphicFrameMk id="3" creationId="{13AE2C4D-F0D6-4294-B7F3-2841E3FE9DF3}"/>
          </ac:graphicFrameMkLst>
        </pc:graphicFrameChg>
        <pc:picChg chg="del">
          <ac:chgData name="David  McVay" userId="421e7e82-f274-4901-a9af-9ac0fab77e26" providerId="ADAL" clId="{6902A088-E70F-430F-8976-03324D50BF83}" dt="2021-12-14T17:21:11.044" v="108" actId="478"/>
          <ac:picMkLst>
            <pc:docMk/>
            <pc:sldMk cId="2150342267" sldId="317"/>
            <ac:picMk id="23" creationId="{A5A53807-B7E0-6A4A-84D7-450082B3519B}"/>
          </ac:picMkLst>
        </pc:picChg>
      </pc:sldChg>
      <pc:sldChg chg="delSp modSp mod">
        <pc:chgData name="David  McVay" userId="421e7e82-f274-4901-a9af-9ac0fab77e26" providerId="ADAL" clId="{6902A088-E70F-430F-8976-03324D50BF83}" dt="2021-12-14T17:42:10.950" v="3623"/>
        <pc:sldMkLst>
          <pc:docMk/>
          <pc:sldMk cId="852125796" sldId="318"/>
        </pc:sldMkLst>
        <pc:graphicFrameChg chg="mod">
          <ac:chgData name="David  McVay" userId="421e7e82-f274-4901-a9af-9ac0fab77e26" providerId="ADAL" clId="{6902A088-E70F-430F-8976-03324D50BF83}" dt="2021-12-14T17:42:10.950" v="3623"/>
          <ac:graphicFrameMkLst>
            <pc:docMk/>
            <pc:sldMk cId="852125796" sldId="318"/>
            <ac:graphicFrameMk id="5" creationId="{C9299E84-AE6C-4733-A890-F6463096D85B}"/>
          </ac:graphicFrameMkLst>
        </pc:graphicFrameChg>
        <pc:picChg chg="del">
          <ac:chgData name="David  McVay" userId="421e7e82-f274-4901-a9af-9ac0fab77e26" providerId="ADAL" clId="{6902A088-E70F-430F-8976-03324D50BF83}" dt="2021-12-14T17:21:34.050" v="111" actId="478"/>
          <ac:picMkLst>
            <pc:docMk/>
            <pc:sldMk cId="852125796" sldId="318"/>
            <ac:picMk id="3" creationId="{72D5E9B5-286F-4246-BA1C-D8DD71EA4A3F}"/>
          </ac:picMkLst>
        </pc:picChg>
      </pc:sldChg>
      <pc:sldChg chg="delSp modSp mod">
        <pc:chgData name="David  McVay" userId="421e7e82-f274-4901-a9af-9ac0fab77e26" providerId="ADAL" clId="{6902A088-E70F-430F-8976-03324D50BF83}" dt="2021-12-14T17:42:10.965" v="3624"/>
        <pc:sldMkLst>
          <pc:docMk/>
          <pc:sldMk cId="1743068925" sldId="319"/>
        </pc:sldMkLst>
        <pc:graphicFrameChg chg="mod">
          <ac:chgData name="David  McVay" userId="421e7e82-f274-4901-a9af-9ac0fab77e26" providerId="ADAL" clId="{6902A088-E70F-430F-8976-03324D50BF83}" dt="2021-12-14T17:42:10.965" v="3624"/>
          <ac:graphicFrameMkLst>
            <pc:docMk/>
            <pc:sldMk cId="1743068925" sldId="319"/>
            <ac:graphicFrameMk id="3" creationId="{4B2E7BEF-7DD0-4B5E-AB3D-791C49A6B3DA}"/>
          </ac:graphicFrameMkLst>
        </pc:graphicFrameChg>
        <pc:picChg chg="del">
          <ac:chgData name="David  McVay" userId="421e7e82-f274-4901-a9af-9ac0fab77e26" providerId="ADAL" clId="{6902A088-E70F-430F-8976-03324D50BF83}" dt="2021-12-14T17:22:03.039" v="114" actId="478"/>
          <ac:picMkLst>
            <pc:docMk/>
            <pc:sldMk cId="1743068925" sldId="319"/>
            <ac:picMk id="5" creationId="{40EFA44D-4CF6-EA41-934E-3FA2A8246F33}"/>
          </ac:picMkLst>
        </pc:picChg>
      </pc:sldChg>
      <pc:sldChg chg="delSp modSp mod">
        <pc:chgData name="David  McVay" userId="421e7e82-f274-4901-a9af-9ac0fab77e26" providerId="ADAL" clId="{6902A088-E70F-430F-8976-03324D50BF83}" dt="2021-12-14T17:42:10.965" v="3625"/>
        <pc:sldMkLst>
          <pc:docMk/>
          <pc:sldMk cId="340301796" sldId="320"/>
        </pc:sldMkLst>
        <pc:graphicFrameChg chg="mod">
          <ac:chgData name="David  McVay" userId="421e7e82-f274-4901-a9af-9ac0fab77e26" providerId="ADAL" clId="{6902A088-E70F-430F-8976-03324D50BF83}" dt="2021-12-14T17:42:10.965" v="3625"/>
          <ac:graphicFrameMkLst>
            <pc:docMk/>
            <pc:sldMk cId="340301796" sldId="320"/>
            <ac:graphicFrameMk id="3" creationId="{A42095C8-414D-47D3-A4AF-39535DAE9FB2}"/>
          </ac:graphicFrameMkLst>
        </pc:graphicFrameChg>
        <pc:picChg chg="del">
          <ac:chgData name="David  McVay" userId="421e7e82-f274-4901-a9af-9ac0fab77e26" providerId="ADAL" clId="{6902A088-E70F-430F-8976-03324D50BF83}" dt="2021-12-14T17:22:26.994" v="139" actId="478"/>
          <ac:picMkLst>
            <pc:docMk/>
            <pc:sldMk cId="340301796" sldId="320"/>
            <ac:picMk id="8" creationId="{613DF40E-1B72-E94A-A102-627279C43C70}"/>
          </ac:picMkLst>
        </pc:picChg>
      </pc:sldChg>
      <pc:sldChg chg="delSp modSp mod">
        <pc:chgData name="David  McVay" userId="421e7e82-f274-4901-a9af-9ac0fab77e26" providerId="ADAL" clId="{6902A088-E70F-430F-8976-03324D50BF83}" dt="2021-12-14T17:42:10.965" v="3626"/>
        <pc:sldMkLst>
          <pc:docMk/>
          <pc:sldMk cId="2940967992" sldId="321"/>
        </pc:sldMkLst>
        <pc:graphicFrameChg chg="mod">
          <ac:chgData name="David  McVay" userId="421e7e82-f274-4901-a9af-9ac0fab77e26" providerId="ADAL" clId="{6902A088-E70F-430F-8976-03324D50BF83}" dt="2021-12-14T17:42:10.965" v="3626"/>
          <ac:graphicFrameMkLst>
            <pc:docMk/>
            <pc:sldMk cId="2940967992" sldId="321"/>
            <ac:graphicFrameMk id="3" creationId="{B1A5023F-FFE9-43BC-B8A8-7221A557F19E}"/>
          </ac:graphicFrameMkLst>
        </pc:graphicFrameChg>
        <pc:picChg chg="del">
          <ac:chgData name="David  McVay" userId="421e7e82-f274-4901-a9af-9ac0fab77e26" providerId="ADAL" clId="{6902A088-E70F-430F-8976-03324D50BF83}" dt="2021-12-14T17:22:44.030" v="142" actId="478"/>
          <ac:picMkLst>
            <pc:docMk/>
            <pc:sldMk cId="2940967992" sldId="321"/>
            <ac:picMk id="9" creationId="{528A6ECD-830C-C54C-BFC6-51BBE434F924}"/>
          </ac:picMkLst>
        </pc:picChg>
      </pc:sldChg>
      <pc:sldChg chg="delSp modSp mod">
        <pc:chgData name="David  McVay" userId="421e7e82-f274-4901-a9af-9ac0fab77e26" providerId="ADAL" clId="{6902A088-E70F-430F-8976-03324D50BF83}" dt="2021-12-14T17:42:11.097" v="3652"/>
        <pc:sldMkLst>
          <pc:docMk/>
          <pc:sldMk cId="3847676624" sldId="322"/>
        </pc:sldMkLst>
        <pc:graphicFrameChg chg="mod">
          <ac:chgData name="David  McVay" userId="421e7e82-f274-4901-a9af-9ac0fab77e26" providerId="ADAL" clId="{6902A088-E70F-430F-8976-03324D50BF83}" dt="2021-12-14T17:42:11.097" v="3652"/>
          <ac:graphicFrameMkLst>
            <pc:docMk/>
            <pc:sldMk cId="3847676624" sldId="322"/>
            <ac:graphicFrameMk id="5" creationId="{7C5E6FEE-26A7-4A43-9BEB-C9C1CCADCBB6}"/>
          </ac:graphicFrameMkLst>
        </pc:graphicFrameChg>
        <pc:picChg chg="del">
          <ac:chgData name="David  McVay" userId="421e7e82-f274-4901-a9af-9ac0fab77e26" providerId="ADAL" clId="{6902A088-E70F-430F-8976-03324D50BF83}" dt="2021-12-14T17:39:19.738" v="3291" actId="478"/>
          <ac:picMkLst>
            <pc:docMk/>
            <pc:sldMk cId="3847676624" sldId="322"/>
            <ac:picMk id="3" creationId="{7DB27E25-29BD-A443-B879-DB60B2BAD8DA}"/>
          </ac:picMkLst>
        </pc:picChg>
      </pc:sldChg>
      <pc:sldChg chg="delSp modSp mod">
        <pc:chgData name="David  McVay" userId="421e7e82-f274-4901-a9af-9ac0fab77e26" providerId="ADAL" clId="{6902A088-E70F-430F-8976-03324D50BF83}" dt="2021-12-14T17:42:11.097" v="3653"/>
        <pc:sldMkLst>
          <pc:docMk/>
          <pc:sldMk cId="2598833451" sldId="324"/>
        </pc:sldMkLst>
        <pc:graphicFrameChg chg="mod">
          <ac:chgData name="David  McVay" userId="421e7e82-f274-4901-a9af-9ac0fab77e26" providerId="ADAL" clId="{6902A088-E70F-430F-8976-03324D50BF83}" dt="2021-12-14T17:42:11.097" v="3653"/>
          <ac:graphicFrameMkLst>
            <pc:docMk/>
            <pc:sldMk cId="2598833451" sldId="324"/>
            <ac:graphicFrameMk id="3" creationId="{4DC1CC20-4464-4F85-8DEC-EE6840E1022D}"/>
          </ac:graphicFrameMkLst>
        </pc:graphicFrameChg>
        <pc:picChg chg="del">
          <ac:chgData name="David  McVay" userId="421e7e82-f274-4901-a9af-9ac0fab77e26" providerId="ADAL" clId="{6902A088-E70F-430F-8976-03324D50BF83}" dt="2021-12-14T17:39:53.210" v="3328" actId="478"/>
          <ac:picMkLst>
            <pc:docMk/>
            <pc:sldMk cId="2598833451" sldId="324"/>
            <ac:picMk id="7" creationId="{A6F45F4F-BFE2-B24B-9247-9430B1D69839}"/>
          </ac:picMkLst>
        </pc:picChg>
      </pc:sldChg>
      <pc:sldChg chg="delSp modSp mod">
        <pc:chgData name="David  McVay" userId="421e7e82-f274-4901-a9af-9ac0fab77e26" providerId="ADAL" clId="{6902A088-E70F-430F-8976-03324D50BF83}" dt="2021-12-14T17:42:11.113" v="3654"/>
        <pc:sldMkLst>
          <pc:docMk/>
          <pc:sldMk cId="1417910069" sldId="325"/>
        </pc:sldMkLst>
        <pc:graphicFrameChg chg="mod">
          <ac:chgData name="David  McVay" userId="421e7e82-f274-4901-a9af-9ac0fab77e26" providerId="ADAL" clId="{6902A088-E70F-430F-8976-03324D50BF83}" dt="2021-12-14T17:42:11.113" v="3654"/>
          <ac:graphicFrameMkLst>
            <pc:docMk/>
            <pc:sldMk cId="1417910069" sldId="325"/>
            <ac:graphicFrameMk id="3" creationId="{7B5FF97E-1B2E-4EBD-8D2F-CC46E60143A9}"/>
          </ac:graphicFrameMkLst>
        </pc:graphicFrameChg>
        <pc:picChg chg="del">
          <ac:chgData name="David  McVay" userId="421e7e82-f274-4901-a9af-9ac0fab77e26" providerId="ADAL" clId="{6902A088-E70F-430F-8976-03324D50BF83}" dt="2021-12-14T17:40:49.086" v="3484" actId="478"/>
          <ac:picMkLst>
            <pc:docMk/>
            <pc:sldMk cId="1417910069" sldId="325"/>
            <ac:picMk id="22" creationId="{FD8D0D04-A241-744F-A9EF-E8E7D8EFD98B}"/>
          </ac:picMkLst>
        </pc:picChg>
      </pc:sldChg>
      <pc:sldChg chg="delSp modSp mod">
        <pc:chgData name="David  McVay" userId="421e7e82-f274-4901-a9af-9ac0fab77e26" providerId="ADAL" clId="{6902A088-E70F-430F-8976-03324D50BF83}" dt="2021-12-14T17:42:11.113" v="3655"/>
        <pc:sldMkLst>
          <pc:docMk/>
          <pc:sldMk cId="3792911601" sldId="326"/>
        </pc:sldMkLst>
        <pc:graphicFrameChg chg="mod">
          <ac:chgData name="David  McVay" userId="421e7e82-f274-4901-a9af-9ac0fab77e26" providerId="ADAL" clId="{6902A088-E70F-430F-8976-03324D50BF83}" dt="2021-12-14T17:42:11.113" v="3655"/>
          <ac:graphicFrameMkLst>
            <pc:docMk/>
            <pc:sldMk cId="3792911601" sldId="326"/>
            <ac:graphicFrameMk id="3" creationId="{DE7110EA-91BA-476B-899E-BDB9DFB5097A}"/>
          </ac:graphicFrameMkLst>
        </pc:graphicFrameChg>
        <pc:picChg chg="del">
          <ac:chgData name="David  McVay" userId="421e7e82-f274-4901-a9af-9ac0fab77e26" providerId="ADAL" clId="{6902A088-E70F-430F-8976-03324D50BF83}" dt="2021-12-14T17:41:17.755" v="3488" actId="478"/>
          <ac:picMkLst>
            <pc:docMk/>
            <pc:sldMk cId="3792911601" sldId="326"/>
            <ac:picMk id="6" creationId="{917C8830-7BC0-B640-B7D2-9D8A9F162FD9}"/>
          </ac:picMkLst>
        </pc:picChg>
      </pc:sldChg>
      <pc:sldChg chg="delSp modSp mod">
        <pc:chgData name="David  McVay" userId="421e7e82-f274-4901-a9af-9ac0fab77e26" providerId="ADAL" clId="{6902A088-E70F-430F-8976-03324D50BF83}" dt="2021-12-14T17:42:11.113" v="3656"/>
        <pc:sldMkLst>
          <pc:docMk/>
          <pc:sldMk cId="627485448" sldId="327"/>
        </pc:sldMkLst>
        <pc:graphicFrameChg chg="mod">
          <ac:chgData name="David  McVay" userId="421e7e82-f274-4901-a9af-9ac0fab77e26" providerId="ADAL" clId="{6902A088-E70F-430F-8976-03324D50BF83}" dt="2021-12-14T17:42:11.113" v="3656"/>
          <ac:graphicFrameMkLst>
            <pc:docMk/>
            <pc:sldMk cId="627485448" sldId="327"/>
            <ac:graphicFrameMk id="3" creationId="{5C0EA2EE-4263-46E6-99AA-CAB5DB8F5AE2}"/>
          </ac:graphicFrameMkLst>
        </pc:graphicFrameChg>
        <pc:picChg chg="del">
          <ac:chgData name="David  McVay" userId="421e7e82-f274-4901-a9af-9ac0fab77e26" providerId="ADAL" clId="{6902A088-E70F-430F-8976-03324D50BF83}" dt="2021-12-14T17:41:34.253" v="3491" actId="478"/>
          <ac:picMkLst>
            <pc:docMk/>
            <pc:sldMk cId="627485448" sldId="327"/>
            <ac:picMk id="8" creationId="{0310A521-7685-4843-AB45-79C58645937D}"/>
          </ac:picMkLst>
        </pc:picChg>
      </pc:sldChg>
      <pc:sldChg chg="delSp modSp mod">
        <pc:chgData name="David  McVay" userId="421e7e82-f274-4901-a9af-9ac0fab77e26" providerId="ADAL" clId="{6902A088-E70F-430F-8976-03324D50BF83}" dt="2021-12-14T17:42:23.898" v="3658" actId="14100"/>
        <pc:sldMkLst>
          <pc:docMk/>
          <pc:sldMk cId="2385007914" sldId="328"/>
        </pc:sldMkLst>
        <pc:graphicFrameChg chg="mod">
          <ac:chgData name="David  McVay" userId="421e7e82-f274-4901-a9af-9ac0fab77e26" providerId="ADAL" clId="{6902A088-E70F-430F-8976-03324D50BF83}" dt="2021-12-14T17:42:23.898" v="3658" actId="14100"/>
          <ac:graphicFrameMkLst>
            <pc:docMk/>
            <pc:sldMk cId="2385007914" sldId="328"/>
            <ac:graphicFrameMk id="5" creationId="{BDE558EA-3FB7-43DD-81B0-08B650F9A75D}"/>
          </ac:graphicFrameMkLst>
        </pc:graphicFrameChg>
        <pc:picChg chg="del">
          <ac:chgData name="David  McVay" userId="421e7e82-f274-4901-a9af-9ac0fab77e26" providerId="ADAL" clId="{6902A088-E70F-430F-8976-03324D50BF83}" dt="2021-12-14T17:42:05.040" v="3618" actId="478"/>
          <ac:picMkLst>
            <pc:docMk/>
            <pc:sldMk cId="2385007914" sldId="328"/>
            <ac:picMk id="3" creationId="{E0172334-977C-3342-AD77-E07A53EFE3AB}"/>
          </ac:picMkLst>
        </pc:picChg>
      </pc:sldChg>
      <pc:sldChg chg="delSp modSp mod">
        <pc:chgData name="David  McVay" userId="421e7e82-f274-4901-a9af-9ac0fab77e26" providerId="ADAL" clId="{6902A088-E70F-430F-8976-03324D50BF83}" dt="2021-12-14T17:42:11.034" v="3638"/>
        <pc:sldMkLst>
          <pc:docMk/>
          <pc:sldMk cId="1009090701" sldId="329"/>
        </pc:sldMkLst>
        <pc:graphicFrameChg chg="mod">
          <ac:chgData name="David  McVay" userId="421e7e82-f274-4901-a9af-9ac0fab77e26" providerId="ADAL" clId="{6902A088-E70F-430F-8976-03324D50BF83}" dt="2021-12-14T17:42:11.034" v="3638"/>
          <ac:graphicFrameMkLst>
            <pc:docMk/>
            <pc:sldMk cId="1009090701" sldId="329"/>
            <ac:graphicFrameMk id="5" creationId="{BB6DAA78-3584-47D5-9204-570F9BF7B8F3}"/>
          </ac:graphicFrameMkLst>
        </pc:graphicFrameChg>
        <pc:picChg chg="del">
          <ac:chgData name="David  McVay" userId="421e7e82-f274-4901-a9af-9ac0fab77e26" providerId="ADAL" clId="{6902A088-E70F-430F-8976-03324D50BF83}" dt="2021-12-14T17:30:11.810" v="1014" actId="478"/>
          <ac:picMkLst>
            <pc:docMk/>
            <pc:sldMk cId="1009090701" sldId="329"/>
            <ac:picMk id="3" creationId="{4B4DC0B8-C1FB-574B-96FB-C191D1BC7A2A}"/>
          </ac:picMkLst>
        </pc:picChg>
      </pc:sldChg>
      <pc:sldChg chg="delSp modSp mod">
        <pc:chgData name="David  McVay" userId="421e7e82-f274-4901-a9af-9ac0fab77e26" providerId="ADAL" clId="{6902A088-E70F-430F-8976-03324D50BF83}" dt="2021-12-14T17:42:11.034" v="3639"/>
        <pc:sldMkLst>
          <pc:docMk/>
          <pc:sldMk cId="3119344555" sldId="331"/>
        </pc:sldMkLst>
        <pc:graphicFrameChg chg="mod">
          <ac:chgData name="David  McVay" userId="421e7e82-f274-4901-a9af-9ac0fab77e26" providerId="ADAL" clId="{6902A088-E70F-430F-8976-03324D50BF83}" dt="2021-12-14T17:42:11.034" v="3639"/>
          <ac:graphicFrameMkLst>
            <pc:docMk/>
            <pc:sldMk cId="3119344555" sldId="331"/>
            <ac:graphicFrameMk id="3" creationId="{6B5EA8DD-112D-4380-BA03-DD5B478FE8EA}"/>
          </ac:graphicFrameMkLst>
        </pc:graphicFrameChg>
        <pc:picChg chg="del">
          <ac:chgData name="David  McVay" userId="421e7e82-f274-4901-a9af-9ac0fab77e26" providerId="ADAL" clId="{6902A088-E70F-430F-8976-03324D50BF83}" dt="2021-12-14T17:30:39.670" v="1017" actId="478"/>
          <ac:picMkLst>
            <pc:docMk/>
            <pc:sldMk cId="3119344555" sldId="331"/>
            <ac:picMk id="6" creationId="{B9314001-98B7-0444-9BB1-D0F658FC7971}"/>
          </ac:picMkLst>
        </pc:picChg>
      </pc:sldChg>
      <pc:sldChg chg="delSp modSp mod">
        <pc:chgData name="David  McVay" userId="421e7e82-f274-4901-a9af-9ac0fab77e26" providerId="ADAL" clId="{6902A088-E70F-430F-8976-03324D50BF83}" dt="2021-12-14T17:42:11.034" v="3640"/>
        <pc:sldMkLst>
          <pc:docMk/>
          <pc:sldMk cId="3665854369" sldId="332"/>
        </pc:sldMkLst>
        <pc:graphicFrameChg chg="mod">
          <ac:chgData name="David  McVay" userId="421e7e82-f274-4901-a9af-9ac0fab77e26" providerId="ADAL" clId="{6902A088-E70F-430F-8976-03324D50BF83}" dt="2021-12-14T17:42:11.034" v="3640"/>
          <ac:graphicFrameMkLst>
            <pc:docMk/>
            <pc:sldMk cId="3665854369" sldId="332"/>
            <ac:graphicFrameMk id="3" creationId="{83B9B65C-047F-49E7-92CA-E9D17BBDB6F5}"/>
          </ac:graphicFrameMkLst>
        </pc:graphicFrameChg>
        <pc:picChg chg="del">
          <ac:chgData name="David  McVay" userId="421e7e82-f274-4901-a9af-9ac0fab77e26" providerId="ADAL" clId="{6902A088-E70F-430F-8976-03324D50BF83}" dt="2021-12-14T17:31:02.652" v="1048" actId="478"/>
          <ac:picMkLst>
            <pc:docMk/>
            <pc:sldMk cId="3665854369" sldId="332"/>
            <ac:picMk id="8" creationId="{5A058E03-8D24-B545-B1E6-FD7455951E8A}"/>
          </ac:picMkLst>
        </pc:picChg>
      </pc:sldChg>
      <pc:sldChg chg="delSp modSp mod">
        <pc:chgData name="David  McVay" userId="421e7e82-f274-4901-a9af-9ac0fab77e26" providerId="ADAL" clId="{6902A088-E70F-430F-8976-03324D50BF83}" dt="2021-12-14T17:42:11.050" v="3641"/>
        <pc:sldMkLst>
          <pc:docMk/>
          <pc:sldMk cId="1528864283" sldId="333"/>
        </pc:sldMkLst>
        <pc:graphicFrameChg chg="mod">
          <ac:chgData name="David  McVay" userId="421e7e82-f274-4901-a9af-9ac0fab77e26" providerId="ADAL" clId="{6902A088-E70F-430F-8976-03324D50BF83}" dt="2021-12-14T17:42:11.050" v="3641"/>
          <ac:graphicFrameMkLst>
            <pc:docMk/>
            <pc:sldMk cId="1528864283" sldId="333"/>
            <ac:graphicFrameMk id="3" creationId="{206039C2-63C7-41B8-B680-B2F630BAFC94}"/>
          </ac:graphicFrameMkLst>
        </pc:graphicFrameChg>
        <pc:picChg chg="del">
          <ac:chgData name="David  McVay" userId="421e7e82-f274-4901-a9af-9ac0fab77e26" providerId="ADAL" clId="{6902A088-E70F-430F-8976-03324D50BF83}" dt="2021-12-14T17:31:20.056" v="1051" actId="478"/>
          <ac:picMkLst>
            <pc:docMk/>
            <pc:sldMk cId="1528864283" sldId="333"/>
            <ac:picMk id="6" creationId="{F6623C4F-3286-FE45-BC68-3323B6C73532}"/>
          </ac:picMkLst>
        </pc:picChg>
      </pc:sldChg>
      <pc:sldChg chg="delSp modSp mod">
        <pc:chgData name="David  McVay" userId="421e7e82-f274-4901-a9af-9ac0fab77e26" providerId="ADAL" clId="{6902A088-E70F-430F-8976-03324D50BF83}" dt="2021-12-14T17:42:11.050" v="3642"/>
        <pc:sldMkLst>
          <pc:docMk/>
          <pc:sldMk cId="1141130496" sldId="334"/>
        </pc:sldMkLst>
        <pc:graphicFrameChg chg="mod">
          <ac:chgData name="David  McVay" userId="421e7e82-f274-4901-a9af-9ac0fab77e26" providerId="ADAL" clId="{6902A088-E70F-430F-8976-03324D50BF83}" dt="2021-12-14T17:42:11.050" v="3642"/>
          <ac:graphicFrameMkLst>
            <pc:docMk/>
            <pc:sldMk cId="1141130496" sldId="334"/>
            <ac:graphicFrameMk id="3" creationId="{AF5ABF15-B98D-4661-B78D-5282DE4F2190}"/>
          </ac:graphicFrameMkLst>
        </pc:graphicFrameChg>
        <pc:graphicFrameChg chg="mod">
          <ac:chgData name="David  McVay" userId="421e7e82-f274-4901-a9af-9ac0fab77e26" providerId="ADAL" clId="{6902A088-E70F-430F-8976-03324D50BF83}" dt="2021-12-14T17:32:19.195" v="1104" actId="14100"/>
          <ac:graphicFrameMkLst>
            <pc:docMk/>
            <pc:sldMk cId="1141130496" sldId="334"/>
            <ac:graphicFrameMk id="6" creationId="{50CC96C5-34E9-254F-BE09-0225FB97EC49}"/>
          </ac:graphicFrameMkLst>
        </pc:graphicFrameChg>
        <pc:picChg chg="del">
          <ac:chgData name="David  McVay" userId="421e7e82-f274-4901-a9af-9ac0fab77e26" providerId="ADAL" clId="{6902A088-E70F-430F-8976-03324D50BF83}" dt="2021-12-14T17:32:02.443" v="1100" actId="478"/>
          <ac:picMkLst>
            <pc:docMk/>
            <pc:sldMk cId="1141130496" sldId="334"/>
            <ac:picMk id="5" creationId="{A1D7D8D0-DF29-2346-B994-E08CB2E1674E}"/>
          </ac:picMkLst>
        </pc:picChg>
      </pc:sldChg>
      <pc:sldChg chg="delSp modSp mod">
        <pc:chgData name="David  McVay" userId="421e7e82-f274-4901-a9af-9ac0fab77e26" providerId="ADAL" clId="{6902A088-E70F-430F-8976-03324D50BF83}" dt="2021-12-14T17:42:11.050" v="3643"/>
        <pc:sldMkLst>
          <pc:docMk/>
          <pc:sldMk cId="79379354" sldId="336"/>
        </pc:sldMkLst>
        <pc:graphicFrameChg chg="mod">
          <ac:chgData name="David  McVay" userId="421e7e82-f274-4901-a9af-9ac0fab77e26" providerId="ADAL" clId="{6902A088-E70F-430F-8976-03324D50BF83}" dt="2021-12-14T17:42:11.050" v="3643"/>
          <ac:graphicFrameMkLst>
            <pc:docMk/>
            <pc:sldMk cId="79379354" sldId="336"/>
            <ac:graphicFrameMk id="3" creationId="{2536770A-2A91-41D8-88F3-A668B7E02FAB}"/>
          </ac:graphicFrameMkLst>
        </pc:graphicFrameChg>
        <pc:picChg chg="del">
          <ac:chgData name="David  McVay" userId="421e7e82-f274-4901-a9af-9ac0fab77e26" providerId="ADAL" clId="{6902A088-E70F-430F-8976-03324D50BF83}" dt="2021-12-14T17:32:42.338" v="1172" actId="478"/>
          <ac:picMkLst>
            <pc:docMk/>
            <pc:sldMk cId="79379354" sldId="336"/>
            <ac:picMk id="8" creationId="{CA3BBB90-766F-2F4D-B397-F1FE6BE920A2}"/>
          </ac:picMkLst>
        </pc:picChg>
      </pc:sldChg>
      <pc:sldChg chg="delSp modSp mod">
        <pc:chgData name="David  McVay" userId="421e7e82-f274-4901-a9af-9ac0fab77e26" providerId="ADAL" clId="{6902A088-E70F-430F-8976-03324D50BF83}" dt="2021-12-14T17:42:11.066" v="3644"/>
        <pc:sldMkLst>
          <pc:docMk/>
          <pc:sldMk cId="3428567673" sldId="337"/>
        </pc:sldMkLst>
        <pc:graphicFrameChg chg="mod">
          <ac:chgData name="David  McVay" userId="421e7e82-f274-4901-a9af-9ac0fab77e26" providerId="ADAL" clId="{6902A088-E70F-430F-8976-03324D50BF83}" dt="2021-12-14T17:42:11.066" v="3644"/>
          <ac:graphicFrameMkLst>
            <pc:docMk/>
            <pc:sldMk cId="3428567673" sldId="337"/>
            <ac:graphicFrameMk id="3" creationId="{436934B9-8B7C-43E6-9F83-B6000663E644}"/>
          </ac:graphicFrameMkLst>
        </pc:graphicFrameChg>
        <pc:picChg chg="del">
          <ac:chgData name="David  McVay" userId="421e7e82-f274-4901-a9af-9ac0fab77e26" providerId="ADAL" clId="{6902A088-E70F-430F-8976-03324D50BF83}" dt="2021-12-14T17:33:04.341" v="1175" actId="478"/>
          <ac:picMkLst>
            <pc:docMk/>
            <pc:sldMk cId="3428567673" sldId="337"/>
            <ac:picMk id="9" creationId="{49B37668-BD24-2B42-9105-A8408E8DF068}"/>
          </ac:picMkLst>
        </pc:picChg>
      </pc:sldChg>
      <pc:sldChg chg="delSp modSp mod">
        <pc:chgData name="David  McVay" userId="421e7e82-f274-4901-a9af-9ac0fab77e26" providerId="ADAL" clId="{6902A088-E70F-430F-8976-03324D50BF83}" dt="2021-12-14T17:42:11.066" v="3645"/>
        <pc:sldMkLst>
          <pc:docMk/>
          <pc:sldMk cId="2384882478" sldId="338"/>
        </pc:sldMkLst>
        <pc:graphicFrameChg chg="mod">
          <ac:chgData name="David  McVay" userId="421e7e82-f274-4901-a9af-9ac0fab77e26" providerId="ADAL" clId="{6902A088-E70F-430F-8976-03324D50BF83}" dt="2021-12-14T17:42:11.066" v="3645"/>
          <ac:graphicFrameMkLst>
            <pc:docMk/>
            <pc:sldMk cId="2384882478" sldId="338"/>
            <ac:graphicFrameMk id="5" creationId="{66C758B3-4E66-43D3-BDC5-42219D9E4016}"/>
          </ac:graphicFrameMkLst>
        </pc:graphicFrameChg>
        <pc:picChg chg="del">
          <ac:chgData name="David  McVay" userId="421e7e82-f274-4901-a9af-9ac0fab77e26" providerId="ADAL" clId="{6902A088-E70F-430F-8976-03324D50BF83}" dt="2021-12-14T17:33:54.752" v="1779" actId="478"/>
          <ac:picMkLst>
            <pc:docMk/>
            <pc:sldMk cId="2384882478" sldId="338"/>
            <ac:picMk id="3" creationId="{893527F8-0D66-FA4B-A3FE-4F3FF27E7B06}"/>
          </ac:picMkLst>
        </pc:picChg>
      </pc:sldChg>
      <pc:sldChg chg="delSp modSp mod">
        <pc:chgData name="David  McVay" userId="421e7e82-f274-4901-a9af-9ac0fab77e26" providerId="ADAL" clId="{6902A088-E70F-430F-8976-03324D50BF83}" dt="2021-12-14T17:42:11.066" v="3646"/>
        <pc:sldMkLst>
          <pc:docMk/>
          <pc:sldMk cId="201755295" sldId="340"/>
        </pc:sldMkLst>
        <pc:graphicFrameChg chg="mod">
          <ac:chgData name="David  McVay" userId="421e7e82-f274-4901-a9af-9ac0fab77e26" providerId="ADAL" clId="{6902A088-E70F-430F-8976-03324D50BF83}" dt="2021-12-14T17:42:11.066" v="3646"/>
          <ac:graphicFrameMkLst>
            <pc:docMk/>
            <pc:sldMk cId="201755295" sldId="340"/>
            <ac:graphicFrameMk id="3" creationId="{91DDD2AE-6C6B-463C-BACC-BF85A73066D2}"/>
          </ac:graphicFrameMkLst>
        </pc:graphicFrameChg>
        <pc:picChg chg="del">
          <ac:chgData name="David  McVay" userId="421e7e82-f274-4901-a9af-9ac0fab77e26" providerId="ADAL" clId="{6902A088-E70F-430F-8976-03324D50BF83}" dt="2021-12-14T17:36:37.376" v="2854" actId="478"/>
          <ac:picMkLst>
            <pc:docMk/>
            <pc:sldMk cId="201755295" sldId="340"/>
            <ac:picMk id="7" creationId="{6DB2A9EA-240C-7D47-9377-5B9504669BA6}"/>
          </ac:picMkLst>
        </pc:picChg>
      </pc:sldChg>
      <pc:sldChg chg="delSp modSp mod">
        <pc:chgData name="David  McVay" userId="421e7e82-f274-4901-a9af-9ac0fab77e26" providerId="ADAL" clId="{6902A088-E70F-430F-8976-03324D50BF83}" dt="2021-12-14T17:42:11.081" v="3647"/>
        <pc:sldMkLst>
          <pc:docMk/>
          <pc:sldMk cId="219004800" sldId="341"/>
        </pc:sldMkLst>
        <pc:graphicFrameChg chg="mod">
          <ac:chgData name="David  McVay" userId="421e7e82-f274-4901-a9af-9ac0fab77e26" providerId="ADAL" clId="{6902A088-E70F-430F-8976-03324D50BF83}" dt="2021-12-14T17:42:11.081" v="3647"/>
          <ac:graphicFrameMkLst>
            <pc:docMk/>
            <pc:sldMk cId="219004800" sldId="341"/>
            <ac:graphicFrameMk id="3" creationId="{537C6EB8-7EA2-4FC4-B9FC-136BE8730416}"/>
          </ac:graphicFrameMkLst>
        </pc:graphicFrameChg>
        <pc:picChg chg="del">
          <ac:chgData name="David  McVay" userId="421e7e82-f274-4901-a9af-9ac0fab77e26" providerId="ADAL" clId="{6902A088-E70F-430F-8976-03324D50BF83}" dt="2021-12-14T17:37:04.033" v="2931" actId="478"/>
          <ac:picMkLst>
            <pc:docMk/>
            <pc:sldMk cId="219004800" sldId="341"/>
            <ac:picMk id="8" creationId="{4ECF670C-9DBA-8441-A532-2C7479A5E7AE}"/>
          </ac:picMkLst>
        </pc:picChg>
      </pc:sldChg>
      <pc:sldChg chg="delSp modSp mod">
        <pc:chgData name="David  McVay" userId="421e7e82-f274-4901-a9af-9ac0fab77e26" providerId="ADAL" clId="{6902A088-E70F-430F-8976-03324D50BF83}" dt="2021-12-14T17:42:11.081" v="3648"/>
        <pc:sldMkLst>
          <pc:docMk/>
          <pc:sldMk cId="2667988713" sldId="342"/>
        </pc:sldMkLst>
        <pc:graphicFrameChg chg="mod">
          <ac:chgData name="David  McVay" userId="421e7e82-f274-4901-a9af-9ac0fab77e26" providerId="ADAL" clId="{6902A088-E70F-430F-8976-03324D50BF83}" dt="2021-12-14T17:42:11.081" v="3648"/>
          <ac:graphicFrameMkLst>
            <pc:docMk/>
            <pc:sldMk cId="2667988713" sldId="342"/>
            <ac:graphicFrameMk id="3" creationId="{E9FEADFC-001B-4F65-9C79-8DD3C71752C0}"/>
          </ac:graphicFrameMkLst>
        </pc:graphicFrameChg>
        <pc:picChg chg="del">
          <ac:chgData name="David  McVay" userId="421e7e82-f274-4901-a9af-9ac0fab77e26" providerId="ADAL" clId="{6902A088-E70F-430F-8976-03324D50BF83}" dt="2021-12-14T17:37:35.931" v="3039" actId="478"/>
          <ac:picMkLst>
            <pc:docMk/>
            <pc:sldMk cId="2667988713" sldId="342"/>
            <ac:picMk id="7" creationId="{9A9DE8AC-A06E-8D42-BC78-2B77224FF030}"/>
          </ac:picMkLst>
        </pc:picChg>
      </pc:sldChg>
      <pc:sldChg chg="delSp modSp mod">
        <pc:chgData name="David  McVay" userId="421e7e82-f274-4901-a9af-9ac0fab77e26" providerId="ADAL" clId="{6902A088-E70F-430F-8976-03324D50BF83}" dt="2021-12-14T17:42:11.081" v="3649"/>
        <pc:sldMkLst>
          <pc:docMk/>
          <pc:sldMk cId="2018093958" sldId="343"/>
        </pc:sldMkLst>
        <pc:graphicFrameChg chg="mod">
          <ac:chgData name="David  McVay" userId="421e7e82-f274-4901-a9af-9ac0fab77e26" providerId="ADAL" clId="{6902A088-E70F-430F-8976-03324D50BF83}" dt="2021-12-14T17:42:11.081" v="3649"/>
          <ac:graphicFrameMkLst>
            <pc:docMk/>
            <pc:sldMk cId="2018093958" sldId="343"/>
            <ac:graphicFrameMk id="3" creationId="{6944E1A7-EC21-4483-B7AB-CAB86ECF87BF}"/>
          </ac:graphicFrameMkLst>
        </pc:graphicFrameChg>
        <pc:picChg chg="del">
          <ac:chgData name="David  McVay" userId="421e7e82-f274-4901-a9af-9ac0fab77e26" providerId="ADAL" clId="{6902A088-E70F-430F-8976-03324D50BF83}" dt="2021-12-14T17:37:52.955" v="3136" actId="478"/>
          <ac:picMkLst>
            <pc:docMk/>
            <pc:sldMk cId="2018093958" sldId="343"/>
            <ac:picMk id="5" creationId="{E0D7D169-999A-3E47-B491-354CBB03DCFC}"/>
          </ac:picMkLst>
        </pc:picChg>
      </pc:sldChg>
      <pc:sldChg chg="delSp modSp mod">
        <pc:chgData name="David  McVay" userId="421e7e82-f274-4901-a9af-9ac0fab77e26" providerId="ADAL" clId="{6902A088-E70F-430F-8976-03324D50BF83}" dt="2021-12-14T17:42:11.097" v="3650"/>
        <pc:sldMkLst>
          <pc:docMk/>
          <pc:sldMk cId="3517225569" sldId="345"/>
        </pc:sldMkLst>
        <pc:graphicFrameChg chg="mod">
          <ac:chgData name="David  McVay" userId="421e7e82-f274-4901-a9af-9ac0fab77e26" providerId="ADAL" clId="{6902A088-E70F-430F-8976-03324D50BF83}" dt="2021-12-14T17:42:11.097" v="3650"/>
          <ac:graphicFrameMkLst>
            <pc:docMk/>
            <pc:sldMk cId="3517225569" sldId="345"/>
            <ac:graphicFrameMk id="3" creationId="{AA80C1FF-4269-43D8-A5F9-04B39F51F498}"/>
          </ac:graphicFrameMkLst>
        </pc:graphicFrameChg>
        <pc:picChg chg="del">
          <ac:chgData name="David  McVay" userId="421e7e82-f274-4901-a9af-9ac0fab77e26" providerId="ADAL" clId="{6902A088-E70F-430F-8976-03324D50BF83}" dt="2021-12-14T17:38:37.778" v="3205" actId="478"/>
          <ac:picMkLst>
            <pc:docMk/>
            <pc:sldMk cId="3517225569" sldId="345"/>
            <ac:picMk id="8" creationId="{A5D74575-35EE-7C46-B038-2D2FE09A68D7}"/>
          </ac:picMkLst>
        </pc:picChg>
      </pc:sldChg>
      <pc:sldChg chg="delSp modSp mod">
        <pc:chgData name="David  McVay" userId="421e7e82-f274-4901-a9af-9ac0fab77e26" providerId="ADAL" clId="{6902A088-E70F-430F-8976-03324D50BF83}" dt="2021-12-14T17:42:11.097" v="3651"/>
        <pc:sldMkLst>
          <pc:docMk/>
          <pc:sldMk cId="2895719652" sldId="346"/>
        </pc:sldMkLst>
        <pc:graphicFrameChg chg="mod">
          <ac:chgData name="David  McVay" userId="421e7e82-f274-4901-a9af-9ac0fab77e26" providerId="ADAL" clId="{6902A088-E70F-430F-8976-03324D50BF83}" dt="2021-12-14T17:42:11.097" v="3651"/>
          <ac:graphicFrameMkLst>
            <pc:docMk/>
            <pc:sldMk cId="2895719652" sldId="346"/>
            <ac:graphicFrameMk id="3" creationId="{B34CD48E-6B59-4380-AA28-8A5333140299}"/>
          </ac:graphicFrameMkLst>
        </pc:graphicFrameChg>
        <pc:picChg chg="del">
          <ac:chgData name="David  McVay" userId="421e7e82-f274-4901-a9af-9ac0fab77e26" providerId="ADAL" clId="{6902A088-E70F-430F-8976-03324D50BF83}" dt="2021-12-14T17:38:51.567" v="3208" actId="478"/>
          <ac:picMkLst>
            <pc:docMk/>
            <pc:sldMk cId="2895719652" sldId="346"/>
            <ac:picMk id="9" creationId="{04112A12-9024-4348-9793-DE36F4652E55}"/>
          </ac:picMkLst>
        </pc:picChg>
      </pc:sldChg>
    </pc:docChg>
  </pc:docChgLst>
  <pc:docChgLst>
    <pc:chgData name="David  McVay" userId="421e7e82-f274-4901-a9af-9ac0fab77e26" providerId="ADAL" clId="{D0CA64CA-822F-4777-83D1-12618471FB7A}"/>
    <pc:docChg chg="custSel modSld">
      <pc:chgData name="David  McVay" userId="421e7e82-f274-4901-a9af-9ac0fab77e26" providerId="ADAL" clId="{D0CA64CA-822F-4777-83D1-12618471FB7A}" dt="2023-03-31T18:13:46.427" v="13149" actId="20577"/>
      <pc:docMkLst>
        <pc:docMk/>
      </pc:docMkLst>
      <pc:sldChg chg="modSp mod">
        <pc:chgData name="David  McVay" userId="421e7e82-f274-4901-a9af-9ac0fab77e26" providerId="ADAL" clId="{D0CA64CA-822F-4777-83D1-12618471FB7A}" dt="2023-03-31T12:51:21.096" v="2" actId="20577"/>
        <pc:sldMkLst>
          <pc:docMk/>
          <pc:sldMk cId="0" sldId="257"/>
        </pc:sldMkLst>
        <pc:spChg chg="mod">
          <ac:chgData name="David  McVay" userId="421e7e82-f274-4901-a9af-9ac0fab77e26" providerId="ADAL" clId="{D0CA64CA-822F-4777-83D1-12618471FB7A}" dt="2023-03-31T12:51:21.096" v="2" actId="20577"/>
          <ac:spMkLst>
            <pc:docMk/>
            <pc:sldMk cId="0" sldId="257"/>
            <ac:spMk id="5125" creationId="{00000000-0000-0000-0000-000000000000}"/>
          </ac:spMkLst>
        </pc:spChg>
      </pc:sldChg>
      <pc:sldChg chg="addSp delSp modSp mod">
        <pc:chgData name="David  McVay" userId="421e7e82-f274-4901-a9af-9ac0fab77e26" providerId="ADAL" clId="{D0CA64CA-822F-4777-83D1-12618471FB7A}" dt="2023-03-31T16:24:09.640" v="11807" actId="20577"/>
        <pc:sldMkLst>
          <pc:docMk/>
          <pc:sldMk cId="3943741734" sldId="260"/>
        </pc:sldMkLst>
        <pc:spChg chg="mod">
          <ac:chgData name="David  McVay" userId="421e7e82-f274-4901-a9af-9ac0fab77e26" providerId="ADAL" clId="{D0CA64CA-822F-4777-83D1-12618471FB7A}" dt="2023-03-31T16:24:09.640" v="11807" actId="20577"/>
          <ac:spMkLst>
            <pc:docMk/>
            <pc:sldMk cId="3943741734" sldId="260"/>
            <ac:spMk id="6" creationId="{44E08505-F2D6-564F-9FC4-14C02FEF6BB4}"/>
          </ac:spMkLst>
        </pc:spChg>
        <pc:picChg chg="add del mod">
          <ac:chgData name="David  McVay" userId="421e7e82-f274-4901-a9af-9ac0fab77e26" providerId="ADAL" clId="{D0CA64CA-822F-4777-83D1-12618471FB7A}" dt="2023-03-31T16:23:41.869" v="11802" actId="478"/>
          <ac:picMkLst>
            <pc:docMk/>
            <pc:sldMk cId="3943741734" sldId="260"/>
            <ac:picMk id="2" creationId="{43F51052-17D7-5D9C-B8D9-47C8F1557E46}"/>
          </ac:picMkLst>
        </pc:picChg>
        <pc:picChg chg="add mod">
          <ac:chgData name="David  McVay" userId="421e7e82-f274-4901-a9af-9ac0fab77e26" providerId="ADAL" clId="{D0CA64CA-822F-4777-83D1-12618471FB7A}" dt="2023-03-31T16:23:51.501" v="11805" actId="14100"/>
          <ac:picMkLst>
            <pc:docMk/>
            <pc:sldMk cId="3943741734" sldId="260"/>
            <ac:picMk id="7" creationId="{0815395F-F044-1578-8E1E-438C312D8242}"/>
          </ac:picMkLst>
        </pc:picChg>
        <pc:picChg chg="del">
          <ac:chgData name="David  McVay" userId="421e7e82-f274-4901-a9af-9ac0fab77e26" providerId="ADAL" clId="{D0CA64CA-822F-4777-83D1-12618471FB7A}" dt="2023-03-31T15:31:48.422" v="2717" actId="478"/>
          <ac:picMkLst>
            <pc:docMk/>
            <pc:sldMk cId="3943741734" sldId="260"/>
            <ac:picMk id="7" creationId="{E6A519F3-87D3-0221-9B24-6C6E32960519}"/>
          </ac:picMkLst>
        </pc:picChg>
      </pc:sldChg>
      <pc:sldChg chg="modSp mod">
        <pc:chgData name="David  McVay" userId="421e7e82-f274-4901-a9af-9ac0fab77e26" providerId="ADAL" clId="{D0CA64CA-822F-4777-83D1-12618471FB7A}" dt="2023-03-31T16:37:59.823" v="12873"/>
        <pc:sldMkLst>
          <pc:docMk/>
          <pc:sldMk cId="1973223057" sldId="299"/>
        </pc:sldMkLst>
        <pc:spChg chg="mod">
          <ac:chgData name="David  McVay" userId="421e7e82-f274-4901-a9af-9ac0fab77e26" providerId="ADAL" clId="{D0CA64CA-822F-4777-83D1-12618471FB7A}" dt="2023-03-31T12:52:40.902" v="54" actId="6549"/>
          <ac:spMkLst>
            <pc:docMk/>
            <pc:sldMk cId="1973223057" sldId="299"/>
            <ac:spMk id="6" creationId="{DE8D51D8-09F4-834F-BB98-32C2CFE2851E}"/>
          </ac:spMkLst>
        </pc:spChg>
        <pc:graphicFrameChg chg="mod">
          <ac:chgData name="David  McVay" userId="421e7e82-f274-4901-a9af-9ac0fab77e26" providerId="ADAL" clId="{D0CA64CA-822F-4777-83D1-12618471FB7A}" dt="2023-03-31T16:37:59.823" v="12873"/>
          <ac:graphicFrameMkLst>
            <pc:docMk/>
            <pc:sldMk cId="1973223057" sldId="299"/>
            <ac:graphicFrameMk id="5" creationId="{A9CD75AD-E674-AA87-8C67-3AD6048DA5C7}"/>
          </ac:graphicFrameMkLst>
        </pc:graphicFrameChg>
      </pc:sldChg>
      <pc:sldChg chg="modSp mod">
        <pc:chgData name="David  McVay" userId="421e7e82-f274-4901-a9af-9ac0fab77e26" providerId="ADAL" clId="{D0CA64CA-822F-4777-83D1-12618471FB7A}" dt="2023-03-31T16:37:59.869" v="12875"/>
        <pc:sldMkLst>
          <pc:docMk/>
          <pc:sldMk cId="2952952736" sldId="300"/>
        </pc:sldMkLst>
        <pc:spChg chg="mod">
          <ac:chgData name="David  McVay" userId="421e7e82-f274-4901-a9af-9ac0fab77e26" providerId="ADAL" clId="{D0CA64CA-822F-4777-83D1-12618471FB7A}" dt="2023-03-31T15:59:17.217" v="3008" actId="1076"/>
          <ac:spMkLst>
            <pc:docMk/>
            <pc:sldMk cId="2952952736" sldId="300"/>
            <ac:spMk id="2" creationId="{C4A38906-72FE-E749-B049-5F6047C9B3D2}"/>
          </ac:spMkLst>
        </pc:spChg>
        <pc:spChg chg="mod">
          <ac:chgData name="David  McVay" userId="421e7e82-f274-4901-a9af-9ac0fab77e26" providerId="ADAL" clId="{D0CA64CA-822F-4777-83D1-12618471FB7A}" dt="2023-03-31T15:58:27.753" v="3007" actId="20577"/>
          <ac:spMkLst>
            <pc:docMk/>
            <pc:sldMk cId="2952952736" sldId="300"/>
            <ac:spMk id="9" creationId="{B6DDD1C3-B380-2D46-AE23-F12577961C96}"/>
          </ac:spMkLst>
        </pc:spChg>
        <pc:graphicFrameChg chg="mod">
          <ac:chgData name="David  McVay" userId="421e7e82-f274-4901-a9af-9ac0fab77e26" providerId="ADAL" clId="{D0CA64CA-822F-4777-83D1-12618471FB7A}" dt="2023-03-31T16:37:59.854" v="12874"/>
          <ac:graphicFrameMkLst>
            <pc:docMk/>
            <pc:sldMk cId="2952952736" sldId="300"/>
            <ac:graphicFrameMk id="3" creationId="{FE7515FA-B3E0-6FA3-9BCC-F72DFC08DD6F}"/>
          </ac:graphicFrameMkLst>
        </pc:graphicFrameChg>
        <pc:graphicFrameChg chg="mod">
          <ac:chgData name="David  McVay" userId="421e7e82-f274-4901-a9af-9ac0fab77e26" providerId="ADAL" clId="{D0CA64CA-822F-4777-83D1-12618471FB7A}" dt="2023-03-31T16:37:59.869" v="12875"/>
          <ac:graphicFrameMkLst>
            <pc:docMk/>
            <pc:sldMk cId="2952952736" sldId="300"/>
            <ac:graphicFrameMk id="6" creationId="{D162FB61-2E7B-3ABA-A538-82A2D811CDBB}"/>
          </ac:graphicFrameMkLst>
        </pc:graphicFrameChg>
      </pc:sldChg>
      <pc:sldChg chg="modSp mod">
        <pc:chgData name="David  McVay" userId="421e7e82-f274-4901-a9af-9ac0fab77e26" providerId="ADAL" clId="{D0CA64CA-822F-4777-83D1-12618471FB7A}" dt="2023-03-31T16:37:59.938" v="12877"/>
        <pc:sldMkLst>
          <pc:docMk/>
          <pc:sldMk cId="1169149063" sldId="301"/>
        </pc:sldMkLst>
        <pc:spChg chg="mod">
          <ac:chgData name="David  McVay" userId="421e7e82-f274-4901-a9af-9ac0fab77e26" providerId="ADAL" clId="{D0CA64CA-822F-4777-83D1-12618471FB7A}" dt="2023-03-31T16:15:01.619" v="7484" actId="6549"/>
          <ac:spMkLst>
            <pc:docMk/>
            <pc:sldMk cId="1169149063" sldId="301"/>
            <ac:spMk id="9" creationId="{B6DDD1C3-B380-2D46-AE23-F12577961C96}"/>
          </ac:spMkLst>
        </pc:spChg>
        <pc:graphicFrameChg chg="mod">
          <ac:chgData name="David  McVay" userId="421e7e82-f274-4901-a9af-9ac0fab77e26" providerId="ADAL" clId="{D0CA64CA-822F-4777-83D1-12618471FB7A}" dt="2023-03-31T16:37:59.876" v="12876"/>
          <ac:graphicFrameMkLst>
            <pc:docMk/>
            <pc:sldMk cId="1169149063" sldId="301"/>
            <ac:graphicFrameMk id="3" creationId="{4A608028-1F1B-BE15-C2A4-1FA09587269C}"/>
          </ac:graphicFrameMkLst>
        </pc:graphicFrameChg>
        <pc:graphicFrameChg chg="mod">
          <ac:chgData name="David  McVay" userId="421e7e82-f274-4901-a9af-9ac0fab77e26" providerId="ADAL" clId="{D0CA64CA-822F-4777-83D1-12618471FB7A}" dt="2023-03-31T16:37:59.938" v="12877"/>
          <ac:graphicFrameMkLst>
            <pc:docMk/>
            <pc:sldMk cId="1169149063" sldId="301"/>
            <ac:graphicFrameMk id="5" creationId="{C4CB09DD-AF1C-3D93-5812-939489AE8CF8}"/>
          </ac:graphicFrameMkLst>
        </pc:graphicFrameChg>
      </pc:sldChg>
      <pc:sldChg chg="modSp mod">
        <pc:chgData name="David  McVay" userId="421e7e82-f274-4901-a9af-9ac0fab77e26" providerId="ADAL" clId="{D0CA64CA-822F-4777-83D1-12618471FB7A}" dt="2023-03-31T16:38:00.208" v="12900"/>
        <pc:sldMkLst>
          <pc:docMk/>
          <pc:sldMk cId="1771599080" sldId="302"/>
        </pc:sldMkLst>
        <pc:spChg chg="mod">
          <ac:chgData name="David  McVay" userId="421e7e82-f274-4901-a9af-9ac0fab77e26" providerId="ADAL" clId="{D0CA64CA-822F-4777-83D1-12618471FB7A}" dt="2023-03-31T16:36:18.410" v="12623" actId="20577"/>
          <ac:spMkLst>
            <pc:docMk/>
            <pc:sldMk cId="1771599080" sldId="302"/>
            <ac:spMk id="7" creationId="{3A6EA39C-3BF1-884F-82E9-E31AE087B5F1}"/>
          </ac:spMkLst>
        </pc:spChg>
        <pc:graphicFrameChg chg="mod">
          <ac:chgData name="David  McVay" userId="421e7e82-f274-4901-a9af-9ac0fab77e26" providerId="ADAL" clId="{D0CA64CA-822F-4777-83D1-12618471FB7A}" dt="2023-03-31T16:38:00.192" v="12899"/>
          <ac:graphicFrameMkLst>
            <pc:docMk/>
            <pc:sldMk cId="1771599080" sldId="302"/>
            <ac:graphicFrameMk id="3" creationId="{7A242ABD-7FC8-DDD9-D400-1063C7017B8D}"/>
          </ac:graphicFrameMkLst>
        </pc:graphicFrameChg>
        <pc:graphicFrameChg chg="mod">
          <ac:chgData name="David  McVay" userId="421e7e82-f274-4901-a9af-9ac0fab77e26" providerId="ADAL" clId="{D0CA64CA-822F-4777-83D1-12618471FB7A}" dt="2023-03-31T16:38:00.208" v="12900"/>
          <ac:graphicFrameMkLst>
            <pc:docMk/>
            <pc:sldMk cId="1771599080" sldId="302"/>
            <ac:graphicFrameMk id="5" creationId="{7D0E1362-84E5-AED1-68CE-4FB70A6EBEF7}"/>
          </ac:graphicFrameMkLst>
        </pc:graphicFrameChg>
      </pc:sldChg>
      <pc:sldChg chg="modSp mod">
        <pc:chgData name="David  McVay" userId="421e7e82-f274-4901-a9af-9ac0fab77e26" providerId="ADAL" clId="{D0CA64CA-822F-4777-83D1-12618471FB7A}" dt="2023-03-31T18:02:31.668" v="13059" actId="20577"/>
        <pc:sldMkLst>
          <pc:docMk/>
          <pc:sldMk cId="495550942" sldId="303"/>
        </pc:sldMkLst>
        <pc:spChg chg="mod">
          <ac:chgData name="David  McVay" userId="421e7e82-f274-4901-a9af-9ac0fab77e26" providerId="ADAL" clId="{D0CA64CA-822F-4777-83D1-12618471FB7A}" dt="2023-03-31T18:02:31.668" v="13059" actId="20577"/>
          <ac:spMkLst>
            <pc:docMk/>
            <pc:sldMk cId="495550942" sldId="303"/>
            <ac:spMk id="5" creationId="{F94060D9-6E9F-2146-80F4-B3856A324C7C}"/>
          </ac:spMkLst>
        </pc:spChg>
        <pc:graphicFrameChg chg="mod">
          <ac:chgData name="David  McVay" userId="421e7e82-f274-4901-a9af-9ac0fab77e26" providerId="ADAL" clId="{D0CA64CA-822F-4777-83D1-12618471FB7A}" dt="2023-03-31T16:38:00.440" v="12917"/>
          <ac:graphicFrameMkLst>
            <pc:docMk/>
            <pc:sldMk cId="495550942" sldId="303"/>
            <ac:graphicFrameMk id="3" creationId="{E3242D2C-B09F-64B0-97E0-9F263B546BDA}"/>
          </ac:graphicFrameMkLst>
        </pc:graphicFrameChg>
        <pc:graphicFrameChg chg="mod">
          <ac:chgData name="David  McVay" userId="421e7e82-f274-4901-a9af-9ac0fab77e26" providerId="ADAL" clId="{D0CA64CA-822F-4777-83D1-12618471FB7A}" dt="2023-03-31T16:38:00.455" v="12918"/>
          <ac:graphicFrameMkLst>
            <pc:docMk/>
            <pc:sldMk cId="495550942" sldId="303"/>
            <ac:graphicFrameMk id="7" creationId="{DE180607-9270-1217-CD19-B0B3F76244C7}"/>
          </ac:graphicFrameMkLst>
        </pc:graphicFrameChg>
        <pc:graphicFrameChg chg="mod">
          <ac:chgData name="David  McVay" userId="421e7e82-f274-4901-a9af-9ac0fab77e26" providerId="ADAL" clId="{D0CA64CA-822F-4777-83D1-12618471FB7A}" dt="2023-03-31T16:38:00.477" v="12919"/>
          <ac:graphicFrameMkLst>
            <pc:docMk/>
            <pc:sldMk cId="495550942" sldId="303"/>
            <ac:graphicFrameMk id="11" creationId="{552E3403-4AD8-09DE-2F42-337BE951E7ED}"/>
          </ac:graphicFrameMkLst>
        </pc:graphicFrameChg>
      </pc:sldChg>
      <pc:sldChg chg="modSp">
        <pc:chgData name="David  McVay" userId="421e7e82-f274-4901-a9af-9ac0fab77e26" providerId="ADAL" clId="{D0CA64CA-822F-4777-83D1-12618471FB7A}" dt="2023-03-31T16:38:00.440" v="12916"/>
        <pc:sldMkLst>
          <pc:docMk/>
          <pc:sldMk cId="3808995921" sldId="304"/>
        </pc:sldMkLst>
        <pc:graphicFrameChg chg="mod">
          <ac:chgData name="David  McVay" userId="421e7e82-f274-4901-a9af-9ac0fab77e26" providerId="ADAL" clId="{D0CA64CA-822F-4777-83D1-12618471FB7A}" dt="2023-03-31T16:38:00.393" v="12914"/>
          <ac:graphicFrameMkLst>
            <pc:docMk/>
            <pc:sldMk cId="3808995921" sldId="304"/>
            <ac:graphicFrameMk id="3" creationId="{7903C347-8B00-6193-A9F8-111945D463C1}"/>
          </ac:graphicFrameMkLst>
        </pc:graphicFrameChg>
        <pc:graphicFrameChg chg="mod">
          <ac:chgData name="David  McVay" userId="421e7e82-f274-4901-a9af-9ac0fab77e26" providerId="ADAL" clId="{D0CA64CA-822F-4777-83D1-12618471FB7A}" dt="2023-03-31T16:38:00.408" v="12915"/>
          <ac:graphicFrameMkLst>
            <pc:docMk/>
            <pc:sldMk cId="3808995921" sldId="304"/>
            <ac:graphicFrameMk id="5" creationId="{8049BFE3-0DCB-6BFA-DA63-E6A01B72B139}"/>
          </ac:graphicFrameMkLst>
        </pc:graphicFrameChg>
        <pc:graphicFrameChg chg="mod">
          <ac:chgData name="David  McVay" userId="421e7e82-f274-4901-a9af-9ac0fab77e26" providerId="ADAL" clId="{D0CA64CA-822F-4777-83D1-12618471FB7A}" dt="2023-03-31T16:38:00.440" v="12916"/>
          <ac:graphicFrameMkLst>
            <pc:docMk/>
            <pc:sldMk cId="3808995921" sldId="304"/>
            <ac:graphicFrameMk id="6" creationId="{0FA5472E-EE80-43E7-26F5-634C1277F55C}"/>
          </ac:graphicFrameMkLst>
        </pc:graphicFrameChg>
      </pc:sldChg>
      <pc:sldChg chg="modSp mod">
        <pc:chgData name="David  McVay" userId="421e7e82-f274-4901-a9af-9ac0fab77e26" providerId="ADAL" clId="{D0CA64CA-822F-4777-83D1-12618471FB7A}" dt="2023-03-31T16:41:00.024" v="13057" actId="20577"/>
        <pc:sldMkLst>
          <pc:docMk/>
          <pc:sldMk cId="1683052007" sldId="305"/>
        </pc:sldMkLst>
        <pc:spChg chg="mod">
          <ac:chgData name="David  McVay" userId="421e7e82-f274-4901-a9af-9ac0fab77e26" providerId="ADAL" clId="{D0CA64CA-822F-4777-83D1-12618471FB7A}" dt="2023-03-31T16:41:00.024" v="13057" actId="20577"/>
          <ac:spMkLst>
            <pc:docMk/>
            <pc:sldMk cId="1683052007" sldId="305"/>
            <ac:spMk id="16" creationId="{A02D2A1A-55D1-ED40-933B-3BDD921F6417}"/>
          </ac:spMkLst>
        </pc:spChg>
        <pc:graphicFrameChg chg="mod">
          <ac:chgData name="David  McVay" userId="421e7e82-f274-4901-a9af-9ac0fab77e26" providerId="ADAL" clId="{D0CA64CA-822F-4777-83D1-12618471FB7A}" dt="2023-03-31T16:38:00.355" v="12911"/>
          <ac:graphicFrameMkLst>
            <pc:docMk/>
            <pc:sldMk cId="1683052007" sldId="305"/>
            <ac:graphicFrameMk id="3" creationId="{808FCD71-EA22-5754-1D49-3CECF2337369}"/>
          </ac:graphicFrameMkLst>
        </pc:graphicFrameChg>
        <pc:graphicFrameChg chg="mod">
          <ac:chgData name="David  McVay" userId="421e7e82-f274-4901-a9af-9ac0fab77e26" providerId="ADAL" clId="{D0CA64CA-822F-4777-83D1-12618471FB7A}" dt="2023-03-31T16:38:00.370" v="12912"/>
          <ac:graphicFrameMkLst>
            <pc:docMk/>
            <pc:sldMk cId="1683052007" sldId="305"/>
            <ac:graphicFrameMk id="5" creationId="{61F8A160-B9B5-52A2-26BB-6DC8AA7F11EC}"/>
          </ac:graphicFrameMkLst>
        </pc:graphicFrameChg>
        <pc:graphicFrameChg chg="mod">
          <ac:chgData name="David  McVay" userId="421e7e82-f274-4901-a9af-9ac0fab77e26" providerId="ADAL" clId="{D0CA64CA-822F-4777-83D1-12618471FB7A}" dt="2023-03-31T16:38:00.393" v="12913"/>
          <ac:graphicFrameMkLst>
            <pc:docMk/>
            <pc:sldMk cId="1683052007" sldId="305"/>
            <ac:graphicFrameMk id="6" creationId="{A180F087-5099-F6B2-3E54-5C37CB04F56A}"/>
          </ac:graphicFrameMkLst>
        </pc:graphicFrameChg>
      </pc:sldChg>
      <pc:sldChg chg="modSp">
        <pc:chgData name="David  McVay" userId="421e7e82-f274-4901-a9af-9ac0fab77e26" providerId="ADAL" clId="{D0CA64CA-822F-4777-83D1-12618471FB7A}" dt="2023-03-31T16:38:00.308" v="12907"/>
        <pc:sldMkLst>
          <pc:docMk/>
          <pc:sldMk cId="1492391009" sldId="306"/>
        </pc:sldMkLst>
        <pc:graphicFrameChg chg="mod">
          <ac:chgData name="David  McVay" userId="421e7e82-f274-4901-a9af-9ac0fab77e26" providerId="ADAL" clId="{D0CA64CA-822F-4777-83D1-12618471FB7A}" dt="2023-03-31T16:38:00.277" v="12905"/>
          <ac:graphicFrameMkLst>
            <pc:docMk/>
            <pc:sldMk cId="1492391009" sldId="306"/>
            <ac:graphicFrameMk id="3" creationId="{8D59FEF1-F900-8BCA-2D81-DD6F43CE7EC7}"/>
          </ac:graphicFrameMkLst>
        </pc:graphicFrameChg>
        <pc:graphicFrameChg chg="mod">
          <ac:chgData name="David  McVay" userId="421e7e82-f274-4901-a9af-9ac0fab77e26" providerId="ADAL" clId="{D0CA64CA-822F-4777-83D1-12618471FB7A}" dt="2023-03-31T16:38:00.277" v="12906"/>
          <ac:graphicFrameMkLst>
            <pc:docMk/>
            <pc:sldMk cId="1492391009" sldId="306"/>
            <ac:graphicFrameMk id="6" creationId="{966267E6-C982-68D1-3621-2F4A0CD85E57}"/>
          </ac:graphicFrameMkLst>
        </pc:graphicFrameChg>
        <pc:graphicFrameChg chg="mod">
          <ac:chgData name="David  McVay" userId="421e7e82-f274-4901-a9af-9ac0fab77e26" providerId="ADAL" clId="{D0CA64CA-822F-4777-83D1-12618471FB7A}" dt="2023-03-31T16:38:00.308" v="12907"/>
          <ac:graphicFrameMkLst>
            <pc:docMk/>
            <pc:sldMk cId="1492391009" sldId="306"/>
            <ac:graphicFrameMk id="8" creationId="{B9C40CC7-9A72-AEF8-6CDE-3BDA33493F3D}"/>
          </ac:graphicFrameMkLst>
        </pc:graphicFrameChg>
      </pc:sldChg>
      <pc:sldChg chg="modSp mod">
        <pc:chgData name="David  McVay" userId="421e7e82-f274-4901-a9af-9ac0fab77e26" providerId="ADAL" clId="{D0CA64CA-822F-4777-83D1-12618471FB7A}" dt="2023-03-31T16:40:48.386" v="13050" actId="20577"/>
        <pc:sldMkLst>
          <pc:docMk/>
          <pc:sldMk cId="3582989832" sldId="307"/>
        </pc:sldMkLst>
        <pc:spChg chg="mod">
          <ac:chgData name="David  McVay" userId="421e7e82-f274-4901-a9af-9ac0fab77e26" providerId="ADAL" clId="{D0CA64CA-822F-4777-83D1-12618471FB7A}" dt="2023-03-31T16:40:48.386" v="13050" actId="20577"/>
          <ac:spMkLst>
            <pc:docMk/>
            <pc:sldMk cId="3582989832" sldId="307"/>
            <ac:spMk id="16" creationId="{A02D2A1A-55D1-ED40-933B-3BDD921F6417}"/>
          </ac:spMkLst>
        </pc:spChg>
        <pc:graphicFrameChg chg="mod">
          <ac:chgData name="David  McVay" userId="421e7e82-f274-4901-a9af-9ac0fab77e26" providerId="ADAL" clId="{D0CA64CA-822F-4777-83D1-12618471FB7A}" dt="2023-03-31T16:38:00.308" v="12908"/>
          <ac:graphicFrameMkLst>
            <pc:docMk/>
            <pc:sldMk cId="3582989832" sldId="307"/>
            <ac:graphicFrameMk id="3" creationId="{9AC33ED1-EA46-8D33-1564-6B62DC910E1F}"/>
          </ac:graphicFrameMkLst>
        </pc:graphicFrameChg>
        <pc:graphicFrameChg chg="mod">
          <ac:chgData name="David  McVay" userId="421e7e82-f274-4901-a9af-9ac0fab77e26" providerId="ADAL" clId="{D0CA64CA-822F-4777-83D1-12618471FB7A}" dt="2023-03-31T16:38:00.324" v="12909"/>
          <ac:graphicFrameMkLst>
            <pc:docMk/>
            <pc:sldMk cId="3582989832" sldId="307"/>
            <ac:graphicFrameMk id="5" creationId="{C8C671D4-1043-E098-630D-8D684BE7459F}"/>
          </ac:graphicFrameMkLst>
        </pc:graphicFrameChg>
        <pc:graphicFrameChg chg="mod">
          <ac:chgData name="David  McVay" userId="421e7e82-f274-4901-a9af-9ac0fab77e26" providerId="ADAL" clId="{D0CA64CA-822F-4777-83D1-12618471FB7A}" dt="2023-03-31T16:38:00.355" v="12910"/>
          <ac:graphicFrameMkLst>
            <pc:docMk/>
            <pc:sldMk cId="3582989832" sldId="307"/>
            <ac:graphicFrameMk id="7" creationId="{0F4A1E83-504E-8F84-1136-70DA9BEF2E76}"/>
          </ac:graphicFrameMkLst>
        </pc:graphicFrameChg>
      </pc:sldChg>
      <pc:sldChg chg="modSp mod">
        <pc:chgData name="David  McVay" userId="421e7e82-f274-4901-a9af-9ac0fab77e26" providerId="ADAL" clId="{D0CA64CA-822F-4777-83D1-12618471FB7A}" dt="2023-03-31T18:03:16.240" v="13064" actId="33524"/>
        <pc:sldMkLst>
          <pc:docMk/>
          <pc:sldMk cId="3128328347" sldId="308"/>
        </pc:sldMkLst>
        <pc:spChg chg="mod">
          <ac:chgData name="David  McVay" userId="421e7e82-f274-4901-a9af-9ac0fab77e26" providerId="ADAL" clId="{D0CA64CA-822F-4777-83D1-12618471FB7A}" dt="2023-03-31T18:03:16.240" v="13064" actId="33524"/>
          <ac:spMkLst>
            <pc:docMk/>
            <pc:sldMk cId="3128328347" sldId="308"/>
            <ac:spMk id="16" creationId="{A02D2A1A-55D1-ED40-933B-3BDD921F6417}"/>
          </ac:spMkLst>
        </pc:spChg>
        <pc:graphicFrameChg chg="mod">
          <ac:chgData name="David  McVay" userId="421e7e82-f274-4901-a9af-9ac0fab77e26" providerId="ADAL" clId="{D0CA64CA-822F-4777-83D1-12618471FB7A}" dt="2023-03-31T16:38:00.524" v="12923"/>
          <ac:graphicFrameMkLst>
            <pc:docMk/>
            <pc:sldMk cId="3128328347" sldId="308"/>
            <ac:graphicFrameMk id="3" creationId="{FB045218-65D7-097D-7722-F7A71642EC11}"/>
          </ac:graphicFrameMkLst>
        </pc:graphicFrameChg>
        <pc:graphicFrameChg chg="mod">
          <ac:chgData name="David  McVay" userId="421e7e82-f274-4901-a9af-9ac0fab77e26" providerId="ADAL" clId="{D0CA64CA-822F-4777-83D1-12618471FB7A}" dt="2023-03-31T16:38:00.540" v="12924"/>
          <ac:graphicFrameMkLst>
            <pc:docMk/>
            <pc:sldMk cId="3128328347" sldId="308"/>
            <ac:graphicFrameMk id="6" creationId="{E2678375-FFA8-DBEB-A100-C200A47A5654}"/>
          </ac:graphicFrameMkLst>
        </pc:graphicFrameChg>
        <pc:graphicFrameChg chg="mod">
          <ac:chgData name="David  McVay" userId="421e7e82-f274-4901-a9af-9ac0fab77e26" providerId="ADAL" clId="{D0CA64CA-822F-4777-83D1-12618471FB7A}" dt="2023-03-31T16:38:00.555" v="12925"/>
          <ac:graphicFrameMkLst>
            <pc:docMk/>
            <pc:sldMk cId="3128328347" sldId="308"/>
            <ac:graphicFrameMk id="7" creationId="{DE19D309-D418-5623-4156-FDF8185B1C1D}"/>
          </ac:graphicFrameMkLst>
        </pc:graphicFrameChg>
      </pc:sldChg>
      <pc:sldChg chg="modSp mod">
        <pc:chgData name="David  McVay" userId="421e7e82-f274-4901-a9af-9ac0fab77e26" providerId="ADAL" clId="{D0CA64CA-822F-4777-83D1-12618471FB7A}" dt="2023-03-31T16:39:45.850" v="13039" actId="20577"/>
        <pc:sldMkLst>
          <pc:docMk/>
          <pc:sldMk cId="3708241697" sldId="309"/>
        </pc:sldMkLst>
        <pc:spChg chg="mod">
          <ac:chgData name="David  McVay" userId="421e7e82-f274-4901-a9af-9ac0fab77e26" providerId="ADAL" clId="{D0CA64CA-822F-4777-83D1-12618471FB7A}" dt="2023-03-31T16:39:45.850" v="13039" actId="20577"/>
          <ac:spMkLst>
            <pc:docMk/>
            <pc:sldMk cId="3708241697" sldId="309"/>
            <ac:spMk id="5" creationId="{F94060D9-6E9F-2146-80F4-B3856A324C7C}"/>
          </ac:spMkLst>
        </pc:spChg>
        <pc:graphicFrameChg chg="mod">
          <ac:chgData name="David  McVay" userId="421e7e82-f274-4901-a9af-9ac0fab77e26" providerId="ADAL" clId="{D0CA64CA-822F-4777-83D1-12618471FB7A}" dt="2023-03-31T16:38:00.239" v="12902"/>
          <ac:graphicFrameMkLst>
            <pc:docMk/>
            <pc:sldMk cId="3708241697" sldId="309"/>
            <ac:graphicFrameMk id="3" creationId="{08598928-BF47-55AD-71EA-8984D97D6A96}"/>
          </ac:graphicFrameMkLst>
        </pc:graphicFrameChg>
        <pc:graphicFrameChg chg="mod">
          <ac:chgData name="David  McVay" userId="421e7e82-f274-4901-a9af-9ac0fab77e26" providerId="ADAL" clId="{D0CA64CA-822F-4777-83D1-12618471FB7A}" dt="2023-03-31T16:38:00.239" v="12903"/>
          <ac:graphicFrameMkLst>
            <pc:docMk/>
            <pc:sldMk cId="3708241697" sldId="309"/>
            <ac:graphicFrameMk id="8" creationId="{A5798183-6AD3-EDCE-B056-1B2CFA7E5825}"/>
          </ac:graphicFrameMkLst>
        </pc:graphicFrameChg>
        <pc:graphicFrameChg chg="mod">
          <ac:chgData name="David  McVay" userId="421e7e82-f274-4901-a9af-9ac0fab77e26" providerId="ADAL" clId="{D0CA64CA-822F-4777-83D1-12618471FB7A}" dt="2023-03-31T16:38:00.270" v="12904"/>
          <ac:graphicFrameMkLst>
            <pc:docMk/>
            <pc:sldMk cId="3708241697" sldId="309"/>
            <ac:graphicFrameMk id="9" creationId="{AC3D2923-EC3B-3A18-E0C5-0E60482C89D0}"/>
          </ac:graphicFrameMkLst>
        </pc:graphicFrameChg>
      </pc:sldChg>
      <pc:sldChg chg="modSp mod">
        <pc:chgData name="David  McVay" userId="421e7e82-f274-4901-a9af-9ac0fab77e26" providerId="ADAL" clId="{D0CA64CA-822F-4777-83D1-12618471FB7A}" dt="2023-03-31T18:02:54.470" v="13060" actId="6549"/>
        <pc:sldMkLst>
          <pc:docMk/>
          <pc:sldMk cId="2102807870" sldId="310"/>
        </pc:sldMkLst>
        <pc:spChg chg="mod">
          <ac:chgData name="David  McVay" userId="421e7e82-f274-4901-a9af-9ac0fab77e26" providerId="ADAL" clId="{D0CA64CA-822F-4777-83D1-12618471FB7A}" dt="2023-03-31T18:02:54.470" v="13060" actId="6549"/>
          <ac:spMkLst>
            <pc:docMk/>
            <pc:sldMk cId="2102807870" sldId="310"/>
            <ac:spMk id="5" creationId="{F94060D9-6E9F-2146-80F4-B3856A324C7C}"/>
          </ac:spMkLst>
        </pc:spChg>
        <pc:graphicFrameChg chg="mod">
          <ac:chgData name="David  McVay" userId="421e7e82-f274-4901-a9af-9ac0fab77e26" providerId="ADAL" clId="{D0CA64CA-822F-4777-83D1-12618471FB7A}" dt="2023-03-31T16:38:00.477" v="12920"/>
          <ac:graphicFrameMkLst>
            <pc:docMk/>
            <pc:sldMk cId="2102807870" sldId="310"/>
            <ac:graphicFrameMk id="3" creationId="{3C2E5F05-E59C-0589-523E-A435F3C8D9BE}"/>
          </ac:graphicFrameMkLst>
        </pc:graphicFrameChg>
        <pc:graphicFrameChg chg="mod">
          <ac:chgData name="David  McVay" userId="421e7e82-f274-4901-a9af-9ac0fab77e26" providerId="ADAL" clId="{D0CA64CA-822F-4777-83D1-12618471FB7A}" dt="2023-03-31T16:38:00.493" v="12921"/>
          <ac:graphicFrameMkLst>
            <pc:docMk/>
            <pc:sldMk cId="2102807870" sldId="310"/>
            <ac:graphicFrameMk id="6" creationId="{75F75C77-06AC-D39C-E8E4-655C5E09CEA4}"/>
          </ac:graphicFrameMkLst>
        </pc:graphicFrameChg>
        <pc:graphicFrameChg chg="mod">
          <ac:chgData name="David  McVay" userId="421e7e82-f274-4901-a9af-9ac0fab77e26" providerId="ADAL" clId="{D0CA64CA-822F-4777-83D1-12618471FB7A}" dt="2023-03-31T16:38:00.509" v="12922"/>
          <ac:graphicFrameMkLst>
            <pc:docMk/>
            <pc:sldMk cId="2102807870" sldId="310"/>
            <ac:graphicFrameMk id="8" creationId="{334E50B6-F7A1-F37E-0DD2-EA47AB6BB81E}"/>
          </ac:graphicFrameMkLst>
        </pc:graphicFrameChg>
      </pc:sldChg>
      <pc:sldChg chg="modSp mod">
        <pc:chgData name="David  McVay" userId="421e7e82-f274-4901-a9af-9ac0fab77e26" providerId="ADAL" clId="{D0CA64CA-822F-4777-83D1-12618471FB7A}" dt="2023-03-31T18:03:27.200" v="13067" actId="20577"/>
        <pc:sldMkLst>
          <pc:docMk/>
          <pc:sldMk cId="4067830624" sldId="311"/>
        </pc:sldMkLst>
        <pc:spChg chg="mod">
          <ac:chgData name="David  McVay" userId="421e7e82-f274-4901-a9af-9ac0fab77e26" providerId="ADAL" clId="{D0CA64CA-822F-4777-83D1-12618471FB7A}" dt="2023-03-31T18:03:27.200" v="13067" actId="20577"/>
          <ac:spMkLst>
            <pc:docMk/>
            <pc:sldMk cId="4067830624" sldId="311"/>
            <ac:spMk id="16" creationId="{A02D2A1A-55D1-ED40-933B-3BDD921F6417}"/>
          </ac:spMkLst>
        </pc:spChg>
        <pc:graphicFrameChg chg="mod">
          <ac:chgData name="David  McVay" userId="421e7e82-f274-4901-a9af-9ac0fab77e26" providerId="ADAL" clId="{D0CA64CA-822F-4777-83D1-12618471FB7A}" dt="2023-03-31T16:38:00.555" v="12926"/>
          <ac:graphicFrameMkLst>
            <pc:docMk/>
            <pc:sldMk cId="4067830624" sldId="311"/>
            <ac:graphicFrameMk id="3" creationId="{1A00E969-B9BC-ECA7-4873-D241E2B67986}"/>
          </ac:graphicFrameMkLst>
        </pc:graphicFrameChg>
        <pc:graphicFrameChg chg="mod">
          <ac:chgData name="David  McVay" userId="421e7e82-f274-4901-a9af-9ac0fab77e26" providerId="ADAL" clId="{D0CA64CA-822F-4777-83D1-12618471FB7A}" dt="2023-03-31T16:38:00.578" v="12927"/>
          <ac:graphicFrameMkLst>
            <pc:docMk/>
            <pc:sldMk cId="4067830624" sldId="311"/>
            <ac:graphicFrameMk id="5" creationId="{C19FA670-1B04-14CE-2F74-DCD6F32EFFBA}"/>
          </ac:graphicFrameMkLst>
        </pc:graphicFrameChg>
        <pc:graphicFrameChg chg="mod">
          <ac:chgData name="David  McVay" userId="421e7e82-f274-4901-a9af-9ac0fab77e26" providerId="ADAL" clId="{D0CA64CA-822F-4777-83D1-12618471FB7A}" dt="2023-03-31T16:38:00.593" v="12928"/>
          <ac:graphicFrameMkLst>
            <pc:docMk/>
            <pc:sldMk cId="4067830624" sldId="311"/>
            <ac:graphicFrameMk id="7" creationId="{6C1739A0-D029-FD51-C51F-59C1C075BD52}"/>
          </ac:graphicFrameMkLst>
        </pc:graphicFrameChg>
      </pc:sldChg>
      <pc:sldChg chg="modSp mod">
        <pc:chgData name="David  McVay" userId="421e7e82-f274-4901-a9af-9ac0fab77e26" providerId="ADAL" clId="{D0CA64CA-822F-4777-83D1-12618471FB7A}" dt="2023-03-31T18:03:49.826" v="13070" actId="20577"/>
        <pc:sldMkLst>
          <pc:docMk/>
          <pc:sldMk cId="632103069" sldId="312"/>
        </pc:sldMkLst>
        <pc:spChg chg="mod">
          <ac:chgData name="David  McVay" userId="421e7e82-f274-4901-a9af-9ac0fab77e26" providerId="ADAL" clId="{D0CA64CA-822F-4777-83D1-12618471FB7A}" dt="2023-03-31T18:03:49.826" v="13070" actId="20577"/>
          <ac:spMkLst>
            <pc:docMk/>
            <pc:sldMk cId="632103069" sldId="312"/>
            <ac:spMk id="20" creationId="{D1D4E4BB-76BD-47C1-980E-F3677A43879C}"/>
          </ac:spMkLst>
        </pc:spChg>
        <pc:graphicFrameChg chg="mod">
          <ac:chgData name="David  McVay" userId="421e7e82-f274-4901-a9af-9ac0fab77e26" providerId="ADAL" clId="{D0CA64CA-822F-4777-83D1-12618471FB7A}" dt="2023-03-31T16:38:00.609" v="12929"/>
          <ac:graphicFrameMkLst>
            <pc:docMk/>
            <pc:sldMk cId="632103069" sldId="312"/>
            <ac:graphicFrameMk id="3" creationId="{A3ACA258-355E-028F-7725-374B18CF8FDA}"/>
          </ac:graphicFrameMkLst>
        </pc:graphicFrameChg>
        <pc:graphicFrameChg chg="mod">
          <ac:chgData name="David  McVay" userId="421e7e82-f274-4901-a9af-9ac0fab77e26" providerId="ADAL" clId="{D0CA64CA-822F-4777-83D1-12618471FB7A}" dt="2023-03-31T16:38:00.609" v="12930"/>
          <ac:graphicFrameMkLst>
            <pc:docMk/>
            <pc:sldMk cId="632103069" sldId="312"/>
            <ac:graphicFrameMk id="5" creationId="{56EE709F-8223-C7F4-3CDB-E1FFC8300B6D}"/>
          </ac:graphicFrameMkLst>
        </pc:graphicFrameChg>
        <pc:graphicFrameChg chg="mod">
          <ac:chgData name="David  McVay" userId="421e7e82-f274-4901-a9af-9ac0fab77e26" providerId="ADAL" clId="{D0CA64CA-822F-4777-83D1-12618471FB7A}" dt="2023-03-31T16:38:00.640" v="12931"/>
          <ac:graphicFrameMkLst>
            <pc:docMk/>
            <pc:sldMk cId="632103069" sldId="312"/>
            <ac:graphicFrameMk id="6" creationId="{29F421C9-429F-AC78-2CA8-D15401EB27F9}"/>
          </ac:graphicFrameMkLst>
        </pc:graphicFrameChg>
      </pc:sldChg>
      <pc:sldChg chg="addSp delSp modSp mod">
        <pc:chgData name="David  McVay" userId="421e7e82-f274-4901-a9af-9ac0fab77e26" providerId="ADAL" clId="{D0CA64CA-822F-4777-83D1-12618471FB7A}" dt="2023-03-31T16:39:25.102" v="13034" actId="6549"/>
        <pc:sldMkLst>
          <pc:docMk/>
          <pc:sldMk cId="1862903090" sldId="313"/>
        </pc:sldMkLst>
        <pc:spChg chg="mod">
          <ac:chgData name="David  McVay" userId="421e7e82-f274-4901-a9af-9ac0fab77e26" providerId="ADAL" clId="{D0CA64CA-822F-4777-83D1-12618471FB7A}" dt="2023-03-31T16:39:25.102" v="13034" actId="6549"/>
          <ac:spMkLst>
            <pc:docMk/>
            <pc:sldMk cId="1862903090" sldId="313"/>
            <ac:spMk id="7" creationId="{E619DE19-03EC-DC44-9DA9-A45A6385633F}"/>
          </ac:spMkLst>
        </pc:spChg>
        <pc:graphicFrameChg chg="mod">
          <ac:chgData name="David  McVay" userId="421e7e82-f274-4901-a9af-9ac0fab77e26" providerId="ADAL" clId="{D0CA64CA-822F-4777-83D1-12618471FB7A}" dt="2023-03-31T16:38:00.223" v="12901"/>
          <ac:graphicFrameMkLst>
            <pc:docMk/>
            <pc:sldMk cId="1862903090" sldId="313"/>
            <ac:graphicFrameMk id="6" creationId="{8794B051-804F-0049-60A4-226C7CDDF188}"/>
          </ac:graphicFrameMkLst>
        </pc:graphicFrameChg>
        <pc:picChg chg="del">
          <ac:chgData name="David  McVay" userId="421e7e82-f274-4901-a9af-9ac0fab77e26" providerId="ADAL" clId="{D0CA64CA-822F-4777-83D1-12618471FB7A}" dt="2023-03-31T16:38:10.256" v="12993" actId="478"/>
          <ac:picMkLst>
            <pc:docMk/>
            <pc:sldMk cId="1862903090" sldId="313"/>
            <ac:picMk id="3" creationId="{04551AF4-C014-0CA7-606D-0416813BEFA7}"/>
          </ac:picMkLst>
        </pc:picChg>
        <pc:picChg chg="add mod">
          <ac:chgData name="David  McVay" userId="421e7e82-f274-4901-a9af-9ac0fab77e26" providerId="ADAL" clId="{D0CA64CA-822F-4777-83D1-12618471FB7A}" dt="2023-03-31T16:38:20.009" v="12996" actId="14100"/>
          <ac:picMkLst>
            <pc:docMk/>
            <pc:sldMk cId="1862903090" sldId="313"/>
            <ac:picMk id="5" creationId="{5B68CE75-F1DA-544B-2D09-9D6C5AE3FA80}"/>
          </ac:picMkLst>
        </pc:picChg>
      </pc:sldChg>
      <pc:sldChg chg="addSp delSp modSp mod">
        <pc:chgData name="David  McVay" userId="421e7e82-f274-4901-a9af-9ac0fab77e26" providerId="ADAL" clId="{D0CA64CA-822F-4777-83D1-12618471FB7A}" dt="2023-03-31T16:37:59.970" v="12880"/>
        <pc:sldMkLst>
          <pc:docMk/>
          <pc:sldMk cId="3911566110" sldId="314"/>
        </pc:sldMkLst>
        <pc:graphicFrameChg chg="mod">
          <ac:chgData name="David  McVay" userId="421e7e82-f274-4901-a9af-9ac0fab77e26" providerId="ADAL" clId="{D0CA64CA-822F-4777-83D1-12618471FB7A}" dt="2023-03-31T16:37:59.970" v="12880"/>
          <ac:graphicFrameMkLst>
            <pc:docMk/>
            <pc:sldMk cId="3911566110" sldId="314"/>
            <ac:graphicFrameMk id="3" creationId="{BD0D05D0-F143-3F3D-D11C-F97CFEA5F6F3}"/>
          </ac:graphicFrameMkLst>
        </pc:graphicFrameChg>
        <pc:picChg chg="add del mod">
          <ac:chgData name="David  McVay" userId="421e7e82-f274-4901-a9af-9ac0fab77e26" providerId="ADAL" clId="{D0CA64CA-822F-4777-83D1-12618471FB7A}" dt="2023-03-31T16:31:21.869" v="12533" actId="478"/>
          <ac:picMkLst>
            <pc:docMk/>
            <pc:sldMk cId="3911566110" sldId="314"/>
            <ac:picMk id="5" creationId="{4B13C147-269E-FE69-5B8E-AEF7988890DB}"/>
          </ac:picMkLst>
        </pc:picChg>
        <pc:picChg chg="add del mod">
          <ac:chgData name="David  McVay" userId="421e7e82-f274-4901-a9af-9ac0fab77e26" providerId="ADAL" clId="{D0CA64CA-822F-4777-83D1-12618471FB7A}" dt="2023-03-31T15:38:56.198" v="2972" actId="478"/>
          <ac:picMkLst>
            <pc:docMk/>
            <pc:sldMk cId="3911566110" sldId="314"/>
            <ac:picMk id="5" creationId="{C3231AE1-899D-C8C9-00CC-A3CF9A583EDA}"/>
          </ac:picMkLst>
        </pc:picChg>
        <pc:picChg chg="add del mod">
          <ac:chgData name="David  McVay" userId="421e7e82-f274-4901-a9af-9ac0fab77e26" providerId="ADAL" clId="{D0CA64CA-822F-4777-83D1-12618471FB7A}" dt="2023-03-31T16:25:44.416" v="12050" actId="478"/>
          <ac:picMkLst>
            <pc:docMk/>
            <pc:sldMk cId="3911566110" sldId="314"/>
            <ac:picMk id="7" creationId="{F7CDB3B8-79B5-7B8D-A37E-9E7C49C4DF54}"/>
          </ac:picMkLst>
        </pc:picChg>
        <pc:picChg chg="add mod">
          <ac:chgData name="David  McVay" userId="421e7e82-f274-4901-a9af-9ac0fab77e26" providerId="ADAL" clId="{D0CA64CA-822F-4777-83D1-12618471FB7A}" dt="2023-03-31T16:31:29.658" v="12535" actId="1076"/>
          <ac:picMkLst>
            <pc:docMk/>
            <pc:sldMk cId="3911566110" sldId="314"/>
            <ac:picMk id="8" creationId="{B0C24403-B395-845A-5493-3F8D084FFFA9}"/>
          </ac:picMkLst>
        </pc:picChg>
        <pc:picChg chg="del">
          <ac:chgData name="David  McVay" userId="421e7e82-f274-4901-a9af-9ac0fab77e26" providerId="ADAL" clId="{D0CA64CA-822F-4777-83D1-12618471FB7A}" dt="2023-03-31T15:38:22.960" v="2964" actId="478"/>
          <ac:picMkLst>
            <pc:docMk/>
            <pc:sldMk cId="3911566110" sldId="314"/>
            <ac:picMk id="9" creationId="{B8C75C40-944E-82AC-FEB5-C2A30E8322AC}"/>
          </ac:picMkLst>
        </pc:picChg>
      </pc:sldChg>
      <pc:sldChg chg="modSp mod">
        <pc:chgData name="David  McVay" userId="421e7e82-f274-4901-a9af-9ac0fab77e26" providerId="ADAL" clId="{D0CA64CA-822F-4777-83D1-12618471FB7A}" dt="2023-03-31T16:37:59.954" v="12879"/>
        <pc:sldMkLst>
          <pc:docMk/>
          <pc:sldMk cId="4274292327" sldId="315"/>
        </pc:sldMkLst>
        <pc:spChg chg="mod">
          <ac:chgData name="David  McVay" userId="421e7e82-f274-4901-a9af-9ac0fab77e26" providerId="ADAL" clId="{D0CA64CA-822F-4777-83D1-12618471FB7A}" dt="2023-03-31T15:37:05.560" v="2953" actId="20577"/>
          <ac:spMkLst>
            <pc:docMk/>
            <pc:sldMk cId="4274292327" sldId="315"/>
            <ac:spMk id="6" creationId="{2FA514AB-24E0-8547-87D5-8E6E778EDCD6}"/>
          </ac:spMkLst>
        </pc:spChg>
        <pc:graphicFrameChg chg="mod">
          <ac:chgData name="David  McVay" userId="421e7e82-f274-4901-a9af-9ac0fab77e26" providerId="ADAL" clId="{D0CA64CA-822F-4777-83D1-12618471FB7A}" dt="2023-03-31T16:37:59.938" v="12878"/>
          <ac:graphicFrameMkLst>
            <pc:docMk/>
            <pc:sldMk cId="4274292327" sldId="315"/>
            <ac:graphicFrameMk id="3" creationId="{604AC5D4-C7DD-0678-C220-38B09EC0F659}"/>
          </ac:graphicFrameMkLst>
        </pc:graphicFrameChg>
        <pc:graphicFrameChg chg="mod">
          <ac:chgData name="David  McVay" userId="421e7e82-f274-4901-a9af-9ac0fab77e26" providerId="ADAL" clId="{D0CA64CA-822F-4777-83D1-12618471FB7A}" dt="2023-03-31T16:37:59.954" v="12879"/>
          <ac:graphicFrameMkLst>
            <pc:docMk/>
            <pc:sldMk cId="4274292327" sldId="315"/>
            <ac:graphicFrameMk id="5" creationId="{98BF7472-7366-072F-449E-3EEBF8FC6A3C}"/>
          </ac:graphicFrameMkLst>
        </pc:graphicFrameChg>
      </pc:sldChg>
      <pc:sldChg chg="modSp mod">
        <pc:chgData name="David  McVay" userId="421e7e82-f274-4901-a9af-9ac0fab77e26" providerId="ADAL" clId="{D0CA64CA-822F-4777-83D1-12618471FB7A}" dt="2023-03-31T16:38:00.008" v="12883"/>
        <pc:sldMkLst>
          <pc:docMk/>
          <pc:sldMk cId="2108679154" sldId="316"/>
        </pc:sldMkLst>
        <pc:spChg chg="mod">
          <ac:chgData name="David  McVay" userId="421e7e82-f274-4901-a9af-9ac0fab77e26" providerId="ADAL" clId="{D0CA64CA-822F-4777-83D1-12618471FB7A}" dt="2023-03-31T16:32:18.712" v="12555" actId="20577"/>
          <ac:spMkLst>
            <pc:docMk/>
            <pc:sldMk cId="2108679154" sldId="316"/>
            <ac:spMk id="15" creationId="{809B38BB-60B5-3146-AD0A-DC983DF6A4E8}"/>
          </ac:spMkLst>
        </pc:spChg>
        <pc:graphicFrameChg chg="mod">
          <ac:chgData name="David  McVay" userId="421e7e82-f274-4901-a9af-9ac0fab77e26" providerId="ADAL" clId="{D0CA64CA-822F-4777-83D1-12618471FB7A}" dt="2023-03-31T16:37:59.970" v="12881"/>
          <ac:graphicFrameMkLst>
            <pc:docMk/>
            <pc:sldMk cId="2108679154" sldId="316"/>
            <ac:graphicFrameMk id="3" creationId="{940AF5A6-814D-B912-B8A6-AFAF47A2220E}"/>
          </ac:graphicFrameMkLst>
        </pc:graphicFrameChg>
        <pc:graphicFrameChg chg="mod">
          <ac:chgData name="David  McVay" userId="421e7e82-f274-4901-a9af-9ac0fab77e26" providerId="ADAL" clId="{D0CA64CA-822F-4777-83D1-12618471FB7A}" dt="2023-03-31T16:37:59.976" v="12882"/>
          <ac:graphicFrameMkLst>
            <pc:docMk/>
            <pc:sldMk cId="2108679154" sldId="316"/>
            <ac:graphicFrameMk id="5" creationId="{311821A4-DD88-5EFD-1871-B6C1A3A8CE14}"/>
          </ac:graphicFrameMkLst>
        </pc:graphicFrameChg>
        <pc:graphicFrameChg chg="mod">
          <ac:chgData name="David  McVay" userId="421e7e82-f274-4901-a9af-9ac0fab77e26" providerId="ADAL" clId="{D0CA64CA-822F-4777-83D1-12618471FB7A}" dt="2023-03-31T16:38:00.008" v="12883"/>
          <ac:graphicFrameMkLst>
            <pc:docMk/>
            <pc:sldMk cId="2108679154" sldId="316"/>
            <ac:graphicFrameMk id="6" creationId="{18398834-D8F4-92FE-F519-7833AA0B93AA}"/>
          </ac:graphicFrameMkLst>
        </pc:graphicFrameChg>
      </pc:sldChg>
      <pc:sldChg chg="modSp mod">
        <pc:chgData name="David  McVay" userId="421e7e82-f274-4901-a9af-9ac0fab77e26" providerId="ADAL" clId="{D0CA64CA-822F-4777-83D1-12618471FB7A}" dt="2023-03-31T16:38:00.039" v="12886"/>
        <pc:sldMkLst>
          <pc:docMk/>
          <pc:sldMk cId="2150342267" sldId="317"/>
        </pc:sldMkLst>
        <pc:spChg chg="mod">
          <ac:chgData name="David  McVay" userId="421e7e82-f274-4901-a9af-9ac0fab77e26" providerId="ADAL" clId="{D0CA64CA-822F-4777-83D1-12618471FB7A}" dt="2023-03-31T16:32:41.081" v="12561" actId="20577"/>
          <ac:spMkLst>
            <pc:docMk/>
            <pc:sldMk cId="2150342267" sldId="317"/>
            <ac:spMk id="15" creationId="{809B38BB-60B5-3146-AD0A-DC983DF6A4E8}"/>
          </ac:spMkLst>
        </pc:spChg>
        <pc:graphicFrameChg chg="mod">
          <ac:chgData name="David  McVay" userId="421e7e82-f274-4901-a9af-9ac0fab77e26" providerId="ADAL" clId="{D0CA64CA-822F-4777-83D1-12618471FB7A}" dt="2023-03-31T16:38:00.008" v="12884"/>
          <ac:graphicFrameMkLst>
            <pc:docMk/>
            <pc:sldMk cId="2150342267" sldId="317"/>
            <ac:graphicFrameMk id="3" creationId="{50B256CE-AC3D-0CDE-165B-093A4E0C2ED6}"/>
          </ac:graphicFrameMkLst>
        </pc:graphicFrameChg>
        <pc:graphicFrameChg chg="mod">
          <ac:chgData name="David  McVay" userId="421e7e82-f274-4901-a9af-9ac0fab77e26" providerId="ADAL" clId="{D0CA64CA-822F-4777-83D1-12618471FB7A}" dt="2023-03-31T16:38:00.023" v="12885"/>
          <ac:graphicFrameMkLst>
            <pc:docMk/>
            <pc:sldMk cId="2150342267" sldId="317"/>
            <ac:graphicFrameMk id="5" creationId="{3233C12D-A99D-8285-05F8-84734960B4DB}"/>
          </ac:graphicFrameMkLst>
        </pc:graphicFrameChg>
        <pc:graphicFrameChg chg="mod">
          <ac:chgData name="David  McVay" userId="421e7e82-f274-4901-a9af-9ac0fab77e26" providerId="ADAL" clId="{D0CA64CA-822F-4777-83D1-12618471FB7A}" dt="2023-03-31T16:38:00.039" v="12886"/>
          <ac:graphicFrameMkLst>
            <pc:docMk/>
            <pc:sldMk cId="2150342267" sldId="317"/>
            <ac:graphicFrameMk id="6" creationId="{BC555A52-F88D-C1D3-3400-F7AFE4FEC5DD}"/>
          </ac:graphicFrameMkLst>
        </pc:graphicFrameChg>
      </pc:sldChg>
      <pc:sldChg chg="modSp mod">
        <pc:chgData name="David  McVay" userId="421e7e82-f274-4901-a9af-9ac0fab77e26" providerId="ADAL" clId="{D0CA64CA-822F-4777-83D1-12618471FB7A}" dt="2023-03-31T16:38:00.076" v="12889"/>
        <pc:sldMkLst>
          <pc:docMk/>
          <pc:sldMk cId="852125796" sldId="318"/>
        </pc:sldMkLst>
        <pc:spChg chg="mod">
          <ac:chgData name="David  McVay" userId="421e7e82-f274-4901-a9af-9ac0fab77e26" providerId="ADAL" clId="{D0CA64CA-822F-4777-83D1-12618471FB7A}" dt="2023-03-31T16:33:20.454" v="12564" actId="20577"/>
          <ac:spMkLst>
            <pc:docMk/>
            <pc:sldMk cId="852125796" sldId="318"/>
            <ac:spMk id="15" creationId="{809B38BB-60B5-3146-AD0A-DC983DF6A4E8}"/>
          </ac:spMkLst>
        </pc:spChg>
        <pc:graphicFrameChg chg="mod">
          <ac:chgData name="David  McVay" userId="421e7e82-f274-4901-a9af-9ac0fab77e26" providerId="ADAL" clId="{D0CA64CA-822F-4777-83D1-12618471FB7A}" dt="2023-03-31T16:38:00.039" v="12887"/>
          <ac:graphicFrameMkLst>
            <pc:docMk/>
            <pc:sldMk cId="852125796" sldId="318"/>
            <ac:graphicFrameMk id="3" creationId="{1BA59279-100A-C70F-1F3E-FFEA6348F368}"/>
          </ac:graphicFrameMkLst>
        </pc:graphicFrameChg>
        <pc:graphicFrameChg chg="mod">
          <ac:chgData name="David  McVay" userId="421e7e82-f274-4901-a9af-9ac0fab77e26" providerId="ADAL" clId="{D0CA64CA-822F-4777-83D1-12618471FB7A}" dt="2023-03-31T16:38:00.059" v="12888"/>
          <ac:graphicFrameMkLst>
            <pc:docMk/>
            <pc:sldMk cId="852125796" sldId="318"/>
            <ac:graphicFrameMk id="5" creationId="{34964C45-B3C6-9513-161B-6A54E2783E67}"/>
          </ac:graphicFrameMkLst>
        </pc:graphicFrameChg>
        <pc:graphicFrameChg chg="mod">
          <ac:chgData name="David  McVay" userId="421e7e82-f274-4901-a9af-9ac0fab77e26" providerId="ADAL" clId="{D0CA64CA-822F-4777-83D1-12618471FB7A}" dt="2023-03-31T16:38:00.076" v="12889"/>
          <ac:graphicFrameMkLst>
            <pc:docMk/>
            <pc:sldMk cId="852125796" sldId="318"/>
            <ac:graphicFrameMk id="7" creationId="{42851A92-7CC2-9786-36E9-A88548240B30}"/>
          </ac:graphicFrameMkLst>
        </pc:graphicFrameChg>
      </pc:sldChg>
      <pc:sldChg chg="modSp mod">
        <pc:chgData name="David  McVay" userId="421e7e82-f274-4901-a9af-9ac0fab77e26" providerId="ADAL" clId="{D0CA64CA-822F-4777-83D1-12618471FB7A}" dt="2023-03-31T16:38:00.107" v="12892"/>
        <pc:sldMkLst>
          <pc:docMk/>
          <pc:sldMk cId="1743068925" sldId="319"/>
        </pc:sldMkLst>
        <pc:spChg chg="mod">
          <ac:chgData name="David  McVay" userId="421e7e82-f274-4901-a9af-9ac0fab77e26" providerId="ADAL" clId="{D0CA64CA-822F-4777-83D1-12618471FB7A}" dt="2023-03-31T16:34:11.552" v="12586" actId="20577"/>
          <ac:spMkLst>
            <pc:docMk/>
            <pc:sldMk cId="1743068925" sldId="319"/>
            <ac:spMk id="15" creationId="{809B38BB-60B5-3146-AD0A-DC983DF6A4E8}"/>
          </ac:spMkLst>
        </pc:spChg>
        <pc:graphicFrameChg chg="mod">
          <ac:chgData name="David  McVay" userId="421e7e82-f274-4901-a9af-9ac0fab77e26" providerId="ADAL" clId="{D0CA64CA-822F-4777-83D1-12618471FB7A}" dt="2023-03-31T16:38:00.076" v="12890"/>
          <ac:graphicFrameMkLst>
            <pc:docMk/>
            <pc:sldMk cId="1743068925" sldId="319"/>
            <ac:graphicFrameMk id="3" creationId="{0D960A86-BB9B-E260-36B5-FDBA7E7F6325}"/>
          </ac:graphicFrameMkLst>
        </pc:graphicFrameChg>
        <pc:graphicFrameChg chg="mod">
          <ac:chgData name="David  McVay" userId="421e7e82-f274-4901-a9af-9ac0fab77e26" providerId="ADAL" clId="{D0CA64CA-822F-4777-83D1-12618471FB7A}" dt="2023-03-31T16:38:00.092" v="12891"/>
          <ac:graphicFrameMkLst>
            <pc:docMk/>
            <pc:sldMk cId="1743068925" sldId="319"/>
            <ac:graphicFrameMk id="5" creationId="{24DA10E8-A214-88FE-1157-C35CA17B2126}"/>
          </ac:graphicFrameMkLst>
        </pc:graphicFrameChg>
        <pc:graphicFrameChg chg="mod">
          <ac:chgData name="David  McVay" userId="421e7e82-f274-4901-a9af-9ac0fab77e26" providerId="ADAL" clId="{D0CA64CA-822F-4777-83D1-12618471FB7A}" dt="2023-03-31T16:38:00.107" v="12892"/>
          <ac:graphicFrameMkLst>
            <pc:docMk/>
            <pc:sldMk cId="1743068925" sldId="319"/>
            <ac:graphicFrameMk id="6" creationId="{4287CE5F-646A-7C90-6AF1-7BBEA884649C}"/>
          </ac:graphicFrameMkLst>
        </pc:graphicFrameChg>
      </pc:sldChg>
      <pc:sldChg chg="modSp">
        <pc:chgData name="David  McVay" userId="421e7e82-f274-4901-a9af-9ac0fab77e26" providerId="ADAL" clId="{D0CA64CA-822F-4777-83D1-12618471FB7A}" dt="2023-03-31T16:38:00.154" v="12895"/>
        <pc:sldMkLst>
          <pc:docMk/>
          <pc:sldMk cId="340301796" sldId="320"/>
        </pc:sldMkLst>
        <pc:graphicFrameChg chg="mod">
          <ac:chgData name="David  McVay" userId="421e7e82-f274-4901-a9af-9ac0fab77e26" providerId="ADAL" clId="{D0CA64CA-822F-4777-83D1-12618471FB7A}" dt="2023-03-31T16:38:00.123" v="12893"/>
          <ac:graphicFrameMkLst>
            <pc:docMk/>
            <pc:sldMk cId="340301796" sldId="320"/>
            <ac:graphicFrameMk id="3" creationId="{EBE953D8-8CFC-12F7-DC71-7B207C4BF686}"/>
          </ac:graphicFrameMkLst>
        </pc:graphicFrameChg>
        <pc:graphicFrameChg chg="mod">
          <ac:chgData name="David  McVay" userId="421e7e82-f274-4901-a9af-9ac0fab77e26" providerId="ADAL" clId="{D0CA64CA-822F-4777-83D1-12618471FB7A}" dt="2023-03-31T16:38:00.123" v="12894"/>
          <ac:graphicFrameMkLst>
            <pc:docMk/>
            <pc:sldMk cId="340301796" sldId="320"/>
            <ac:graphicFrameMk id="5" creationId="{A9F0AC24-57CD-A51E-CABD-8C755D0B81FD}"/>
          </ac:graphicFrameMkLst>
        </pc:graphicFrameChg>
        <pc:graphicFrameChg chg="mod">
          <ac:chgData name="David  McVay" userId="421e7e82-f274-4901-a9af-9ac0fab77e26" providerId="ADAL" clId="{D0CA64CA-822F-4777-83D1-12618471FB7A}" dt="2023-03-31T16:38:00.154" v="12895"/>
          <ac:graphicFrameMkLst>
            <pc:docMk/>
            <pc:sldMk cId="340301796" sldId="320"/>
            <ac:graphicFrameMk id="7" creationId="{2CA940B9-281E-AB7C-DFE7-3CB9AA79C439}"/>
          </ac:graphicFrameMkLst>
        </pc:graphicFrameChg>
      </pc:sldChg>
      <pc:sldChg chg="modSp">
        <pc:chgData name="David  McVay" userId="421e7e82-f274-4901-a9af-9ac0fab77e26" providerId="ADAL" clId="{D0CA64CA-822F-4777-83D1-12618471FB7A}" dt="2023-03-31T16:38:01.210" v="12976"/>
        <pc:sldMkLst>
          <pc:docMk/>
          <pc:sldMk cId="3847676624" sldId="322"/>
        </pc:sldMkLst>
        <pc:graphicFrameChg chg="mod">
          <ac:chgData name="David  McVay" userId="421e7e82-f274-4901-a9af-9ac0fab77e26" providerId="ADAL" clId="{D0CA64CA-822F-4777-83D1-12618471FB7A}" dt="2023-03-31T16:38:01.195" v="12975"/>
          <ac:graphicFrameMkLst>
            <pc:docMk/>
            <pc:sldMk cId="3847676624" sldId="322"/>
            <ac:graphicFrameMk id="3" creationId="{07DEE3C3-757B-280F-B9F5-80460C4EE2A0}"/>
          </ac:graphicFrameMkLst>
        </pc:graphicFrameChg>
        <pc:graphicFrameChg chg="mod">
          <ac:chgData name="David  McVay" userId="421e7e82-f274-4901-a9af-9ac0fab77e26" providerId="ADAL" clId="{D0CA64CA-822F-4777-83D1-12618471FB7A}" dt="2023-03-31T16:38:01.210" v="12976"/>
          <ac:graphicFrameMkLst>
            <pc:docMk/>
            <pc:sldMk cId="3847676624" sldId="322"/>
            <ac:graphicFrameMk id="5" creationId="{A92A1687-104C-0DCA-678D-EA31E7294629}"/>
          </ac:graphicFrameMkLst>
        </pc:graphicFrameChg>
      </pc:sldChg>
      <pc:sldChg chg="modSp">
        <pc:chgData name="David  McVay" userId="421e7e82-f274-4901-a9af-9ac0fab77e26" providerId="ADAL" clId="{D0CA64CA-822F-4777-83D1-12618471FB7A}" dt="2023-03-31T16:38:01.226" v="12977"/>
        <pc:sldMkLst>
          <pc:docMk/>
          <pc:sldMk cId="4138504502" sldId="323"/>
        </pc:sldMkLst>
        <pc:graphicFrameChg chg="mod">
          <ac:chgData name="David  McVay" userId="421e7e82-f274-4901-a9af-9ac0fab77e26" providerId="ADAL" clId="{D0CA64CA-822F-4777-83D1-12618471FB7A}" dt="2023-03-31T16:38:01.226" v="12977"/>
          <ac:graphicFrameMkLst>
            <pc:docMk/>
            <pc:sldMk cId="4138504502" sldId="323"/>
            <ac:graphicFrameMk id="10" creationId="{77CAC09F-B32C-400B-8EE0-A5863317BD71}"/>
          </ac:graphicFrameMkLst>
        </pc:graphicFrameChg>
      </pc:sldChg>
      <pc:sldChg chg="modSp mod">
        <pc:chgData name="David  McVay" userId="421e7e82-f274-4901-a9af-9ac0fab77e26" providerId="ADAL" clId="{D0CA64CA-822F-4777-83D1-12618471FB7A}" dt="2023-03-31T18:11:58.868" v="13104" actId="20577"/>
        <pc:sldMkLst>
          <pc:docMk/>
          <pc:sldMk cId="2598833451" sldId="324"/>
        </pc:sldMkLst>
        <pc:spChg chg="mod">
          <ac:chgData name="David  McVay" userId="421e7e82-f274-4901-a9af-9ac0fab77e26" providerId="ADAL" clId="{D0CA64CA-822F-4777-83D1-12618471FB7A}" dt="2023-03-31T18:11:58.868" v="13104" actId="20577"/>
          <ac:spMkLst>
            <pc:docMk/>
            <pc:sldMk cId="2598833451" sldId="324"/>
            <ac:spMk id="16" creationId="{A02D2A1A-55D1-ED40-933B-3BDD921F6417}"/>
          </ac:spMkLst>
        </pc:spChg>
        <pc:graphicFrameChg chg="mod">
          <ac:chgData name="David  McVay" userId="421e7e82-f274-4901-a9af-9ac0fab77e26" providerId="ADAL" clId="{D0CA64CA-822F-4777-83D1-12618471FB7A}" dt="2023-03-31T16:38:01.226" v="12978"/>
          <ac:graphicFrameMkLst>
            <pc:docMk/>
            <pc:sldMk cId="2598833451" sldId="324"/>
            <ac:graphicFrameMk id="3" creationId="{102D268B-6143-8E19-D5C9-8B6D8B657121}"/>
          </ac:graphicFrameMkLst>
        </pc:graphicFrameChg>
        <pc:graphicFrameChg chg="mod">
          <ac:chgData name="David  McVay" userId="421e7e82-f274-4901-a9af-9ac0fab77e26" providerId="ADAL" clId="{D0CA64CA-822F-4777-83D1-12618471FB7A}" dt="2023-03-31T16:38:01.242" v="12979"/>
          <ac:graphicFrameMkLst>
            <pc:docMk/>
            <pc:sldMk cId="2598833451" sldId="324"/>
            <ac:graphicFrameMk id="7" creationId="{203DAF73-F3B2-8198-95CE-5CBEF08012E1}"/>
          </ac:graphicFrameMkLst>
        </pc:graphicFrameChg>
        <pc:graphicFrameChg chg="mod">
          <ac:chgData name="David  McVay" userId="421e7e82-f274-4901-a9af-9ac0fab77e26" providerId="ADAL" clId="{D0CA64CA-822F-4777-83D1-12618471FB7A}" dt="2023-03-31T16:38:01.273" v="12980"/>
          <ac:graphicFrameMkLst>
            <pc:docMk/>
            <pc:sldMk cId="2598833451" sldId="324"/>
            <ac:graphicFrameMk id="8" creationId="{BD97BD98-B6E0-D816-1D55-5044901A7157}"/>
          </ac:graphicFrameMkLst>
        </pc:graphicFrameChg>
      </pc:sldChg>
      <pc:sldChg chg="modSp mod">
        <pc:chgData name="David  McVay" userId="421e7e82-f274-4901-a9af-9ac0fab77e26" providerId="ADAL" clId="{D0CA64CA-822F-4777-83D1-12618471FB7A}" dt="2023-03-31T18:12:20.044" v="13109" actId="20577"/>
        <pc:sldMkLst>
          <pc:docMk/>
          <pc:sldMk cId="1417910069" sldId="325"/>
        </pc:sldMkLst>
        <pc:spChg chg="mod">
          <ac:chgData name="David  McVay" userId="421e7e82-f274-4901-a9af-9ac0fab77e26" providerId="ADAL" clId="{D0CA64CA-822F-4777-83D1-12618471FB7A}" dt="2023-03-31T18:12:20.044" v="13109" actId="20577"/>
          <ac:spMkLst>
            <pc:docMk/>
            <pc:sldMk cId="1417910069" sldId="325"/>
            <ac:spMk id="16" creationId="{A02D2A1A-55D1-ED40-933B-3BDD921F6417}"/>
          </ac:spMkLst>
        </pc:spChg>
        <pc:graphicFrameChg chg="mod">
          <ac:chgData name="David  McVay" userId="421e7e82-f274-4901-a9af-9ac0fab77e26" providerId="ADAL" clId="{D0CA64CA-822F-4777-83D1-12618471FB7A}" dt="2023-03-31T16:38:01.273" v="12981"/>
          <ac:graphicFrameMkLst>
            <pc:docMk/>
            <pc:sldMk cId="1417910069" sldId="325"/>
            <ac:graphicFrameMk id="3" creationId="{A936E550-3F1C-9365-64FC-FC9DE70F7E42}"/>
          </ac:graphicFrameMkLst>
        </pc:graphicFrameChg>
        <pc:graphicFrameChg chg="mod">
          <ac:chgData name="David  McVay" userId="421e7e82-f274-4901-a9af-9ac0fab77e26" providerId="ADAL" clId="{D0CA64CA-822F-4777-83D1-12618471FB7A}" dt="2023-03-31T16:38:01.279" v="12982"/>
          <ac:graphicFrameMkLst>
            <pc:docMk/>
            <pc:sldMk cId="1417910069" sldId="325"/>
            <ac:graphicFrameMk id="5" creationId="{C6FC855C-EC81-26A6-E408-53D0633EFE7C}"/>
          </ac:graphicFrameMkLst>
        </pc:graphicFrameChg>
        <pc:graphicFrameChg chg="mod">
          <ac:chgData name="David  McVay" userId="421e7e82-f274-4901-a9af-9ac0fab77e26" providerId="ADAL" clId="{D0CA64CA-822F-4777-83D1-12618471FB7A}" dt="2023-03-31T16:38:01.311" v="12983"/>
          <ac:graphicFrameMkLst>
            <pc:docMk/>
            <pc:sldMk cId="1417910069" sldId="325"/>
            <ac:graphicFrameMk id="6" creationId="{180064A3-5697-D850-310B-8B57AB761CEB}"/>
          </ac:graphicFrameMkLst>
        </pc:graphicFrameChg>
      </pc:sldChg>
      <pc:sldChg chg="modSp mod">
        <pc:chgData name="David  McVay" userId="421e7e82-f274-4901-a9af-9ac0fab77e26" providerId="ADAL" clId="{D0CA64CA-822F-4777-83D1-12618471FB7A}" dt="2023-03-31T18:12:58.687" v="13126" actId="20577"/>
        <pc:sldMkLst>
          <pc:docMk/>
          <pc:sldMk cId="3792911601" sldId="326"/>
        </pc:sldMkLst>
        <pc:spChg chg="mod">
          <ac:chgData name="David  McVay" userId="421e7e82-f274-4901-a9af-9ac0fab77e26" providerId="ADAL" clId="{D0CA64CA-822F-4777-83D1-12618471FB7A}" dt="2023-03-31T18:12:58.687" v="13126" actId="20577"/>
          <ac:spMkLst>
            <pc:docMk/>
            <pc:sldMk cId="3792911601" sldId="326"/>
            <ac:spMk id="16" creationId="{A02D2A1A-55D1-ED40-933B-3BDD921F6417}"/>
          </ac:spMkLst>
        </pc:spChg>
        <pc:graphicFrameChg chg="mod">
          <ac:chgData name="David  McVay" userId="421e7e82-f274-4901-a9af-9ac0fab77e26" providerId="ADAL" clId="{D0CA64CA-822F-4777-83D1-12618471FB7A}" dt="2023-03-31T16:38:01.311" v="12984"/>
          <ac:graphicFrameMkLst>
            <pc:docMk/>
            <pc:sldMk cId="3792911601" sldId="326"/>
            <ac:graphicFrameMk id="3" creationId="{82417C98-D870-B327-1884-35E347799059}"/>
          </ac:graphicFrameMkLst>
        </pc:graphicFrameChg>
        <pc:graphicFrameChg chg="mod">
          <ac:chgData name="David  McVay" userId="421e7e82-f274-4901-a9af-9ac0fab77e26" providerId="ADAL" clId="{D0CA64CA-822F-4777-83D1-12618471FB7A}" dt="2023-03-31T16:38:01.326" v="12985"/>
          <ac:graphicFrameMkLst>
            <pc:docMk/>
            <pc:sldMk cId="3792911601" sldId="326"/>
            <ac:graphicFrameMk id="6" creationId="{89309C0D-37F6-238E-FD32-3B126DBF8E95}"/>
          </ac:graphicFrameMkLst>
        </pc:graphicFrameChg>
        <pc:graphicFrameChg chg="mod">
          <ac:chgData name="David  McVay" userId="421e7e82-f274-4901-a9af-9ac0fab77e26" providerId="ADAL" clId="{D0CA64CA-822F-4777-83D1-12618471FB7A}" dt="2023-03-31T16:38:01.342" v="12986"/>
          <ac:graphicFrameMkLst>
            <pc:docMk/>
            <pc:sldMk cId="3792911601" sldId="326"/>
            <ac:graphicFrameMk id="7" creationId="{7FFAC64A-8BC2-5D53-6568-E8B07CBA56E1}"/>
          </ac:graphicFrameMkLst>
        </pc:graphicFrameChg>
      </pc:sldChg>
      <pc:sldChg chg="modSp mod">
        <pc:chgData name="David  McVay" userId="421e7e82-f274-4901-a9af-9ac0fab77e26" providerId="ADAL" clId="{D0CA64CA-822F-4777-83D1-12618471FB7A}" dt="2023-03-31T18:13:18.648" v="13131" actId="20577"/>
        <pc:sldMkLst>
          <pc:docMk/>
          <pc:sldMk cId="627485448" sldId="327"/>
        </pc:sldMkLst>
        <pc:spChg chg="mod">
          <ac:chgData name="David  McVay" userId="421e7e82-f274-4901-a9af-9ac0fab77e26" providerId="ADAL" clId="{D0CA64CA-822F-4777-83D1-12618471FB7A}" dt="2023-03-31T18:13:18.648" v="13131" actId="20577"/>
          <ac:spMkLst>
            <pc:docMk/>
            <pc:sldMk cId="627485448" sldId="327"/>
            <ac:spMk id="16" creationId="{A02D2A1A-55D1-ED40-933B-3BDD921F6417}"/>
          </ac:spMkLst>
        </pc:spChg>
        <pc:graphicFrameChg chg="mod">
          <ac:chgData name="David  McVay" userId="421e7e82-f274-4901-a9af-9ac0fab77e26" providerId="ADAL" clId="{D0CA64CA-822F-4777-83D1-12618471FB7A}" dt="2023-03-31T16:38:01.358" v="12987"/>
          <ac:graphicFrameMkLst>
            <pc:docMk/>
            <pc:sldMk cId="627485448" sldId="327"/>
            <ac:graphicFrameMk id="3" creationId="{D78544CD-D188-7881-4E5A-18737F0220A5}"/>
          </ac:graphicFrameMkLst>
        </pc:graphicFrameChg>
        <pc:graphicFrameChg chg="mod">
          <ac:chgData name="David  McVay" userId="421e7e82-f274-4901-a9af-9ac0fab77e26" providerId="ADAL" clId="{D0CA64CA-822F-4777-83D1-12618471FB7A}" dt="2023-03-31T16:38:01.373" v="12988"/>
          <ac:graphicFrameMkLst>
            <pc:docMk/>
            <pc:sldMk cId="627485448" sldId="327"/>
            <ac:graphicFrameMk id="5" creationId="{1328F608-840C-F2E3-AC34-58EFC946234B}"/>
          </ac:graphicFrameMkLst>
        </pc:graphicFrameChg>
        <pc:graphicFrameChg chg="mod">
          <ac:chgData name="David  McVay" userId="421e7e82-f274-4901-a9af-9ac0fab77e26" providerId="ADAL" clId="{D0CA64CA-822F-4777-83D1-12618471FB7A}" dt="2023-03-31T16:38:01.395" v="12989"/>
          <ac:graphicFrameMkLst>
            <pc:docMk/>
            <pc:sldMk cId="627485448" sldId="327"/>
            <ac:graphicFrameMk id="6" creationId="{6D562C58-BAE2-A5E4-4FB2-9CB213BBC1C0}"/>
          </ac:graphicFrameMkLst>
        </pc:graphicFrameChg>
      </pc:sldChg>
      <pc:sldChg chg="modSp mod">
        <pc:chgData name="David  McVay" userId="421e7e82-f274-4901-a9af-9ac0fab77e26" providerId="ADAL" clId="{D0CA64CA-822F-4777-83D1-12618471FB7A}" dt="2023-03-31T18:13:46.427" v="13149" actId="20577"/>
        <pc:sldMkLst>
          <pc:docMk/>
          <pc:sldMk cId="2385007914" sldId="328"/>
        </pc:sldMkLst>
        <pc:spChg chg="mod">
          <ac:chgData name="David  McVay" userId="421e7e82-f274-4901-a9af-9ac0fab77e26" providerId="ADAL" clId="{D0CA64CA-822F-4777-83D1-12618471FB7A}" dt="2023-03-31T18:13:46.427" v="13149" actId="20577"/>
          <ac:spMkLst>
            <pc:docMk/>
            <pc:sldMk cId="2385007914" sldId="328"/>
            <ac:spMk id="16" creationId="{A02D2A1A-55D1-ED40-933B-3BDD921F6417}"/>
          </ac:spMkLst>
        </pc:spChg>
        <pc:graphicFrameChg chg="mod">
          <ac:chgData name="David  McVay" userId="421e7e82-f274-4901-a9af-9ac0fab77e26" providerId="ADAL" clId="{D0CA64CA-822F-4777-83D1-12618471FB7A}" dt="2023-03-31T16:38:01.395" v="12990"/>
          <ac:graphicFrameMkLst>
            <pc:docMk/>
            <pc:sldMk cId="2385007914" sldId="328"/>
            <ac:graphicFrameMk id="3" creationId="{A3A886B8-4844-4B7E-45D8-516616FB39D6}"/>
          </ac:graphicFrameMkLst>
        </pc:graphicFrameChg>
        <pc:graphicFrameChg chg="mod">
          <ac:chgData name="David  McVay" userId="421e7e82-f274-4901-a9af-9ac0fab77e26" providerId="ADAL" clId="{D0CA64CA-822F-4777-83D1-12618471FB7A}" dt="2023-03-31T16:38:01.411" v="12991"/>
          <ac:graphicFrameMkLst>
            <pc:docMk/>
            <pc:sldMk cId="2385007914" sldId="328"/>
            <ac:graphicFrameMk id="5" creationId="{70F209AC-706D-4E07-C691-75F74975D5B4}"/>
          </ac:graphicFrameMkLst>
        </pc:graphicFrameChg>
        <pc:graphicFrameChg chg="mod">
          <ac:chgData name="David  McVay" userId="421e7e82-f274-4901-a9af-9ac0fab77e26" providerId="ADAL" clId="{D0CA64CA-822F-4777-83D1-12618471FB7A}" dt="2023-03-31T16:38:01.442" v="12992"/>
          <ac:graphicFrameMkLst>
            <pc:docMk/>
            <pc:sldMk cId="2385007914" sldId="328"/>
            <ac:graphicFrameMk id="6" creationId="{FCB1BBBE-FCC4-50FB-D129-70D2F2616462}"/>
          </ac:graphicFrameMkLst>
        </pc:graphicFrameChg>
      </pc:sldChg>
      <pc:sldChg chg="modSp">
        <pc:chgData name="David  McVay" userId="421e7e82-f274-4901-a9af-9ac0fab77e26" providerId="ADAL" clId="{D0CA64CA-822F-4777-83D1-12618471FB7A}" dt="2023-03-31T16:38:00.656" v="12934"/>
        <pc:sldMkLst>
          <pc:docMk/>
          <pc:sldMk cId="1009090701" sldId="329"/>
        </pc:sldMkLst>
        <pc:graphicFrameChg chg="mod">
          <ac:chgData name="David  McVay" userId="421e7e82-f274-4901-a9af-9ac0fab77e26" providerId="ADAL" clId="{D0CA64CA-822F-4777-83D1-12618471FB7A}" dt="2023-03-31T16:38:00.640" v="12933"/>
          <ac:graphicFrameMkLst>
            <pc:docMk/>
            <pc:sldMk cId="1009090701" sldId="329"/>
            <ac:graphicFrameMk id="3" creationId="{083769EA-34F8-A15B-85AF-0C76DBE18052}"/>
          </ac:graphicFrameMkLst>
        </pc:graphicFrameChg>
        <pc:graphicFrameChg chg="mod">
          <ac:chgData name="David  McVay" userId="421e7e82-f274-4901-a9af-9ac0fab77e26" providerId="ADAL" clId="{D0CA64CA-822F-4777-83D1-12618471FB7A}" dt="2023-03-31T16:38:00.656" v="12934"/>
          <ac:graphicFrameMkLst>
            <pc:docMk/>
            <pc:sldMk cId="1009090701" sldId="329"/>
            <ac:graphicFrameMk id="5" creationId="{E8125F6E-E01C-B08B-71F7-B8BC332BE7D8}"/>
          </ac:graphicFrameMkLst>
        </pc:graphicFrameChg>
      </pc:sldChg>
      <pc:sldChg chg="addSp delSp modSp mod">
        <pc:chgData name="David  McVay" userId="421e7e82-f274-4901-a9af-9ac0fab77e26" providerId="ADAL" clId="{D0CA64CA-822F-4777-83D1-12618471FB7A}" dt="2023-03-31T18:05:16.602" v="13076" actId="478"/>
        <pc:sldMkLst>
          <pc:docMk/>
          <pc:sldMk cId="2261024309" sldId="330"/>
        </pc:sldMkLst>
        <pc:spChg chg="del mod">
          <ac:chgData name="David  McVay" userId="421e7e82-f274-4901-a9af-9ac0fab77e26" providerId="ADAL" clId="{D0CA64CA-822F-4777-83D1-12618471FB7A}" dt="2023-03-31T18:05:16.602" v="13076" actId="478"/>
          <ac:spMkLst>
            <pc:docMk/>
            <pc:sldMk cId="2261024309" sldId="330"/>
            <ac:spMk id="6" creationId="{311B335E-8BCC-A749-B98A-E3E17BF31D1E}"/>
          </ac:spMkLst>
        </pc:spChg>
        <pc:graphicFrameChg chg="mod">
          <ac:chgData name="David  McVay" userId="421e7e82-f274-4901-a9af-9ac0fab77e26" providerId="ADAL" clId="{D0CA64CA-822F-4777-83D1-12618471FB7A}" dt="2023-03-31T16:38:00.678" v="12935"/>
          <ac:graphicFrameMkLst>
            <pc:docMk/>
            <pc:sldMk cId="2261024309" sldId="330"/>
            <ac:graphicFrameMk id="5" creationId="{D51B2ABC-C415-42D2-143E-CF5623870ACB}"/>
          </ac:graphicFrameMkLst>
        </pc:graphicFrameChg>
        <pc:picChg chg="del">
          <ac:chgData name="David  McVay" userId="421e7e82-f274-4901-a9af-9ac0fab77e26" providerId="ADAL" clId="{D0CA64CA-822F-4777-83D1-12618471FB7A}" dt="2023-03-31T18:04:46.125" v="13071" actId="478"/>
          <ac:picMkLst>
            <pc:docMk/>
            <pc:sldMk cId="2261024309" sldId="330"/>
            <ac:picMk id="3" creationId="{DE113BD3-CFF2-6761-07E8-CDE488071910}"/>
          </ac:picMkLst>
        </pc:picChg>
        <pc:picChg chg="add mod">
          <ac:chgData name="David  McVay" userId="421e7e82-f274-4901-a9af-9ac0fab77e26" providerId="ADAL" clId="{D0CA64CA-822F-4777-83D1-12618471FB7A}" dt="2023-03-31T18:04:53.639" v="13073" actId="1076"/>
          <ac:picMkLst>
            <pc:docMk/>
            <pc:sldMk cId="2261024309" sldId="330"/>
            <ac:picMk id="7" creationId="{A0092F79-1A80-11F4-487A-5085636E144C}"/>
          </ac:picMkLst>
        </pc:picChg>
      </pc:sldChg>
      <pc:sldChg chg="modSp mod">
        <pc:chgData name="David  McVay" userId="421e7e82-f274-4901-a9af-9ac0fab77e26" providerId="ADAL" clId="{D0CA64CA-822F-4777-83D1-12618471FB7A}" dt="2023-03-31T18:05:26.948" v="13077" actId="6549"/>
        <pc:sldMkLst>
          <pc:docMk/>
          <pc:sldMk cId="3119344555" sldId="331"/>
        </pc:sldMkLst>
        <pc:spChg chg="mod">
          <ac:chgData name="David  McVay" userId="421e7e82-f274-4901-a9af-9ac0fab77e26" providerId="ADAL" clId="{D0CA64CA-822F-4777-83D1-12618471FB7A}" dt="2023-03-31T18:05:26.948" v="13077" actId="6549"/>
          <ac:spMkLst>
            <pc:docMk/>
            <pc:sldMk cId="3119344555" sldId="331"/>
            <ac:spMk id="16" creationId="{A02D2A1A-55D1-ED40-933B-3BDD921F6417}"/>
          </ac:spMkLst>
        </pc:spChg>
        <pc:graphicFrameChg chg="mod">
          <ac:chgData name="David  McVay" userId="421e7e82-f274-4901-a9af-9ac0fab77e26" providerId="ADAL" clId="{D0CA64CA-822F-4777-83D1-12618471FB7A}" dt="2023-03-31T16:38:00.678" v="12936"/>
          <ac:graphicFrameMkLst>
            <pc:docMk/>
            <pc:sldMk cId="3119344555" sldId="331"/>
            <ac:graphicFrameMk id="3" creationId="{FB1849A3-81A8-0398-3247-EC66FC888EE3}"/>
          </ac:graphicFrameMkLst>
        </pc:graphicFrameChg>
        <pc:graphicFrameChg chg="mod">
          <ac:chgData name="David  McVay" userId="421e7e82-f274-4901-a9af-9ac0fab77e26" providerId="ADAL" clId="{D0CA64CA-822F-4777-83D1-12618471FB7A}" dt="2023-03-31T16:38:00.693" v="12937"/>
          <ac:graphicFrameMkLst>
            <pc:docMk/>
            <pc:sldMk cId="3119344555" sldId="331"/>
            <ac:graphicFrameMk id="6" creationId="{DFA225B9-B9AC-4BDA-1933-B02679CDA81D}"/>
          </ac:graphicFrameMkLst>
        </pc:graphicFrameChg>
        <pc:graphicFrameChg chg="mod">
          <ac:chgData name="David  McVay" userId="421e7e82-f274-4901-a9af-9ac0fab77e26" providerId="ADAL" clId="{D0CA64CA-822F-4777-83D1-12618471FB7A}" dt="2023-03-31T16:38:00.709" v="12938"/>
          <ac:graphicFrameMkLst>
            <pc:docMk/>
            <pc:sldMk cId="3119344555" sldId="331"/>
            <ac:graphicFrameMk id="7" creationId="{0106D76C-DC2C-F19B-3CC6-697DBD51C569}"/>
          </ac:graphicFrameMkLst>
        </pc:graphicFrameChg>
      </pc:sldChg>
      <pc:sldChg chg="modSp">
        <pc:chgData name="David  McVay" userId="421e7e82-f274-4901-a9af-9ac0fab77e26" providerId="ADAL" clId="{D0CA64CA-822F-4777-83D1-12618471FB7A}" dt="2023-03-31T16:38:00.756" v="12941"/>
        <pc:sldMkLst>
          <pc:docMk/>
          <pc:sldMk cId="3665854369" sldId="332"/>
        </pc:sldMkLst>
        <pc:graphicFrameChg chg="mod">
          <ac:chgData name="David  McVay" userId="421e7e82-f274-4901-a9af-9ac0fab77e26" providerId="ADAL" clId="{D0CA64CA-822F-4777-83D1-12618471FB7A}" dt="2023-03-31T16:38:00.725" v="12939"/>
          <ac:graphicFrameMkLst>
            <pc:docMk/>
            <pc:sldMk cId="3665854369" sldId="332"/>
            <ac:graphicFrameMk id="3" creationId="{55177A74-84CB-3CF1-F30E-74451B61ABCE}"/>
          </ac:graphicFrameMkLst>
        </pc:graphicFrameChg>
        <pc:graphicFrameChg chg="mod">
          <ac:chgData name="David  McVay" userId="421e7e82-f274-4901-a9af-9ac0fab77e26" providerId="ADAL" clId="{D0CA64CA-822F-4777-83D1-12618471FB7A}" dt="2023-03-31T16:38:00.725" v="12940"/>
          <ac:graphicFrameMkLst>
            <pc:docMk/>
            <pc:sldMk cId="3665854369" sldId="332"/>
            <ac:graphicFrameMk id="5" creationId="{AF36F6FE-6720-3232-9661-71D60840680C}"/>
          </ac:graphicFrameMkLst>
        </pc:graphicFrameChg>
        <pc:graphicFrameChg chg="mod">
          <ac:chgData name="David  McVay" userId="421e7e82-f274-4901-a9af-9ac0fab77e26" providerId="ADAL" clId="{D0CA64CA-822F-4777-83D1-12618471FB7A}" dt="2023-03-31T16:38:00.756" v="12941"/>
          <ac:graphicFrameMkLst>
            <pc:docMk/>
            <pc:sldMk cId="3665854369" sldId="332"/>
            <ac:graphicFrameMk id="6" creationId="{22707467-2E34-73A1-FD7F-7F6BD895AA62}"/>
          </ac:graphicFrameMkLst>
        </pc:graphicFrameChg>
      </pc:sldChg>
      <pc:sldChg chg="modSp">
        <pc:chgData name="David  McVay" userId="421e7e82-f274-4901-a9af-9ac0fab77e26" providerId="ADAL" clId="{D0CA64CA-822F-4777-83D1-12618471FB7A}" dt="2023-03-31T16:38:00.794" v="12944"/>
        <pc:sldMkLst>
          <pc:docMk/>
          <pc:sldMk cId="1528864283" sldId="333"/>
        </pc:sldMkLst>
        <pc:graphicFrameChg chg="mod">
          <ac:chgData name="David  McVay" userId="421e7e82-f274-4901-a9af-9ac0fab77e26" providerId="ADAL" clId="{D0CA64CA-822F-4777-83D1-12618471FB7A}" dt="2023-03-31T16:38:00.756" v="12942"/>
          <ac:graphicFrameMkLst>
            <pc:docMk/>
            <pc:sldMk cId="1528864283" sldId="333"/>
            <ac:graphicFrameMk id="3" creationId="{6A7D315B-2D3B-45F9-7205-36E2E19D5120}"/>
          </ac:graphicFrameMkLst>
        </pc:graphicFrameChg>
        <pc:graphicFrameChg chg="mod">
          <ac:chgData name="David  McVay" userId="421e7e82-f274-4901-a9af-9ac0fab77e26" providerId="ADAL" clId="{D0CA64CA-822F-4777-83D1-12618471FB7A}" dt="2023-03-31T16:38:00.778" v="12943"/>
          <ac:graphicFrameMkLst>
            <pc:docMk/>
            <pc:sldMk cId="1528864283" sldId="333"/>
            <ac:graphicFrameMk id="6" creationId="{721D0462-6255-E9B3-8749-B5DA898CBD7D}"/>
          </ac:graphicFrameMkLst>
        </pc:graphicFrameChg>
        <pc:graphicFrameChg chg="mod">
          <ac:chgData name="David  McVay" userId="421e7e82-f274-4901-a9af-9ac0fab77e26" providerId="ADAL" clId="{D0CA64CA-822F-4777-83D1-12618471FB7A}" dt="2023-03-31T16:38:00.794" v="12944"/>
          <ac:graphicFrameMkLst>
            <pc:docMk/>
            <pc:sldMk cId="1528864283" sldId="333"/>
            <ac:graphicFrameMk id="7" creationId="{2F345E82-3236-CCCF-3613-2545E0BEC58F}"/>
          </ac:graphicFrameMkLst>
        </pc:graphicFrameChg>
      </pc:sldChg>
      <pc:sldChg chg="modSp mod">
        <pc:chgData name="David  McVay" userId="421e7e82-f274-4901-a9af-9ac0fab77e26" providerId="ADAL" clId="{D0CA64CA-822F-4777-83D1-12618471FB7A}" dt="2023-03-31T18:06:12.809" v="13078" actId="6549"/>
        <pc:sldMkLst>
          <pc:docMk/>
          <pc:sldMk cId="1141130496" sldId="334"/>
        </pc:sldMkLst>
        <pc:spChg chg="mod">
          <ac:chgData name="David  McVay" userId="421e7e82-f274-4901-a9af-9ac0fab77e26" providerId="ADAL" clId="{D0CA64CA-822F-4777-83D1-12618471FB7A}" dt="2023-03-31T18:06:12.809" v="13078" actId="6549"/>
          <ac:spMkLst>
            <pc:docMk/>
            <pc:sldMk cId="1141130496" sldId="334"/>
            <ac:spMk id="7" creationId="{75D99A3D-1118-3345-92EC-7EF8052DEEB2}"/>
          </ac:spMkLst>
        </pc:spChg>
        <pc:graphicFrameChg chg="mod">
          <ac:chgData name="David  McVay" userId="421e7e82-f274-4901-a9af-9ac0fab77e26" providerId="ADAL" clId="{D0CA64CA-822F-4777-83D1-12618471FB7A}" dt="2023-03-31T16:38:00.794" v="12945"/>
          <ac:graphicFrameMkLst>
            <pc:docMk/>
            <pc:sldMk cId="1141130496" sldId="334"/>
            <ac:graphicFrameMk id="3" creationId="{058CF84F-64BD-F267-105C-1C8F545B55F1}"/>
          </ac:graphicFrameMkLst>
        </pc:graphicFrameChg>
        <pc:graphicFrameChg chg="mod">
          <ac:chgData name="David  McVay" userId="421e7e82-f274-4901-a9af-9ac0fab77e26" providerId="ADAL" clId="{D0CA64CA-822F-4777-83D1-12618471FB7A}" dt="2023-03-31T16:38:00.816" v="12946"/>
          <ac:graphicFrameMkLst>
            <pc:docMk/>
            <pc:sldMk cId="1141130496" sldId="334"/>
            <ac:graphicFrameMk id="6" creationId="{1CC7F5D4-3266-F00F-480B-2744A8273CE3}"/>
          </ac:graphicFrameMkLst>
        </pc:graphicFrameChg>
      </pc:sldChg>
      <pc:sldChg chg="addSp delSp modSp mod">
        <pc:chgData name="David  McVay" userId="421e7e82-f274-4901-a9af-9ac0fab77e26" providerId="ADAL" clId="{D0CA64CA-822F-4777-83D1-12618471FB7A}" dt="2023-03-31T18:07:15.074" v="13081" actId="1076"/>
        <pc:sldMkLst>
          <pc:docMk/>
          <pc:sldMk cId="3932875101" sldId="335"/>
        </pc:sldMkLst>
        <pc:graphicFrameChg chg="mod">
          <ac:chgData name="David  McVay" userId="421e7e82-f274-4901-a9af-9ac0fab77e26" providerId="ADAL" clId="{D0CA64CA-822F-4777-83D1-12618471FB7A}" dt="2023-03-31T16:38:00.831" v="12947"/>
          <ac:graphicFrameMkLst>
            <pc:docMk/>
            <pc:sldMk cId="3932875101" sldId="335"/>
            <ac:graphicFrameMk id="9" creationId="{2F80238C-D411-990D-1802-90DC798A6F6C}"/>
          </ac:graphicFrameMkLst>
        </pc:graphicFrameChg>
        <pc:picChg chg="add mod">
          <ac:chgData name="David  McVay" userId="421e7e82-f274-4901-a9af-9ac0fab77e26" providerId="ADAL" clId="{D0CA64CA-822F-4777-83D1-12618471FB7A}" dt="2023-03-31T18:07:15.074" v="13081" actId="1076"/>
          <ac:picMkLst>
            <pc:docMk/>
            <pc:sldMk cId="3932875101" sldId="335"/>
            <ac:picMk id="3" creationId="{DB7404DF-77DD-3D51-5D8E-2182B8D7842C}"/>
          </ac:picMkLst>
        </pc:picChg>
        <pc:picChg chg="del">
          <ac:chgData name="David  McVay" userId="421e7e82-f274-4901-a9af-9ac0fab77e26" providerId="ADAL" clId="{D0CA64CA-822F-4777-83D1-12618471FB7A}" dt="2023-03-31T18:07:07.055" v="13079" actId="478"/>
          <ac:picMkLst>
            <pc:docMk/>
            <pc:sldMk cId="3932875101" sldId="335"/>
            <ac:picMk id="5" creationId="{2DD1759A-8621-9E51-8150-3DD8BD038B67}"/>
          </ac:picMkLst>
        </pc:picChg>
      </pc:sldChg>
      <pc:sldChg chg="modSp">
        <pc:chgData name="David  McVay" userId="421e7e82-f274-4901-a9af-9ac0fab77e26" providerId="ADAL" clId="{D0CA64CA-822F-4777-83D1-12618471FB7A}" dt="2023-03-31T16:38:00.863" v="12950"/>
        <pc:sldMkLst>
          <pc:docMk/>
          <pc:sldMk cId="79379354" sldId="336"/>
        </pc:sldMkLst>
        <pc:graphicFrameChg chg="mod">
          <ac:chgData name="David  McVay" userId="421e7e82-f274-4901-a9af-9ac0fab77e26" providerId="ADAL" clId="{D0CA64CA-822F-4777-83D1-12618471FB7A}" dt="2023-03-31T16:38:00.831" v="12948"/>
          <ac:graphicFrameMkLst>
            <pc:docMk/>
            <pc:sldMk cId="79379354" sldId="336"/>
            <ac:graphicFrameMk id="3" creationId="{6AE2A58C-0191-C1EE-6E88-BE98912B3047}"/>
          </ac:graphicFrameMkLst>
        </pc:graphicFrameChg>
        <pc:graphicFrameChg chg="mod">
          <ac:chgData name="David  McVay" userId="421e7e82-f274-4901-a9af-9ac0fab77e26" providerId="ADAL" clId="{D0CA64CA-822F-4777-83D1-12618471FB7A}" dt="2023-03-31T16:38:00.847" v="12949"/>
          <ac:graphicFrameMkLst>
            <pc:docMk/>
            <pc:sldMk cId="79379354" sldId="336"/>
            <ac:graphicFrameMk id="5" creationId="{805D4024-73FB-9D40-7609-A3DEAC47167F}"/>
          </ac:graphicFrameMkLst>
        </pc:graphicFrameChg>
        <pc:graphicFrameChg chg="mod">
          <ac:chgData name="David  McVay" userId="421e7e82-f274-4901-a9af-9ac0fab77e26" providerId="ADAL" clId="{D0CA64CA-822F-4777-83D1-12618471FB7A}" dt="2023-03-31T16:38:00.863" v="12950"/>
          <ac:graphicFrameMkLst>
            <pc:docMk/>
            <pc:sldMk cId="79379354" sldId="336"/>
            <ac:graphicFrameMk id="6" creationId="{B6B56AD5-C723-F0B2-E178-044C8DFAECAE}"/>
          </ac:graphicFrameMkLst>
        </pc:graphicFrameChg>
      </pc:sldChg>
      <pc:sldChg chg="modSp">
        <pc:chgData name="David  McVay" userId="421e7e82-f274-4901-a9af-9ac0fab77e26" providerId="ADAL" clId="{D0CA64CA-822F-4777-83D1-12618471FB7A}" dt="2023-03-31T16:38:00.909" v="12953"/>
        <pc:sldMkLst>
          <pc:docMk/>
          <pc:sldMk cId="3428567673" sldId="337"/>
        </pc:sldMkLst>
        <pc:graphicFrameChg chg="mod">
          <ac:chgData name="David  McVay" userId="421e7e82-f274-4901-a9af-9ac0fab77e26" providerId="ADAL" clId="{D0CA64CA-822F-4777-83D1-12618471FB7A}" dt="2023-03-31T16:38:00.878" v="12951"/>
          <ac:graphicFrameMkLst>
            <pc:docMk/>
            <pc:sldMk cId="3428567673" sldId="337"/>
            <ac:graphicFrameMk id="3" creationId="{E2D78BB2-3021-AB58-9017-AA0E988DDDE2}"/>
          </ac:graphicFrameMkLst>
        </pc:graphicFrameChg>
        <pc:graphicFrameChg chg="mod">
          <ac:chgData name="David  McVay" userId="421e7e82-f274-4901-a9af-9ac0fab77e26" providerId="ADAL" clId="{D0CA64CA-822F-4777-83D1-12618471FB7A}" dt="2023-03-31T16:38:00.878" v="12952"/>
          <ac:graphicFrameMkLst>
            <pc:docMk/>
            <pc:sldMk cId="3428567673" sldId="337"/>
            <ac:graphicFrameMk id="6" creationId="{18F26FFE-B80B-C8BA-9352-E3A44F7A0591}"/>
          </ac:graphicFrameMkLst>
        </pc:graphicFrameChg>
        <pc:graphicFrameChg chg="mod">
          <ac:chgData name="David  McVay" userId="421e7e82-f274-4901-a9af-9ac0fab77e26" providerId="ADAL" clId="{D0CA64CA-822F-4777-83D1-12618471FB7A}" dt="2023-03-31T16:38:00.909" v="12953"/>
          <ac:graphicFrameMkLst>
            <pc:docMk/>
            <pc:sldMk cId="3428567673" sldId="337"/>
            <ac:graphicFrameMk id="7" creationId="{5BCE4844-3C34-DCC5-4105-E4B3EB88C4BB}"/>
          </ac:graphicFrameMkLst>
        </pc:graphicFrameChg>
      </pc:sldChg>
      <pc:sldChg chg="modSp">
        <pc:chgData name="David  McVay" userId="421e7e82-f274-4901-a9af-9ac0fab77e26" providerId="ADAL" clId="{D0CA64CA-822F-4777-83D1-12618471FB7A}" dt="2023-03-31T16:38:00.925" v="12955"/>
        <pc:sldMkLst>
          <pc:docMk/>
          <pc:sldMk cId="2384882478" sldId="338"/>
        </pc:sldMkLst>
        <pc:graphicFrameChg chg="mod">
          <ac:chgData name="David  McVay" userId="421e7e82-f274-4901-a9af-9ac0fab77e26" providerId="ADAL" clId="{D0CA64CA-822F-4777-83D1-12618471FB7A}" dt="2023-03-31T16:38:00.909" v="12954"/>
          <ac:graphicFrameMkLst>
            <pc:docMk/>
            <pc:sldMk cId="2384882478" sldId="338"/>
            <ac:graphicFrameMk id="3" creationId="{B9B5EBF3-21FF-CEC5-A65A-BC4141FFF5D7}"/>
          </ac:graphicFrameMkLst>
        </pc:graphicFrameChg>
        <pc:graphicFrameChg chg="mod">
          <ac:chgData name="David  McVay" userId="421e7e82-f274-4901-a9af-9ac0fab77e26" providerId="ADAL" clId="{D0CA64CA-822F-4777-83D1-12618471FB7A}" dt="2023-03-31T16:38:00.925" v="12955"/>
          <ac:graphicFrameMkLst>
            <pc:docMk/>
            <pc:sldMk cId="2384882478" sldId="338"/>
            <ac:graphicFrameMk id="5" creationId="{BC911269-05EA-A2B4-4D6F-DE986C6214B7}"/>
          </ac:graphicFrameMkLst>
        </pc:graphicFrameChg>
      </pc:sldChg>
      <pc:sldChg chg="addSp delSp modSp mod">
        <pc:chgData name="David  McVay" userId="421e7e82-f274-4901-a9af-9ac0fab77e26" providerId="ADAL" clId="{D0CA64CA-822F-4777-83D1-12618471FB7A}" dt="2023-03-31T18:08:58.773" v="13084" actId="1076"/>
        <pc:sldMkLst>
          <pc:docMk/>
          <pc:sldMk cId="2934773899" sldId="339"/>
        </pc:sldMkLst>
        <pc:graphicFrameChg chg="mod">
          <ac:chgData name="David  McVay" userId="421e7e82-f274-4901-a9af-9ac0fab77e26" providerId="ADAL" clId="{D0CA64CA-822F-4777-83D1-12618471FB7A}" dt="2023-03-31T16:38:00.941" v="12956"/>
          <ac:graphicFrameMkLst>
            <pc:docMk/>
            <pc:sldMk cId="2934773899" sldId="339"/>
            <ac:graphicFrameMk id="5" creationId="{625E64DE-1782-8414-A70E-4602962DAB59}"/>
          </ac:graphicFrameMkLst>
        </pc:graphicFrameChg>
        <pc:picChg chg="del">
          <ac:chgData name="David  McVay" userId="421e7e82-f274-4901-a9af-9ac0fab77e26" providerId="ADAL" clId="{D0CA64CA-822F-4777-83D1-12618471FB7A}" dt="2023-03-31T18:08:49.696" v="13082" actId="478"/>
          <ac:picMkLst>
            <pc:docMk/>
            <pc:sldMk cId="2934773899" sldId="339"/>
            <ac:picMk id="3" creationId="{3D16BD4F-B1AF-D8CD-257D-DAB03718AE6C}"/>
          </ac:picMkLst>
        </pc:picChg>
        <pc:picChg chg="add mod">
          <ac:chgData name="David  McVay" userId="421e7e82-f274-4901-a9af-9ac0fab77e26" providerId="ADAL" clId="{D0CA64CA-822F-4777-83D1-12618471FB7A}" dt="2023-03-31T18:08:58.773" v="13084" actId="1076"/>
          <ac:picMkLst>
            <pc:docMk/>
            <pc:sldMk cId="2934773899" sldId="339"/>
            <ac:picMk id="7" creationId="{91DAF910-5610-6FD6-E94B-56F5C5D67AD0}"/>
          </ac:picMkLst>
        </pc:picChg>
      </pc:sldChg>
      <pc:sldChg chg="modSp mod">
        <pc:chgData name="David  McVay" userId="421e7e82-f274-4901-a9af-9ac0fab77e26" providerId="ADAL" clId="{D0CA64CA-822F-4777-83D1-12618471FB7A}" dt="2023-03-31T18:09:31.291" v="13093" actId="20577"/>
        <pc:sldMkLst>
          <pc:docMk/>
          <pc:sldMk cId="201755295" sldId="340"/>
        </pc:sldMkLst>
        <pc:spChg chg="mod">
          <ac:chgData name="David  McVay" userId="421e7e82-f274-4901-a9af-9ac0fab77e26" providerId="ADAL" clId="{D0CA64CA-822F-4777-83D1-12618471FB7A}" dt="2023-03-31T18:09:31.291" v="13093" actId="20577"/>
          <ac:spMkLst>
            <pc:docMk/>
            <pc:sldMk cId="201755295" sldId="340"/>
            <ac:spMk id="16" creationId="{A02D2A1A-55D1-ED40-933B-3BDD921F6417}"/>
          </ac:spMkLst>
        </pc:spChg>
        <pc:graphicFrameChg chg="mod">
          <ac:chgData name="David  McVay" userId="421e7e82-f274-4901-a9af-9ac0fab77e26" providerId="ADAL" clId="{D0CA64CA-822F-4777-83D1-12618471FB7A}" dt="2023-03-31T16:38:00.956" v="12957"/>
          <ac:graphicFrameMkLst>
            <pc:docMk/>
            <pc:sldMk cId="201755295" sldId="340"/>
            <ac:graphicFrameMk id="5" creationId="{BFEF70C8-49CF-AB4D-E452-58D4F0E118FC}"/>
          </ac:graphicFrameMkLst>
        </pc:graphicFrameChg>
        <pc:graphicFrameChg chg="mod">
          <ac:chgData name="David  McVay" userId="421e7e82-f274-4901-a9af-9ac0fab77e26" providerId="ADAL" clId="{D0CA64CA-822F-4777-83D1-12618471FB7A}" dt="2023-03-31T16:38:00.979" v="12958"/>
          <ac:graphicFrameMkLst>
            <pc:docMk/>
            <pc:sldMk cId="201755295" sldId="340"/>
            <ac:graphicFrameMk id="7" creationId="{F7C59385-2374-7F5B-C728-04CB8C2920D4}"/>
          </ac:graphicFrameMkLst>
        </pc:graphicFrameChg>
        <pc:graphicFrameChg chg="mod">
          <ac:chgData name="David  McVay" userId="421e7e82-f274-4901-a9af-9ac0fab77e26" providerId="ADAL" clId="{D0CA64CA-822F-4777-83D1-12618471FB7A}" dt="2023-03-31T16:38:00.979" v="12959"/>
          <ac:graphicFrameMkLst>
            <pc:docMk/>
            <pc:sldMk cId="201755295" sldId="340"/>
            <ac:graphicFrameMk id="11" creationId="{BC01BEF8-CCD2-0B94-EE6B-A9F09477DA12}"/>
          </ac:graphicFrameMkLst>
        </pc:graphicFrameChg>
      </pc:sldChg>
      <pc:sldChg chg="modSp">
        <pc:chgData name="David  McVay" userId="421e7e82-f274-4901-a9af-9ac0fab77e26" providerId="ADAL" clId="{D0CA64CA-822F-4777-83D1-12618471FB7A}" dt="2023-03-31T16:38:01.025" v="12962"/>
        <pc:sldMkLst>
          <pc:docMk/>
          <pc:sldMk cId="219004800" sldId="341"/>
        </pc:sldMkLst>
        <pc:graphicFrameChg chg="mod">
          <ac:chgData name="David  McVay" userId="421e7e82-f274-4901-a9af-9ac0fab77e26" providerId="ADAL" clId="{D0CA64CA-822F-4777-83D1-12618471FB7A}" dt="2023-03-31T16:38:00.994" v="12960"/>
          <ac:graphicFrameMkLst>
            <pc:docMk/>
            <pc:sldMk cId="219004800" sldId="341"/>
            <ac:graphicFrameMk id="3" creationId="{525AD362-D7E6-3B40-D06E-07D1729F5C1A}"/>
          </ac:graphicFrameMkLst>
        </pc:graphicFrameChg>
        <pc:graphicFrameChg chg="mod">
          <ac:chgData name="David  McVay" userId="421e7e82-f274-4901-a9af-9ac0fab77e26" providerId="ADAL" clId="{D0CA64CA-822F-4777-83D1-12618471FB7A}" dt="2023-03-31T16:38:00.994" v="12961"/>
          <ac:graphicFrameMkLst>
            <pc:docMk/>
            <pc:sldMk cId="219004800" sldId="341"/>
            <ac:graphicFrameMk id="6" creationId="{64350C91-A150-E079-27EC-AD7C9F65A58B}"/>
          </ac:graphicFrameMkLst>
        </pc:graphicFrameChg>
        <pc:graphicFrameChg chg="mod">
          <ac:chgData name="David  McVay" userId="421e7e82-f274-4901-a9af-9ac0fab77e26" providerId="ADAL" clId="{D0CA64CA-822F-4777-83D1-12618471FB7A}" dt="2023-03-31T16:38:01.025" v="12962"/>
          <ac:graphicFrameMkLst>
            <pc:docMk/>
            <pc:sldMk cId="219004800" sldId="341"/>
            <ac:graphicFrameMk id="7" creationId="{1656ACAD-6B9F-CEA1-DEF7-0C152195B41D}"/>
          </ac:graphicFrameMkLst>
        </pc:graphicFrameChg>
      </pc:sldChg>
      <pc:sldChg chg="modSp">
        <pc:chgData name="David  McVay" userId="421e7e82-f274-4901-a9af-9ac0fab77e26" providerId="ADAL" clId="{D0CA64CA-822F-4777-83D1-12618471FB7A}" dt="2023-03-31T16:38:01.072" v="12965"/>
        <pc:sldMkLst>
          <pc:docMk/>
          <pc:sldMk cId="2667988713" sldId="342"/>
        </pc:sldMkLst>
        <pc:graphicFrameChg chg="mod">
          <ac:chgData name="David  McVay" userId="421e7e82-f274-4901-a9af-9ac0fab77e26" providerId="ADAL" clId="{D0CA64CA-822F-4777-83D1-12618471FB7A}" dt="2023-03-31T16:38:01.025" v="12963"/>
          <ac:graphicFrameMkLst>
            <pc:docMk/>
            <pc:sldMk cId="2667988713" sldId="342"/>
            <ac:graphicFrameMk id="3" creationId="{E8A1AF13-43C5-D643-5548-0598BF323BCC}"/>
          </ac:graphicFrameMkLst>
        </pc:graphicFrameChg>
        <pc:graphicFrameChg chg="mod">
          <ac:chgData name="David  McVay" userId="421e7e82-f274-4901-a9af-9ac0fab77e26" providerId="ADAL" clId="{D0CA64CA-822F-4777-83D1-12618471FB7A}" dt="2023-03-31T16:38:01.041" v="12964"/>
          <ac:graphicFrameMkLst>
            <pc:docMk/>
            <pc:sldMk cId="2667988713" sldId="342"/>
            <ac:graphicFrameMk id="5" creationId="{0D51F28D-5FC8-7E30-ECDF-C41094A38123}"/>
          </ac:graphicFrameMkLst>
        </pc:graphicFrameChg>
        <pc:graphicFrameChg chg="mod">
          <ac:chgData name="David  McVay" userId="421e7e82-f274-4901-a9af-9ac0fab77e26" providerId="ADAL" clId="{D0CA64CA-822F-4777-83D1-12618471FB7A}" dt="2023-03-31T16:38:01.072" v="12965"/>
          <ac:graphicFrameMkLst>
            <pc:docMk/>
            <pc:sldMk cId="2667988713" sldId="342"/>
            <ac:graphicFrameMk id="7" creationId="{10951404-03A1-D96D-6D5A-0A687C18D362}"/>
          </ac:graphicFrameMkLst>
        </pc:graphicFrameChg>
      </pc:sldChg>
      <pc:sldChg chg="modSp">
        <pc:chgData name="David  McVay" userId="421e7e82-f274-4901-a9af-9ac0fab77e26" providerId="ADAL" clId="{D0CA64CA-822F-4777-83D1-12618471FB7A}" dt="2023-03-31T16:38:01.094" v="12967"/>
        <pc:sldMkLst>
          <pc:docMk/>
          <pc:sldMk cId="2018093958" sldId="343"/>
        </pc:sldMkLst>
        <pc:graphicFrameChg chg="mod">
          <ac:chgData name="David  McVay" userId="421e7e82-f274-4901-a9af-9ac0fab77e26" providerId="ADAL" clId="{D0CA64CA-822F-4777-83D1-12618471FB7A}" dt="2023-03-31T16:38:01.079" v="12966"/>
          <ac:graphicFrameMkLst>
            <pc:docMk/>
            <pc:sldMk cId="2018093958" sldId="343"/>
            <ac:graphicFrameMk id="3" creationId="{B6184184-E46E-14FD-AFF4-93C933501D4A}"/>
          </ac:graphicFrameMkLst>
        </pc:graphicFrameChg>
        <pc:graphicFrameChg chg="mod">
          <ac:chgData name="David  McVay" userId="421e7e82-f274-4901-a9af-9ac0fab77e26" providerId="ADAL" clId="{D0CA64CA-822F-4777-83D1-12618471FB7A}" dt="2023-03-31T16:38:01.094" v="12967"/>
          <ac:graphicFrameMkLst>
            <pc:docMk/>
            <pc:sldMk cId="2018093958" sldId="343"/>
            <ac:graphicFrameMk id="5" creationId="{3EEECBC0-2E87-FCE5-E8D8-EC24C82EA73D}"/>
          </ac:graphicFrameMkLst>
        </pc:graphicFrameChg>
      </pc:sldChg>
      <pc:sldChg chg="addSp delSp modSp mod">
        <pc:chgData name="David  McVay" userId="421e7e82-f274-4901-a9af-9ac0fab77e26" providerId="ADAL" clId="{D0CA64CA-822F-4777-83D1-12618471FB7A}" dt="2023-03-31T18:10:28.705" v="13096" actId="1076"/>
        <pc:sldMkLst>
          <pc:docMk/>
          <pc:sldMk cId="2532859554" sldId="344"/>
        </pc:sldMkLst>
        <pc:graphicFrameChg chg="mod">
          <ac:chgData name="David  McVay" userId="421e7e82-f274-4901-a9af-9ac0fab77e26" providerId="ADAL" clId="{D0CA64CA-822F-4777-83D1-12618471FB7A}" dt="2023-03-31T16:38:01.094" v="12968"/>
          <ac:graphicFrameMkLst>
            <pc:docMk/>
            <pc:sldMk cId="2532859554" sldId="344"/>
            <ac:graphicFrameMk id="3" creationId="{44504436-7D02-7542-42E4-B7FFDCBFC6B0}"/>
          </ac:graphicFrameMkLst>
        </pc:graphicFrameChg>
        <pc:picChg chg="del">
          <ac:chgData name="David  McVay" userId="421e7e82-f274-4901-a9af-9ac0fab77e26" providerId="ADAL" clId="{D0CA64CA-822F-4777-83D1-12618471FB7A}" dt="2023-03-31T18:10:21.773" v="13094" actId="478"/>
          <ac:picMkLst>
            <pc:docMk/>
            <pc:sldMk cId="2532859554" sldId="344"/>
            <ac:picMk id="5" creationId="{E468012D-2EC4-E7C3-824B-BC6A4447EE8D}"/>
          </ac:picMkLst>
        </pc:picChg>
        <pc:picChg chg="add mod">
          <ac:chgData name="David  McVay" userId="421e7e82-f274-4901-a9af-9ac0fab77e26" providerId="ADAL" clId="{D0CA64CA-822F-4777-83D1-12618471FB7A}" dt="2023-03-31T18:10:28.705" v="13096" actId="1076"/>
          <ac:picMkLst>
            <pc:docMk/>
            <pc:sldMk cId="2532859554" sldId="344"/>
            <ac:picMk id="6" creationId="{CF2FADB0-AD7F-83BD-5A15-59C560C667EA}"/>
          </ac:picMkLst>
        </pc:picChg>
      </pc:sldChg>
      <pc:sldChg chg="modSp">
        <pc:chgData name="David  McVay" userId="421e7e82-f274-4901-a9af-9ac0fab77e26" providerId="ADAL" clId="{D0CA64CA-822F-4777-83D1-12618471FB7A}" dt="2023-03-31T16:38:01.141" v="12971"/>
        <pc:sldMkLst>
          <pc:docMk/>
          <pc:sldMk cId="3517225569" sldId="345"/>
        </pc:sldMkLst>
        <pc:graphicFrameChg chg="mod">
          <ac:chgData name="David  McVay" userId="421e7e82-f274-4901-a9af-9ac0fab77e26" providerId="ADAL" clId="{D0CA64CA-822F-4777-83D1-12618471FB7A}" dt="2023-03-31T16:38:01.110" v="12969"/>
          <ac:graphicFrameMkLst>
            <pc:docMk/>
            <pc:sldMk cId="3517225569" sldId="345"/>
            <ac:graphicFrameMk id="3" creationId="{5BC1D9FB-F15B-E8E8-ABD2-AD21FCECE5A8}"/>
          </ac:graphicFrameMkLst>
        </pc:graphicFrameChg>
        <pc:graphicFrameChg chg="mod">
          <ac:chgData name="David  McVay" userId="421e7e82-f274-4901-a9af-9ac0fab77e26" providerId="ADAL" clId="{D0CA64CA-822F-4777-83D1-12618471FB7A}" dt="2023-03-31T16:38:01.126" v="12970"/>
          <ac:graphicFrameMkLst>
            <pc:docMk/>
            <pc:sldMk cId="3517225569" sldId="345"/>
            <ac:graphicFrameMk id="6" creationId="{0B8220FB-4B59-CDBD-9D26-F1B026111C13}"/>
          </ac:graphicFrameMkLst>
        </pc:graphicFrameChg>
        <pc:graphicFrameChg chg="mod">
          <ac:chgData name="David  McVay" userId="421e7e82-f274-4901-a9af-9ac0fab77e26" providerId="ADAL" clId="{D0CA64CA-822F-4777-83D1-12618471FB7A}" dt="2023-03-31T16:38:01.141" v="12971"/>
          <ac:graphicFrameMkLst>
            <pc:docMk/>
            <pc:sldMk cId="3517225569" sldId="345"/>
            <ac:graphicFrameMk id="7" creationId="{1A58ACAF-BB7B-8D91-CFFB-71B7FBB0097F}"/>
          </ac:graphicFrameMkLst>
        </pc:graphicFrameChg>
      </pc:sldChg>
      <pc:sldChg chg="modSp">
        <pc:chgData name="David  McVay" userId="421e7e82-f274-4901-a9af-9ac0fab77e26" providerId="ADAL" clId="{D0CA64CA-822F-4777-83D1-12618471FB7A}" dt="2023-03-31T16:38:01.179" v="12974"/>
        <pc:sldMkLst>
          <pc:docMk/>
          <pc:sldMk cId="2895719652" sldId="346"/>
        </pc:sldMkLst>
        <pc:graphicFrameChg chg="mod">
          <ac:chgData name="David  McVay" userId="421e7e82-f274-4901-a9af-9ac0fab77e26" providerId="ADAL" clId="{D0CA64CA-822F-4777-83D1-12618471FB7A}" dt="2023-03-31T16:38:01.141" v="12972"/>
          <ac:graphicFrameMkLst>
            <pc:docMk/>
            <pc:sldMk cId="2895719652" sldId="346"/>
            <ac:graphicFrameMk id="3" creationId="{27FD2093-D215-0A4C-DBA9-3B929E353066}"/>
          </ac:graphicFrameMkLst>
        </pc:graphicFrameChg>
        <pc:graphicFrameChg chg="mod">
          <ac:chgData name="David  McVay" userId="421e7e82-f274-4901-a9af-9ac0fab77e26" providerId="ADAL" clId="{D0CA64CA-822F-4777-83D1-12618471FB7A}" dt="2023-03-31T16:38:01.157" v="12973"/>
          <ac:graphicFrameMkLst>
            <pc:docMk/>
            <pc:sldMk cId="2895719652" sldId="346"/>
            <ac:graphicFrameMk id="5" creationId="{F17E7CA4-2DA8-9271-E629-1AB6064239FC}"/>
          </ac:graphicFrameMkLst>
        </pc:graphicFrameChg>
        <pc:graphicFrameChg chg="mod">
          <ac:chgData name="David  McVay" userId="421e7e82-f274-4901-a9af-9ac0fab77e26" providerId="ADAL" clId="{D0CA64CA-822F-4777-83D1-12618471FB7A}" dt="2023-03-31T16:38:01.179" v="12974"/>
          <ac:graphicFrameMkLst>
            <pc:docMk/>
            <pc:sldMk cId="2895719652" sldId="346"/>
            <ac:graphicFrameMk id="6" creationId="{472477D0-2846-427B-80DD-7AB355F430C4}"/>
          </ac:graphicFrameMkLst>
        </pc:graphicFrameChg>
      </pc:sldChg>
      <pc:sldChg chg="modSp">
        <pc:chgData name="David  McVay" userId="421e7e82-f274-4901-a9af-9ac0fab77e26" providerId="ADAL" clId="{D0CA64CA-822F-4777-83D1-12618471FB7A}" dt="2023-03-31T16:38:00.640" v="12932"/>
        <pc:sldMkLst>
          <pc:docMk/>
          <pc:sldMk cId="1506891996" sldId="795"/>
        </pc:sldMkLst>
        <pc:graphicFrameChg chg="mod">
          <ac:chgData name="David  McVay" userId="421e7e82-f274-4901-a9af-9ac0fab77e26" providerId="ADAL" clId="{D0CA64CA-822F-4777-83D1-12618471FB7A}" dt="2023-03-31T16:38:00.640" v="12932"/>
          <ac:graphicFrameMkLst>
            <pc:docMk/>
            <pc:sldMk cId="1506891996" sldId="795"/>
            <ac:graphicFrameMk id="2" creationId="{E5EA0060-FC94-FCB6-DD79-AE3692E9545E}"/>
          </ac:graphicFrameMkLst>
        </pc:graphicFrameChg>
      </pc:sldChg>
      <pc:sldChg chg="modSp">
        <pc:chgData name="David  McVay" userId="421e7e82-f274-4901-a9af-9ac0fab77e26" providerId="ADAL" clId="{D0CA64CA-822F-4777-83D1-12618471FB7A}" dt="2023-03-31T16:38:00.192" v="12898"/>
        <pc:sldMkLst>
          <pc:docMk/>
          <pc:sldMk cId="178584172" sldId="796"/>
        </pc:sldMkLst>
        <pc:graphicFrameChg chg="mod">
          <ac:chgData name="David  McVay" userId="421e7e82-f274-4901-a9af-9ac0fab77e26" providerId="ADAL" clId="{D0CA64CA-822F-4777-83D1-12618471FB7A}" dt="2023-03-31T16:38:00.154" v="12896"/>
          <ac:graphicFrameMkLst>
            <pc:docMk/>
            <pc:sldMk cId="178584172" sldId="796"/>
            <ac:graphicFrameMk id="8" creationId="{B8FE9643-D9B9-1F33-216F-CA4FCEBA1F0F}"/>
          </ac:graphicFrameMkLst>
        </pc:graphicFrameChg>
        <pc:graphicFrameChg chg="mod">
          <ac:chgData name="David  McVay" userId="421e7e82-f274-4901-a9af-9ac0fab77e26" providerId="ADAL" clId="{D0CA64CA-822F-4777-83D1-12618471FB7A}" dt="2023-03-31T16:38:00.170" v="12897"/>
          <ac:graphicFrameMkLst>
            <pc:docMk/>
            <pc:sldMk cId="178584172" sldId="796"/>
            <ac:graphicFrameMk id="9" creationId="{0C0310CA-E235-96EC-5BB6-725D44AD097B}"/>
          </ac:graphicFrameMkLst>
        </pc:graphicFrameChg>
        <pc:graphicFrameChg chg="mod">
          <ac:chgData name="David  McVay" userId="421e7e82-f274-4901-a9af-9ac0fab77e26" providerId="ADAL" clId="{D0CA64CA-822F-4777-83D1-12618471FB7A}" dt="2023-03-31T16:38:00.192" v="12898"/>
          <ac:graphicFrameMkLst>
            <pc:docMk/>
            <pc:sldMk cId="178584172" sldId="796"/>
            <ac:graphicFrameMk id="10" creationId="{2DB2EDA9-4048-C09A-BCFA-8320FAEFF472}"/>
          </ac:graphicFrameMkLst>
        </pc:graphicFrameChg>
      </pc:sldChg>
    </pc:docChg>
  </pc:docChgLst>
  <pc:docChgLst>
    <pc:chgData name="David  McVay" userId="421e7e82-f274-4901-a9af-9ac0fab77e26" providerId="ADAL" clId="{0E152DF3-6390-2946-B502-2FA0AB26430B}"/>
    <pc:docChg chg="custSel modSld">
      <pc:chgData name="David  McVay" userId="421e7e82-f274-4901-a9af-9ac0fab77e26" providerId="ADAL" clId="{0E152DF3-6390-2946-B502-2FA0AB26430B}" dt="2022-04-05T17:49:54.448" v="6" actId="1076"/>
      <pc:docMkLst>
        <pc:docMk/>
      </pc:docMkLst>
      <pc:sldChg chg="addSp delSp modSp mod">
        <pc:chgData name="David  McVay" userId="421e7e82-f274-4901-a9af-9ac0fab77e26" providerId="ADAL" clId="{0E152DF3-6390-2946-B502-2FA0AB26430B}" dt="2022-04-05T17:49:54.448" v="6" actId="1076"/>
        <pc:sldMkLst>
          <pc:docMk/>
          <pc:sldMk cId="3517225569" sldId="345"/>
        </pc:sldMkLst>
        <pc:picChg chg="del">
          <ac:chgData name="David  McVay" userId="421e7e82-f274-4901-a9af-9ac0fab77e26" providerId="ADAL" clId="{0E152DF3-6390-2946-B502-2FA0AB26430B}" dt="2022-04-05T17:49:47.787" v="1" actId="478"/>
          <ac:picMkLst>
            <pc:docMk/>
            <pc:sldMk cId="3517225569" sldId="345"/>
            <ac:picMk id="5" creationId="{317C962F-8D52-CA45-BF42-F2B677A2CD64}"/>
          </ac:picMkLst>
        </pc:picChg>
        <pc:picChg chg="add mod">
          <ac:chgData name="David  McVay" userId="421e7e82-f274-4901-a9af-9ac0fab77e26" providerId="ADAL" clId="{0E152DF3-6390-2946-B502-2FA0AB26430B}" dt="2022-04-05T17:49:54.448" v="6" actId="1076"/>
          <ac:picMkLst>
            <pc:docMk/>
            <pc:sldMk cId="3517225569" sldId="345"/>
            <ac:picMk id="9" creationId="{9809C089-89AD-3B49-A557-1117A92E009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ROE and Productivity</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ROE</c:v>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Statement'!$AV$187:$AV$194</c:f>
              <c:numCache>
                <c:formatCode>0.0%</c:formatCode>
                <c:ptCount val="8"/>
                <c:pt idx="0">
                  <c:v>9.6893652944552183E-2</c:v>
                </c:pt>
                <c:pt idx="1">
                  <c:v>9.3501450138489484E-2</c:v>
                </c:pt>
                <c:pt idx="2">
                  <c:v>0.11234868893359017</c:v>
                </c:pt>
                <c:pt idx="3">
                  <c:v>0.11673641229917521</c:v>
                </c:pt>
                <c:pt idx="4">
                  <c:v>0.10989491515248377</c:v>
                </c:pt>
                <c:pt idx="5">
                  <c:v>0.10821609537886247</c:v>
                </c:pt>
                <c:pt idx="6">
                  <c:v>2.5096854457116801E-2</c:v>
                </c:pt>
                <c:pt idx="7">
                  <c:v>5.4028259803010258E-2</c:v>
                </c:pt>
              </c:numCache>
            </c:numRef>
          </c:val>
          <c:smooth val="0"/>
          <c:extLst>
            <c:ext xmlns:c16="http://schemas.microsoft.com/office/drawing/2014/chart" uri="{C3380CC4-5D6E-409C-BE32-E72D297353CC}">
              <c16:uniqueId val="{00000000-7ACF-044D-8BC9-CC9C172B38A2}"/>
            </c:ext>
          </c:extLst>
        </c:ser>
        <c:dLbls>
          <c:showLegendKey val="0"/>
          <c:showVal val="0"/>
          <c:showCatName val="0"/>
          <c:showSerName val="0"/>
          <c:showPercent val="0"/>
          <c:showBubbleSize val="0"/>
        </c:dLbls>
        <c:marker val="1"/>
        <c:smooth val="0"/>
        <c:axId val="1873973856"/>
        <c:axId val="1874471200"/>
      </c:lineChart>
      <c:lineChart>
        <c:grouping val="standard"/>
        <c:varyColors val="0"/>
        <c:ser>
          <c:idx val="1"/>
          <c:order val="1"/>
          <c:tx>
            <c:v>Expense to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Statement'!$AV$198:$AV$205</c:f>
              <c:numCache>
                <c:formatCode>0.0%</c:formatCode>
                <c:ptCount val="8"/>
                <c:pt idx="0">
                  <c:v>0.43433225967516131</c:v>
                </c:pt>
                <c:pt idx="1">
                  <c:v>0.42919418231151368</c:v>
                </c:pt>
                <c:pt idx="2">
                  <c:v>0.37300413096059382</c:v>
                </c:pt>
                <c:pt idx="3">
                  <c:v>0.33467477346603602</c:v>
                </c:pt>
                <c:pt idx="4">
                  <c:v>0.33388877467476025</c:v>
                </c:pt>
                <c:pt idx="5">
                  <c:v>0.32889071077208243</c:v>
                </c:pt>
                <c:pt idx="6">
                  <c:v>0.33768732208395152</c:v>
                </c:pt>
                <c:pt idx="7">
                  <c:v>0.33438377158995025</c:v>
                </c:pt>
              </c:numCache>
            </c:numRef>
          </c:val>
          <c:smooth val="0"/>
          <c:extLst>
            <c:ext xmlns:c16="http://schemas.microsoft.com/office/drawing/2014/chart" uri="{C3380CC4-5D6E-409C-BE32-E72D297353CC}">
              <c16:uniqueId val="{00000001-7ACF-044D-8BC9-CC9C172B38A2}"/>
            </c:ext>
          </c:extLst>
        </c:ser>
        <c:dLbls>
          <c:showLegendKey val="0"/>
          <c:showVal val="0"/>
          <c:showCatName val="0"/>
          <c:showSerName val="0"/>
          <c:showPercent val="0"/>
          <c:showBubbleSize val="0"/>
        </c:dLbls>
        <c:marker val="1"/>
        <c:smooth val="0"/>
        <c:axId val="1682582832"/>
        <c:axId val="1472061904"/>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valAx>
        <c:axId val="14720619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Expense to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582832"/>
        <c:crosses val="max"/>
        <c:crossBetween val="between"/>
      </c:valAx>
      <c:catAx>
        <c:axId val="1682582832"/>
        <c:scaling>
          <c:orientation val="minMax"/>
        </c:scaling>
        <c:delete val="1"/>
        <c:axPos val="b"/>
        <c:numFmt formatCode="General" sourceLinked="1"/>
        <c:majorTickMark val="out"/>
        <c:minorTickMark val="none"/>
        <c:tickLblPos val="nextTo"/>
        <c:crossAx val="147206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Trust</a:t>
            </a:r>
          </a:p>
          <a:p>
            <a:pPr>
              <a:defRPr/>
            </a:pPr>
            <a:r>
              <a:rPr lang="en-US" sz="1000"/>
              <a:t>%</a:t>
            </a:r>
            <a:r>
              <a:rPr lang="en-US" sz="1000" baseline="0"/>
              <a:t> Change in share of Revenue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Profiles!$G$2</c:f>
              <c:strCache>
                <c:ptCount val="1"/>
                <c:pt idx="0">
                  <c:v>Total Revenue $M</c:v>
                </c:pt>
              </c:strCache>
            </c:strRef>
          </c:tx>
          <c:spPr>
            <a:ln w="28575" cap="rnd">
              <a:solidFill>
                <a:schemeClr val="accent1"/>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Statement'!$AV$220:$AV$227</c:f>
              <c:numCache>
                <c:formatCode>0.00%</c:formatCode>
                <c:ptCount val="8"/>
                <c:pt idx="0">
                  <c:v>0</c:v>
                </c:pt>
                <c:pt idx="1">
                  <c:v>-1.5283958772665217E-3</c:v>
                </c:pt>
                <c:pt idx="2">
                  <c:v>0.10381455244700832</c:v>
                </c:pt>
                <c:pt idx="3">
                  <c:v>0.1817120589015937</c:v>
                </c:pt>
                <c:pt idx="4">
                  <c:v>0.14568708795954868</c:v>
                </c:pt>
                <c:pt idx="5">
                  <c:v>0.15329160167704403</c:v>
                </c:pt>
                <c:pt idx="6">
                  <c:v>0.16744144387015572</c:v>
                </c:pt>
                <c:pt idx="7">
                  <c:v>0.21946220298055763</c:v>
                </c:pt>
              </c:numCache>
            </c:numRef>
          </c:val>
          <c:smooth val="0"/>
          <c:extLst>
            <c:ext xmlns:c16="http://schemas.microsoft.com/office/drawing/2014/chart" uri="{C3380CC4-5D6E-409C-BE32-E72D297353CC}">
              <c16:uniqueId val="{00000000-6696-FB49-B166-66CE65589002}"/>
            </c:ext>
          </c:extLst>
        </c:ser>
        <c:ser>
          <c:idx val="1"/>
          <c:order val="1"/>
          <c:tx>
            <c:v>IMAC Revenue</c:v>
          </c:tx>
          <c:spPr>
            <a:ln w="28575" cap="rnd">
              <a:solidFill>
                <a:schemeClr val="accent2"/>
              </a:solidFill>
              <a:round/>
            </a:ln>
            <a:effectLst/>
          </c:spPr>
          <c:marker>
            <c:symbol val="none"/>
          </c:marker>
          <c:cat>
            <c:strRef>
              <c:f>'Trust Income Statement'!$A$229:$A$236</c:f>
              <c:strCache>
                <c:ptCount val="8"/>
                <c:pt idx="0">
                  <c:v> Q4 2016 </c:v>
                </c:pt>
                <c:pt idx="1">
                  <c:v> Q4 2017 </c:v>
                </c:pt>
                <c:pt idx="2">
                  <c:v> Q4 2018 </c:v>
                </c:pt>
                <c:pt idx="3">
                  <c:v> Q4 2019 </c:v>
                </c:pt>
                <c:pt idx="4">
                  <c:v> Q4 2020 </c:v>
                </c:pt>
                <c:pt idx="5">
                  <c:v> Q1 2021 </c:v>
                </c:pt>
                <c:pt idx="6">
                  <c:v> Q2 2021 </c:v>
                </c:pt>
                <c:pt idx="7">
                  <c:v> Q3 2021 </c:v>
                </c:pt>
              </c:strCache>
            </c:strRef>
          </c:cat>
          <c:val>
            <c:numRef>
              <c:f>'Trust Income Statement'!$AV$240:$AV$247</c:f>
              <c:numCache>
                <c:formatCode>0.00%</c:formatCode>
                <c:ptCount val="8"/>
                <c:pt idx="0">
                  <c:v>0</c:v>
                </c:pt>
                <c:pt idx="1">
                  <c:v>-2.3820923580558519E-2</c:v>
                </c:pt>
                <c:pt idx="2">
                  <c:v>-2.3298332639919667E-2</c:v>
                </c:pt>
                <c:pt idx="3">
                  <c:v>9.1234019922826533E-3</c:v>
                </c:pt>
                <c:pt idx="4">
                  <c:v>3.0295455394180385E-2</c:v>
                </c:pt>
                <c:pt idx="5">
                  <c:v>1.271614615710231E-2</c:v>
                </c:pt>
                <c:pt idx="6">
                  <c:v>4.6677652968768232E-2</c:v>
                </c:pt>
                <c:pt idx="7">
                  <c:v>9.2943550442870795E-2</c:v>
                </c:pt>
              </c:numCache>
            </c:numRef>
          </c:val>
          <c:smooth val="0"/>
          <c:extLst>
            <c:ext xmlns:c16="http://schemas.microsoft.com/office/drawing/2014/chart" uri="{C3380CC4-5D6E-409C-BE32-E72D297353CC}">
              <c16:uniqueId val="{00000001-6696-FB49-B166-66CE65589002}"/>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97000" cy="461094"/>
          </a:xfrm>
          <a:prstGeom prst="rect">
            <a:avLst/>
          </a:prstGeom>
          <a:noFill/>
          <a:ln>
            <a:noFill/>
          </a:ln>
          <a:effectLst/>
        </p:spPr>
        <p:txBody>
          <a:bodyPr vert="horz" wrap="square" lIns="94265" tIns="47134" rIns="94265" bIns="47134" numCol="1" anchor="t" anchorCtr="0" compatLnSpc="1">
            <a:prstTxWarp prst="textNoShape">
              <a:avLst/>
            </a:prstTxWarp>
          </a:bodyPr>
          <a:lstStyle>
            <a:lvl1pPr algn="l" defTabSz="942380" eaLnBrk="0" hangingPunct="0">
              <a:defRPr sz="1300" b="0">
                <a:latin typeface="Arial" charset="0"/>
                <a:cs typeface="+mn-cs"/>
              </a:defRPr>
            </a:lvl1pPr>
          </a:lstStyle>
          <a:p>
            <a:pPr>
              <a:defRPr/>
            </a:pPr>
            <a:endParaRPr lang="en-US"/>
          </a:p>
        </p:txBody>
      </p:sp>
      <p:sp>
        <p:nvSpPr>
          <p:cNvPr id="46083" name="Rectangle 3"/>
          <p:cNvSpPr>
            <a:spLocks noGrp="1" noChangeArrowheads="1"/>
          </p:cNvSpPr>
          <p:nvPr>
            <p:ph type="dt" sz="quarter" idx="1"/>
          </p:nvPr>
        </p:nvSpPr>
        <p:spPr bwMode="auto">
          <a:xfrm>
            <a:off x="4028392" y="1"/>
            <a:ext cx="3101910" cy="461094"/>
          </a:xfrm>
          <a:prstGeom prst="rect">
            <a:avLst/>
          </a:prstGeom>
          <a:noFill/>
          <a:ln>
            <a:noFill/>
          </a:ln>
          <a:effectLst/>
        </p:spPr>
        <p:txBody>
          <a:bodyPr vert="horz" wrap="square" lIns="94265" tIns="47134" rIns="94265" bIns="47134" numCol="1" anchor="t" anchorCtr="0" compatLnSpc="1">
            <a:prstTxWarp prst="textNoShape">
              <a:avLst/>
            </a:prstTxWarp>
          </a:bodyPr>
          <a:lstStyle>
            <a:lvl1pPr algn="r" defTabSz="942380" eaLnBrk="0" hangingPunct="0">
              <a:defRPr sz="1300" b="0">
                <a:latin typeface="Arial" charset="0"/>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52667"/>
            <a:ext cx="3097000" cy="462581"/>
          </a:xfrm>
          <a:prstGeom prst="rect">
            <a:avLst/>
          </a:prstGeom>
          <a:noFill/>
          <a:ln>
            <a:noFill/>
          </a:ln>
          <a:effectLst/>
        </p:spPr>
        <p:txBody>
          <a:bodyPr vert="horz" wrap="square" lIns="94265" tIns="47134" rIns="94265" bIns="47134" numCol="1" anchor="b" anchorCtr="0" compatLnSpc="1">
            <a:prstTxWarp prst="textNoShape">
              <a:avLst/>
            </a:prstTxWarp>
          </a:bodyPr>
          <a:lstStyle>
            <a:lvl1pPr algn="l" defTabSz="942380" eaLnBrk="0" hangingPunct="0">
              <a:defRPr sz="1300" b="0">
                <a:latin typeface="Arial" charset="0"/>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28392" y="8952667"/>
            <a:ext cx="3101910" cy="462581"/>
          </a:xfrm>
          <a:prstGeom prst="rect">
            <a:avLst/>
          </a:prstGeom>
          <a:noFill/>
          <a:ln>
            <a:noFill/>
          </a:ln>
          <a:effectLst/>
        </p:spPr>
        <p:txBody>
          <a:bodyPr vert="horz" wrap="square" lIns="94265" tIns="47134" rIns="94265" bIns="47134" numCol="1" anchor="b" anchorCtr="0" compatLnSpc="1">
            <a:prstTxWarp prst="textNoShape">
              <a:avLst/>
            </a:prstTxWarp>
          </a:bodyPr>
          <a:lstStyle>
            <a:lvl1pPr algn="r" defTabSz="941398" eaLnBrk="0" hangingPunct="0">
              <a:defRPr sz="1300" b="0" smtClean="0">
                <a:latin typeface="Arial" panose="020B0604020202020204" pitchFamily="34" charset="0"/>
              </a:defRPr>
            </a:lvl1pPr>
          </a:lstStyle>
          <a:p>
            <a:pPr>
              <a:defRPr/>
            </a:pPr>
            <a:fld id="{D5C07744-985A-4A71-9C1D-68A7FE23C592}" type="slidenum">
              <a:rPr lang="en-US"/>
              <a:pPr>
                <a:defRPr/>
              </a:pPr>
              <a:t>‹#›</a:t>
            </a:fld>
            <a:endParaRPr lang="en-US"/>
          </a:p>
        </p:txBody>
      </p:sp>
    </p:spTree>
    <p:extLst>
      <p:ext uri="{BB962C8B-B14F-4D97-AF65-F5344CB8AC3E}">
        <p14:creationId xmlns:p14="http://schemas.microsoft.com/office/powerpoint/2010/main" val="101090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1"/>
            <a:ext cx="3097000" cy="461094"/>
          </a:xfrm>
          <a:prstGeom prst="rect">
            <a:avLst/>
          </a:prstGeom>
          <a:noFill/>
          <a:ln>
            <a:noFill/>
          </a:ln>
          <a:effectLst/>
        </p:spPr>
        <p:txBody>
          <a:bodyPr vert="horz" wrap="square" lIns="94265" tIns="47134" rIns="94265" bIns="47134" numCol="1" anchor="ctr" anchorCtr="0" compatLnSpc="1">
            <a:prstTxWarp prst="textNoShape">
              <a:avLst/>
            </a:prstTxWarp>
          </a:bodyPr>
          <a:lstStyle>
            <a:lvl1pPr algn="l" defTabSz="942380" eaLnBrk="0" hangingPunct="0">
              <a:defRPr sz="1300" b="0">
                <a:latin typeface="Arial" charset="0"/>
                <a:cs typeface="+mn-cs"/>
              </a:defRPr>
            </a:lvl1pPr>
          </a:lstStyle>
          <a:p>
            <a:pPr>
              <a:defRPr/>
            </a:pPr>
            <a:endParaRPr lang="en-US"/>
          </a:p>
        </p:txBody>
      </p:sp>
      <p:sp>
        <p:nvSpPr>
          <p:cNvPr id="41987" name="Rectangle 3"/>
          <p:cNvSpPr>
            <a:spLocks noGrp="1" noChangeArrowheads="1"/>
          </p:cNvSpPr>
          <p:nvPr>
            <p:ph type="dt" idx="1"/>
          </p:nvPr>
        </p:nvSpPr>
        <p:spPr bwMode="auto">
          <a:xfrm>
            <a:off x="4028392" y="1"/>
            <a:ext cx="3101910" cy="461094"/>
          </a:xfrm>
          <a:prstGeom prst="rect">
            <a:avLst/>
          </a:prstGeom>
          <a:noFill/>
          <a:ln>
            <a:noFill/>
          </a:ln>
          <a:effectLst/>
        </p:spPr>
        <p:txBody>
          <a:bodyPr vert="horz" wrap="square" lIns="94265" tIns="47134" rIns="94265" bIns="47134" numCol="1" anchor="ctr" anchorCtr="0" compatLnSpc="1">
            <a:prstTxWarp prst="textNoShape">
              <a:avLst/>
            </a:prstTxWarp>
          </a:bodyPr>
          <a:lstStyle>
            <a:lvl1pPr algn="r" defTabSz="942380" eaLnBrk="0" hangingPunct="0">
              <a:defRPr sz="1300" b="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65225" y="696913"/>
            <a:ext cx="4732338" cy="35496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877375" y="5912419"/>
            <a:ext cx="5184037" cy="2879608"/>
          </a:xfrm>
          <a:prstGeom prst="rect">
            <a:avLst/>
          </a:prstGeom>
          <a:noFill/>
          <a:ln>
            <a:noFill/>
          </a:ln>
          <a:effectLst/>
        </p:spPr>
        <p:txBody>
          <a:bodyPr vert="horz" wrap="square" lIns="94265" tIns="47134" rIns="94265" bIns="471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952667"/>
            <a:ext cx="3097000" cy="462581"/>
          </a:xfrm>
          <a:prstGeom prst="rect">
            <a:avLst/>
          </a:prstGeom>
          <a:noFill/>
          <a:ln>
            <a:noFill/>
          </a:ln>
          <a:effectLst/>
        </p:spPr>
        <p:txBody>
          <a:bodyPr vert="horz" wrap="square" lIns="94265" tIns="47134" rIns="94265" bIns="47134" numCol="1" anchor="b" anchorCtr="0" compatLnSpc="1">
            <a:prstTxWarp prst="textNoShape">
              <a:avLst/>
            </a:prstTxWarp>
          </a:bodyPr>
          <a:lstStyle>
            <a:lvl1pPr algn="l" defTabSz="942380" eaLnBrk="0" hangingPunct="0">
              <a:defRPr sz="1300" b="0">
                <a:latin typeface="Arial" charset="0"/>
                <a:cs typeface="+mn-cs"/>
              </a:defRPr>
            </a:lvl1pPr>
          </a:lstStyle>
          <a:p>
            <a:pPr>
              <a:defRPr/>
            </a:pPr>
            <a:endParaRPr lang="en-US"/>
          </a:p>
        </p:txBody>
      </p:sp>
      <p:sp>
        <p:nvSpPr>
          <p:cNvPr id="41991" name="Rectangle 7"/>
          <p:cNvSpPr>
            <a:spLocks noGrp="1" noChangeArrowheads="1"/>
          </p:cNvSpPr>
          <p:nvPr>
            <p:ph type="sldNum" sz="quarter" idx="5"/>
          </p:nvPr>
        </p:nvSpPr>
        <p:spPr bwMode="auto">
          <a:xfrm>
            <a:off x="4028392" y="8952667"/>
            <a:ext cx="3101910" cy="462581"/>
          </a:xfrm>
          <a:prstGeom prst="rect">
            <a:avLst/>
          </a:prstGeom>
          <a:noFill/>
          <a:ln>
            <a:noFill/>
          </a:ln>
          <a:effectLst/>
        </p:spPr>
        <p:txBody>
          <a:bodyPr vert="horz" wrap="square" lIns="94265" tIns="47134" rIns="94265" bIns="47134" numCol="1" anchor="b" anchorCtr="0" compatLnSpc="1">
            <a:prstTxWarp prst="textNoShape">
              <a:avLst/>
            </a:prstTxWarp>
          </a:bodyPr>
          <a:lstStyle>
            <a:lvl1pPr algn="r" defTabSz="941398" eaLnBrk="0" hangingPunct="0">
              <a:defRPr sz="1300" b="0" smtClean="0">
                <a:latin typeface="Arial" panose="020B0604020202020204" pitchFamily="34" charset="0"/>
              </a:defRPr>
            </a:lvl1pPr>
          </a:lstStyle>
          <a:p>
            <a:pPr>
              <a:defRPr/>
            </a:pPr>
            <a:fld id="{83D7A657-4798-409E-AB4C-C0588344896D}" type="slidenum">
              <a:rPr lang="en-US"/>
              <a:pPr>
                <a:defRPr/>
              </a:pPr>
              <a:t>‹#›</a:t>
            </a:fld>
            <a:endParaRPr lang="en-US"/>
          </a:p>
        </p:txBody>
      </p:sp>
    </p:spTree>
    <p:extLst>
      <p:ext uri="{BB962C8B-B14F-4D97-AF65-F5344CB8AC3E}">
        <p14:creationId xmlns:p14="http://schemas.microsoft.com/office/powerpoint/2010/main" val="4277420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457200" algn="l" rtl="0" eaLnBrk="0" fontAlgn="base" hangingPunct="0">
      <a:spcBef>
        <a:spcPct val="30000"/>
      </a:spcBef>
      <a:spcAft>
        <a:spcPct val="0"/>
      </a:spcAft>
      <a:defRPr sz="800" kern="1200">
        <a:solidFill>
          <a:schemeClr val="tx1"/>
        </a:solidFill>
        <a:latin typeface="Arial" charset="0"/>
        <a:ea typeface="+mn-ea"/>
        <a:cs typeface="+mn-cs"/>
      </a:defRPr>
    </a:lvl2pPr>
    <a:lvl3pPr marL="914400" algn="l" rtl="0" eaLnBrk="0" fontAlgn="base" hangingPunct="0">
      <a:spcBef>
        <a:spcPct val="30000"/>
      </a:spcBef>
      <a:spcAft>
        <a:spcPct val="0"/>
      </a:spcAft>
      <a:defRPr sz="800" kern="1200">
        <a:solidFill>
          <a:schemeClr val="tx1"/>
        </a:solidFill>
        <a:latin typeface="Arial" charset="0"/>
        <a:ea typeface="+mn-ea"/>
        <a:cs typeface="+mn-cs"/>
      </a:defRPr>
    </a:lvl3pPr>
    <a:lvl4pPr marL="1371600" algn="l" rtl="0" eaLnBrk="0" fontAlgn="base" hangingPunct="0">
      <a:spcBef>
        <a:spcPct val="30000"/>
      </a:spcBef>
      <a:spcAft>
        <a:spcPct val="0"/>
      </a:spcAft>
      <a:defRPr sz="800" kern="1200">
        <a:solidFill>
          <a:schemeClr val="tx1"/>
        </a:solidFill>
        <a:latin typeface="Arial" charset="0"/>
        <a:ea typeface="+mn-ea"/>
        <a:cs typeface="+mn-cs"/>
      </a:defRPr>
    </a:lvl4pPr>
    <a:lvl5pPr marL="18288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wbwealth.com/e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1398">
              <a:spcBef>
                <a:spcPct val="30000"/>
              </a:spcBef>
              <a:defRPr sz="800">
                <a:solidFill>
                  <a:schemeClr val="tx1"/>
                </a:solidFill>
                <a:latin typeface="Arial" panose="020B0604020202020204" pitchFamily="34" charset="0"/>
              </a:defRPr>
            </a:lvl1pPr>
            <a:lvl2pPr marL="744213" indent="-286236" defTabSz="941398">
              <a:spcBef>
                <a:spcPct val="30000"/>
              </a:spcBef>
              <a:defRPr sz="800">
                <a:solidFill>
                  <a:schemeClr val="tx1"/>
                </a:solidFill>
                <a:latin typeface="Arial" panose="020B0604020202020204" pitchFamily="34" charset="0"/>
              </a:defRPr>
            </a:lvl2pPr>
            <a:lvl3pPr marL="1144943" indent="-228989" defTabSz="941398">
              <a:spcBef>
                <a:spcPct val="30000"/>
              </a:spcBef>
              <a:defRPr sz="800">
                <a:solidFill>
                  <a:schemeClr val="tx1"/>
                </a:solidFill>
                <a:latin typeface="Arial" panose="020B0604020202020204" pitchFamily="34" charset="0"/>
              </a:defRPr>
            </a:lvl3pPr>
            <a:lvl4pPr marL="1602920" indent="-228989" defTabSz="941398">
              <a:spcBef>
                <a:spcPct val="30000"/>
              </a:spcBef>
              <a:defRPr sz="800">
                <a:solidFill>
                  <a:schemeClr val="tx1"/>
                </a:solidFill>
                <a:latin typeface="Arial" panose="020B0604020202020204" pitchFamily="34" charset="0"/>
              </a:defRPr>
            </a:lvl4pPr>
            <a:lvl5pPr marL="2060898" indent="-228989" defTabSz="941398">
              <a:spcBef>
                <a:spcPct val="30000"/>
              </a:spcBef>
              <a:defRPr sz="800">
                <a:solidFill>
                  <a:schemeClr val="tx1"/>
                </a:solidFill>
                <a:latin typeface="Arial" panose="020B0604020202020204" pitchFamily="34" charset="0"/>
              </a:defRPr>
            </a:lvl5pPr>
            <a:lvl6pPr marL="2518875" indent="-228989" defTabSz="941398" eaLnBrk="0" fontAlgn="base" hangingPunct="0">
              <a:spcBef>
                <a:spcPct val="30000"/>
              </a:spcBef>
              <a:spcAft>
                <a:spcPct val="0"/>
              </a:spcAft>
              <a:defRPr sz="800">
                <a:solidFill>
                  <a:schemeClr val="tx1"/>
                </a:solidFill>
                <a:latin typeface="Arial" panose="020B0604020202020204" pitchFamily="34" charset="0"/>
              </a:defRPr>
            </a:lvl6pPr>
            <a:lvl7pPr marL="2976852" indent="-228989" defTabSz="941398" eaLnBrk="0" fontAlgn="base" hangingPunct="0">
              <a:spcBef>
                <a:spcPct val="30000"/>
              </a:spcBef>
              <a:spcAft>
                <a:spcPct val="0"/>
              </a:spcAft>
              <a:defRPr sz="800">
                <a:solidFill>
                  <a:schemeClr val="tx1"/>
                </a:solidFill>
                <a:latin typeface="Arial" panose="020B0604020202020204" pitchFamily="34" charset="0"/>
              </a:defRPr>
            </a:lvl7pPr>
            <a:lvl8pPr marL="3434829" indent="-228989" defTabSz="941398" eaLnBrk="0" fontAlgn="base" hangingPunct="0">
              <a:spcBef>
                <a:spcPct val="30000"/>
              </a:spcBef>
              <a:spcAft>
                <a:spcPct val="0"/>
              </a:spcAft>
              <a:defRPr sz="800">
                <a:solidFill>
                  <a:schemeClr val="tx1"/>
                </a:solidFill>
                <a:latin typeface="Arial" panose="020B0604020202020204" pitchFamily="34" charset="0"/>
              </a:defRPr>
            </a:lvl8pPr>
            <a:lvl9pPr marL="3892807" indent="-228989" defTabSz="941398"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BBB69570-CACD-45E0-AF18-C8684A5212F5}" type="slidenum">
              <a:rPr lang="en-US" sz="1300"/>
              <a:pPr>
                <a:spcBef>
                  <a:spcPct val="0"/>
                </a:spcBef>
              </a:pPr>
              <a:t>1</a:t>
            </a:fld>
            <a:endParaRPr lang="en-US" sz="1300"/>
          </a:p>
        </p:txBody>
      </p:sp>
      <p:sp>
        <p:nvSpPr>
          <p:cNvPr id="6147" name="Rectangle 2"/>
          <p:cNvSpPr>
            <a:spLocks noGrp="1" noRot="1" noChangeAspect="1" noChangeArrowheads="1" noTextEdit="1"/>
          </p:cNvSpPr>
          <p:nvPr>
            <p:ph type="sldImg"/>
          </p:nvPr>
        </p:nvSpPr>
        <p:spPr>
          <a:xfrm>
            <a:off x="1193800" y="695325"/>
            <a:ext cx="4732338" cy="3548063"/>
          </a:xfrm>
          <a:ln/>
        </p:spPr>
      </p:sp>
      <p:sp>
        <p:nvSpPr>
          <p:cNvPr id="2" name="Notes Placeholder 1">
            <a:extLst>
              <a:ext uri="{FF2B5EF4-FFF2-40B4-BE49-F238E27FC236}">
                <a16:creationId xmlns:a16="http://schemas.microsoft.com/office/drawing/2014/main" id="{29152728-42A7-AE47-B970-39E9E44EA2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330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11</a:t>
            </a:fld>
            <a:endParaRPr lang="en-US"/>
          </a:p>
        </p:txBody>
      </p:sp>
    </p:spTree>
    <p:extLst>
      <p:ext uri="{BB962C8B-B14F-4D97-AF65-F5344CB8AC3E}">
        <p14:creationId xmlns:p14="http://schemas.microsoft.com/office/powerpoint/2010/main" val="1004715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7375" y="4465637"/>
            <a:ext cx="5184037" cy="4326390"/>
          </a:xfrm>
        </p:spPr>
        <p:txBody>
          <a:bodyPr/>
          <a:lstStyle/>
          <a:p>
            <a:r>
              <a:rPr lang="en-US" sz="1000" dirty="0">
                <a:latin typeface="+mn-lt"/>
              </a:rPr>
              <a:t>Press </a:t>
            </a:r>
            <a:r>
              <a:rPr lang="en-US" sz="1000" dirty="0" err="1">
                <a:latin typeface="+mn-lt"/>
              </a:rPr>
              <a:t>Releases:https</a:t>
            </a:r>
            <a:r>
              <a:rPr lang="en-US" sz="1000" dirty="0">
                <a:latin typeface="+mn-lt"/>
              </a:rPr>
              <a:t>://</a:t>
            </a:r>
            <a:r>
              <a:rPr lang="en-US" sz="1000" dirty="0" err="1">
                <a:latin typeface="+mn-lt"/>
              </a:rPr>
              <a:t>www.rbcits.com</a:t>
            </a:r>
            <a:r>
              <a:rPr lang="en-US" sz="1000" dirty="0">
                <a:latin typeface="+mn-lt"/>
              </a:rPr>
              <a:t>/</a:t>
            </a:r>
            <a:r>
              <a:rPr lang="en-US" sz="1000" dirty="0" err="1">
                <a:latin typeface="+mn-lt"/>
              </a:rPr>
              <a:t>en</a:t>
            </a:r>
            <a:r>
              <a:rPr lang="en-US" sz="1000" dirty="0">
                <a:latin typeface="+mn-lt"/>
              </a:rPr>
              <a:t>/who-we-are/media/press-</a:t>
            </a:r>
            <a:r>
              <a:rPr lang="en-US" sz="1000" dirty="0" err="1">
                <a:latin typeface="+mn-lt"/>
              </a:rPr>
              <a:t>releases.page</a:t>
            </a:r>
            <a:endParaRPr lang="en-US" sz="1000" dirty="0">
              <a:latin typeface="+mn-lt"/>
            </a:endParaRPr>
          </a:p>
          <a:p>
            <a:r>
              <a:rPr lang="en-CA" sz="1000" b="1" i="0" u="none" strike="noStrike" dirty="0">
                <a:solidFill>
                  <a:srgbClr val="252525"/>
                </a:solidFill>
                <a:effectLst/>
                <a:latin typeface="+mn-lt"/>
              </a:rPr>
              <a:t>PARIS and TORONTO, Oct. 17, 2022</a:t>
            </a:r>
            <a:r>
              <a:rPr lang="en-CA" sz="1000" b="0" i="0" u="none" strike="noStrike" dirty="0">
                <a:solidFill>
                  <a:srgbClr val="252525"/>
                </a:solidFill>
                <a:effectLst/>
                <a:latin typeface="+mn-lt"/>
              </a:rPr>
              <a:t> - Today CACEIS, the asset servicing banking group of Crédit Agricole S.A. and Santander, and Royal Bank of Canada (RBC) announced that they have signed a Memorandum of Understanding with a view for CACEIS to acquire the European asset servicing activities of RBC Investor Services and its associated Malaysian centre of excellence. This would include custody, global custody FX, fund administration, transfer agency, middle office and securities lending.</a:t>
            </a:r>
          </a:p>
          <a:p>
            <a:r>
              <a:rPr lang="en-CA" sz="1000" b="1" i="0" u="none" strike="noStrike" dirty="0">
                <a:solidFill>
                  <a:srgbClr val="252525"/>
                </a:solidFill>
                <a:effectLst/>
                <a:latin typeface="+mn-lt"/>
              </a:rPr>
              <a:t>TORONTO, September 14, 2022</a:t>
            </a:r>
            <a:r>
              <a:rPr lang="en-CA" sz="1000" b="0" i="0" u="none" strike="noStrike" dirty="0">
                <a:solidFill>
                  <a:srgbClr val="252525"/>
                </a:solidFill>
                <a:effectLst/>
                <a:latin typeface="+mn-lt"/>
              </a:rPr>
              <a:t> — RBC Investor &amp; Treasury Services today announced the appointment of Cesar </a:t>
            </a:r>
            <a:r>
              <a:rPr lang="en-CA" sz="1000" b="0" i="0" u="none" strike="noStrike" dirty="0" err="1">
                <a:solidFill>
                  <a:srgbClr val="252525"/>
                </a:solidFill>
                <a:effectLst/>
                <a:latin typeface="+mn-lt"/>
              </a:rPr>
              <a:t>Rainusso</a:t>
            </a:r>
            <a:r>
              <a:rPr lang="en-CA" sz="1000" b="0" i="0" u="none" strike="noStrike" dirty="0">
                <a:solidFill>
                  <a:srgbClr val="252525"/>
                </a:solidFill>
                <a:effectLst/>
                <a:latin typeface="+mn-lt"/>
              </a:rPr>
              <a:t> as Global Head of Client Success.</a:t>
            </a:r>
            <a:endParaRPr lang="en-CA" sz="1000" dirty="0">
              <a:solidFill>
                <a:srgbClr val="252525"/>
              </a:solidFill>
              <a:latin typeface="+mn-lt"/>
            </a:endParaRPr>
          </a:p>
          <a:p>
            <a:r>
              <a:rPr lang="en-CA" sz="1000" b="1" i="0" u="none" strike="noStrike" dirty="0">
                <a:solidFill>
                  <a:srgbClr val="252525"/>
                </a:solidFill>
                <a:effectLst/>
                <a:latin typeface="+mn-lt"/>
              </a:rPr>
              <a:t>TORONTO, September 8, 2022</a:t>
            </a:r>
            <a:r>
              <a:rPr lang="en-CA" sz="1000" b="0" i="0" u="none" strike="noStrike" dirty="0">
                <a:solidFill>
                  <a:srgbClr val="252525"/>
                </a:solidFill>
                <a:effectLst/>
                <a:latin typeface="+mn-lt"/>
              </a:rPr>
              <a:t> — RBC Investor &amp; Treasury Services (RBC I&amp;TS) has been appointed by the City of Richmond Hill (Richmond Hill) to provide custody and reporting services for the city’s consolidated assets. The partnership officially commenced on April 29, 2022.</a:t>
            </a:r>
          </a:p>
          <a:p>
            <a:r>
              <a:rPr lang="en-CA" sz="1000" b="1" i="0" u="none" strike="noStrike" dirty="0">
                <a:solidFill>
                  <a:srgbClr val="252525"/>
                </a:solidFill>
                <a:effectLst/>
                <a:latin typeface="+mn-lt"/>
              </a:rPr>
              <a:t>TORONTO, June 1, 2022</a:t>
            </a:r>
            <a:r>
              <a:rPr lang="en-CA" sz="1000" b="0" i="0" u="none" strike="noStrike" dirty="0">
                <a:solidFill>
                  <a:srgbClr val="252525"/>
                </a:solidFill>
                <a:effectLst/>
                <a:latin typeface="+mn-lt"/>
              </a:rPr>
              <a:t> – RBC Investor &amp; Treasury Services (“RBC I&amp;TS”) has been selected by </a:t>
            </a:r>
            <a:r>
              <a:rPr lang="en-CA" sz="1000" b="0" i="0" u="none" strike="noStrike" dirty="0" err="1">
                <a:solidFill>
                  <a:srgbClr val="252525"/>
                </a:solidFill>
                <a:effectLst/>
                <a:latin typeface="+mn-lt"/>
              </a:rPr>
              <a:t>Tradex</a:t>
            </a:r>
            <a:r>
              <a:rPr lang="en-CA" sz="1000" b="0" i="0" u="none" strike="noStrike" dirty="0">
                <a:solidFill>
                  <a:srgbClr val="252525"/>
                </a:solidFill>
                <a:effectLst/>
                <a:latin typeface="+mn-lt"/>
              </a:rPr>
              <a:t> Management Inc. (“</a:t>
            </a:r>
            <a:r>
              <a:rPr lang="en-CA" sz="1000" b="0" i="0" u="none" strike="noStrike" dirty="0" err="1">
                <a:solidFill>
                  <a:srgbClr val="252525"/>
                </a:solidFill>
                <a:effectLst/>
                <a:latin typeface="+mn-lt"/>
              </a:rPr>
              <a:t>Tradex</a:t>
            </a:r>
            <a:r>
              <a:rPr lang="en-CA" sz="1000" b="0" i="0" u="none" strike="noStrike" dirty="0">
                <a:solidFill>
                  <a:srgbClr val="252525"/>
                </a:solidFill>
                <a:effectLst/>
                <a:latin typeface="+mn-lt"/>
              </a:rPr>
              <a:t>”) to provide a full suite of back office investor services, including custody, fund accounting, securities lending and transfer agency.</a:t>
            </a:r>
            <a:endParaRPr lang="en-CA" sz="1000" dirty="0">
              <a:solidFill>
                <a:srgbClr val="252525"/>
              </a:solidFill>
              <a:latin typeface="+mn-lt"/>
            </a:endParaRPr>
          </a:p>
          <a:p>
            <a:r>
              <a:rPr lang="en-CA" sz="1000" b="1" i="0" u="none" strike="noStrike" dirty="0">
                <a:solidFill>
                  <a:srgbClr val="252525"/>
                </a:solidFill>
                <a:effectLst/>
                <a:latin typeface="+mn-lt"/>
              </a:rPr>
              <a:t>TORONTO, April 19, 2022</a:t>
            </a:r>
            <a:r>
              <a:rPr lang="en-CA" sz="1000" b="0" i="0" u="none" strike="noStrike" dirty="0">
                <a:solidFill>
                  <a:srgbClr val="252525"/>
                </a:solidFill>
                <a:effectLst/>
                <a:latin typeface="+mn-lt"/>
              </a:rPr>
              <a:t> – RBC Investor &amp; Treasury Services (RBC I&amp;TS) today announced it has been named custodian by Evermore Capital Inc. (“Evermore”), on Canada’s first target date Exchange Traded Funds (ETFs), eight of which were launched on February 23. RBC I&amp;TS will also provide fund accounting and ETF fund administration services.</a:t>
            </a:r>
            <a:endParaRPr lang="en-US" sz="1000" dirty="0">
              <a:latin typeface="+mn-lt"/>
            </a:endParaRPr>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12</a:t>
            </a:fld>
            <a:endParaRPr lang="en-US"/>
          </a:p>
        </p:txBody>
      </p:sp>
    </p:spTree>
    <p:extLst>
      <p:ext uri="{BB962C8B-B14F-4D97-AF65-F5344CB8AC3E}">
        <p14:creationId xmlns:p14="http://schemas.microsoft.com/office/powerpoint/2010/main" val="274174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4237" y="4389437"/>
            <a:ext cx="5184037" cy="4479808"/>
          </a:xfrm>
        </p:spPr>
        <p:txBody>
          <a:bodyPr/>
          <a:lstStyle/>
          <a:p>
            <a:r>
              <a:rPr lang="en-US" dirty="0"/>
              <a:t>Press Releases:</a:t>
            </a:r>
          </a:p>
          <a:p>
            <a:endParaRPr lang="en-US" dirty="0"/>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13</a:t>
            </a:fld>
            <a:endParaRPr lang="en-US"/>
          </a:p>
        </p:txBody>
      </p:sp>
    </p:spTree>
    <p:extLst>
      <p:ext uri="{BB962C8B-B14F-4D97-AF65-F5344CB8AC3E}">
        <p14:creationId xmlns:p14="http://schemas.microsoft.com/office/powerpoint/2010/main" val="1636203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7375" y="4465637"/>
            <a:ext cx="5184037" cy="4326390"/>
          </a:xfrm>
        </p:spPr>
        <p:txBody>
          <a:bodyPr/>
          <a:lstStyle/>
          <a:p>
            <a:r>
              <a:rPr lang="en-US" dirty="0"/>
              <a:t>Press Releases:</a:t>
            </a:r>
          </a:p>
          <a:p>
            <a:r>
              <a:rPr lang="en-US" dirty="0"/>
              <a:t>CIBC Mellon names Mal Cullen as Chief Executive Officer</a:t>
            </a:r>
          </a:p>
          <a:p>
            <a:r>
              <a:rPr lang="en-CA" b="0" i="0" u="none" strike="noStrike" dirty="0">
                <a:solidFill>
                  <a:srgbClr val="515050"/>
                </a:solidFill>
                <a:effectLst/>
                <a:latin typeface="Akkurat-Pro-Regular"/>
              </a:rPr>
              <a:t>TORONTO, Oct. 13, 2022 /CNW/ - CIBC Mellon today announced that it has been selected to provide asset servicing to the First Nations Market Housing Fund (FNMHF), including institutional accounting, custody services and investment information data access via the enterprise NEXEN® platform.    </a:t>
            </a:r>
            <a:endParaRPr lang="en-US" b="0" i="0" u="none" strike="noStrike" dirty="0">
              <a:solidFill>
                <a:srgbClr val="515050"/>
              </a:solidFill>
              <a:effectLst/>
              <a:latin typeface="Akkurat-Pro-Regular"/>
            </a:endParaRPr>
          </a:p>
          <a:p>
            <a:r>
              <a:rPr lang="en-CA" b="0" i="0" u="none" strike="noStrike" dirty="0">
                <a:solidFill>
                  <a:srgbClr val="515050"/>
                </a:solidFill>
                <a:effectLst/>
                <a:latin typeface="Akkurat-Pro-Regular"/>
              </a:rPr>
              <a:t>TORONTO, Sept. 16, 2022 /CNW/ - CIBC Mellon today announced that it has been chosen to provide asset servicing solutions, including custody, institutional accounting, unitization services, foreign exchange processing and settlement services, and investment information data access via the NEXEN® platform to the Princess Margaret Cancer Foundation (PMCF). The PMCF enables Future Care Now by raising funds that accelerate cancer research, education, and clinical care benefitting patients at Princess Margaret Cancer Centre, across Canada, and around the world.</a:t>
            </a:r>
            <a:endParaRPr lang="en-US" dirty="0">
              <a:solidFill>
                <a:srgbClr val="515050"/>
              </a:solidFill>
              <a:latin typeface="Akkurat-Pro-Regular"/>
            </a:endParaRPr>
          </a:p>
          <a:p>
            <a:r>
              <a:rPr lang="en-CA" b="0" i="0" u="none" strike="noStrike" dirty="0">
                <a:solidFill>
                  <a:srgbClr val="515050"/>
                </a:solidFill>
                <a:effectLst/>
                <a:latin typeface="Akkurat-Pro-Regular"/>
              </a:rPr>
              <a:t>TORONTO, Aug. 18, 2022 /CNW/ - Today, CIBC Mellon announced that it has been selected to provide asset servicing solutions to </a:t>
            </a:r>
            <a:r>
              <a:rPr lang="en-CA" b="0" i="0" u="none" strike="noStrike" dirty="0" err="1">
                <a:solidFill>
                  <a:srgbClr val="515050"/>
                </a:solidFill>
                <a:effectLst/>
                <a:latin typeface="Akkurat-Pro-Regular"/>
              </a:rPr>
              <a:t>StonePine</a:t>
            </a:r>
            <a:r>
              <a:rPr lang="en-CA" b="0" i="0" u="none" strike="noStrike" dirty="0">
                <a:solidFill>
                  <a:srgbClr val="515050"/>
                </a:solidFill>
                <a:effectLst/>
                <a:latin typeface="Akkurat-Pro-Regular"/>
              </a:rPr>
              <a:t> Asset Management Inc. (</a:t>
            </a:r>
            <a:r>
              <a:rPr lang="en-CA" b="0" i="0" u="none" strike="noStrike" dirty="0" err="1">
                <a:solidFill>
                  <a:srgbClr val="515050"/>
                </a:solidFill>
                <a:effectLst/>
                <a:latin typeface="Akkurat-Pro-Regular"/>
              </a:rPr>
              <a:t>StonePine</a:t>
            </a:r>
            <a:r>
              <a:rPr lang="en-CA" b="0" i="0" u="none" strike="noStrike" dirty="0">
                <a:solidFill>
                  <a:srgbClr val="515050"/>
                </a:solidFill>
                <a:effectLst/>
                <a:latin typeface="Akkurat-Pro-Regular"/>
              </a:rPr>
              <a:t>), including fund accounting and administration, global custody, unitholder recordkeeping, and investment information data access and reporting via the NEXEN</a:t>
            </a:r>
            <a:r>
              <a:rPr lang="en-CA" b="0" i="0" u="none" strike="noStrike" baseline="30000" dirty="0">
                <a:solidFill>
                  <a:srgbClr val="515050"/>
                </a:solidFill>
                <a:effectLst/>
                <a:latin typeface="Akkurat-Pro-Regular"/>
              </a:rPr>
              <a:t>®</a:t>
            </a:r>
            <a:r>
              <a:rPr lang="en-CA" b="0" i="0" u="none" strike="noStrike" dirty="0">
                <a:solidFill>
                  <a:srgbClr val="515050"/>
                </a:solidFill>
                <a:effectLst/>
                <a:latin typeface="Akkurat-Pro-Regular"/>
              </a:rPr>
              <a:t> investment data platform. </a:t>
            </a:r>
            <a:endParaRPr lang="en-US" b="0" i="0" u="none" strike="noStrike" dirty="0">
              <a:solidFill>
                <a:srgbClr val="515050"/>
              </a:solidFill>
              <a:effectLst/>
              <a:latin typeface="Akkurat-Pro-Regular"/>
            </a:endParaRPr>
          </a:p>
          <a:p>
            <a:r>
              <a:rPr lang="en-CA" b="0" i="0" u="none" strike="noStrike" dirty="0">
                <a:solidFill>
                  <a:srgbClr val="515050"/>
                </a:solidFill>
                <a:effectLst/>
                <a:latin typeface="Akkurat-Pro-Regular"/>
              </a:rPr>
              <a:t>TORONTO, May 11, 2022 /CNW/ - Today CIBC Mellon announced it has earned a 10-year mandate to provide asset servicing and digital solutions to Colleges of Applied Arts and Technology Pension Plan (CAAT) and its </a:t>
            </a:r>
            <a:r>
              <a:rPr lang="en-CA" b="0" i="0" u="none" strike="noStrike" dirty="0" err="1">
                <a:solidFill>
                  <a:srgbClr val="515050"/>
                </a:solidFill>
                <a:effectLst/>
                <a:latin typeface="Akkurat-Pro-Regular"/>
              </a:rPr>
              <a:t>DBplus</a:t>
            </a:r>
            <a:r>
              <a:rPr lang="en-CA" b="0" i="0" u="none" strike="noStrike" dirty="0">
                <a:solidFill>
                  <a:srgbClr val="515050"/>
                </a:solidFill>
                <a:effectLst/>
                <a:latin typeface="Akkurat-Pro-Regular"/>
              </a:rPr>
              <a:t> offering to welcome private and non-profit employers. CIBC Mellon and its global enterprise partners CIBC and BNY Mellon provide an array of investment and pension servicing solutions to CAAT, including custody, accounting, securities lending, foreign exchange processing and settlement, pension benefit payment disbursements, investment information data access, performance measurement, attribution, analytics, and investment compliance monitoring.  </a:t>
            </a:r>
            <a:endParaRPr lang="en-US" dirty="0">
              <a:solidFill>
                <a:srgbClr val="515050"/>
              </a:solidFill>
              <a:latin typeface="Akkurat-Pro-Regular"/>
            </a:endParaRPr>
          </a:p>
          <a:p>
            <a:r>
              <a:rPr lang="en-CA" b="0" i="0" u="none" strike="noStrike" dirty="0">
                <a:solidFill>
                  <a:srgbClr val="515050"/>
                </a:solidFill>
                <a:effectLst/>
                <a:latin typeface="Akkurat-Pro-Regular"/>
              </a:rPr>
              <a:t>TORONTO, March 30, 2022 /CNW/ - CIBC Mellon today announced that </a:t>
            </a:r>
            <a:r>
              <a:rPr lang="en-CA" b="0" i="0" u="none" strike="noStrike" dirty="0" err="1">
                <a:solidFill>
                  <a:srgbClr val="515050"/>
                </a:solidFill>
                <a:effectLst/>
                <a:latin typeface="Akkurat-Pro-Regular"/>
              </a:rPr>
              <a:t>Forstrong</a:t>
            </a:r>
            <a:r>
              <a:rPr lang="en-CA" b="0" i="0" u="none" strike="noStrike" dirty="0">
                <a:solidFill>
                  <a:srgbClr val="515050"/>
                </a:solidFill>
                <a:effectLst/>
                <a:latin typeface="Akkurat-Pro-Regular"/>
              </a:rPr>
              <a:t> Global has selected CIBC Mellon and its global enterprise to provide asset servicing and digital solutions, including custody, accounting, recordkeeping, securities lending, financial statement preparation, investment data access and tax reporting. Established in 2001, </a:t>
            </a:r>
            <a:r>
              <a:rPr lang="en-CA" b="0" i="0" u="none" strike="noStrike" dirty="0" err="1">
                <a:solidFill>
                  <a:srgbClr val="515050"/>
                </a:solidFill>
                <a:effectLst/>
                <a:latin typeface="Akkurat-Pro-Regular"/>
              </a:rPr>
              <a:t>Forstrong</a:t>
            </a:r>
            <a:r>
              <a:rPr lang="en-CA" b="0" i="0" u="none" strike="noStrike" dirty="0">
                <a:solidFill>
                  <a:srgbClr val="515050"/>
                </a:solidFill>
                <a:effectLst/>
                <a:latin typeface="Akkurat-Pro-Regular"/>
              </a:rPr>
              <a:t> manages global investment portfolios to capitalize on macroeconomic, geopolitical and other world trends for some of Canada's largest financial institutions and individual investors.</a:t>
            </a:r>
            <a:endParaRPr lang="en-US" b="0" i="0" u="none" strike="noStrike" dirty="0">
              <a:solidFill>
                <a:srgbClr val="515050"/>
              </a:solidFill>
              <a:effectLst/>
              <a:latin typeface="Akkurat-Pro-Regular"/>
            </a:endParaRPr>
          </a:p>
          <a:p>
            <a:r>
              <a:rPr lang="en-CA" b="0" i="0" u="none" strike="noStrike" dirty="0">
                <a:solidFill>
                  <a:srgbClr val="515050"/>
                </a:solidFill>
                <a:effectLst/>
                <a:latin typeface="Akkurat-Pro-Regular"/>
              </a:rPr>
              <a:t>TORONTO, Jan. 31, 2022 /CNW/ - CIBC Mellon today announced that it has been selected to provide custody services to Leith Wheeler Investment Counsel Ltd. (Leith Wheeler) for several investment funds. This mandate builds on an existing 25-year asset servicing relationship between CIBC Mellon and Leith Wheeler. Leith Wheeler is an independent, client-focused value manager, representing a national client base of private clients, institutions and investment advisors.</a:t>
            </a:r>
            <a:endParaRPr lang="en-US" dirty="0"/>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14</a:t>
            </a:fld>
            <a:endParaRPr lang="en-US"/>
          </a:p>
        </p:txBody>
      </p:sp>
    </p:spTree>
    <p:extLst>
      <p:ext uri="{BB962C8B-B14F-4D97-AF65-F5344CB8AC3E}">
        <p14:creationId xmlns:p14="http://schemas.microsoft.com/office/powerpoint/2010/main" val="247368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7375" y="4541837"/>
            <a:ext cx="5184037" cy="4250190"/>
          </a:xfrm>
        </p:spPr>
        <p:txBody>
          <a:bodyPr/>
          <a:lstStyle/>
          <a:p>
            <a:r>
              <a:rPr lang="en-US" sz="1000" dirty="0">
                <a:latin typeface="+mn-lt"/>
              </a:rPr>
              <a:t>Press Releases:</a:t>
            </a:r>
          </a:p>
          <a:p>
            <a:r>
              <a:rPr lang="en-CA" sz="1000" dirty="0">
                <a:effectLst/>
                <a:latin typeface="+mn-lt"/>
              </a:rPr>
              <a:t>Computershare today announces the appointment of Paul Reynolds to succeed Simon Jones as the Chairman of Computershare Limited. </a:t>
            </a:r>
            <a:endParaRPr lang="en-CA" sz="1000" dirty="0">
              <a:latin typeface="+mn-lt"/>
            </a:endParaRPr>
          </a:p>
          <a:p>
            <a:endParaRPr lang="en-US" sz="1000" dirty="0">
              <a:latin typeface="+mn-lt"/>
            </a:endParaRPr>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15</a:t>
            </a:fld>
            <a:endParaRPr lang="en-US"/>
          </a:p>
        </p:txBody>
      </p:sp>
    </p:spTree>
    <p:extLst>
      <p:ext uri="{BB962C8B-B14F-4D97-AF65-F5344CB8AC3E}">
        <p14:creationId xmlns:p14="http://schemas.microsoft.com/office/powerpoint/2010/main" val="275759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16</a:t>
            </a:fld>
            <a:endParaRPr lang="en-US"/>
          </a:p>
        </p:txBody>
      </p:sp>
    </p:spTree>
    <p:extLst>
      <p:ext uri="{BB962C8B-B14F-4D97-AF65-F5344CB8AC3E}">
        <p14:creationId xmlns:p14="http://schemas.microsoft.com/office/powerpoint/2010/main" val="285592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17</a:t>
            </a:fld>
            <a:endParaRPr lang="en-US"/>
          </a:p>
        </p:txBody>
      </p:sp>
    </p:spTree>
    <p:extLst>
      <p:ext uri="{BB962C8B-B14F-4D97-AF65-F5344CB8AC3E}">
        <p14:creationId xmlns:p14="http://schemas.microsoft.com/office/powerpoint/2010/main" val="2652362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18</a:t>
            </a:fld>
            <a:endParaRPr lang="en-US"/>
          </a:p>
        </p:txBody>
      </p:sp>
    </p:spTree>
    <p:extLst>
      <p:ext uri="{BB962C8B-B14F-4D97-AF65-F5344CB8AC3E}">
        <p14:creationId xmlns:p14="http://schemas.microsoft.com/office/powerpoint/2010/main" val="2616944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19</a:t>
            </a:fld>
            <a:endParaRPr lang="en-US"/>
          </a:p>
        </p:txBody>
      </p:sp>
    </p:spTree>
    <p:extLst>
      <p:ext uri="{BB962C8B-B14F-4D97-AF65-F5344CB8AC3E}">
        <p14:creationId xmlns:p14="http://schemas.microsoft.com/office/powerpoint/2010/main" val="138192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20</a:t>
            </a:fld>
            <a:endParaRPr lang="en-US"/>
          </a:p>
        </p:txBody>
      </p:sp>
    </p:spTree>
    <p:extLst>
      <p:ext uri="{BB962C8B-B14F-4D97-AF65-F5344CB8AC3E}">
        <p14:creationId xmlns:p14="http://schemas.microsoft.com/office/powerpoint/2010/main" val="268950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2</a:t>
            </a:fld>
            <a:endParaRPr lang="en-US"/>
          </a:p>
        </p:txBody>
      </p:sp>
    </p:spTree>
    <p:extLst>
      <p:ext uri="{BB962C8B-B14F-4D97-AF65-F5344CB8AC3E}">
        <p14:creationId xmlns:p14="http://schemas.microsoft.com/office/powerpoint/2010/main" val="2291106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21</a:t>
            </a:fld>
            <a:endParaRPr lang="en-US"/>
          </a:p>
        </p:txBody>
      </p:sp>
    </p:spTree>
    <p:extLst>
      <p:ext uri="{BB962C8B-B14F-4D97-AF65-F5344CB8AC3E}">
        <p14:creationId xmlns:p14="http://schemas.microsoft.com/office/powerpoint/2010/main" val="2258075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22</a:t>
            </a:fld>
            <a:endParaRPr lang="en-US"/>
          </a:p>
        </p:txBody>
      </p:sp>
    </p:spTree>
    <p:extLst>
      <p:ext uri="{BB962C8B-B14F-4D97-AF65-F5344CB8AC3E}">
        <p14:creationId xmlns:p14="http://schemas.microsoft.com/office/powerpoint/2010/main" val="582732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23</a:t>
            </a:fld>
            <a:endParaRPr lang="en-US"/>
          </a:p>
        </p:txBody>
      </p:sp>
    </p:spTree>
    <p:extLst>
      <p:ext uri="{BB962C8B-B14F-4D97-AF65-F5344CB8AC3E}">
        <p14:creationId xmlns:p14="http://schemas.microsoft.com/office/powerpoint/2010/main" val="388344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24</a:t>
            </a:fld>
            <a:endParaRPr lang="en-US"/>
          </a:p>
        </p:txBody>
      </p:sp>
    </p:spTree>
    <p:extLst>
      <p:ext uri="{BB962C8B-B14F-4D97-AF65-F5344CB8AC3E}">
        <p14:creationId xmlns:p14="http://schemas.microsoft.com/office/powerpoint/2010/main" val="707778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25</a:t>
            </a:fld>
            <a:endParaRPr lang="en-US"/>
          </a:p>
        </p:txBody>
      </p:sp>
    </p:spTree>
    <p:extLst>
      <p:ext uri="{BB962C8B-B14F-4D97-AF65-F5344CB8AC3E}">
        <p14:creationId xmlns:p14="http://schemas.microsoft.com/office/powerpoint/2010/main" val="3386209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26</a:t>
            </a:fld>
            <a:endParaRPr lang="en-US"/>
          </a:p>
        </p:txBody>
      </p:sp>
    </p:spTree>
    <p:extLst>
      <p:ext uri="{BB962C8B-B14F-4D97-AF65-F5344CB8AC3E}">
        <p14:creationId xmlns:p14="http://schemas.microsoft.com/office/powerpoint/2010/main" val="3838330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7375" y="4465637"/>
            <a:ext cx="5184037" cy="4326390"/>
          </a:xfrm>
        </p:spPr>
        <p:txBody>
          <a:bodyPr/>
          <a:lstStyle/>
          <a:p>
            <a:r>
              <a:rPr lang="en-US" dirty="0"/>
              <a:t>Press Releases:</a:t>
            </a:r>
          </a:p>
          <a:p>
            <a:pPr algn="l"/>
            <a:r>
              <a:rPr lang="en-CA" b="0" i="0" u="none" strike="noStrike" dirty="0">
                <a:solidFill>
                  <a:srgbClr val="212529"/>
                </a:solidFill>
                <a:effectLst/>
                <a:latin typeface="Circular"/>
              </a:rPr>
              <a:t>Nov 1, 2022:  Building on Canadian Western Bank’s (CWB)</a:t>
            </a:r>
            <a:r>
              <a:rPr lang="en-CA" b="1" i="0" u="none" strike="noStrike" dirty="0">
                <a:solidFill>
                  <a:srgbClr val="212529"/>
                </a:solidFill>
                <a:effectLst/>
                <a:latin typeface="Circular"/>
              </a:rPr>
              <a:t> </a:t>
            </a:r>
            <a:r>
              <a:rPr lang="en-CA" b="0" i="0" u="none" strike="noStrike" dirty="0">
                <a:solidFill>
                  <a:srgbClr val="212529"/>
                </a:solidFill>
                <a:effectLst/>
                <a:latin typeface="Circular"/>
              </a:rPr>
              <a:t>40-year legacy of personalized banking solutions for Canadian business owners and their families, CWB Financial Group is proud to announce the launch of </a:t>
            </a:r>
            <a:r>
              <a:rPr lang="en-CA" b="0" i="0" u="none" strike="noStrike" dirty="0">
                <a:solidFill>
                  <a:srgbClr val="212529"/>
                </a:solidFill>
                <a:effectLst/>
                <a:latin typeface="Circular"/>
                <a:hlinkClick r:id="rId3"/>
              </a:rPr>
              <a:t>CWB Wealth</a:t>
            </a:r>
            <a:r>
              <a:rPr lang="en-CA" b="0" i="0" u="none" strike="noStrike" dirty="0">
                <a:solidFill>
                  <a:srgbClr val="212529"/>
                </a:solidFill>
                <a:effectLst/>
                <a:latin typeface="Circular"/>
              </a:rPr>
              <a:t>, its new national brand for private wealth advisory services. The launch further integrates CWB’s acquired wealth management operations under one brand and positions CWB Wealth to provide a wholly different client experience in Canadian private wealth advisory services. </a:t>
            </a:r>
          </a:p>
          <a:p>
            <a:pPr algn="l"/>
            <a:r>
              <a:rPr lang="en-CA" b="0" i="0" u="none" strike="noStrike" dirty="0">
                <a:solidFill>
                  <a:srgbClr val="212529"/>
                </a:solidFill>
                <a:effectLst/>
                <a:latin typeface="Circular"/>
              </a:rPr>
              <a:t>CWB Wealth harmonizes brand identities for CWB’s investment counsel businesses, including CWB Wealth Management (acquired as Adroit Investment Management), T.E. Wealth, Doherty &amp; Bryant Financial Strategists, and Leon Frazer &amp; Associates. As part of the launch, CWB’s Calgary-based IIROC boutique, CWB McLean &amp; Partners, will maintain a distinct identity under the new </a:t>
            </a:r>
            <a:r>
              <a:rPr lang="en-CA" b="0" i="1" u="none" strike="noStrike" dirty="0">
                <a:solidFill>
                  <a:srgbClr val="212529"/>
                </a:solidFill>
                <a:effectLst/>
                <a:latin typeface="Circular"/>
              </a:rPr>
              <a:t>CWB Wealth</a:t>
            </a:r>
            <a:r>
              <a:rPr lang="en-CA" b="0" i="0" u="none" strike="noStrike" dirty="0">
                <a:solidFill>
                  <a:srgbClr val="212529"/>
                </a:solidFill>
                <a:effectLst/>
                <a:latin typeface="Circular"/>
              </a:rPr>
              <a:t> brand as </a:t>
            </a:r>
            <a:r>
              <a:rPr lang="en-CA" b="0" i="1" u="none" strike="noStrike" dirty="0">
                <a:solidFill>
                  <a:srgbClr val="212529"/>
                </a:solidFill>
                <a:effectLst/>
                <a:latin typeface="Circular"/>
              </a:rPr>
              <a:t>CWB Wealth Partners</a:t>
            </a:r>
            <a:r>
              <a:rPr lang="en-CA" b="0" i="0" u="none" strike="noStrike" dirty="0">
                <a:solidFill>
                  <a:srgbClr val="212529"/>
                </a:solidFill>
                <a:effectLst/>
                <a:latin typeface="Circular"/>
              </a:rPr>
              <a:t>. </a:t>
            </a:r>
          </a:p>
          <a:p>
            <a:pPr algn="l"/>
            <a:r>
              <a:rPr lang="en-CA" dirty="0">
                <a:solidFill>
                  <a:srgbClr val="212529"/>
                </a:solidFill>
                <a:latin typeface="Circular"/>
              </a:rPr>
              <a:t>Feb 10, 2022:  </a:t>
            </a:r>
            <a:r>
              <a:rPr lang="en-CA" b="0" i="0" u="none" strike="noStrike" dirty="0">
                <a:solidFill>
                  <a:srgbClr val="212529"/>
                </a:solidFill>
                <a:effectLst/>
                <a:latin typeface="Circular"/>
              </a:rPr>
              <a:t>CWB Trust Services, a wholly owned subsidiary of CWB Financial Group, is pleased to announce its appointment as a registered plans trustee for Questrade, </a:t>
            </a:r>
            <a:r>
              <a:rPr lang="en-CA" b="0" i="0" u="none" strike="noStrike" dirty="0">
                <a:solidFill>
                  <a:srgbClr val="000000"/>
                </a:solidFill>
                <a:effectLst/>
                <a:latin typeface="Circular"/>
              </a:rPr>
              <a:t>Canada's fastest growing and #1 rated* online brokerage</a:t>
            </a:r>
            <a:r>
              <a:rPr lang="en-CA" b="0" i="0" u="none" strike="noStrike" dirty="0">
                <a:solidFill>
                  <a:srgbClr val="212529"/>
                </a:solidFill>
                <a:effectLst/>
                <a:latin typeface="Circular"/>
              </a:rPr>
              <a:t>.</a:t>
            </a:r>
          </a:p>
          <a:p>
            <a:pPr algn="l"/>
            <a:r>
              <a:rPr lang="en-CA" b="0" i="0" u="none" strike="noStrike" dirty="0">
                <a:solidFill>
                  <a:srgbClr val="212529"/>
                </a:solidFill>
                <a:effectLst/>
                <a:latin typeface="Circular"/>
              </a:rPr>
              <a:t>May 20, 2021:  CWB Trust Services is pleased to announce its appointment as the registered plans trustee for CI Investment Services Inc., a subsidiary of CI Financial Corp. (“CI Financial”) (TSX: CIX, NYSE: CIXX).</a:t>
            </a:r>
          </a:p>
          <a:p>
            <a:pPr algn="l"/>
            <a:r>
              <a:rPr lang="en-CA" b="0" i="0" u="none" strike="noStrike" dirty="0">
                <a:solidFill>
                  <a:srgbClr val="212529"/>
                </a:solidFill>
                <a:effectLst/>
                <a:latin typeface="Circular"/>
              </a:rPr>
              <a:t>March 17, 2021:  CWB Trust Services (CWBTS) is delighted to announce its appointment as the trustee for all Equity Associates Inc. registered plans.</a:t>
            </a:r>
            <a:br>
              <a:rPr lang="en-CA" dirty="0"/>
            </a:br>
            <a:endParaRPr lang="en-CA" b="0" i="0" u="none" strike="noStrike" dirty="0">
              <a:solidFill>
                <a:srgbClr val="212529"/>
              </a:solidFill>
              <a:effectLst/>
              <a:latin typeface="Circular"/>
            </a:endParaRPr>
          </a:p>
          <a:p>
            <a:endParaRPr lang="en-US" dirty="0"/>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27</a:t>
            </a:fld>
            <a:endParaRPr lang="en-US"/>
          </a:p>
        </p:txBody>
      </p:sp>
    </p:spTree>
    <p:extLst>
      <p:ext uri="{BB962C8B-B14F-4D97-AF65-F5344CB8AC3E}">
        <p14:creationId xmlns:p14="http://schemas.microsoft.com/office/powerpoint/2010/main" val="1451653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28</a:t>
            </a:fld>
            <a:endParaRPr lang="en-US"/>
          </a:p>
        </p:txBody>
      </p:sp>
    </p:spTree>
    <p:extLst>
      <p:ext uri="{BB962C8B-B14F-4D97-AF65-F5344CB8AC3E}">
        <p14:creationId xmlns:p14="http://schemas.microsoft.com/office/powerpoint/2010/main" val="1881124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29</a:t>
            </a:fld>
            <a:endParaRPr lang="en-US"/>
          </a:p>
        </p:txBody>
      </p:sp>
    </p:spTree>
    <p:extLst>
      <p:ext uri="{BB962C8B-B14F-4D97-AF65-F5344CB8AC3E}">
        <p14:creationId xmlns:p14="http://schemas.microsoft.com/office/powerpoint/2010/main" val="3114323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7375" y="4465637"/>
            <a:ext cx="5184037" cy="4326390"/>
          </a:xfrm>
        </p:spPr>
        <p:txBody>
          <a:bodyPr/>
          <a:lstStyle/>
          <a:p>
            <a:r>
              <a:rPr lang="en-CA" sz="1000" b="1" dirty="0">
                <a:effectLst/>
                <a:latin typeface="+mn-lt"/>
              </a:rPr>
              <a:t>October 1, 2020 </a:t>
            </a:r>
            <a:endParaRPr lang="en-CA" sz="1000" dirty="0">
              <a:latin typeface="+mn-lt"/>
            </a:endParaRPr>
          </a:p>
          <a:p>
            <a:r>
              <a:rPr lang="en-CA" sz="1000" b="1" dirty="0">
                <a:effectLst/>
                <a:latin typeface="+mn-lt"/>
              </a:rPr>
              <a:t>FNBC Launches its Indigenous Trust Services Business, </a:t>
            </a:r>
            <a:r>
              <a:rPr lang="en-CA" sz="1000" b="1" i="1" dirty="0">
                <a:effectLst/>
                <a:latin typeface="+mn-lt"/>
              </a:rPr>
              <a:t>FNB Trust </a:t>
            </a:r>
            <a:endParaRPr lang="en-CA" sz="1000" dirty="0">
              <a:latin typeface="+mn-lt"/>
            </a:endParaRPr>
          </a:p>
          <a:p>
            <a:r>
              <a:rPr lang="en-CA" sz="1000" b="1" dirty="0">
                <a:effectLst/>
                <a:latin typeface="+mn-lt"/>
              </a:rPr>
              <a:t>Saskatoon, SK – </a:t>
            </a:r>
            <a:r>
              <a:rPr lang="en-CA" sz="1000" dirty="0">
                <a:effectLst/>
                <a:latin typeface="+mn-lt"/>
              </a:rPr>
              <a:t>First Nations Bank of Canada (‘FNBC’) today officially launched its wholly-owned Indigenous Trust Services company, FNB Trust. </a:t>
            </a:r>
          </a:p>
          <a:p>
            <a:r>
              <a:rPr lang="en-CA" sz="1000" dirty="0">
                <a:solidFill>
                  <a:srgbClr val="333333"/>
                </a:solidFill>
                <a:effectLst/>
                <a:latin typeface="+mn-lt"/>
              </a:rPr>
              <a:t>For 25 years, First Nations Bank of Canada has proudly served our customers’ banking needs. We’ve supported growing Indigenous businesses and communities looking to the future. Many of these Indigenous communities also need support for the set-up and administration of community trusts established from settlements and economic developments. </a:t>
            </a:r>
            <a:endParaRPr lang="en-CA" sz="1000" dirty="0">
              <a:effectLst/>
              <a:latin typeface="+mn-lt"/>
            </a:endParaRPr>
          </a:p>
          <a:p>
            <a:r>
              <a:rPr lang="en-CA" sz="1000" dirty="0">
                <a:solidFill>
                  <a:srgbClr val="333333"/>
                </a:solidFill>
                <a:effectLst/>
                <a:latin typeface="+mn-lt"/>
              </a:rPr>
              <a:t>“Now we are bringing our community-focus, care and attention to Indigenous Trust Services through our subsidiary, FNB Trust. From trust set up to administration – we are committed to supporting Indigenous prosperity, leadership and well-being” said Keith Martell, President and Chief Executive Officer of FNBC and FNB Trust. </a:t>
            </a:r>
            <a:endParaRPr lang="en-CA" sz="1000" dirty="0">
              <a:effectLst/>
              <a:latin typeface="+mn-lt"/>
            </a:endParaRPr>
          </a:p>
          <a:p>
            <a:r>
              <a:rPr lang="en-CA" sz="1000" dirty="0">
                <a:solidFill>
                  <a:srgbClr val="333333"/>
                </a:solidFill>
                <a:effectLst/>
                <a:latin typeface="+mn-lt"/>
              </a:rPr>
              <a:t>Based on our experience and strong relationships with Indigenous communities, FNBC has identified a growing demand for trustee and trust administration and support services. Driven by an increase in land claim settlements, specific claims, resource revenue sharing and economic development, the demand for leading-edge, highly ethical and transparent trustee services is clear. </a:t>
            </a:r>
            <a:endParaRPr lang="en-CA" sz="1000" dirty="0">
              <a:latin typeface="+mn-lt"/>
            </a:endParaRPr>
          </a:p>
          <a:p>
            <a:r>
              <a:rPr lang="en-CA" sz="1000" dirty="0">
                <a:solidFill>
                  <a:srgbClr val="333333"/>
                </a:solidFill>
                <a:effectLst/>
                <a:latin typeface="+mn-lt"/>
              </a:rPr>
              <a:t>Answering this market need, FNBC has launched FNB Trust. The primary objective of FNB Trust is to act in the best interests of Indigenous trusts and their beneficiaries. We are committed to delivering the services our clients need in the manner in which they need them. </a:t>
            </a:r>
            <a:endParaRPr lang="en-CA" sz="1000" dirty="0">
              <a:latin typeface="+mn-lt"/>
            </a:endParaRPr>
          </a:p>
          <a:p>
            <a:r>
              <a:rPr lang="en-CA" sz="1000" dirty="0">
                <a:solidFill>
                  <a:srgbClr val="333333"/>
                </a:solidFill>
                <a:effectLst/>
                <a:latin typeface="+mn-lt"/>
              </a:rPr>
              <a:t>With over 50+ years of combined trustee and trust service experience, our FNB Trust team is there for our clients from beginning to end of the trust process. </a:t>
            </a:r>
            <a:endParaRPr lang="en-CA" sz="1000" dirty="0">
              <a:latin typeface="+mn-lt"/>
            </a:endParaRPr>
          </a:p>
          <a:p>
            <a:endParaRPr lang="en-US" sz="1000" dirty="0">
              <a:latin typeface="+mn-lt"/>
            </a:endParaRPr>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30</a:t>
            </a:fld>
            <a:endParaRPr lang="en-US"/>
          </a:p>
        </p:txBody>
      </p:sp>
    </p:spTree>
    <p:extLst>
      <p:ext uri="{BB962C8B-B14F-4D97-AF65-F5344CB8AC3E}">
        <p14:creationId xmlns:p14="http://schemas.microsoft.com/office/powerpoint/2010/main" val="42123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3</a:t>
            </a:fld>
            <a:endParaRPr lang="en-US"/>
          </a:p>
        </p:txBody>
      </p:sp>
    </p:spTree>
    <p:extLst>
      <p:ext uri="{BB962C8B-B14F-4D97-AF65-F5344CB8AC3E}">
        <p14:creationId xmlns:p14="http://schemas.microsoft.com/office/powerpoint/2010/main" val="3604512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31</a:t>
            </a:fld>
            <a:endParaRPr lang="en-US"/>
          </a:p>
        </p:txBody>
      </p:sp>
    </p:spTree>
    <p:extLst>
      <p:ext uri="{BB962C8B-B14F-4D97-AF65-F5344CB8AC3E}">
        <p14:creationId xmlns:p14="http://schemas.microsoft.com/office/powerpoint/2010/main" val="612266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32</a:t>
            </a:fld>
            <a:endParaRPr lang="en-US"/>
          </a:p>
        </p:txBody>
      </p:sp>
    </p:spTree>
    <p:extLst>
      <p:ext uri="{BB962C8B-B14F-4D97-AF65-F5344CB8AC3E}">
        <p14:creationId xmlns:p14="http://schemas.microsoft.com/office/powerpoint/2010/main" val="1710860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33</a:t>
            </a:fld>
            <a:endParaRPr lang="en-US"/>
          </a:p>
        </p:txBody>
      </p:sp>
    </p:spTree>
    <p:extLst>
      <p:ext uri="{BB962C8B-B14F-4D97-AF65-F5344CB8AC3E}">
        <p14:creationId xmlns:p14="http://schemas.microsoft.com/office/powerpoint/2010/main" val="4143816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34</a:t>
            </a:fld>
            <a:endParaRPr lang="en-US"/>
          </a:p>
        </p:txBody>
      </p:sp>
    </p:spTree>
    <p:extLst>
      <p:ext uri="{BB962C8B-B14F-4D97-AF65-F5344CB8AC3E}">
        <p14:creationId xmlns:p14="http://schemas.microsoft.com/office/powerpoint/2010/main" val="3189882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35</a:t>
            </a:fld>
            <a:endParaRPr lang="en-US"/>
          </a:p>
        </p:txBody>
      </p:sp>
    </p:spTree>
    <p:extLst>
      <p:ext uri="{BB962C8B-B14F-4D97-AF65-F5344CB8AC3E}">
        <p14:creationId xmlns:p14="http://schemas.microsoft.com/office/powerpoint/2010/main" val="3454268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36</a:t>
            </a:fld>
            <a:endParaRPr lang="en-US"/>
          </a:p>
        </p:txBody>
      </p:sp>
    </p:spTree>
    <p:extLst>
      <p:ext uri="{BB962C8B-B14F-4D97-AF65-F5344CB8AC3E}">
        <p14:creationId xmlns:p14="http://schemas.microsoft.com/office/powerpoint/2010/main" val="3797458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37</a:t>
            </a:fld>
            <a:endParaRPr lang="en-US"/>
          </a:p>
        </p:txBody>
      </p:sp>
    </p:spTree>
    <p:extLst>
      <p:ext uri="{BB962C8B-B14F-4D97-AF65-F5344CB8AC3E}">
        <p14:creationId xmlns:p14="http://schemas.microsoft.com/office/powerpoint/2010/main" val="2466326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38</a:t>
            </a:fld>
            <a:endParaRPr lang="en-US"/>
          </a:p>
        </p:txBody>
      </p:sp>
    </p:spTree>
    <p:extLst>
      <p:ext uri="{BB962C8B-B14F-4D97-AF65-F5344CB8AC3E}">
        <p14:creationId xmlns:p14="http://schemas.microsoft.com/office/powerpoint/2010/main" val="908769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39</a:t>
            </a:fld>
            <a:endParaRPr lang="en-US"/>
          </a:p>
        </p:txBody>
      </p:sp>
    </p:spTree>
    <p:extLst>
      <p:ext uri="{BB962C8B-B14F-4D97-AF65-F5344CB8AC3E}">
        <p14:creationId xmlns:p14="http://schemas.microsoft.com/office/powerpoint/2010/main" val="712589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40</a:t>
            </a:fld>
            <a:endParaRPr lang="en-US"/>
          </a:p>
        </p:txBody>
      </p:sp>
    </p:spTree>
    <p:extLst>
      <p:ext uri="{BB962C8B-B14F-4D97-AF65-F5344CB8AC3E}">
        <p14:creationId xmlns:p14="http://schemas.microsoft.com/office/powerpoint/2010/main" val="307328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4</a:t>
            </a:fld>
            <a:endParaRPr lang="en-US"/>
          </a:p>
        </p:txBody>
      </p:sp>
    </p:spTree>
    <p:extLst>
      <p:ext uri="{BB962C8B-B14F-4D97-AF65-F5344CB8AC3E}">
        <p14:creationId xmlns:p14="http://schemas.microsoft.com/office/powerpoint/2010/main" val="3026158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41</a:t>
            </a:fld>
            <a:endParaRPr lang="en-US"/>
          </a:p>
        </p:txBody>
      </p:sp>
    </p:spTree>
    <p:extLst>
      <p:ext uri="{BB962C8B-B14F-4D97-AF65-F5344CB8AC3E}">
        <p14:creationId xmlns:p14="http://schemas.microsoft.com/office/powerpoint/2010/main" val="1763565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42</a:t>
            </a:fld>
            <a:endParaRPr lang="en-US"/>
          </a:p>
        </p:txBody>
      </p:sp>
    </p:spTree>
    <p:extLst>
      <p:ext uri="{BB962C8B-B14F-4D97-AF65-F5344CB8AC3E}">
        <p14:creationId xmlns:p14="http://schemas.microsoft.com/office/powerpoint/2010/main" val="1271556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43</a:t>
            </a:fld>
            <a:endParaRPr lang="en-US"/>
          </a:p>
        </p:txBody>
      </p:sp>
    </p:spTree>
    <p:extLst>
      <p:ext uri="{BB962C8B-B14F-4D97-AF65-F5344CB8AC3E}">
        <p14:creationId xmlns:p14="http://schemas.microsoft.com/office/powerpoint/2010/main" val="521573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44</a:t>
            </a:fld>
            <a:endParaRPr lang="en-US"/>
          </a:p>
        </p:txBody>
      </p:sp>
    </p:spTree>
    <p:extLst>
      <p:ext uri="{BB962C8B-B14F-4D97-AF65-F5344CB8AC3E}">
        <p14:creationId xmlns:p14="http://schemas.microsoft.com/office/powerpoint/2010/main" val="1856370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45</a:t>
            </a:fld>
            <a:endParaRPr lang="en-US"/>
          </a:p>
        </p:txBody>
      </p:sp>
    </p:spTree>
    <p:extLst>
      <p:ext uri="{BB962C8B-B14F-4D97-AF65-F5344CB8AC3E}">
        <p14:creationId xmlns:p14="http://schemas.microsoft.com/office/powerpoint/2010/main" val="1858758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46</a:t>
            </a:fld>
            <a:endParaRPr lang="en-US"/>
          </a:p>
        </p:txBody>
      </p:sp>
    </p:spTree>
    <p:extLst>
      <p:ext uri="{BB962C8B-B14F-4D97-AF65-F5344CB8AC3E}">
        <p14:creationId xmlns:p14="http://schemas.microsoft.com/office/powerpoint/2010/main" val="3077237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47</a:t>
            </a:fld>
            <a:endParaRPr lang="en-US"/>
          </a:p>
        </p:txBody>
      </p:sp>
    </p:spTree>
    <p:extLst>
      <p:ext uri="{BB962C8B-B14F-4D97-AF65-F5344CB8AC3E}">
        <p14:creationId xmlns:p14="http://schemas.microsoft.com/office/powerpoint/2010/main" val="878733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48</a:t>
            </a:fld>
            <a:endParaRPr lang="en-US"/>
          </a:p>
        </p:txBody>
      </p:sp>
    </p:spTree>
    <p:extLst>
      <p:ext uri="{BB962C8B-B14F-4D97-AF65-F5344CB8AC3E}">
        <p14:creationId xmlns:p14="http://schemas.microsoft.com/office/powerpoint/2010/main" val="8902505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49</a:t>
            </a:fld>
            <a:endParaRPr lang="en-US"/>
          </a:p>
        </p:txBody>
      </p:sp>
    </p:spTree>
    <p:extLst>
      <p:ext uri="{BB962C8B-B14F-4D97-AF65-F5344CB8AC3E}">
        <p14:creationId xmlns:p14="http://schemas.microsoft.com/office/powerpoint/2010/main" val="4074706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50</a:t>
            </a:fld>
            <a:endParaRPr lang="en-US"/>
          </a:p>
        </p:txBody>
      </p:sp>
    </p:spTree>
    <p:extLst>
      <p:ext uri="{BB962C8B-B14F-4D97-AF65-F5344CB8AC3E}">
        <p14:creationId xmlns:p14="http://schemas.microsoft.com/office/powerpoint/2010/main" val="377400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5</a:t>
            </a:fld>
            <a:endParaRPr lang="en-US"/>
          </a:p>
        </p:txBody>
      </p:sp>
    </p:spTree>
    <p:extLst>
      <p:ext uri="{BB962C8B-B14F-4D97-AF65-F5344CB8AC3E}">
        <p14:creationId xmlns:p14="http://schemas.microsoft.com/office/powerpoint/2010/main" val="1037049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51</a:t>
            </a:fld>
            <a:endParaRPr lang="en-US"/>
          </a:p>
        </p:txBody>
      </p:sp>
    </p:spTree>
    <p:extLst>
      <p:ext uri="{BB962C8B-B14F-4D97-AF65-F5344CB8AC3E}">
        <p14:creationId xmlns:p14="http://schemas.microsoft.com/office/powerpoint/2010/main" val="2334464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52</a:t>
            </a:fld>
            <a:endParaRPr lang="en-US"/>
          </a:p>
        </p:txBody>
      </p:sp>
    </p:spTree>
    <p:extLst>
      <p:ext uri="{BB962C8B-B14F-4D97-AF65-F5344CB8AC3E}">
        <p14:creationId xmlns:p14="http://schemas.microsoft.com/office/powerpoint/2010/main" val="24453152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53</a:t>
            </a:fld>
            <a:endParaRPr lang="en-US"/>
          </a:p>
        </p:txBody>
      </p:sp>
    </p:spTree>
    <p:extLst>
      <p:ext uri="{BB962C8B-B14F-4D97-AF65-F5344CB8AC3E}">
        <p14:creationId xmlns:p14="http://schemas.microsoft.com/office/powerpoint/2010/main" val="1561454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54</a:t>
            </a:fld>
            <a:endParaRPr lang="en-US"/>
          </a:p>
        </p:txBody>
      </p:sp>
    </p:spTree>
    <p:extLst>
      <p:ext uri="{BB962C8B-B14F-4D97-AF65-F5344CB8AC3E}">
        <p14:creationId xmlns:p14="http://schemas.microsoft.com/office/powerpoint/2010/main" val="1814490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55</a:t>
            </a:fld>
            <a:endParaRPr lang="en-US"/>
          </a:p>
        </p:txBody>
      </p:sp>
    </p:spTree>
    <p:extLst>
      <p:ext uri="{BB962C8B-B14F-4D97-AF65-F5344CB8AC3E}">
        <p14:creationId xmlns:p14="http://schemas.microsoft.com/office/powerpoint/2010/main" val="18575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6</a:t>
            </a:fld>
            <a:endParaRPr lang="en-US"/>
          </a:p>
        </p:txBody>
      </p:sp>
    </p:spTree>
    <p:extLst>
      <p:ext uri="{BB962C8B-B14F-4D97-AF65-F5344CB8AC3E}">
        <p14:creationId xmlns:p14="http://schemas.microsoft.com/office/powerpoint/2010/main" val="387508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7</a:t>
            </a:fld>
            <a:endParaRPr lang="en-US"/>
          </a:p>
        </p:txBody>
      </p:sp>
    </p:spTree>
    <p:extLst>
      <p:ext uri="{BB962C8B-B14F-4D97-AF65-F5344CB8AC3E}">
        <p14:creationId xmlns:p14="http://schemas.microsoft.com/office/powerpoint/2010/main" val="109183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8</a:t>
            </a:fld>
            <a:endParaRPr lang="en-US"/>
          </a:p>
        </p:txBody>
      </p:sp>
    </p:spTree>
    <p:extLst>
      <p:ext uri="{BB962C8B-B14F-4D97-AF65-F5344CB8AC3E}">
        <p14:creationId xmlns:p14="http://schemas.microsoft.com/office/powerpoint/2010/main" val="3099428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D7A657-4798-409E-AB4C-C0588344896D}" type="slidenum">
              <a:rPr lang="en-US" smtClean="0"/>
              <a:pPr>
                <a:defRPr/>
              </a:pPr>
              <a:t>10</a:t>
            </a:fld>
            <a:endParaRPr lang="en-US"/>
          </a:p>
        </p:txBody>
      </p:sp>
    </p:spTree>
    <p:extLst>
      <p:ext uri="{BB962C8B-B14F-4D97-AF65-F5344CB8AC3E}">
        <p14:creationId xmlns:p14="http://schemas.microsoft.com/office/powerpoint/2010/main" val="2039319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990601"/>
          </a:xfrm>
        </p:spPr>
        <p:txBody>
          <a:bodyPr anchor="b">
            <a:noAutofit/>
          </a:bodyPr>
          <a:lstStyle>
            <a:lvl1pPr>
              <a:lnSpc>
                <a:spcPct val="100000"/>
              </a:lnSpc>
              <a:defRPr sz="3600"/>
            </a:lvl1pPr>
          </a:lstStyle>
          <a:p>
            <a:r>
              <a:rPr lang="en-CA"/>
              <a:t>Click to edit Master title style</a:t>
            </a:r>
            <a:endParaRPr lang="en-US" dirty="0"/>
          </a:p>
        </p:txBody>
      </p:sp>
      <p:sp>
        <p:nvSpPr>
          <p:cNvPr id="3" name="Subtitle 2"/>
          <p:cNvSpPr>
            <a:spLocks noGrp="1"/>
          </p:cNvSpPr>
          <p:nvPr>
            <p:ph type="subTitle" idx="1"/>
          </p:nvPr>
        </p:nvSpPr>
        <p:spPr>
          <a:xfrm>
            <a:off x="1371600" y="3581401"/>
            <a:ext cx="6400800" cy="1219200"/>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10/5/23</a:t>
            </a:fld>
            <a:endParaRPr lang="en-US" dirty="0"/>
          </a:p>
        </p:txBody>
      </p:sp>
      <p:sp>
        <p:nvSpPr>
          <p:cNvPr id="8" name="Slide Number Placeholder 7"/>
          <p:cNvSpPr>
            <a:spLocks noGrp="1"/>
          </p:cNvSpPr>
          <p:nvPr>
            <p:ph type="sldNum" sz="quarter" idx="11"/>
          </p:nvPr>
        </p:nvSpPr>
        <p:spPr/>
        <p:txBody>
          <a:bodyPr/>
          <a:lstStyle/>
          <a:p>
            <a:pPr>
              <a:defRPr/>
            </a:pPr>
            <a:fld id="{DB85999C-4D4A-4EDC-A2BB-3FB942FED6DB}" type="slidenum">
              <a:rPr lang="en-US" smtClean="0"/>
              <a:pPr>
                <a:defRPr/>
              </a:pPr>
              <a:t>‹#›</a:t>
            </a:fld>
            <a:endParaRPr lang="en-US"/>
          </a:p>
        </p:txBody>
      </p:sp>
      <p:pic>
        <p:nvPicPr>
          <p:cNvPr id="13" name="Picture 12"/>
          <p:cNvPicPr>
            <a:picLocks noChangeAspect="1"/>
          </p:cNvPicPr>
          <p:nvPr/>
        </p:nvPicPr>
        <p:blipFill>
          <a:blip r:embed="rId2"/>
          <a:stretch>
            <a:fillRect/>
          </a:stretch>
        </p:blipFill>
        <p:spPr>
          <a:xfrm>
            <a:off x="3657600" y="6246006"/>
            <a:ext cx="1981200" cy="6119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10/5/23</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3584938C-99BE-4CDD-96D4-A0F38B495A1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10/5/23</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51757182-152B-4C41-8BEA-1E08963F194A}"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CA"/>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r>
              <a:rPr lang="en-CA" noProof="0"/>
              <a:t>Click icon to add chart</a:t>
            </a:r>
          </a:p>
        </p:txBody>
      </p:sp>
      <p:sp>
        <p:nvSpPr>
          <p:cNvPr id="5" name="Rectangle 8"/>
          <p:cNvSpPr>
            <a:spLocks noGrp="1" noChangeArrowheads="1"/>
          </p:cNvSpPr>
          <p:nvPr>
            <p:ph type="sldNum" sz="quarter" idx="11"/>
          </p:nvPr>
        </p:nvSpPr>
        <p:spPr>
          <a:ln/>
        </p:spPr>
        <p:txBody>
          <a:bodyPr/>
          <a:lstStyle>
            <a:lvl1pPr>
              <a:defRPr/>
            </a:lvl1pPr>
          </a:lstStyle>
          <a:p>
            <a:pPr>
              <a:defRPr/>
            </a:pPr>
            <a:fld id="{4D50258D-8DC7-450D-9820-9DB057A816E5}" type="slidenum">
              <a:rPr lang="en-US" smtClean="0"/>
              <a:pPr>
                <a:defRPr/>
              </a:pPr>
              <a:t>‹#›</a:t>
            </a:fld>
            <a:endParaRPr lang="en-US"/>
          </a:p>
        </p:txBody>
      </p:sp>
    </p:spTree>
    <p:extLst>
      <p:ext uri="{BB962C8B-B14F-4D97-AF65-F5344CB8AC3E}">
        <p14:creationId xmlns:p14="http://schemas.microsoft.com/office/powerpoint/2010/main" val="318128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CA"/>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10/5/23</a:t>
            </a:fld>
            <a:endParaRPr lang="en-US" dirty="0"/>
          </a:p>
        </p:txBody>
      </p:sp>
      <p:sp>
        <p:nvSpPr>
          <p:cNvPr id="8" name="Slide Number Placeholder 7"/>
          <p:cNvSpPr>
            <a:spLocks noGrp="1"/>
          </p:cNvSpPr>
          <p:nvPr>
            <p:ph type="sldNum" sz="quarter" idx="11"/>
          </p:nvPr>
        </p:nvSpPr>
        <p:spPr/>
        <p:txBody>
          <a:bodyPr/>
          <a:lstStyle/>
          <a:p>
            <a:pPr>
              <a:defRPr/>
            </a:pPr>
            <a:fld id="{0A71CB33-BBA6-42F2-A86E-2E41262EADE6}" type="slidenum">
              <a:rPr lang="en-US" smtClean="0"/>
              <a:pPr>
                <a:defRPr/>
              </a:pPr>
              <a:t>‹#›</a:t>
            </a:fld>
            <a:endParaRPr lang="en-US"/>
          </a:p>
        </p:txBody>
      </p:sp>
      <p:sp>
        <p:nvSpPr>
          <p:cNvPr id="9" name="Footer Placeholder 8"/>
          <p:cNvSpPr>
            <a:spLocks noGrp="1"/>
          </p:cNvSpPr>
          <p:nvPr>
            <p:ph type="ftr" sz="quarter" idx="12"/>
          </p:nvPr>
        </p:nvSpPr>
        <p:spPr>
          <a:xfrm>
            <a:off x="659165" y="6356350"/>
            <a:ext cx="2847975" cy="365125"/>
          </a:xfrm>
          <a:prstGeom prst="rect">
            <a:avLst/>
          </a:prstGeom>
        </p:spPr>
        <p:txBody>
          <a:bodyPr/>
          <a:lstStyle/>
          <a:p>
            <a:r>
              <a:rPr lang="en-US"/>
              <a:t>Footer Text</a:t>
            </a:r>
            <a:endParaRPr lang="en-US" dirty="0"/>
          </a:p>
        </p:txBody>
      </p:sp>
      <p:pic>
        <p:nvPicPr>
          <p:cNvPr id="10" name="Picture 11" descr="McVay and Associates Lt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29000" y="6113463"/>
            <a:ext cx="2286000" cy="592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ounded Rectangle 10"/>
          <p:cNvSpPr/>
          <p:nvPr userDrawn="1"/>
        </p:nvSpPr>
        <p:spPr bwMode="auto">
          <a:xfrm>
            <a:off x="381000" y="6172200"/>
            <a:ext cx="2590800" cy="510778"/>
          </a:xfrm>
          <a:prstGeom prst="roundRect">
            <a:avLst/>
          </a:prstGeom>
          <a:gradFill flip="none" rotWithShape="1">
            <a:gsLst>
              <a:gs pos="0">
                <a:srgbClr val="FFCC66"/>
              </a:gs>
              <a:gs pos="100000">
                <a:srgbClr val="FFFFFF"/>
              </a:gs>
            </a:gsLst>
            <a:lin ang="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Verdana" pitchFamily="34" charset="0"/>
              </a:rPr>
              <a:t>Top 25 Credit Unions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t>10/5/23</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FD73080F-6EFF-4CB2-BC74-263AF00EEE29}" type="slidenum">
              <a:rPr lang="en-US" smtClean="0"/>
              <a:pPr>
                <a:defRPr/>
              </a:pPr>
              <a:t>‹#›</a:t>
            </a:fld>
            <a:endParaRPr lang="en-US"/>
          </a:p>
        </p:txBody>
      </p:sp>
      <p:sp>
        <p:nvSpPr>
          <p:cNvPr id="7" name="Title 1"/>
          <p:cNvSpPr>
            <a:spLocks noGrp="1"/>
          </p:cNvSpPr>
          <p:nvPr>
            <p:ph type="title"/>
          </p:nvPr>
        </p:nvSpPr>
        <p:spPr>
          <a:xfrm>
            <a:off x="457200" y="0"/>
            <a:ext cx="8229600" cy="1600200"/>
          </a:xfrm>
        </p:spPr>
        <p:txBody>
          <a:bodyPr/>
          <a:lstStyle>
            <a:lvl1pPr>
              <a:lnSpc>
                <a:spcPct val="100000"/>
              </a:lnSpc>
              <a:defRPr/>
            </a:lvl1pPr>
          </a:lstStyle>
          <a:p>
            <a:r>
              <a:rPr lang="en-CA"/>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10/5/23</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F848AC76-6E49-4276-8C00-7616D0340C86}"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E34CF3C7-6809-4F39-BD67-A75817BDDE0A}" type="datetime1">
              <a:rPr lang="en-US" smtClean="0"/>
              <a:t>10/5/23</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8585BDAA-78E3-4B52-8B5F-21A1C2694229}"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10/5/23</a:t>
            </a:fld>
            <a:endParaRPr lang="en-US"/>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9" name="Slide Number Placeholder 8"/>
          <p:cNvSpPr>
            <a:spLocks noGrp="1"/>
          </p:cNvSpPr>
          <p:nvPr>
            <p:ph type="sldNum" sz="quarter" idx="12"/>
          </p:nvPr>
        </p:nvSpPr>
        <p:spPr/>
        <p:txBody>
          <a:bodyPr/>
          <a:lstStyle/>
          <a:p>
            <a:pPr>
              <a:defRPr/>
            </a:pPr>
            <a:fld id="{8C8A5816-4F53-4ED5-8A53-9EF18EE41136}"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10/5/23</a:t>
            </a:fld>
            <a:endParaRPr lang="en-US"/>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5" name="Slide Number Placeholder 4"/>
          <p:cNvSpPr>
            <a:spLocks noGrp="1"/>
          </p:cNvSpPr>
          <p:nvPr>
            <p:ph type="sldNum" sz="quarter" idx="12"/>
          </p:nvPr>
        </p:nvSpPr>
        <p:spPr/>
        <p:txBody>
          <a:bodyPr/>
          <a:lstStyle/>
          <a:p>
            <a:pPr>
              <a:defRPr/>
            </a:pPr>
            <a:fld id="{CFB2ED94-AEA6-4794-9B2C-31DF370895E5}"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10/5/23</a:t>
            </a:fld>
            <a:endParaRPr lang="en-US"/>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4" name="Slide Number Placeholder 3"/>
          <p:cNvSpPr>
            <a:spLocks noGrp="1"/>
          </p:cNvSpPr>
          <p:nvPr>
            <p:ph type="sldNum" sz="quarter" idx="12"/>
          </p:nvPr>
        </p:nvSpPr>
        <p:spPr/>
        <p:txBody>
          <a:bodyPr/>
          <a:lstStyle/>
          <a:p>
            <a:pPr>
              <a:defRPr/>
            </a:pPr>
            <a:fld id="{AAC3B2AD-686F-4806-94D7-BAE0E0CF620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CA"/>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t>10/5/23</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26AC1CB0-86DE-438A-B358-040B7861E3ED}" type="slidenum">
              <a:rPr lang="en-US" smtClean="0"/>
              <a:pPr>
                <a:defRPr/>
              </a:pPr>
              <a:t>‹#›</a:t>
            </a:fld>
            <a:endParaRPr lang="en-US"/>
          </a:p>
        </p:txBody>
      </p:sp>
      <p:pic>
        <p:nvPicPr>
          <p:cNvPr id="7" name="Picture 6"/>
          <p:cNvPicPr>
            <a:picLocks noChangeAspect="1"/>
          </p:cNvPicPr>
          <p:nvPr/>
        </p:nvPicPr>
        <p:blipFill>
          <a:blip r:embed="rId2"/>
          <a:stretch>
            <a:fillRect/>
          </a:stretch>
        </p:blipFill>
        <p:spPr>
          <a:xfrm>
            <a:off x="3657600" y="6246006"/>
            <a:ext cx="1981200" cy="6119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CA"/>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10/5/23</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28B2A9AC-A444-49BF-B6F0-0E3BE91E71B1}"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10/5/23</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F44B9959-89E1-4269-BD46-99EF6FD5806C}"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10/5/23</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0F1CAE32-0066-47EC-A0AA-3E53FA749A32}"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10/5/23</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44002BDD-08DF-4446-AC37-FB9006DB26FF}"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CA"/>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r>
              <a:rPr lang="en-CA" noProof="0"/>
              <a:t>Click icon to add chart</a:t>
            </a:r>
          </a:p>
        </p:txBody>
      </p:sp>
      <p:sp>
        <p:nvSpPr>
          <p:cNvPr id="5" name="Rectangle 8"/>
          <p:cNvSpPr>
            <a:spLocks noGrp="1" noChangeArrowheads="1"/>
          </p:cNvSpPr>
          <p:nvPr>
            <p:ph type="sldNum" sz="quarter" idx="11"/>
          </p:nvPr>
        </p:nvSpPr>
        <p:spPr>
          <a:ln/>
        </p:spPr>
        <p:txBody>
          <a:bodyPr/>
          <a:lstStyle>
            <a:lvl1pPr>
              <a:defRPr/>
            </a:lvl1pPr>
          </a:lstStyle>
          <a:p>
            <a:pPr>
              <a:defRPr/>
            </a:pPr>
            <a:fld id="{666438B8-E68A-40C9-A1F1-02400C03B107}" type="slidenum">
              <a:rPr lang="en-US"/>
              <a:pPr>
                <a:defRPr/>
              </a:pPr>
              <a:t>‹#›</a:t>
            </a:fld>
            <a:endParaRPr lang="en-US"/>
          </a:p>
        </p:txBody>
      </p:sp>
    </p:spTree>
    <p:extLst>
      <p:ext uri="{BB962C8B-B14F-4D97-AF65-F5344CB8AC3E}">
        <p14:creationId xmlns:p14="http://schemas.microsoft.com/office/powerpoint/2010/main" val="3106940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800" spc="-50" baseline="0">
                <a:solidFill>
                  <a:schemeClr val="tx1">
                    <a:lumMod val="50000"/>
                    <a:lumOff val="50000"/>
                  </a:schemeClr>
                </a:solidFill>
              </a:defRPr>
            </a:lvl1pPr>
          </a:lstStyle>
          <a:p>
            <a:r>
              <a:rPr lang="en-CA"/>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CA" dirty="0"/>
              <a:t>Click to edit Master subtitle style</a:t>
            </a:r>
            <a:endParaRPr lang="en-US" dirty="0"/>
          </a:p>
        </p:txBody>
      </p:sp>
      <p:sp>
        <p:nvSpPr>
          <p:cNvPr id="6" name="Slide Number Placeholder 5"/>
          <p:cNvSpPr>
            <a:spLocks noGrp="1"/>
          </p:cNvSpPr>
          <p:nvPr>
            <p:ph type="sldNum" sz="quarter" idx="12"/>
          </p:nvPr>
        </p:nvSpPr>
        <p:spPr/>
        <p:txBody>
          <a:bodyPr/>
          <a:lstStyle/>
          <a:p>
            <a:pPr>
              <a:defRPr/>
            </a:pPr>
            <a:fld id="{DB85999C-4D4A-4EDC-A2BB-3FB942FED6DB}"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3733800" y="6400800"/>
            <a:ext cx="1676400" cy="517841"/>
          </a:xfrm>
          <a:prstGeom prst="rect">
            <a:avLst/>
          </a:prstGeom>
        </p:spPr>
      </p:pic>
    </p:spTree>
    <p:extLst>
      <p:ext uri="{BB962C8B-B14F-4D97-AF65-F5344CB8AC3E}">
        <p14:creationId xmlns:p14="http://schemas.microsoft.com/office/powerpoint/2010/main" val="5612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8438"/>
          </a:xfrm>
        </p:spPr>
        <p:txBody>
          <a:bodyPr/>
          <a:lstStyle>
            <a:lvl1pPr>
              <a:defRPr>
                <a:solidFill>
                  <a:schemeClr val="tx1">
                    <a:lumMod val="50000"/>
                    <a:lumOff val="50000"/>
                  </a:schemeClr>
                </a:solidFill>
              </a:defRPr>
            </a:lvl1pPr>
          </a:lstStyle>
          <a:p>
            <a:r>
              <a:rPr lang="en-CA"/>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6" name="Slide Number Placeholder 5"/>
          <p:cNvSpPr>
            <a:spLocks noGrp="1"/>
          </p:cNvSpPr>
          <p:nvPr>
            <p:ph type="sldNum" sz="quarter" idx="12"/>
          </p:nvPr>
        </p:nvSpPr>
        <p:spPr/>
        <p:txBody>
          <a:bodyPr/>
          <a:lstStyle/>
          <a:p>
            <a:pPr>
              <a:defRPr/>
            </a:pPr>
            <a:fld id="{26AC1CB0-86DE-438A-B358-040B7861E3ED}" type="slidenum">
              <a:rPr lang="en-US" smtClean="0"/>
              <a:pPr>
                <a:defRPr/>
              </a:pPr>
              <a:t>‹#›</a:t>
            </a:fld>
            <a:endParaRPr lang="en-US"/>
          </a:p>
        </p:txBody>
      </p:sp>
      <p:cxnSp>
        <p:nvCxnSpPr>
          <p:cNvPr id="5" name="Straight Connector 4"/>
          <p:cNvCxnSpPr/>
          <p:nvPr userDrawn="1"/>
        </p:nvCxnSpPr>
        <p:spPr>
          <a:xfrm>
            <a:off x="8915400" y="6019800"/>
            <a:ext cx="0" cy="152400"/>
          </a:xfrm>
          <a:prstGeom prst="line">
            <a:avLst/>
          </a:prstGeom>
          <a:ln>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userDrawn="1"/>
        </p:nvCxnSpPr>
        <p:spPr>
          <a:xfrm flipH="1">
            <a:off x="8763000" y="6172200"/>
            <a:ext cx="152400" cy="0"/>
          </a:xfrm>
          <a:prstGeom prst="line">
            <a:avLst/>
          </a:prstGeom>
          <a:ln>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659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6086" y="6400800"/>
            <a:ext cx="91416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gn="l">
              <a:lnSpc>
                <a:spcPct val="85000"/>
              </a:lnSpc>
              <a:defRPr sz="4800" b="0">
                <a:solidFill>
                  <a:schemeClr val="tx1">
                    <a:lumMod val="50000"/>
                    <a:lumOff val="50000"/>
                  </a:schemeClr>
                </a:solidFill>
              </a:defRPr>
            </a:lvl1pPr>
          </a:lstStyle>
          <a:p>
            <a:r>
              <a:rPr lang="en-CA" dirty="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10/5/23</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CA80DFB2-F4F9-4B91-9CF3-93D615354B7E}"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6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CA"/>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E34CF3C7-6809-4F39-BD67-A75817BDDE0A}" type="datetime1">
              <a:rPr lang="en-US" smtClean="0"/>
              <a:t>10/5/23</a:t>
            </a:fld>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427C0374-7B12-4916-8403-D8A07AA98104}" type="slidenum">
              <a:rPr lang="en-US" smtClean="0"/>
              <a:pPr>
                <a:defRPr/>
              </a:pPr>
              <a:t>‹#›</a:t>
            </a:fld>
            <a:endParaRPr lang="en-US"/>
          </a:p>
        </p:txBody>
      </p:sp>
    </p:spTree>
    <p:extLst>
      <p:ext uri="{BB962C8B-B14F-4D97-AF65-F5344CB8AC3E}">
        <p14:creationId xmlns:p14="http://schemas.microsoft.com/office/powerpoint/2010/main" val="150596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CA"/>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p:txBody>
          <a:bodyPr/>
          <a:lstStyle/>
          <a:p>
            <a:fld id="{F7EAEB24-CE78-465C-A726-91D0868FA48F}" type="datetime1">
              <a:rPr lang="en-US" smtClean="0"/>
              <a:t>10/5/23</a:t>
            </a:fld>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r>
              <a:rPr lang="en-US"/>
              <a:t>Footer Text</a:t>
            </a:r>
          </a:p>
        </p:txBody>
      </p:sp>
      <p:sp>
        <p:nvSpPr>
          <p:cNvPr id="9" name="Slide Number Placeholder 8"/>
          <p:cNvSpPr>
            <a:spLocks noGrp="1"/>
          </p:cNvSpPr>
          <p:nvPr>
            <p:ph type="sldNum" sz="quarter" idx="12"/>
          </p:nvPr>
        </p:nvSpPr>
        <p:spPr/>
        <p:txBody>
          <a:bodyPr/>
          <a:lstStyle/>
          <a:p>
            <a:pPr>
              <a:defRPr/>
            </a:pPr>
            <a:fld id="{A5BB1BD6-E007-4DE6-9C25-2155C8CD2F63}" type="slidenum">
              <a:rPr lang="en-US" smtClean="0"/>
              <a:pPr>
                <a:defRPr/>
              </a:pPr>
              <a:t>‹#›</a:t>
            </a:fld>
            <a:endParaRPr lang="en-US"/>
          </a:p>
        </p:txBody>
      </p:sp>
    </p:spTree>
    <p:extLst>
      <p:ext uri="{BB962C8B-B14F-4D97-AF65-F5344CB8AC3E}">
        <p14:creationId xmlns:p14="http://schemas.microsoft.com/office/powerpoint/2010/main" val="52572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10/5/23</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CA80DFB2-F4F9-4B91-9CF3-93D615354B7E}"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10/5/23</a:t>
            </a:fld>
            <a:endParaRPr lang="en-US"/>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r>
              <a:rPr lang="en-US"/>
              <a:t>Footer Text</a:t>
            </a:r>
          </a:p>
        </p:txBody>
      </p:sp>
      <p:sp>
        <p:nvSpPr>
          <p:cNvPr id="5" name="Slide Number Placeholder 4"/>
          <p:cNvSpPr>
            <a:spLocks noGrp="1"/>
          </p:cNvSpPr>
          <p:nvPr>
            <p:ph type="sldNum" sz="quarter" idx="12"/>
          </p:nvPr>
        </p:nvSpPr>
        <p:spPr/>
        <p:txBody>
          <a:bodyPr/>
          <a:lstStyle/>
          <a:p>
            <a:pPr>
              <a:defRPr/>
            </a:pPr>
            <a:fld id="{748B61E3-E1F2-49CB-99DF-F6CF86488594}" type="slidenum">
              <a:rPr lang="en-US" smtClean="0"/>
              <a:pPr>
                <a:defRPr/>
              </a:pPr>
              <a:t>‹#›</a:t>
            </a:fld>
            <a:endParaRPr lang="en-US"/>
          </a:p>
        </p:txBody>
      </p:sp>
    </p:spTree>
    <p:extLst>
      <p:ext uri="{BB962C8B-B14F-4D97-AF65-F5344CB8AC3E}">
        <p14:creationId xmlns:p14="http://schemas.microsoft.com/office/powerpoint/2010/main" val="114574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AF628A-A867-4937-BBE5-207DB6F9C51A}" type="datetime1">
              <a:rPr lang="en-US" smtClean="0"/>
              <a:t>10/5/23</a:t>
            </a:fld>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r>
              <a:rPr lang="en-US"/>
              <a:t>Footer Text</a:t>
            </a:r>
          </a:p>
        </p:txBody>
      </p:sp>
      <p:sp>
        <p:nvSpPr>
          <p:cNvPr id="9" name="Slide Number Placeholder 8"/>
          <p:cNvSpPr>
            <a:spLocks noGrp="1"/>
          </p:cNvSpPr>
          <p:nvPr>
            <p:ph type="sldNum" sz="quarter" idx="12"/>
          </p:nvPr>
        </p:nvSpPr>
        <p:spPr/>
        <p:txBody>
          <a:bodyPr/>
          <a:lstStyle/>
          <a:p>
            <a:pPr>
              <a:defRPr/>
            </a:pPr>
            <a:fld id="{EB27BED4-99E3-4EBB-B4AE-8CFDF0B8D726}" type="slidenum">
              <a:rPr lang="en-US" smtClean="0"/>
              <a:pPr>
                <a:defRPr/>
              </a:pPr>
              <a:t>‹#›</a:t>
            </a:fld>
            <a:endParaRPr lang="en-US"/>
          </a:p>
        </p:txBody>
      </p:sp>
    </p:spTree>
    <p:extLst>
      <p:ext uri="{BB962C8B-B14F-4D97-AF65-F5344CB8AC3E}">
        <p14:creationId xmlns:p14="http://schemas.microsoft.com/office/powerpoint/2010/main" val="797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CA"/>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18BBB94-68E6-4675-A946-F1C5994EDBD7}" type="datetime1">
              <a:rPr lang="en-US" smtClean="0"/>
              <a:t>10/5/23</a:t>
            </a:fld>
            <a:endParaRPr lang="en-US"/>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r>
              <a:rPr lang="en-US"/>
              <a:t>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B21C9481-881B-4E0B-8782-61F46790F73E}" type="slidenum">
              <a:rPr lang="en-US" smtClean="0"/>
              <a:pPr>
                <a:defRPr/>
              </a:pPr>
              <a:t>‹#›</a:t>
            </a:fld>
            <a:endParaRPr lang="en-US"/>
          </a:p>
        </p:txBody>
      </p:sp>
    </p:spTree>
    <p:extLst>
      <p:ext uri="{BB962C8B-B14F-4D97-AF65-F5344CB8AC3E}">
        <p14:creationId xmlns:p14="http://schemas.microsoft.com/office/powerpoint/2010/main" val="85632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CA"/>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10/5/23</a:t>
            </a:fld>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ACF8A70D-1388-4B32-B9CF-679582967609}" type="slidenum">
              <a:rPr lang="en-US" smtClean="0"/>
              <a:pPr>
                <a:defRPr/>
              </a:pPr>
              <a:t>‹#›</a:t>
            </a:fld>
            <a:endParaRPr lang="en-US"/>
          </a:p>
        </p:txBody>
      </p:sp>
    </p:spTree>
    <p:extLst>
      <p:ext uri="{BB962C8B-B14F-4D97-AF65-F5344CB8AC3E}">
        <p14:creationId xmlns:p14="http://schemas.microsoft.com/office/powerpoint/2010/main" val="20256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EA051B39-B140-43FE-96DB-472A2B59CE7C}" type="datetime1">
              <a:rPr lang="en-US" smtClean="0"/>
              <a:t>10/5/23</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3584938C-99BE-4CDD-96D4-A0F38B495A1B}" type="slidenum">
              <a:rPr lang="en-US" smtClean="0"/>
              <a:pPr>
                <a:defRPr/>
              </a:pPr>
              <a:t>‹#›</a:t>
            </a:fld>
            <a:endParaRPr lang="en-US"/>
          </a:p>
        </p:txBody>
      </p:sp>
    </p:spTree>
    <p:extLst>
      <p:ext uri="{BB962C8B-B14F-4D97-AF65-F5344CB8AC3E}">
        <p14:creationId xmlns:p14="http://schemas.microsoft.com/office/powerpoint/2010/main" val="106732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DA600BB2-27C5-458B-ABCE-839C88CF47CE}" type="datetime1">
              <a:rPr lang="en-US" smtClean="0"/>
              <a:t>10/5/23</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51757182-152B-4C41-8BEA-1E08963F194A}" type="slidenum">
              <a:rPr lang="en-US" smtClean="0"/>
              <a:pPr>
                <a:defRPr/>
              </a:pPr>
              <a:t>‹#›</a:t>
            </a:fld>
            <a:endParaRPr lang="en-US"/>
          </a:p>
        </p:txBody>
      </p:sp>
    </p:spTree>
    <p:extLst>
      <p:ext uri="{BB962C8B-B14F-4D97-AF65-F5344CB8AC3E}">
        <p14:creationId xmlns:p14="http://schemas.microsoft.com/office/powerpoint/2010/main" val="65334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E34CF3C7-6809-4F39-BD67-A75817BDDE0A}" type="datetime1">
              <a:rPr lang="en-US" smtClean="0"/>
              <a:t>10/5/23</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427C0374-7B12-4916-8403-D8A07AA98104}"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10/5/23</a:t>
            </a:fld>
            <a:endParaRPr lang="en-US"/>
          </a:p>
        </p:txBody>
      </p:sp>
      <p:sp>
        <p:nvSpPr>
          <p:cNvPr id="8" name="Footer Placeholder 7"/>
          <p:cNvSpPr>
            <a:spLocks noGrp="1"/>
          </p:cNvSpPr>
          <p:nvPr>
            <p:ph type="ftr" sz="quarter" idx="11"/>
          </p:nvPr>
        </p:nvSpPr>
        <p:spPr/>
        <p:txBody>
          <a:bodyPr/>
          <a:lstStyle/>
          <a:p>
            <a:r>
              <a:rPr lang="en-US"/>
              <a:t>Footer Text</a:t>
            </a:r>
          </a:p>
        </p:txBody>
      </p:sp>
      <p:sp>
        <p:nvSpPr>
          <p:cNvPr id="9" name="Slide Number Placeholder 8"/>
          <p:cNvSpPr>
            <a:spLocks noGrp="1"/>
          </p:cNvSpPr>
          <p:nvPr>
            <p:ph type="sldNum" sz="quarter" idx="12"/>
          </p:nvPr>
        </p:nvSpPr>
        <p:spPr/>
        <p:txBody>
          <a:bodyPr/>
          <a:lstStyle/>
          <a:p>
            <a:pPr>
              <a:defRPr/>
            </a:pPr>
            <a:fld id="{A5BB1BD6-E007-4DE6-9C25-2155C8CD2F63}"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10/5/23</a:t>
            </a:fld>
            <a:endParaRPr lang="en-US"/>
          </a:p>
        </p:txBody>
      </p:sp>
      <p:sp>
        <p:nvSpPr>
          <p:cNvPr id="4" name="Footer Placeholder 3"/>
          <p:cNvSpPr>
            <a:spLocks noGrp="1"/>
          </p:cNvSpPr>
          <p:nvPr>
            <p:ph type="ftr" sz="quarter" idx="11"/>
          </p:nvPr>
        </p:nvSpPr>
        <p:spPr/>
        <p:txBody>
          <a:bodyPr/>
          <a:lstStyle/>
          <a:p>
            <a:r>
              <a:rPr lang="en-US"/>
              <a:t>Footer Text</a:t>
            </a:r>
          </a:p>
        </p:txBody>
      </p:sp>
      <p:sp>
        <p:nvSpPr>
          <p:cNvPr id="5" name="Slide Number Placeholder 4"/>
          <p:cNvSpPr>
            <a:spLocks noGrp="1"/>
          </p:cNvSpPr>
          <p:nvPr>
            <p:ph type="sldNum" sz="quarter" idx="12"/>
          </p:nvPr>
        </p:nvSpPr>
        <p:spPr/>
        <p:txBody>
          <a:bodyPr/>
          <a:lstStyle/>
          <a:p>
            <a:pPr>
              <a:defRPr/>
            </a:pPr>
            <a:fld id="{748B61E3-E1F2-49CB-99DF-F6CF86488594}"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10/5/23</a:t>
            </a:fld>
            <a:endParaRPr lang="en-US"/>
          </a:p>
        </p:txBody>
      </p:sp>
      <p:sp>
        <p:nvSpPr>
          <p:cNvPr id="3" name="Footer Placeholder 2"/>
          <p:cNvSpPr>
            <a:spLocks noGrp="1"/>
          </p:cNvSpPr>
          <p:nvPr>
            <p:ph type="ftr" sz="quarter" idx="11"/>
          </p:nvPr>
        </p:nvSpPr>
        <p:spPr/>
        <p:txBody>
          <a:bodyPr/>
          <a:lstStyle/>
          <a:p>
            <a:r>
              <a:rPr lang="en-US"/>
              <a:t>Footer Text</a:t>
            </a:r>
          </a:p>
        </p:txBody>
      </p:sp>
      <p:sp>
        <p:nvSpPr>
          <p:cNvPr id="4" name="Slide Number Placeholder 3"/>
          <p:cNvSpPr>
            <a:spLocks noGrp="1"/>
          </p:cNvSpPr>
          <p:nvPr>
            <p:ph type="sldNum" sz="quarter" idx="12"/>
          </p:nvPr>
        </p:nvSpPr>
        <p:spPr/>
        <p:txBody>
          <a:bodyPr/>
          <a:lstStyle/>
          <a:p>
            <a:pPr>
              <a:defRPr/>
            </a:pPr>
            <a:fld id="{EB27BED4-99E3-4EBB-B4AE-8CFDF0B8D726}"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66700"/>
            <a:ext cx="8305800" cy="1181100"/>
          </a:xfrm>
        </p:spPr>
        <p:txBody>
          <a:bodyPr anchor="b"/>
          <a:lstStyle>
            <a:lvl1pPr algn="l">
              <a:lnSpc>
                <a:spcPct val="100000"/>
              </a:lnSpc>
              <a:defRPr sz="2800" b="0">
                <a:effectLst>
                  <a:outerShdw blurRad="50800" dist="25400" dir="5400000" algn="t" rotWithShape="0">
                    <a:prstClr val="black">
                      <a:alpha val="25000"/>
                    </a:prstClr>
                  </a:outerShdw>
                </a:effectLst>
              </a:defRPr>
            </a:lvl1pPr>
          </a:lstStyle>
          <a:p>
            <a:r>
              <a:rPr lang="en-CA"/>
              <a:t>Click to edit Master title style</a:t>
            </a:r>
            <a:endParaRPr lang="en-US" dirty="0"/>
          </a:p>
        </p:txBody>
      </p:sp>
      <p:sp>
        <p:nvSpPr>
          <p:cNvPr id="3" name="Content Placeholder 2"/>
          <p:cNvSpPr>
            <a:spLocks noGrp="1"/>
          </p:cNvSpPr>
          <p:nvPr>
            <p:ph idx="1"/>
          </p:nvPr>
        </p:nvSpPr>
        <p:spPr>
          <a:xfrm>
            <a:off x="685800" y="1752600"/>
            <a:ext cx="4995863" cy="4405313"/>
          </a:xfrm>
        </p:spPr>
        <p:txBody>
          <a:bodyPr/>
          <a:lstStyle>
            <a:lvl1pPr>
              <a:defRPr sz="14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5791200" y="17526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10/5/23</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B21C9481-881B-4E0B-8782-61F46790F73E}"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10/5/23</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ACF8A70D-1388-4B32-B9CF-679582967609}"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CA"/>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10/5/23</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4C183F2B-3302-44DF-8401-B47779D70AAB}"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 y="1600200"/>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4"/>
          <a:stretch>
            <a:fillRect/>
          </a:stretch>
        </p:blipFill>
        <p:spPr>
          <a:xfrm>
            <a:off x="3657600" y="6246006"/>
            <a:ext cx="1981200" cy="611994"/>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p:txStyles>
    <p:title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1400" b="1"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ctr">
            <a:noAutofit/>
          </a:bodyPr>
          <a:lstStyle/>
          <a:p>
            <a:br>
              <a:rPr lang="en-CA" dirty="0"/>
            </a:br>
            <a:r>
              <a:rPr lang="en-CA"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6C9AF522-017E-47F5-B9EE-AEB28F73CCAA}" type="datetime3">
              <a:rPr lang="en-US" smtClean="0"/>
              <a:pPr>
                <a:defRPr/>
              </a:pPr>
              <a:t>5 October 2023</a:t>
            </a:fld>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FA580ECC-0059-4FC2-92D0-D6E31A57BC1F}"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 y="1600200"/>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4"/>
          <a:stretch>
            <a:fillRect/>
          </a:stretch>
        </p:blipFill>
        <p:spPr>
          <a:xfrm>
            <a:off x="3657600" y="6246006"/>
            <a:ext cx="1981200" cy="611994"/>
          </a:xfrm>
          <a:prstGeom prst="rect">
            <a:avLst/>
          </a:prstGeom>
        </p:spPr>
      </p:pic>
      <p:sp>
        <p:nvSpPr>
          <p:cNvPr id="14" name="Rounded Rectangle 13"/>
          <p:cNvSpPr/>
          <p:nvPr userDrawn="1"/>
        </p:nvSpPr>
        <p:spPr bwMode="auto">
          <a:xfrm>
            <a:off x="533400" y="6293763"/>
            <a:ext cx="2362200" cy="442674"/>
          </a:xfrm>
          <a:prstGeom prst="roundRect">
            <a:avLst/>
          </a:prstGeom>
          <a:gradFill flip="none" rotWithShape="1">
            <a:gsLst>
              <a:gs pos="0">
                <a:srgbClr val="CCFFCC"/>
              </a:gs>
              <a:gs pos="100000">
                <a:srgbClr val="000000"/>
              </a:gs>
              <a:gs pos="99000">
                <a:srgbClr val="CCFFCC"/>
              </a:gs>
            </a:gsLst>
            <a:lin ang="0" scaled="1"/>
            <a:tileRect/>
          </a:gra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Verdana" pitchFamily="34" charset="0"/>
              </a:rPr>
              <a:t>Commercial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Verdana" pitchFamily="34" charset="0"/>
              </a:rPr>
              <a:t>Banks and Credit Unions</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p:txStyles>
    <p:titleStyle>
      <a:lvl1pPr algn="l" defTabSz="914400" rtl="0" eaLnBrk="1" latinLnBrk="0" hangingPunct="1">
        <a:lnSpc>
          <a:spcPct val="100000"/>
        </a:lnSpc>
        <a:spcBef>
          <a:spcPct val="0"/>
        </a:spcBef>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rgbClr val="595959"/>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rgbClr val="595959"/>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rgbClr val="595959"/>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rgbClr val="595959"/>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595959"/>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17733"/>
            <a:ext cx="9144001"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932596"/>
          </a:xfrm>
          <a:prstGeom prst="rect">
            <a:avLst/>
          </a:prstGeom>
        </p:spPr>
        <p:txBody>
          <a:bodyPr vert="horz" lIns="91440" tIns="45720" rIns="91440" bIns="45720" rtlCol="0" anchor="b">
            <a:normAutofit/>
          </a:bodyPr>
          <a:lstStyle/>
          <a:p>
            <a:r>
              <a:rPr lang="en-CA"/>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0C4986D-6BE9-4264-908F-02DB36FD8D6C}" type="datetime1">
              <a:rPr lang="en-US" smtClean="0"/>
              <a:t>10/5/23</a:t>
            </a:fld>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4C183F2B-3302-44DF-8401-B47779D70AAB}" type="slidenum">
              <a:rPr lang="en-US" smtClean="0"/>
              <a:pPr>
                <a:defRPr/>
              </a:pPr>
              <a:t>‹#›</a:t>
            </a:fld>
            <a:endParaRPr lang="en-US"/>
          </a:p>
        </p:txBody>
      </p:sp>
      <p:cxnSp>
        <p:nvCxnSpPr>
          <p:cNvPr id="10" name="Straight Connector 9"/>
          <p:cNvCxnSpPr/>
          <p:nvPr/>
        </p:nvCxnSpPr>
        <p:spPr>
          <a:xfrm>
            <a:off x="895149" y="121920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stretch>
            <a:fillRect/>
          </a:stretch>
        </p:blipFill>
        <p:spPr>
          <a:xfrm>
            <a:off x="3756659" y="6367558"/>
            <a:ext cx="1676400" cy="517841"/>
          </a:xfrm>
          <a:prstGeom prst="rect">
            <a:avLst/>
          </a:prstGeom>
        </p:spPr>
      </p:pic>
    </p:spTree>
    <p:extLst>
      <p:ext uri="{BB962C8B-B14F-4D97-AF65-F5344CB8AC3E}">
        <p14:creationId xmlns:p14="http://schemas.microsoft.com/office/powerpoint/2010/main" val="121758391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p:txStyles>
    <p:titleStyle>
      <a:lvl1pPr algn="l" defTabSz="914400" rtl="0" eaLnBrk="1" latinLnBrk="0" hangingPunct="1">
        <a:lnSpc>
          <a:spcPct val="85000"/>
        </a:lnSpc>
        <a:spcBef>
          <a:spcPct val="0"/>
        </a:spcBef>
        <a:buNone/>
        <a:defRPr sz="2400" b="1" kern="1200" spc="-50" baseline="0">
          <a:solidFill>
            <a:schemeClr val="tx1">
              <a:lumMod val="75000"/>
              <a:lumOff val="25000"/>
            </a:schemeClr>
          </a:solidFill>
          <a:effectLst/>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0" kern="1200">
          <a:solidFill>
            <a:schemeClr val="tx1">
              <a:lumMod val="50000"/>
              <a:lumOff val="5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0" kern="1200">
          <a:solidFill>
            <a:schemeClr val="tx1">
              <a:lumMod val="50000"/>
              <a:lumOff val="5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kern="1200">
          <a:solidFill>
            <a:schemeClr val="tx1">
              <a:lumMod val="50000"/>
              <a:lumOff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kern="1200">
          <a:solidFill>
            <a:schemeClr val="tx1">
              <a:lumMod val="50000"/>
              <a:lumOff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kern="1200">
          <a:solidFill>
            <a:schemeClr val="tx1">
              <a:lumMod val="50000"/>
              <a:lumOff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R15C1:R30C4"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2.emf"/><Relationship Id="rId5" Type="http://schemas.openxmlformats.org/officeDocument/2006/relationships/oleObject" Target="https://mcvay-my.sharepoint.com/personal/david_mcvay_mcvayandassociates_com/Documents/Shared%20with%20Everyone/Trust%20Report.xlsm!2.%20Profiles!%5bTrust%20Report.xlsm%5d2.%20Profiles%20Chart%2082" TargetMode="Externa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5bTrust%20Report.xlsm%5d2.%20Profiles%20Chart%2027"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29" TargetMode="External"/><Relationship Id="rId3" Type="http://schemas.openxmlformats.org/officeDocument/2006/relationships/image" Target="../media/image15.gif"/><Relationship Id="rId7"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5bTrust%20Report.xlsm%5d2.%20Profiles%20Chart%2028" TargetMode="External"/><Relationship Id="rId5" Type="http://schemas.openxmlformats.org/officeDocument/2006/relationships/image" Target="../media/image16.emf"/><Relationship Id="rId4" Type="http://schemas.openxmlformats.org/officeDocument/2006/relationships/oleObject" Target="https://mcvay-my.sharepoint.com/personal/david_mcvay_mcvayandassociates_com/Documents/Shared%20with%20Everyone/Trust%20Report.xlsm!2.%20Profiles!R31C1:R43C4" TargetMode="External"/><Relationship Id="rId9" Type="http://schemas.openxmlformats.org/officeDocument/2006/relationships/image" Target="../media/image18.emf"/></Relationships>
</file>

<file path=ppt/slides/_rels/slide13.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31" TargetMode="External"/><Relationship Id="rId3" Type="http://schemas.openxmlformats.org/officeDocument/2006/relationships/image" Target="../media/image19.png"/><Relationship Id="rId7"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5bTrust%20Report.xlsm%5d2.%20Profiles%20Chart%2030" TargetMode="External"/><Relationship Id="rId5" Type="http://schemas.openxmlformats.org/officeDocument/2006/relationships/image" Target="../media/image20.emf"/><Relationship Id="rId4" Type="http://schemas.openxmlformats.org/officeDocument/2006/relationships/oleObject" Target="https://mcvay-my.sharepoint.com/personal/david_mcvay_mcvayandassociates_com/Documents/Shared%20with%20Everyone/Trust%20Report.xlsm!2.%20Profiles!R48C1:R60C4" TargetMode="External"/><Relationship Id="rId9" Type="http://schemas.openxmlformats.org/officeDocument/2006/relationships/image" Target="../media/image22.emf"/></Relationships>
</file>

<file path=ppt/slides/_rels/slide1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3.png"/><Relationship Id="rId7" Type="http://schemas.openxmlformats.org/officeDocument/2006/relationships/oleObject" Target="https://mcvay-my.sharepoint.com/personal/david_mcvay_mcvayandassociates_com/Documents/Shared%20with%20Everyone/Trust%20Report.xlsm!2.%20Profiles!%5bTrust%20Report.xlsm%5d2.%20Profiles%20Chart%2032"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25.emf"/><Relationship Id="rId5" Type="http://schemas.openxmlformats.org/officeDocument/2006/relationships/oleObject" Target="https://mcvay-my.sharepoint.com/personal/david_mcvay_mcvayandassociates_com/Documents/Shared%20with%20Everyone/Trust%20Report.xlsm!2.%20Profiles!R61C1:R73C4" TargetMode="External"/><Relationship Id="rId10" Type="http://schemas.openxmlformats.org/officeDocument/2006/relationships/image" Target="../media/image27.emf"/><Relationship Id="rId4" Type="http://schemas.openxmlformats.org/officeDocument/2006/relationships/image" Target="../media/image24.svg"/><Relationship Id="rId9" Type="http://schemas.openxmlformats.org/officeDocument/2006/relationships/oleObject" Target="https://mcvay-my.sharepoint.com/personal/david_mcvay_mcvayandassociates_com/Documents/Shared%20with%20Everyone/Trust%20Report.xlsm!2.%20Profiles!%5bTrust%20Report.xlsm%5d2.%20Profiles%20Chart%2033" TargetMode="External"/></Relationships>
</file>

<file path=ppt/slides/_rels/slide15.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35" TargetMode="External"/><Relationship Id="rId3" Type="http://schemas.openxmlformats.org/officeDocument/2006/relationships/image" Target="../media/image28.png"/><Relationship Id="rId7"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5bTrust%20Report.xlsm%5d2.%20Profiles%20Chart%2034" TargetMode="External"/><Relationship Id="rId5" Type="http://schemas.openxmlformats.org/officeDocument/2006/relationships/image" Target="../media/image29.emf"/><Relationship Id="rId4" Type="http://schemas.openxmlformats.org/officeDocument/2006/relationships/oleObject" Target="https://mcvay-my.sharepoint.com/personal/david_mcvay_mcvayandassociates_com/Documents/Shared%20with%20Everyone/Trust%20Report.xlsm!2.%20Profiles!R74C1:R86C4" TargetMode="External"/><Relationship Id="rId9" Type="http://schemas.openxmlformats.org/officeDocument/2006/relationships/image" Target="../media/image31.emf"/></Relationships>
</file>

<file path=ppt/slides/_rels/slide16.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37" TargetMode="External"/><Relationship Id="rId3" Type="http://schemas.openxmlformats.org/officeDocument/2006/relationships/image" Target="../media/image32.png"/><Relationship Id="rId7"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5bTrust%20Report.xlsm%5d2.%20Profiles%20Chart%2036" TargetMode="External"/><Relationship Id="rId5" Type="http://schemas.openxmlformats.org/officeDocument/2006/relationships/image" Target="../media/image33.emf"/><Relationship Id="rId4" Type="http://schemas.openxmlformats.org/officeDocument/2006/relationships/oleObject" Target="https://mcvay-my.sharepoint.com/personal/david_mcvay_mcvayandassociates_com/Documents/Shared%20with%20Everyone/Trust%20Report.xlsm!2.%20Profiles!R87C1:R99C4" TargetMode="External"/><Relationship Id="rId9" Type="http://schemas.openxmlformats.org/officeDocument/2006/relationships/image" Target="../media/image35.emf"/></Relationships>
</file>

<file path=ppt/slides/_rels/slide17.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39" TargetMode="External"/><Relationship Id="rId3" Type="http://schemas.openxmlformats.org/officeDocument/2006/relationships/image" Target="../media/image36.png"/><Relationship Id="rId7"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5bTrust%20Report.xlsm%5d2.%20Profiles%20Chart%2038" TargetMode="External"/><Relationship Id="rId5" Type="http://schemas.openxmlformats.org/officeDocument/2006/relationships/image" Target="../media/image37.emf"/><Relationship Id="rId4" Type="http://schemas.openxmlformats.org/officeDocument/2006/relationships/oleObject" Target="https://mcvay-my.sharepoint.com/personal/david_mcvay_mcvayandassociates_com/Documents/Shared%20with%20Everyone/Trust%20Report.xlsm!2.%20Profiles!R100C1:R112C4" TargetMode="External"/><Relationship Id="rId9" Type="http://schemas.openxmlformats.org/officeDocument/2006/relationships/image" Target="../media/image39.emf"/></Relationships>
</file>

<file path=ppt/slides/_rels/slide1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R113C1:R130C4"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41.emf"/><Relationship Id="rId5" Type="http://schemas.openxmlformats.org/officeDocument/2006/relationships/oleObject" Target="https://mcvay-my.sharepoint.com/personal/david_mcvay_mcvayandassociates_com/Documents/Shared%20with%20Everyone/Trust%20Report.xlsm!2.%20Profiles!%5bTrust%20Report.xlsm%5d2.%20Profiles%20Chart%203" TargetMode="External"/><Relationship Id="rId4" Type="http://schemas.openxmlformats.org/officeDocument/2006/relationships/image" Target="../media/image40.emf"/></Relationships>
</file>

<file path=ppt/slides/_rels/slide1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5bTrust%20Report.xlsm%5d2.%20Profiles%20Chart%2025"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43.emf"/><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17" TargetMode="External"/><Relationship Id="rId3" Type="http://schemas.openxmlformats.org/officeDocument/2006/relationships/image" Target="../media/image44.png"/><Relationship Id="rId7" Type="http://schemas.openxmlformats.org/officeDocument/2006/relationships/image" Target="../media/image46.emf"/><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5bTrust%20Report.xlsm%5d2.%20Profiles%20Chart%2016" TargetMode="External"/><Relationship Id="rId5" Type="http://schemas.openxmlformats.org/officeDocument/2006/relationships/image" Target="../media/image45.emf"/><Relationship Id="rId4" Type="http://schemas.openxmlformats.org/officeDocument/2006/relationships/oleObject" Target="https://mcvay-my.sharepoint.com/personal/david_mcvay_mcvayandassociates_com/Documents/Shared%20with%20Everyone/Trust%20Report.xlsm!2.%20Profiles!R131C1:R147C4" TargetMode="External"/><Relationship Id="rId9" Type="http://schemas.openxmlformats.org/officeDocument/2006/relationships/image" Target="../media/image47.emf"/></Relationships>
</file>

<file path=ppt/slides/_rels/slide21.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R148C1:R164C4" TargetMode="External"/><Relationship Id="rId13" Type="http://schemas.openxmlformats.org/officeDocument/2006/relationships/image" Target="../media/image51.emf"/><Relationship Id="rId3" Type="http://schemas.openxmlformats.org/officeDocument/2006/relationships/hyperlink" Target="https://www.fiduciedesjardins.com/en/index.jsp" TargetMode="External"/><Relationship Id="rId7" Type="http://schemas.openxmlformats.org/officeDocument/2006/relationships/image" Target="../media/image48.gif"/><Relationship Id="rId12" Type="http://schemas.openxmlformats.org/officeDocument/2006/relationships/oleObject" Target="https://mcvay-my.sharepoint.com/personal/david_mcvay_mcvayandassociates_com/Documents/Shared%20with%20Everyone/Trust%20Report.xlsm!2.%20Profiles!%5bTrust%20Report.xlsm%5d2.%20Profiles%20Chart%2011"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chart" Target="../charts/chart2.xml"/><Relationship Id="rId11" Type="http://schemas.openxmlformats.org/officeDocument/2006/relationships/image" Target="../media/image50.emf"/><Relationship Id="rId5" Type="http://schemas.openxmlformats.org/officeDocument/2006/relationships/chart" Target="../charts/chart1.xml"/><Relationship Id="rId10" Type="http://schemas.openxmlformats.org/officeDocument/2006/relationships/oleObject" Target="https://mcvay-my.sharepoint.com/personal/david_mcvay_mcvayandassociates_com/Documents/Shared%20with%20Everyone/Trust%20Report.xlsm!2.%20Profiles!%5bTrust%20Report.xlsm%5d2.%20Profiles%20Chart%2010" TargetMode="External"/><Relationship Id="rId4" Type="http://schemas.openxmlformats.org/officeDocument/2006/relationships/hyperlink" Target="safari-reader://www.desjardins.com/ca/personal/you-are/immigrant-investors/index.jsp" TargetMode="External"/><Relationship Id="rId9" Type="http://schemas.openxmlformats.org/officeDocument/2006/relationships/image" Target="../media/image49.emf"/></Relationships>
</file>

<file path=ppt/slides/_rels/slide22.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12" TargetMode="External"/><Relationship Id="rId3" Type="http://schemas.openxmlformats.org/officeDocument/2006/relationships/chart" Target="../charts/chart3.xml"/><Relationship Id="rId7" Type="http://schemas.openxmlformats.org/officeDocument/2006/relationships/image" Target="../media/image53.emf"/><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165C1:R179C4" TargetMode="External"/><Relationship Id="rId11" Type="http://schemas.openxmlformats.org/officeDocument/2006/relationships/image" Target="../media/image55.emf"/><Relationship Id="rId5" Type="http://schemas.openxmlformats.org/officeDocument/2006/relationships/image" Target="../media/image52.png"/><Relationship Id="rId10" Type="http://schemas.openxmlformats.org/officeDocument/2006/relationships/oleObject" Target="https://mcvay-my.sharepoint.com/personal/david_mcvay_mcvayandassociates_com/Documents/Shared%20with%20Everyone/Trust%20Report.xlsm!2.%20Profiles!%5bTrust%20Report.xlsm%5d2.%20Profiles%20Chart%2013" TargetMode="External"/><Relationship Id="rId4" Type="http://schemas.openxmlformats.org/officeDocument/2006/relationships/chart" Target="../charts/chart4.xml"/><Relationship Id="rId9" Type="http://schemas.openxmlformats.org/officeDocument/2006/relationships/image" Target="../media/image54.emf"/></Relationships>
</file>

<file path=ppt/slides/_rels/slide23.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8" TargetMode="External"/><Relationship Id="rId3" Type="http://schemas.openxmlformats.org/officeDocument/2006/relationships/image" Target="../media/image56.png"/><Relationship Id="rId7" Type="http://schemas.openxmlformats.org/officeDocument/2006/relationships/image" Target="../media/image57.emf"/><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182C1:R198C4" TargetMode="External"/><Relationship Id="rId11" Type="http://schemas.openxmlformats.org/officeDocument/2006/relationships/image" Target="../media/image59.emf"/><Relationship Id="rId5" Type="http://schemas.openxmlformats.org/officeDocument/2006/relationships/chart" Target="../charts/chart6.xml"/><Relationship Id="rId10" Type="http://schemas.openxmlformats.org/officeDocument/2006/relationships/oleObject" Target="https://mcvay-my.sharepoint.com/personal/david_mcvay_mcvayandassociates_com/Documents/Shared%20with%20Everyone/Trust%20Report.xlsm!2.%20Profiles!%5bTrust%20Report.xlsm%5d2.%20Profiles%20Chart%209" TargetMode="External"/><Relationship Id="rId4" Type="http://schemas.openxmlformats.org/officeDocument/2006/relationships/chart" Target="../charts/chart5.xml"/><Relationship Id="rId9" Type="http://schemas.openxmlformats.org/officeDocument/2006/relationships/image" Target="../media/image58.emf"/></Relationships>
</file>

<file path=ppt/slides/_rels/slide24.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7" TargetMode="External"/><Relationship Id="rId3" Type="http://schemas.openxmlformats.org/officeDocument/2006/relationships/image" Target="../media/image60.png"/><Relationship Id="rId7" Type="http://schemas.openxmlformats.org/officeDocument/2006/relationships/image" Target="../media/image62.emf"/><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5bTrust%20Report.xlsm%5d2.%20Profiles%20Chart%206" TargetMode="External"/><Relationship Id="rId5" Type="http://schemas.openxmlformats.org/officeDocument/2006/relationships/image" Target="../media/image61.emf"/><Relationship Id="rId4" Type="http://schemas.openxmlformats.org/officeDocument/2006/relationships/oleObject" Target="https://mcvay-my.sharepoint.com/personal/david_mcvay_mcvayandassociates_com/Documents/Shared%20with%20Everyone/Trust%20Report.xlsm!2.%20Profiles!R199C1:R215C4" TargetMode="External"/><Relationship Id="rId9" Type="http://schemas.openxmlformats.org/officeDocument/2006/relationships/image" Target="../media/image63.emf"/></Relationships>
</file>

<file path=ppt/slides/_rels/slide25.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4.png"/><Relationship Id="rId7" Type="http://schemas.openxmlformats.org/officeDocument/2006/relationships/oleObject" Target="https://mcvay-my.sharepoint.com/personal/david_mcvay_mcvayandassociates_com/Documents/Shared%20with%20Everyone/Trust%20Report.xlsm!2.%20Profiles!%5bTrust%20Report.xlsm%5d2.%20Profiles%20Chart%204"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66.emf"/><Relationship Id="rId5" Type="http://schemas.openxmlformats.org/officeDocument/2006/relationships/oleObject" Target="https://mcvay-my.sharepoint.com/personal/david_mcvay_mcvayandassociates_com/Documents/Shared%20with%20Everyone/Trust%20Report.xlsm!2.%20Profiles!R216C1:R230C4" TargetMode="External"/><Relationship Id="rId10" Type="http://schemas.openxmlformats.org/officeDocument/2006/relationships/image" Target="../media/image68.emf"/><Relationship Id="rId4" Type="http://schemas.openxmlformats.org/officeDocument/2006/relationships/image" Target="../media/image65.svg"/><Relationship Id="rId9" Type="http://schemas.openxmlformats.org/officeDocument/2006/relationships/oleObject" Target="https://mcvay-my.sharepoint.com/personal/david_mcvay_mcvayandassociates_com/Documents/Shared%20with%20Everyone/Trust%20Report.xlsm!2.%20Profiles!%5bTrust%20Report.xlsm%5d2.%20Profiles%20Chart%205" TargetMode="External"/></Relationships>
</file>

<file path=ppt/slides/_rels/slide26.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19" TargetMode="External"/><Relationship Id="rId3" Type="http://schemas.openxmlformats.org/officeDocument/2006/relationships/image" Target="../media/image69.png"/><Relationship Id="rId7" Type="http://schemas.openxmlformats.org/officeDocument/2006/relationships/image" Target="../media/image71.emf"/><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5bTrust%20Report.xlsm%5d2.%20Profiles%20Chart%2018" TargetMode="External"/><Relationship Id="rId5" Type="http://schemas.openxmlformats.org/officeDocument/2006/relationships/image" Target="../media/image70.emf"/><Relationship Id="rId4" Type="http://schemas.openxmlformats.org/officeDocument/2006/relationships/oleObject" Target="https://mcvay-my.sharepoint.com/personal/david_mcvay_mcvayandassociates_com/Documents/Shared%20with%20Everyone/Trust%20Report.xlsm!2.%20Profiles!R233C1:R247C4" TargetMode="External"/><Relationship Id="rId9" Type="http://schemas.openxmlformats.org/officeDocument/2006/relationships/image" Target="../media/image72.emf"/></Relationships>
</file>

<file path=ppt/slides/_rels/slide27.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14" TargetMode="External"/><Relationship Id="rId3" Type="http://schemas.openxmlformats.org/officeDocument/2006/relationships/chart" Target="../charts/chart7.xml"/><Relationship Id="rId7" Type="http://schemas.openxmlformats.org/officeDocument/2006/relationships/image" Target="../media/image74.emf"/><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250C1:R266C4" TargetMode="External"/><Relationship Id="rId11" Type="http://schemas.openxmlformats.org/officeDocument/2006/relationships/image" Target="../media/image76.emf"/><Relationship Id="rId5" Type="http://schemas.openxmlformats.org/officeDocument/2006/relationships/image" Target="../media/image73.gif"/><Relationship Id="rId10" Type="http://schemas.openxmlformats.org/officeDocument/2006/relationships/oleObject" Target="https://mcvay-my.sharepoint.com/personal/david_mcvay_mcvayandassociates_com/Documents/Shared%20with%20Everyone/Trust%20Report.xlsm!2.%20Profiles!%5bTrust%20Report.xlsm%5d2.%20Profiles%20Chart%2015" TargetMode="External"/><Relationship Id="rId4" Type="http://schemas.openxmlformats.org/officeDocument/2006/relationships/chart" Target="../charts/chart8.xml"/><Relationship Id="rId9" Type="http://schemas.openxmlformats.org/officeDocument/2006/relationships/image" Target="../media/image75.emf"/></Relationships>
</file>

<file path=ppt/slides/_rels/slide28.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22" TargetMode="External"/><Relationship Id="rId3" Type="http://schemas.openxmlformats.org/officeDocument/2006/relationships/chart" Target="../charts/chart9.xml"/><Relationship Id="rId7" Type="http://schemas.openxmlformats.org/officeDocument/2006/relationships/image" Target="../media/image78.emf"/><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267C1:R281C4" TargetMode="External"/><Relationship Id="rId11" Type="http://schemas.openxmlformats.org/officeDocument/2006/relationships/image" Target="../media/image80.emf"/><Relationship Id="rId5" Type="http://schemas.openxmlformats.org/officeDocument/2006/relationships/image" Target="../media/image77.gif"/><Relationship Id="rId10" Type="http://schemas.openxmlformats.org/officeDocument/2006/relationships/oleObject" Target="https://mcvay-my.sharepoint.com/personal/david_mcvay_mcvayandassociates_com/Documents/Shared%20with%20Everyone/Trust%20Report.xlsm!2.%20Profiles!%5bTrust%20Report.xlsm%5d2.%20Profiles%20Chart%2021" TargetMode="External"/><Relationship Id="rId4" Type="http://schemas.openxmlformats.org/officeDocument/2006/relationships/chart" Target="../charts/chart10.xml"/><Relationship Id="rId9" Type="http://schemas.openxmlformats.org/officeDocument/2006/relationships/image" Target="../media/image79.emf"/></Relationships>
</file>

<file path=ppt/slides/_rels/slide29.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24" TargetMode="External"/><Relationship Id="rId3" Type="http://schemas.openxmlformats.org/officeDocument/2006/relationships/chart" Target="../charts/chart11.xml"/><Relationship Id="rId7" Type="http://schemas.openxmlformats.org/officeDocument/2006/relationships/image" Target="../media/image82.emf"/><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284C1:R296C4" TargetMode="External"/><Relationship Id="rId11" Type="http://schemas.openxmlformats.org/officeDocument/2006/relationships/image" Target="../media/image84.emf"/><Relationship Id="rId5" Type="http://schemas.openxmlformats.org/officeDocument/2006/relationships/image" Target="../media/image81.jpeg"/><Relationship Id="rId10" Type="http://schemas.openxmlformats.org/officeDocument/2006/relationships/oleObject" Target="https://mcvay-my.sharepoint.com/personal/david_mcvay_mcvayandassociates_com/Documents/Shared%20with%20Everyone/Trust%20Report.xlsm!2.%20Profiles!%5bTrust%20Report.xlsm%5d2.%20Profiles%20Chart%2023" TargetMode="External"/><Relationship Id="rId4" Type="http://schemas.openxmlformats.org/officeDocument/2006/relationships/chart" Target="../charts/chart12.xml"/><Relationship Id="rId9" Type="http://schemas.openxmlformats.org/officeDocument/2006/relationships/image" Target="../media/image8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86.emf"/><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301C1:R313C4" TargetMode="External"/><Relationship Id="rId5" Type="http://schemas.openxmlformats.org/officeDocument/2006/relationships/image" Target="../media/image85.gif"/><Relationship Id="rId4" Type="http://schemas.openxmlformats.org/officeDocument/2006/relationships/chart" Target="../charts/chart14.xml"/></Relationships>
</file>

<file path=ppt/slides/_rels/slide3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R318C1:R334C4"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image" Target="../media/image88.emf"/><Relationship Id="rId5" Type="http://schemas.openxmlformats.org/officeDocument/2006/relationships/oleObject" Target="https://mcvay-my.sharepoint.com/personal/david_mcvay_mcvayandassociates_com/Documents/Shared%20with%20Everyone/Trust%20Report.xlsm!2.%20Profiles!%5bTrust%20Report.xlsm%5d2.%20Profiles%20Chart%2052" TargetMode="External"/><Relationship Id="rId4" Type="http://schemas.openxmlformats.org/officeDocument/2006/relationships/image" Target="../media/image87.emf"/></Relationships>
</file>

<file path=ppt/slides/_rels/slide3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5bTrust%20Report.xlsm%5d2.%20Profiles%20Chart%2053" TargetMode="External"/><Relationship Id="rId2" Type="http://schemas.openxmlformats.org/officeDocument/2006/relationships/notesSlide" Target="../notesSlides/notesSlide31.xml"/><Relationship Id="rId1" Type="http://schemas.openxmlformats.org/officeDocument/2006/relationships/slideLayout" Target="../slideLayouts/slideLayout26.xml"/><Relationship Id="rId5" Type="http://schemas.openxmlformats.org/officeDocument/2006/relationships/image" Target="../media/image90.emf"/><Relationship Id="rId4" Type="http://schemas.openxmlformats.org/officeDocument/2006/relationships/image" Target="../media/image89.emf"/></Relationships>
</file>

<file path=ppt/slides/_rels/slide33.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54" TargetMode="External"/><Relationship Id="rId3" Type="http://schemas.openxmlformats.org/officeDocument/2006/relationships/chart" Target="../charts/chart15.xml"/><Relationship Id="rId7" Type="http://schemas.openxmlformats.org/officeDocument/2006/relationships/image" Target="../media/image92.emf"/><Relationship Id="rId2" Type="http://schemas.openxmlformats.org/officeDocument/2006/relationships/notesSlide" Target="../notesSlides/notesSlide32.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335C1:R351C4" TargetMode="External"/><Relationship Id="rId11" Type="http://schemas.openxmlformats.org/officeDocument/2006/relationships/image" Target="../media/image94.emf"/><Relationship Id="rId5" Type="http://schemas.openxmlformats.org/officeDocument/2006/relationships/image" Target="../media/image91.png"/><Relationship Id="rId10" Type="http://schemas.openxmlformats.org/officeDocument/2006/relationships/oleObject" Target="https://mcvay-my.sharepoint.com/personal/david_mcvay_mcvayandassociates_com/Documents/Shared%20with%20Everyone/Trust%20Report.xlsm!2.%20Profiles!%5bTrust%20Report.xlsm%5d2.%20Profiles%20Chart%2055" TargetMode="External"/><Relationship Id="rId4" Type="http://schemas.openxmlformats.org/officeDocument/2006/relationships/chart" Target="../charts/chart16.xml"/><Relationship Id="rId9" Type="http://schemas.openxmlformats.org/officeDocument/2006/relationships/image" Target="../media/image93.emf"/></Relationships>
</file>

<file path=ppt/slides/_rels/slide34.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56" TargetMode="External"/><Relationship Id="rId3" Type="http://schemas.openxmlformats.org/officeDocument/2006/relationships/chart" Target="../charts/chart17.xml"/><Relationship Id="rId7" Type="http://schemas.openxmlformats.org/officeDocument/2006/relationships/image" Target="../media/image96.emf"/><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352C1:R368C4" TargetMode="External"/><Relationship Id="rId11" Type="http://schemas.openxmlformats.org/officeDocument/2006/relationships/image" Target="../media/image98.emf"/><Relationship Id="rId5" Type="http://schemas.openxmlformats.org/officeDocument/2006/relationships/image" Target="../media/image95.gif"/><Relationship Id="rId10" Type="http://schemas.openxmlformats.org/officeDocument/2006/relationships/oleObject" Target="https://mcvay-my.sharepoint.com/personal/david_mcvay_mcvayandassociates_com/Documents/Shared%20with%20Everyone/Trust%20Report.xlsm!2.%20Profiles!%5bTrust%20Report.xlsm%5d2.%20Profiles%20Chart%2057" TargetMode="External"/><Relationship Id="rId4" Type="http://schemas.openxmlformats.org/officeDocument/2006/relationships/chart" Target="../charts/chart18.xml"/><Relationship Id="rId9" Type="http://schemas.openxmlformats.org/officeDocument/2006/relationships/image" Target="../media/image97.emf"/></Relationships>
</file>

<file path=ppt/slides/_rels/slide35.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58" TargetMode="External"/><Relationship Id="rId3" Type="http://schemas.openxmlformats.org/officeDocument/2006/relationships/chart" Target="../charts/chart19.xml"/><Relationship Id="rId7" Type="http://schemas.openxmlformats.org/officeDocument/2006/relationships/image" Target="../media/image100.emf"/><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369C1:R385C4" TargetMode="External"/><Relationship Id="rId11" Type="http://schemas.openxmlformats.org/officeDocument/2006/relationships/image" Target="../media/image102.emf"/><Relationship Id="rId5" Type="http://schemas.openxmlformats.org/officeDocument/2006/relationships/image" Target="../media/image99.png"/><Relationship Id="rId10" Type="http://schemas.openxmlformats.org/officeDocument/2006/relationships/oleObject" Target="https://mcvay-my.sharepoint.com/personal/david_mcvay_mcvayandassociates_com/Documents/Shared%20with%20Everyone/Trust%20Report.xlsm!2.%20Profiles!%5bTrust%20Report.xlsm%5d2.%20Profiles%20Chart%2059" TargetMode="External"/><Relationship Id="rId4" Type="http://schemas.openxmlformats.org/officeDocument/2006/relationships/chart" Target="../charts/chart20.xml"/><Relationship Id="rId9" Type="http://schemas.openxmlformats.org/officeDocument/2006/relationships/image" Target="../media/image101.emf"/></Relationships>
</file>

<file path=ppt/slides/_rels/slide3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R386C1:R402C4" TargetMode="External"/><Relationship Id="rId2" Type="http://schemas.openxmlformats.org/officeDocument/2006/relationships/notesSlide" Target="../notesSlides/notesSlide35.xml"/><Relationship Id="rId1" Type="http://schemas.openxmlformats.org/officeDocument/2006/relationships/slideLayout" Target="../slideLayouts/slideLayout26.xml"/><Relationship Id="rId6" Type="http://schemas.openxmlformats.org/officeDocument/2006/relationships/image" Target="../media/image104.emf"/><Relationship Id="rId5" Type="http://schemas.openxmlformats.org/officeDocument/2006/relationships/oleObject" Target="https://mcvay-my.sharepoint.com/personal/david_mcvay_mcvayandassociates_com/Documents/Shared%20with%20Everyone/Trust%20Report.xlsm!2.%20Profiles!%5bTrust%20Report.xlsm%5d2.%20Profiles%20Chart%2060" TargetMode="External"/><Relationship Id="rId4" Type="http://schemas.openxmlformats.org/officeDocument/2006/relationships/image" Target="../media/image103.emf"/></Relationships>
</file>

<file path=ppt/slides/_rels/slide3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5bTrust%20Report.xlsm%5d2.%20Profiles%20Chart%2061" TargetMode="External"/><Relationship Id="rId2" Type="http://schemas.openxmlformats.org/officeDocument/2006/relationships/notesSlide" Target="../notesSlides/notesSlide36.xml"/><Relationship Id="rId1" Type="http://schemas.openxmlformats.org/officeDocument/2006/relationships/slideLayout" Target="../slideLayouts/slideLayout26.xml"/><Relationship Id="rId5" Type="http://schemas.openxmlformats.org/officeDocument/2006/relationships/image" Target="../media/image106.emf"/><Relationship Id="rId4" Type="http://schemas.openxmlformats.org/officeDocument/2006/relationships/image" Target="../media/image105.emf"/></Relationships>
</file>

<file path=ppt/slides/_rels/slide38.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62" TargetMode="External"/><Relationship Id="rId3" Type="http://schemas.openxmlformats.org/officeDocument/2006/relationships/chart" Target="../charts/chart21.xml"/><Relationship Id="rId7" Type="http://schemas.openxmlformats.org/officeDocument/2006/relationships/image" Target="../media/image108.emf"/><Relationship Id="rId2" Type="http://schemas.openxmlformats.org/officeDocument/2006/relationships/notesSlide" Target="../notesSlides/notesSlide37.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403C1:R415C4" TargetMode="External"/><Relationship Id="rId11" Type="http://schemas.openxmlformats.org/officeDocument/2006/relationships/image" Target="../media/image110.emf"/><Relationship Id="rId5" Type="http://schemas.openxmlformats.org/officeDocument/2006/relationships/image" Target="../media/image107.png"/><Relationship Id="rId10" Type="http://schemas.openxmlformats.org/officeDocument/2006/relationships/oleObject" Target="https://mcvay-my.sharepoint.com/personal/david_mcvay_mcvayandassociates_com/Documents/Shared%20with%20Everyone/Trust%20Report.xlsm!2.%20Profiles!%5bTrust%20Report.xlsm%5d2.%20Profiles%20Chart%2063" TargetMode="External"/><Relationship Id="rId4" Type="http://schemas.openxmlformats.org/officeDocument/2006/relationships/chart" Target="../charts/chart22.xml"/><Relationship Id="rId9" Type="http://schemas.openxmlformats.org/officeDocument/2006/relationships/image" Target="../media/image109.emf"/></Relationships>
</file>

<file path=ppt/slides/_rels/slide39.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64" TargetMode="External"/><Relationship Id="rId3" Type="http://schemas.openxmlformats.org/officeDocument/2006/relationships/chart" Target="../charts/chart23.xml"/><Relationship Id="rId7" Type="http://schemas.openxmlformats.org/officeDocument/2006/relationships/image" Target="../media/image112.emf"/><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420C1:R436C4" TargetMode="External"/><Relationship Id="rId11" Type="http://schemas.openxmlformats.org/officeDocument/2006/relationships/image" Target="../media/image114.emf"/><Relationship Id="rId5" Type="http://schemas.openxmlformats.org/officeDocument/2006/relationships/image" Target="../media/image111.png"/><Relationship Id="rId10" Type="http://schemas.openxmlformats.org/officeDocument/2006/relationships/oleObject" Target="https://mcvay-my.sharepoint.com/personal/david_mcvay_mcvayandassociates_com/Documents/Shared%20with%20Everyone/Trust%20Report.xlsm!2.%20Profiles!%5bTrust%20Report.xlsm%5d2.%20Profiles%20Chart%2065" TargetMode="External"/><Relationship Id="rId4" Type="http://schemas.openxmlformats.org/officeDocument/2006/relationships/chart" Target="../charts/chart24.xml"/><Relationship Id="rId9" Type="http://schemas.openxmlformats.org/officeDocument/2006/relationships/image" Target="../media/image113.emf"/></Relationships>
</file>

<file path=ppt/slides/_rels/slide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R1C1:R13C4"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R437C1:R449C4" TargetMode="External"/><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openxmlformats.org/officeDocument/2006/relationships/image" Target="../media/image116.emf"/><Relationship Id="rId5" Type="http://schemas.openxmlformats.org/officeDocument/2006/relationships/oleObject" Target="https://mcvay-my.sharepoint.com/personal/david_mcvay_mcvayandassociates_com/Documents/Shared%20with%20Everyone/Trust%20Report.xlsm!2.%20Profiles!%5bTrust%20Report.xlsm%5d2.%20Profiles%20Chart%2068" TargetMode="External"/><Relationship Id="rId4" Type="http://schemas.openxmlformats.org/officeDocument/2006/relationships/image" Target="../media/image115.emf"/></Relationships>
</file>

<file path=ppt/slides/_rels/slide4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5bTrust%20Report.xlsm%5d2.%20Profiles%20Chart%2069" TargetMode="External"/><Relationship Id="rId2" Type="http://schemas.openxmlformats.org/officeDocument/2006/relationships/notesSlide" Target="../notesSlides/notesSlide40.xml"/><Relationship Id="rId1" Type="http://schemas.openxmlformats.org/officeDocument/2006/relationships/slideLayout" Target="../slideLayouts/slideLayout26.xml"/><Relationship Id="rId5" Type="http://schemas.openxmlformats.org/officeDocument/2006/relationships/image" Target="../media/image118.emf"/><Relationship Id="rId4" Type="http://schemas.openxmlformats.org/officeDocument/2006/relationships/image" Target="../media/image117.emf"/></Relationships>
</file>

<file path=ppt/slides/_rels/slide42.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70" TargetMode="External"/><Relationship Id="rId3" Type="http://schemas.openxmlformats.org/officeDocument/2006/relationships/chart" Target="../charts/chart25.xml"/><Relationship Id="rId7" Type="http://schemas.openxmlformats.org/officeDocument/2006/relationships/image" Target="../media/image120.emf"/><Relationship Id="rId2" Type="http://schemas.openxmlformats.org/officeDocument/2006/relationships/notesSlide" Target="../notesSlides/notesSlide41.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5bTrust%20Report.xlsm%5d2.%20Profiles%20Chart%2071" TargetMode="External"/><Relationship Id="rId11" Type="http://schemas.openxmlformats.org/officeDocument/2006/relationships/image" Target="../media/image122.emf"/><Relationship Id="rId5" Type="http://schemas.openxmlformats.org/officeDocument/2006/relationships/image" Target="../media/image119.png"/><Relationship Id="rId10" Type="http://schemas.openxmlformats.org/officeDocument/2006/relationships/oleObject" Target="https://mcvay-my.sharepoint.com/personal/david_mcvay_mcvayandassociates_com/Documents/Shared%20with%20Everyone/Trust%20Report.xlsm!2.%20Profiles!R454C1:R466C4" TargetMode="External"/><Relationship Id="rId4" Type="http://schemas.openxmlformats.org/officeDocument/2006/relationships/chart" Target="../charts/chart26.xml"/><Relationship Id="rId9" Type="http://schemas.openxmlformats.org/officeDocument/2006/relationships/image" Target="../media/image121.emf"/></Relationships>
</file>

<file path=ppt/slides/_rels/slide43.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73" TargetMode="External"/><Relationship Id="rId3" Type="http://schemas.openxmlformats.org/officeDocument/2006/relationships/chart" Target="../charts/chart27.xml"/><Relationship Id="rId7" Type="http://schemas.openxmlformats.org/officeDocument/2006/relationships/image" Target="../media/image124.emf"/><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471C1:R483C4" TargetMode="External"/><Relationship Id="rId11" Type="http://schemas.openxmlformats.org/officeDocument/2006/relationships/image" Target="../media/image126.emf"/><Relationship Id="rId5" Type="http://schemas.openxmlformats.org/officeDocument/2006/relationships/image" Target="../media/image123.png"/><Relationship Id="rId10" Type="http://schemas.openxmlformats.org/officeDocument/2006/relationships/oleObject" Target="https://mcvay-my.sharepoint.com/personal/david_mcvay_mcvayandassociates_com/Documents/Shared%20with%20Everyone/Trust%20Report.xlsm!2.%20Profiles!%5bTrust%20Report.xlsm%5d2.%20Profiles%20Chart%2072" TargetMode="External"/><Relationship Id="rId4" Type="http://schemas.openxmlformats.org/officeDocument/2006/relationships/chart" Target="../charts/chart28.xml"/><Relationship Id="rId9" Type="http://schemas.openxmlformats.org/officeDocument/2006/relationships/image" Target="../media/image125.emf"/></Relationships>
</file>

<file path=ppt/slides/_rels/slide44.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75" TargetMode="External"/><Relationship Id="rId3" Type="http://schemas.openxmlformats.org/officeDocument/2006/relationships/chart" Target="../charts/chart29.xml"/><Relationship Id="rId7" Type="http://schemas.openxmlformats.org/officeDocument/2006/relationships/image" Target="../media/image128.emf"/><Relationship Id="rId2" Type="http://schemas.openxmlformats.org/officeDocument/2006/relationships/notesSlide" Target="../notesSlides/notesSlide43.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488C1:R500C4" TargetMode="External"/><Relationship Id="rId11" Type="http://schemas.openxmlformats.org/officeDocument/2006/relationships/image" Target="../media/image130.emf"/><Relationship Id="rId5" Type="http://schemas.openxmlformats.org/officeDocument/2006/relationships/image" Target="../media/image127.png"/><Relationship Id="rId10" Type="http://schemas.openxmlformats.org/officeDocument/2006/relationships/oleObject" Target="https://mcvay-my.sharepoint.com/personal/david_mcvay_mcvayandassociates_com/Documents/Shared%20with%20Everyone/Trust%20Report.xlsm!2.%20Profiles!%5bTrust%20Report.xlsm%5d2.%20Profiles%20Chart%2074" TargetMode="External"/><Relationship Id="rId4" Type="http://schemas.openxmlformats.org/officeDocument/2006/relationships/chart" Target="../charts/chart30.xml"/><Relationship Id="rId9" Type="http://schemas.openxmlformats.org/officeDocument/2006/relationships/image" Target="../media/image129.emf"/></Relationships>
</file>

<file path=ppt/slides/_rels/slide4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R505C1:R517C4" TargetMode="External"/><Relationship Id="rId2" Type="http://schemas.openxmlformats.org/officeDocument/2006/relationships/notesSlide" Target="../notesSlides/notesSlide44.xml"/><Relationship Id="rId1" Type="http://schemas.openxmlformats.org/officeDocument/2006/relationships/slideLayout" Target="../slideLayouts/slideLayout26.xml"/><Relationship Id="rId6" Type="http://schemas.openxmlformats.org/officeDocument/2006/relationships/image" Target="../media/image132.emf"/><Relationship Id="rId5" Type="http://schemas.openxmlformats.org/officeDocument/2006/relationships/oleObject" Target="https://mcvay-my.sharepoint.com/personal/david_mcvay_mcvayandassociates_com/Documents/Shared%20with%20Everyone/Trust%20Report.xlsm!2.%20Profiles!%5bTrust%20Report.xlsm%5d2.%20Profiles%20Chart%2076" TargetMode="External"/><Relationship Id="rId4" Type="http://schemas.openxmlformats.org/officeDocument/2006/relationships/image" Target="../media/image131.emf"/></Relationships>
</file>

<file path=ppt/slides/_rels/slide4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5bTrust%20Report.xlsm%5d2.%20Profiles%20Chart%2077" TargetMode="External"/><Relationship Id="rId2" Type="http://schemas.openxmlformats.org/officeDocument/2006/relationships/notesSlide" Target="../notesSlides/notesSlide45.xml"/><Relationship Id="rId1" Type="http://schemas.openxmlformats.org/officeDocument/2006/relationships/slideLayout" Target="../slideLayouts/slideLayout26.xml"/><Relationship Id="rId5" Type="http://schemas.openxmlformats.org/officeDocument/2006/relationships/image" Target="../media/image134.emf"/><Relationship Id="rId4" Type="http://schemas.openxmlformats.org/officeDocument/2006/relationships/image" Target="../media/image133.emf"/></Relationships>
</file>

<file path=ppt/slides/_rels/slide47.xml.rels><?xml version="1.0" encoding="UTF-8" standalone="yes"?>
<Relationships xmlns="http://schemas.openxmlformats.org/package/2006/relationships"><Relationship Id="rId8" Type="http://schemas.openxmlformats.org/officeDocument/2006/relationships/image" Target="../media/image138.emf"/><Relationship Id="rId3" Type="http://schemas.openxmlformats.org/officeDocument/2006/relationships/chart" Target="../charts/chart31.xml"/><Relationship Id="rId7" Type="http://schemas.openxmlformats.org/officeDocument/2006/relationships/image" Target="../media/image137.emf"/><Relationship Id="rId2" Type="http://schemas.openxmlformats.org/officeDocument/2006/relationships/notesSlide" Target="../notesSlides/notesSlide46.xml"/><Relationship Id="rId1" Type="http://schemas.openxmlformats.org/officeDocument/2006/relationships/slideLayout" Target="../slideLayouts/slideLayout26.xml"/><Relationship Id="rId6" Type="http://schemas.openxmlformats.org/officeDocument/2006/relationships/image" Target="../media/image136.emf"/><Relationship Id="rId5" Type="http://schemas.openxmlformats.org/officeDocument/2006/relationships/image" Target="../media/image135.png"/><Relationship Id="rId4" Type="http://schemas.openxmlformats.org/officeDocument/2006/relationships/chart" Target="../charts/chart32.xml"/></Relationships>
</file>

<file path=ppt/slides/_rels/slide48.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81" TargetMode="External"/><Relationship Id="rId3" Type="http://schemas.openxmlformats.org/officeDocument/2006/relationships/chart" Target="../charts/chart33.xml"/><Relationship Id="rId7" Type="http://schemas.openxmlformats.org/officeDocument/2006/relationships/image" Target="../media/image140.emf"/><Relationship Id="rId2" Type="http://schemas.openxmlformats.org/officeDocument/2006/relationships/notesSlide" Target="../notesSlides/notesSlide47.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539C1:R551C4" TargetMode="External"/><Relationship Id="rId11" Type="http://schemas.openxmlformats.org/officeDocument/2006/relationships/image" Target="../media/image142.emf"/><Relationship Id="rId5" Type="http://schemas.openxmlformats.org/officeDocument/2006/relationships/image" Target="../media/image139.png"/><Relationship Id="rId10" Type="http://schemas.openxmlformats.org/officeDocument/2006/relationships/oleObject" Target="https://mcvay-my.sharepoint.com/personal/david_mcvay_mcvayandassociates_com/Documents/Shared%20with%20Everyone/Trust%20Report.xlsm!2.%20Profiles!%5bTrust%20Report.xlsm%5d2.%20Profiles%20Chart%2080" TargetMode="External"/><Relationship Id="rId4" Type="http://schemas.openxmlformats.org/officeDocument/2006/relationships/chart" Target="../charts/chart34.xml"/><Relationship Id="rId9" Type="http://schemas.openxmlformats.org/officeDocument/2006/relationships/image" Target="../media/image141.emf"/></Relationships>
</file>

<file path=ppt/slides/_rels/slide4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R556C1:R572C4" TargetMode="External"/><Relationship Id="rId2" Type="http://schemas.openxmlformats.org/officeDocument/2006/relationships/notesSlide" Target="../notesSlides/notesSlide48.xml"/><Relationship Id="rId1" Type="http://schemas.openxmlformats.org/officeDocument/2006/relationships/slideLayout" Target="../slideLayouts/slideLayout26.xml"/><Relationship Id="rId6" Type="http://schemas.openxmlformats.org/officeDocument/2006/relationships/image" Target="../media/image144.emf"/><Relationship Id="rId5" Type="http://schemas.openxmlformats.org/officeDocument/2006/relationships/oleObject" Target="https://mcvay-my.sharepoint.com/personal/david_mcvay_mcvayandassociates_com/Documents/Shared%20with%20Everyone/Trust%20Report.xlsm!2.%20Profiles!%5bTrust%20Report.xlsm%5d2.%20Profiles%20Chart%2040" TargetMode="External"/><Relationship Id="rId4" Type="http://schemas.openxmlformats.org/officeDocument/2006/relationships/image" Target="../media/image14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5bTrust%20Report.xlsm%5d2.%20Profiles%20Chart%2041" TargetMode="External"/><Relationship Id="rId2" Type="http://schemas.openxmlformats.org/officeDocument/2006/relationships/notesSlide" Target="../notesSlides/notesSlide49.xml"/><Relationship Id="rId1" Type="http://schemas.openxmlformats.org/officeDocument/2006/relationships/slideLayout" Target="../slideLayouts/slideLayout26.xml"/><Relationship Id="rId5" Type="http://schemas.openxmlformats.org/officeDocument/2006/relationships/image" Target="../media/image146.emf"/><Relationship Id="rId4" Type="http://schemas.openxmlformats.org/officeDocument/2006/relationships/image" Target="../media/image145.emf"/></Relationships>
</file>

<file path=ppt/slides/_rels/slide51.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83" TargetMode="External"/><Relationship Id="rId3" Type="http://schemas.openxmlformats.org/officeDocument/2006/relationships/chart" Target="../charts/chart35.xml"/><Relationship Id="rId7" Type="http://schemas.openxmlformats.org/officeDocument/2006/relationships/image" Target="../media/image148.emf"/><Relationship Id="rId2" Type="http://schemas.openxmlformats.org/officeDocument/2006/relationships/notesSlide" Target="../notesSlides/notesSlide50.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573C1:R589C4" TargetMode="External"/><Relationship Id="rId11" Type="http://schemas.openxmlformats.org/officeDocument/2006/relationships/image" Target="../media/image150.emf"/><Relationship Id="rId5" Type="http://schemas.openxmlformats.org/officeDocument/2006/relationships/image" Target="../media/image147.gif"/><Relationship Id="rId10" Type="http://schemas.openxmlformats.org/officeDocument/2006/relationships/oleObject" Target="https://mcvay-my.sharepoint.com/personal/david_mcvay_mcvayandassociates_com/Documents/Shared%20with%20Everyone/Trust%20Report.xlsm!2.%20Profiles!%5bTrust%20Report.xlsm%5d2.%20Profiles%20Chart%2042" TargetMode="External"/><Relationship Id="rId4" Type="http://schemas.openxmlformats.org/officeDocument/2006/relationships/chart" Target="../charts/chart36.xml"/><Relationship Id="rId9" Type="http://schemas.openxmlformats.org/officeDocument/2006/relationships/image" Target="../media/image149.emf"/></Relationships>
</file>

<file path=ppt/slides/_rels/slide52.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45" TargetMode="External"/><Relationship Id="rId3" Type="http://schemas.openxmlformats.org/officeDocument/2006/relationships/chart" Target="../charts/chart37.xml"/><Relationship Id="rId7" Type="http://schemas.openxmlformats.org/officeDocument/2006/relationships/image" Target="../media/image152.emf"/><Relationship Id="rId2" Type="http://schemas.openxmlformats.org/officeDocument/2006/relationships/notesSlide" Target="../notesSlides/notesSlide51.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590C1:R606C4" TargetMode="External"/><Relationship Id="rId11" Type="http://schemas.openxmlformats.org/officeDocument/2006/relationships/image" Target="../media/image154.emf"/><Relationship Id="rId5" Type="http://schemas.openxmlformats.org/officeDocument/2006/relationships/image" Target="../media/image151.png"/><Relationship Id="rId10" Type="http://schemas.openxmlformats.org/officeDocument/2006/relationships/oleObject" Target="https://mcvay-my.sharepoint.com/personal/david_mcvay_mcvayandassociates_com/Documents/Shared%20with%20Everyone/Trust%20Report.xlsm!2.%20Profiles!%5bTrust%20Report.xlsm%5d2.%20Profiles%20Chart%2044" TargetMode="External"/><Relationship Id="rId4" Type="http://schemas.openxmlformats.org/officeDocument/2006/relationships/chart" Target="../charts/chart38.xml"/><Relationship Id="rId9" Type="http://schemas.openxmlformats.org/officeDocument/2006/relationships/image" Target="../media/image153.emf"/></Relationships>
</file>

<file path=ppt/slides/_rels/slide53.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47" TargetMode="External"/><Relationship Id="rId3" Type="http://schemas.openxmlformats.org/officeDocument/2006/relationships/chart" Target="../charts/chart39.xml"/><Relationship Id="rId7" Type="http://schemas.openxmlformats.org/officeDocument/2006/relationships/image" Target="../media/image156.emf"/><Relationship Id="rId2" Type="http://schemas.openxmlformats.org/officeDocument/2006/relationships/notesSlide" Target="../notesSlides/notesSlide52.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607C1:R623C4" TargetMode="External"/><Relationship Id="rId11" Type="http://schemas.openxmlformats.org/officeDocument/2006/relationships/image" Target="../media/image158.emf"/><Relationship Id="rId5" Type="http://schemas.openxmlformats.org/officeDocument/2006/relationships/image" Target="../media/image155.png"/><Relationship Id="rId10" Type="http://schemas.openxmlformats.org/officeDocument/2006/relationships/oleObject" Target="https://mcvay-my.sharepoint.com/personal/david_mcvay_mcvayandassociates_com/Documents/Shared%20with%20Everyone/Trust%20Report.xlsm!2.%20Profiles!%5bTrust%20Report.xlsm%5d2.%20Profiles%20Chart%2046" TargetMode="External"/><Relationship Id="rId4" Type="http://schemas.openxmlformats.org/officeDocument/2006/relationships/chart" Target="../charts/chart40.xml"/><Relationship Id="rId9" Type="http://schemas.openxmlformats.org/officeDocument/2006/relationships/image" Target="../media/image157.emf"/></Relationships>
</file>

<file path=ppt/slides/_rels/slide54.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49" TargetMode="External"/><Relationship Id="rId3" Type="http://schemas.openxmlformats.org/officeDocument/2006/relationships/chart" Target="../charts/chart41.xml"/><Relationship Id="rId7" Type="http://schemas.openxmlformats.org/officeDocument/2006/relationships/image" Target="../media/image160.emf"/><Relationship Id="rId2" Type="http://schemas.openxmlformats.org/officeDocument/2006/relationships/notesSlide" Target="../notesSlides/notesSlide53.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624C1:R640C4" TargetMode="External"/><Relationship Id="rId11" Type="http://schemas.openxmlformats.org/officeDocument/2006/relationships/image" Target="../media/image162.emf"/><Relationship Id="rId5" Type="http://schemas.openxmlformats.org/officeDocument/2006/relationships/image" Target="../media/image159.png"/><Relationship Id="rId10" Type="http://schemas.openxmlformats.org/officeDocument/2006/relationships/oleObject" Target="https://mcvay-my.sharepoint.com/personal/david_mcvay_mcvayandassociates_com/Documents/Shared%20with%20Everyone/Trust%20Report.xlsm!2.%20Profiles!%5bTrust%20Report.xlsm%5d2.%20Profiles%20Chart%2048" TargetMode="External"/><Relationship Id="rId4" Type="http://schemas.openxmlformats.org/officeDocument/2006/relationships/chart" Target="../charts/chart42.xml"/><Relationship Id="rId9" Type="http://schemas.openxmlformats.org/officeDocument/2006/relationships/image" Target="../media/image161.emf"/></Relationships>
</file>

<file path=ppt/slides/_rels/slide55.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Trust%20Report.xlsm!2.%20Profiles!%5bTrust%20Report.xlsm%5d2.%20Profiles%20Chart%2051" TargetMode="External"/><Relationship Id="rId3" Type="http://schemas.openxmlformats.org/officeDocument/2006/relationships/chart" Target="../charts/chart43.xml"/><Relationship Id="rId7" Type="http://schemas.openxmlformats.org/officeDocument/2006/relationships/image" Target="../media/image164.emf"/><Relationship Id="rId2" Type="http://schemas.openxmlformats.org/officeDocument/2006/relationships/notesSlide" Target="../notesSlides/notesSlide54.xml"/><Relationship Id="rId1" Type="http://schemas.openxmlformats.org/officeDocument/2006/relationships/slideLayout" Target="../slideLayouts/slideLayout26.xml"/><Relationship Id="rId6" Type="http://schemas.openxmlformats.org/officeDocument/2006/relationships/oleObject" Target="https://mcvay-my.sharepoint.com/personal/david_mcvay_mcvayandassociates_com/Documents/Shared%20with%20Everyone/Trust%20Report.xlsm!2.%20Profiles!R641C1:R657C4" TargetMode="External"/><Relationship Id="rId11" Type="http://schemas.openxmlformats.org/officeDocument/2006/relationships/image" Target="../media/image166.emf"/><Relationship Id="rId5" Type="http://schemas.openxmlformats.org/officeDocument/2006/relationships/image" Target="../media/image163.png"/><Relationship Id="rId10" Type="http://schemas.openxmlformats.org/officeDocument/2006/relationships/oleObject" Target="https://mcvay-my.sharepoint.com/personal/david_mcvay_mcvayandassociates_com/Documents/Shared%20with%20Everyone/Trust%20Report.xlsm!2.%20Profiles!%5bTrust%20Report.xlsm%5d2.%20Profiles%20Chart%2050" TargetMode="External"/><Relationship Id="rId4" Type="http://schemas.openxmlformats.org/officeDocument/2006/relationships/chart" Target="../charts/chart44.xml"/><Relationship Id="rId9" Type="http://schemas.openxmlformats.org/officeDocument/2006/relationships/image" Target="../media/image165.emf"/></Relationships>
</file>

<file path=ppt/slides/_rels/slide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5bTrust%20Report.xlsm%5d2.%20Profiles%20Chart%201"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6.emf"/><Relationship Id="rId5" Type="http://schemas.openxmlformats.org/officeDocument/2006/relationships/oleObject" Target="https://mcvay-my.sharepoint.com/personal/david_mcvay_mcvayandassociates_com/Documents/Shared%20with%20Everyone/Trust%20Report.xlsm!2.%20Profiles!R1C19:R10C23" TargetMode="Externa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Trust%20Report.xlsm!2.%20Profiles!R1C24:R10C28"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oleObject" Target="https://mcvay-my.sharepoint.com/personal/david_mcvay_mcvayandassociates_com/Documents/Shared%20with%20Everyone/Trust%20Report.xlsm!2.%20Profiles!%5bTrust%20Report.xlsm%5d2.%20Profiles%20Chart%202" TargetMode="Externa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762000" y="1752600"/>
            <a:ext cx="7772400" cy="990601"/>
          </a:xfrm>
        </p:spPr>
        <p:txBody>
          <a:bodyPr>
            <a:normAutofit fontScale="90000"/>
          </a:bodyPr>
          <a:lstStyle/>
          <a:p>
            <a:pPr eaLnBrk="1" hangingPunct="1"/>
            <a:r>
              <a:rPr lang="en-US" dirty="0"/>
              <a:t> </a:t>
            </a:r>
            <a:br>
              <a:rPr lang="en-US" dirty="0"/>
            </a:br>
            <a:r>
              <a:rPr lang="en-US" dirty="0"/>
              <a:t>Trusts in Canada</a:t>
            </a:r>
          </a:p>
        </p:txBody>
      </p:sp>
      <p:sp>
        <p:nvSpPr>
          <p:cNvPr id="5125" name="Rectangle 3"/>
          <p:cNvSpPr>
            <a:spLocks noGrp="1" noChangeArrowheads="1"/>
          </p:cNvSpPr>
          <p:nvPr>
            <p:ph type="subTitle" idx="1"/>
          </p:nvPr>
        </p:nvSpPr>
        <p:spPr>
          <a:xfrm>
            <a:off x="762000" y="2743200"/>
            <a:ext cx="7010400" cy="1600200"/>
          </a:xfrm>
        </p:spPr>
        <p:txBody>
          <a:bodyPr/>
          <a:lstStyle/>
          <a:p>
            <a:r>
              <a:rPr lang="en-US" dirty="0"/>
              <a:t>Q2 2023</a:t>
            </a:r>
          </a:p>
        </p:txBody>
      </p:sp>
      <p:sp>
        <p:nvSpPr>
          <p:cNvPr id="5123" name="Rectangle 6"/>
          <p:cNvSpPr>
            <a:spLocks noGrp="1" noChangeArrowheads="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A433E072-6086-4FD1-957B-C43BE77987F4}" type="slidenum">
              <a:rPr lang="en-US"/>
              <a:pPr>
                <a:spcBef>
                  <a:spcPct val="0"/>
                </a:spcBef>
                <a:buClrTx/>
                <a:buFontTx/>
                <a:buNone/>
              </a:pPr>
              <a:t>1</a:t>
            </a:fld>
            <a:endParaRPr lang="en-US"/>
          </a:p>
        </p:txBody>
      </p:sp>
      <p:sp>
        <p:nvSpPr>
          <p:cNvPr id="5126" name="Text Box 5"/>
          <p:cNvSpPr txBox="1">
            <a:spLocks noChangeArrowheads="1"/>
          </p:cNvSpPr>
          <p:nvPr/>
        </p:nvSpPr>
        <p:spPr bwMode="auto">
          <a:xfrm>
            <a:off x="762000" y="4603750"/>
            <a:ext cx="4043363" cy="143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r>
              <a:rPr lang="en-US" sz="1800"/>
              <a:t>McVay and Associates Limited</a:t>
            </a:r>
          </a:p>
          <a:p>
            <a:pPr>
              <a:spcBef>
                <a:spcPct val="0"/>
              </a:spcBef>
              <a:buClrTx/>
              <a:buFontTx/>
              <a:buNone/>
            </a:pPr>
            <a:r>
              <a:rPr lang="en-US" sz="1400" b="0"/>
              <a:t>53 Parkinson Road</a:t>
            </a:r>
          </a:p>
          <a:p>
            <a:pPr>
              <a:spcBef>
                <a:spcPct val="0"/>
              </a:spcBef>
              <a:buClrTx/>
              <a:buFontTx/>
              <a:buNone/>
            </a:pPr>
            <a:r>
              <a:rPr lang="en-US" sz="1400" b="0"/>
              <a:t>Markham, Ontario</a:t>
            </a:r>
          </a:p>
          <a:p>
            <a:pPr>
              <a:spcBef>
                <a:spcPct val="0"/>
              </a:spcBef>
              <a:buClrTx/>
              <a:buFontTx/>
              <a:buNone/>
            </a:pPr>
            <a:r>
              <a:rPr lang="en-US" sz="1400" b="0"/>
              <a:t>L3P 4G6</a:t>
            </a:r>
          </a:p>
          <a:p>
            <a:pPr>
              <a:spcBef>
                <a:spcPct val="0"/>
              </a:spcBef>
              <a:buClrTx/>
              <a:buFontTx/>
              <a:buNone/>
            </a:pPr>
            <a:r>
              <a:rPr lang="en-US" sz="1400" b="0"/>
              <a:t>(416) 575-5580</a:t>
            </a:r>
          </a:p>
          <a:p>
            <a:pPr>
              <a:spcBef>
                <a:spcPct val="0"/>
              </a:spcBef>
              <a:buClrTx/>
              <a:buFontTx/>
              <a:buNone/>
            </a:pPr>
            <a:r>
              <a:rPr lang="en-US" sz="1400" b="0"/>
              <a:t>david.mcvay@mcvayandassociates.com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p:txBody>
          <a:bodyPr/>
          <a:lstStyle/>
          <a:p>
            <a:r>
              <a:rPr lang="en-US" dirty="0"/>
              <a:t>Institutional Trusts</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10</a:t>
            </a:fld>
            <a:endParaRPr lang="en-US"/>
          </a:p>
        </p:txBody>
      </p:sp>
      <p:sp>
        <p:nvSpPr>
          <p:cNvPr id="6" name="TextBox 5">
            <a:extLst>
              <a:ext uri="{FF2B5EF4-FFF2-40B4-BE49-F238E27FC236}">
                <a16:creationId xmlns:a16="http://schemas.microsoft.com/office/drawing/2014/main" id="{2FA514AB-24E0-8547-87D5-8E6E778EDCD6}"/>
              </a:ext>
            </a:extLst>
          </p:cNvPr>
          <p:cNvSpPr txBox="1"/>
          <p:nvPr/>
        </p:nvSpPr>
        <p:spPr>
          <a:xfrm>
            <a:off x="777240" y="1239083"/>
            <a:ext cx="7757160" cy="1015663"/>
          </a:xfrm>
          <a:prstGeom prst="rect">
            <a:avLst/>
          </a:prstGeom>
          <a:noFill/>
        </p:spPr>
        <p:txBody>
          <a:bodyPr wrap="square" rtlCol="0">
            <a:spAutoFit/>
          </a:bodyPr>
          <a:lstStyle/>
          <a:p>
            <a:r>
              <a:rPr lang="en-US" dirty="0"/>
              <a:t>Observations:</a:t>
            </a:r>
          </a:p>
          <a:p>
            <a:pPr marL="171450" indent="-171450">
              <a:buFont typeface="Arial" panose="020B0604020202020204" pitchFamily="34" charset="0"/>
              <a:buChar char="•"/>
            </a:pPr>
            <a:r>
              <a:rPr lang="en-US" b="0" dirty="0">
                <a:ea typeface="Verdana" panose="020B0604030504040204" pitchFamily="34" charset="0"/>
                <a:cs typeface="Verdana" panose="020B0604030504040204" pitchFamily="34" charset="0"/>
              </a:rPr>
              <a:t>Institutional Trust offer investment management, asset servicing, trading support and custody usually associated with capital markets activities.</a:t>
            </a:r>
          </a:p>
          <a:p>
            <a:pPr marL="171450" indent="-171450">
              <a:buFont typeface="Arial" panose="020B0604020202020204" pitchFamily="34" charset="0"/>
              <a:buChar char="•"/>
            </a:pPr>
            <a:r>
              <a:rPr lang="en-US" b="0" dirty="0">
                <a:ea typeface="Verdana" panose="020B0604030504040204" pitchFamily="34" charset="0"/>
                <a:cs typeface="Verdana" panose="020B0604030504040204" pitchFamily="34" charset="0"/>
              </a:rPr>
              <a:t>They earn 61.7% of Investment Management and Trust Revenues</a:t>
            </a:r>
          </a:p>
          <a:p>
            <a:pPr marL="171450" indent="-171450">
              <a:buFont typeface="Arial" panose="020B0604020202020204" pitchFamily="34" charset="0"/>
              <a:buChar char="•"/>
            </a:pPr>
            <a:r>
              <a:rPr lang="en-US" b="0" dirty="0">
                <a:ea typeface="Verdana" panose="020B0604030504040204" pitchFamily="34" charset="0"/>
                <a:cs typeface="Verdana" panose="020B0604030504040204" pitchFamily="34" charset="0"/>
              </a:rPr>
              <a:t>ROE at 12.5% is good and expense to revenue at 66.5% is average</a:t>
            </a:r>
            <a:endParaRPr lang="en-US" b="0" dirty="0"/>
          </a:p>
        </p:txBody>
      </p:sp>
      <p:graphicFrame>
        <p:nvGraphicFramePr>
          <p:cNvPr id="3" name="Object 2">
            <a:extLst>
              <a:ext uri="{FF2B5EF4-FFF2-40B4-BE49-F238E27FC236}">
                <a16:creationId xmlns:a16="http://schemas.microsoft.com/office/drawing/2014/main" id="{604AC5D4-C7DD-0678-C220-38B09EC0F659}"/>
              </a:ext>
            </a:extLst>
          </p:cNvPr>
          <p:cNvGraphicFramePr>
            <a:graphicFrameLocks noChangeAspect="1"/>
          </p:cNvGraphicFramePr>
          <p:nvPr>
            <p:extLst>
              <p:ext uri="{D42A27DB-BD31-4B8C-83A1-F6EECF244321}">
                <p14:modId xmlns:p14="http://schemas.microsoft.com/office/powerpoint/2010/main" val="1228930590"/>
              </p:ext>
            </p:extLst>
          </p:nvPr>
        </p:nvGraphicFramePr>
        <p:xfrm>
          <a:off x="4419600" y="3308350"/>
          <a:ext cx="4629150" cy="2868613"/>
        </p:xfrm>
        <a:graphic>
          <a:graphicData uri="http://schemas.openxmlformats.org/presentationml/2006/ole">
            <mc:AlternateContent xmlns:mc="http://schemas.openxmlformats.org/markup-compatibility/2006">
              <mc:Choice xmlns:v="urn:schemas-microsoft-com:vml" Requires="v">
                <p:oleObj name="Macro-Enabled Worksheet" r:id="rId3" imgW="5543382" imgH="3433623" progId="Excel.SheetMacroEnabled.12">
                  <p:link updateAutomatic="1"/>
                </p:oleObj>
              </mc:Choice>
              <mc:Fallback>
                <p:oleObj name="Macro-Enabled Worksheet" r:id="rId3" imgW="5543382" imgH="3433623" progId="Excel.SheetMacroEnabled.12">
                  <p:link updateAutomatic="1"/>
                  <p:pic>
                    <p:nvPicPr>
                      <p:cNvPr id="3" name="Object 2">
                        <a:extLst>
                          <a:ext uri="{FF2B5EF4-FFF2-40B4-BE49-F238E27FC236}">
                            <a16:creationId xmlns:a16="http://schemas.microsoft.com/office/drawing/2014/main" id="{604AC5D4-C7DD-0678-C220-38B09EC0F659}"/>
                          </a:ext>
                        </a:extLst>
                      </p:cNvPr>
                      <p:cNvPicPr/>
                      <p:nvPr/>
                    </p:nvPicPr>
                    <p:blipFill>
                      <a:blip r:embed="rId4"/>
                      <a:stretch>
                        <a:fillRect/>
                      </a:stretch>
                    </p:blipFill>
                    <p:spPr>
                      <a:xfrm>
                        <a:off x="4419600" y="3308350"/>
                        <a:ext cx="4629150" cy="286861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8BF7472-7366-072F-449E-3EEBF8FC6A3C}"/>
              </a:ext>
            </a:extLst>
          </p:cNvPr>
          <p:cNvGraphicFramePr>
            <a:graphicFrameLocks noChangeAspect="1"/>
          </p:cNvGraphicFramePr>
          <p:nvPr>
            <p:extLst>
              <p:ext uri="{D42A27DB-BD31-4B8C-83A1-F6EECF244321}">
                <p14:modId xmlns:p14="http://schemas.microsoft.com/office/powerpoint/2010/main" val="327456356"/>
              </p:ext>
            </p:extLst>
          </p:nvPr>
        </p:nvGraphicFramePr>
        <p:xfrm>
          <a:off x="152400" y="2938463"/>
          <a:ext cx="4167188" cy="3238500"/>
        </p:xfrm>
        <a:graphic>
          <a:graphicData uri="http://schemas.openxmlformats.org/presentationml/2006/ole">
            <mc:AlternateContent xmlns:mc="http://schemas.openxmlformats.org/markup-compatibility/2006">
              <mc:Choice xmlns:v="urn:schemas-microsoft-com:vml" Requires="v">
                <p:oleObj name="Macro-Enabled Worksheet" r:id="rId5" imgW="4167354" imgH="3238671" progId="Excel.SheetMacroEnabled.12">
                  <p:link updateAutomatic="1"/>
                </p:oleObj>
              </mc:Choice>
              <mc:Fallback>
                <p:oleObj name="Macro-Enabled Worksheet" r:id="rId5" imgW="4167354" imgH="3238671" progId="Excel.SheetMacroEnabled.12">
                  <p:link updateAutomatic="1"/>
                  <p:pic>
                    <p:nvPicPr>
                      <p:cNvPr id="5" name="Object 4">
                        <a:extLst>
                          <a:ext uri="{FF2B5EF4-FFF2-40B4-BE49-F238E27FC236}">
                            <a16:creationId xmlns:a16="http://schemas.microsoft.com/office/drawing/2014/main" id="{98BF7472-7366-072F-449E-3EEBF8FC6A3C}"/>
                          </a:ext>
                        </a:extLst>
                      </p:cNvPr>
                      <p:cNvPicPr/>
                      <p:nvPr/>
                    </p:nvPicPr>
                    <p:blipFill>
                      <a:blip r:embed="rId6"/>
                      <a:stretch>
                        <a:fillRect/>
                      </a:stretch>
                    </p:blipFill>
                    <p:spPr>
                      <a:xfrm>
                        <a:off x="152400" y="2938463"/>
                        <a:ext cx="4167188" cy="3238500"/>
                      </a:xfrm>
                      <a:prstGeom prst="rect">
                        <a:avLst/>
                      </a:prstGeom>
                    </p:spPr>
                  </p:pic>
                </p:oleObj>
              </mc:Fallback>
            </mc:AlternateContent>
          </a:graphicData>
        </a:graphic>
      </p:graphicFrame>
    </p:spTree>
    <p:extLst>
      <p:ext uri="{BB962C8B-B14F-4D97-AF65-F5344CB8AC3E}">
        <p14:creationId xmlns:p14="http://schemas.microsoft.com/office/powerpoint/2010/main" val="427429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51A3-A5F9-6F46-88DC-8F223061F7B8}"/>
              </a:ext>
            </a:extLst>
          </p:cNvPr>
          <p:cNvSpPr>
            <a:spLocks noGrp="1"/>
          </p:cNvSpPr>
          <p:nvPr>
            <p:ph type="title"/>
          </p:nvPr>
        </p:nvSpPr>
        <p:spPr/>
        <p:txBody>
          <a:bodyPr/>
          <a:lstStyle/>
          <a:p>
            <a:r>
              <a:rPr lang="en-US" dirty="0"/>
              <a:t>Institutional Trusts</a:t>
            </a:r>
          </a:p>
        </p:txBody>
      </p:sp>
      <p:sp>
        <p:nvSpPr>
          <p:cNvPr id="4" name="Slide Number Placeholder 3">
            <a:extLst>
              <a:ext uri="{FF2B5EF4-FFF2-40B4-BE49-F238E27FC236}">
                <a16:creationId xmlns:a16="http://schemas.microsoft.com/office/drawing/2014/main" id="{0EEF2DD5-86E2-5746-A5CE-3F57C67F35BE}"/>
              </a:ext>
            </a:extLst>
          </p:cNvPr>
          <p:cNvSpPr>
            <a:spLocks noGrp="1"/>
          </p:cNvSpPr>
          <p:nvPr>
            <p:ph type="sldNum" sz="quarter" idx="12"/>
          </p:nvPr>
        </p:nvSpPr>
        <p:spPr/>
        <p:txBody>
          <a:bodyPr/>
          <a:lstStyle/>
          <a:p>
            <a:pPr>
              <a:defRPr/>
            </a:pPr>
            <a:fld id="{26AC1CB0-86DE-438A-B358-040B7861E3ED}" type="slidenum">
              <a:rPr lang="en-US" smtClean="0"/>
              <a:pPr>
                <a:defRPr/>
              </a:pPr>
              <a:t>11</a:t>
            </a:fld>
            <a:endParaRPr lang="en-US"/>
          </a:p>
        </p:txBody>
      </p:sp>
      <p:sp>
        <p:nvSpPr>
          <p:cNvPr id="6" name="TextBox 5">
            <a:extLst>
              <a:ext uri="{FF2B5EF4-FFF2-40B4-BE49-F238E27FC236}">
                <a16:creationId xmlns:a16="http://schemas.microsoft.com/office/drawing/2014/main" id="{06A1DF3F-6471-A34B-A116-5D38B1850AFD}"/>
              </a:ext>
            </a:extLst>
          </p:cNvPr>
          <p:cNvSpPr txBox="1"/>
          <p:nvPr/>
        </p:nvSpPr>
        <p:spPr>
          <a:xfrm>
            <a:off x="4267200" y="79442"/>
            <a:ext cx="4495800" cy="1015663"/>
          </a:xfrm>
          <a:prstGeom prst="rect">
            <a:avLst/>
          </a:prstGeom>
          <a:noFill/>
        </p:spPr>
        <p:txBody>
          <a:bodyPr wrap="square" rtlCol="0">
            <a:spAutoFit/>
          </a:bodyPr>
          <a:lstStyle/>
          <a:p>
            <a:r>
              <a:rPr lang="en-US" dirty="0"/>
              <a:t>Observations:</a:t>
            </a:r>
          </a:p>
          <a:p>
            <a:pPr marL="171450" indent="-171450">
              <a:buFont typeface="Arial" panose="020B0604020202020204" pitchFamily="34" charset="0"/>
              <a:buChar char="•"/>
            </a:pPr>
            <a:r>
              <a:rPr lang="en-US" b="0" dirty="0"/>
              <a:t>RBC Investor Services Trust is the leading institutional trust</a:t>
            </a:r>
          </a:p>
          <a:p>
            <a:pPr marL="171450" indent="-171450">
              <a:buFont typeface="Arial" panose="020B0604020202020204" pitchFamily="34" charset="0"/>
              <a:buChar char="•"/>
            </a:pPr>
            <a:r>
              <a:rPr lang="en-US" b="0" dirty="0"/>
              <a:t>TMX Trust is the fastest growing improving share by 113.4%</a:t>
            </a:r>
          </a:p>
        </p:txBody>
      </p:sp>
      <p:graphicFrame>
        <p:nvGraphicFramePr>
          <p:cNvPr id="3" name="Object 2">
            <a:extLst>
              <a:ext uri="{FF2B5EF4-FFF2-40B4-BE49-F238E27FC236}">
                <a16:creationId xmlns:a16="http://schemas.microsoft.com/office/drawing/2014/main" id="{BD0D05D0-F143-3F3D-D11C-F97CFEA5F6F3}"/>
              </a:ext>
            </a:extLst>
          </p:cNvPr>
          <p:cNvGraphicFramePr>
            <a:graphicFrameLocks noChangeAspect="1"/>
          </p:cNvGraphicFramePr>
          <p:nvPr>
            <p:extLst>
              <p:ext uri="{D42A27DB-BD31-4B8C-83A1-F6EECF244321}">
                <p14:modId xmlns:p14="http://schemas.microsoft.com/office/powerpoint/2010/main" val="2688952040"/>
              </p:ext>
            </p:extLst>
          </p:nvPr>
        </p:nvGraphicFramePr>
        <p:xfrm>
          <a:off x="976313" y="1289050"/>
          <a:ext cx="7191375" cy="2609850"/>
        </p:xfrm>
        <a:graphic>
          <a:graphicData uri="http://schemas.openxmlformats.org/presentationml/2006/ole">
            <mc:AlternateContent xmlns:mc="http://schemas.openxmlformats.org/markup-compatibility/2006">
              <mc:Choice xmlns:v="urn:schemas-microsoft-com:vml" Requires="v">
                <p:oleObj name="Macro-Enabled Worksheet" r:id="rId3" imgW="7191612" imgH="2609893" progId="Excel.SheetMacroEnabled.12">
                  <p:link updateAutomatic="1"/>
                </p:oleObj>
              </mc:Choice>
              <mc:Fallback>
                <p:oleObj name="Macro-Enabled Worksheet" r:id="rId3" imgW="7191612" imgH="2609893" progId="Excel.SheetMacroEnabled.12">
                  <p:link updateAutomatic="1"/>
                  <p:pic>
                    <p:nvPicPr>
                      <p:cNvPr id="3" name="Object 2">
                        <a:extLst>
                          <a:ext uri="{FF2B5EF4-FFF2-40B4-BE49-F238E27FC236}">
                            <a16:creationId xmlns:a16="http://schemas.microsoft.com/office/drawing/2014/main" id="{BD0D05D0-F143-3F3D-D11C-F97CFEA5F6F3}"/>
                          </a:ext>
                        </a:extLst>
                      </p:cNvPr>
                      <p:cNvPicPr/>
                      <p:nvPr/>
                    </p:nvPicPr>
                    <p:blipFill>
                      <a:blip r:embed="rId4"/>
                      <a:stretch>
                        <a:fillRect/>
                      </a:stretch>
                    </p:blipFill>
                    <p:spPr>
                      <a:xfrm>
                        <a:off x="976313" y="1289050"/>
                        <a:ext cx="7191375" cy="260985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A92C836-BFCE-DE22-02CA-03EA7F0F8A72}"/>
              </a:ext>
            </a:extLst>
          </p:cNvPr>
          <p:cNvPicPr>
            <a:picLocks noChangeAspect="1"/>
          </p:cNvPicPr>
          <p:nvPr/>
        </p:nvPicPr>
        <p:blipFill>
          <a:blip r:embed="rId5"/>
          <a:stretch>
            <a:fillRect/>
          </a:stretch>
        </p:blipFill>
        <p:spPr>
          <a:xfrm>
            <a:off x="1219200" y="4054668"/>
            <a:ext cx="6296025" cy="2176463"/>
          </a:xfrm>
          <a:prstGeom prst="rect">
            <a:avLst/>
          </a:prstGeom>
        </p:spPr>
      </p:pic>
    </p:spTree>
    <p:extLst>
      <p:ext uri="{BB962C8B-B14F-4D97-AF65-F5344CB8AC3E}">
        <p14:creationId xmlns:p14="http://schemas.microsoft.com/office/powerpoint/2010/main" val="391156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71393" y="22162"/>
            <a:ext cx="3794760" cy="968438"/>
          </a:xfrm>
        </p:spPr>
        <p:txBody>
          <a:bodyPr>
            <a:normAutofit/>
          </a:bodyPr>
          <a:lstStyle/>
          <a:p>
            <a:r>
              <a:rPr lang="en-US" sz="2000" dirty="0"/>
              <a:t>RBC Investor Services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12</a:t>
            </a:fld>
            <a:endParaRPr lang="en-US"/>
          </a:p>
        </p:txBody>
      </p:sp>
      <p:sp>
        <p:nvSpPr>
          <p:cNvPr id="15" name="TextBox 14">
            <a:extLst>
              <a:ext uri="{FF2B5EF4-FFF2-40B4-BE49-F238E27FC236}">
                <a16:creationId xmlns:a16="http://schemas.microsoft.com/office/drawing/2014/main" id="{809B38BB-60B5-3146-AD0A-DC983DF6A4E8}"/>
              </a:ext>
            </a:extLst>
          </p:cNvPr>
          <p:cNvSpPr txBox="1"/>
          <p:nvPr/>
        </p:nvSpPr>
        <p:spPr>
          <a:xfrm>
            <a:off x="4586290" y="1295400"/>
            <a:ext cx="4458316" cy="861774"/>
          </a:xfrm>
          <a:prstGeom prst="rect">
            <a:avLst/>
          </a:prstGeom>
          <a:noFill/>
        </p:spPr>
        <p:txBody>
          <a:bodyPr wrap="square" rtlCol="0">
            <a:spAutoFit/>
          </a:bodyPr>
          <a:lstStyle/>
          <a:p>
            <a:endParaRPr lang="en-CA" sz="1000" b="0" dirty="0"/>
          </a:p>
          <a:p>
            <a:r>
              <a:rPr lang="en-CA" sz="1000" b="0" dirty="0"/>
              <a:t>“We provide specialist asset servicing, custody, payments and treasury services to financial and other institutional investors worldwide.”</a:t>
            </a:r>
          </a:p>
          <a:p>
            <a:endParaRPr lang="en-CA" sz="1000" b="0" dirty="0"/>
          </a:p>
        </p:txBody>
      </p:sp>
      <p:pic>
        <p:nvPicPr>
          <p:cNvPr id="25" name="Picture 24" descr="A picture containing text&#10;&#10;Description automatically generated">
            <a:extLst>
              <a:ext uri="{FF2B5EF4-FFF2-40B4-BE49-F238E27FC236}">
                <a16:creationId xmlns:a16="http://schemas.microsoft.com/office/drawing/2014/main" id="{4B72D337-6F08-794A-B52D-A05D90FEC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51" y="315881"/>
            <a:ext cx="2212160" cy="829560"/>
          </a:xfrm>
          <a:prstGeom prst="rect">
            <a:avLst/>
          </a:prstGeom>
        </p:spPr>
      </p:pic>
      <p:graphicFrame>
        <p:nvGraphicFramePr>
          <p:cNvPr id="3" name="Object 2">
            <a:extLst>
              <a:ext uri="{FF2B5EF4-FFF2-40B4-BE49-F238E27FC236}">
                <a16:creationId xmlns:a16="http://schemas.microsoft.com/office/drawing/2014/main" id="{940AF5A6-814D-B912-B8A6-AFAF47A2220E}"/>
              </a:ext>
            </a:extLst>
          </p:cNvPr>
          <p:cNvGraphicFramePr>
            <a:graphicFrameLocks noChangeAspect="1"/>
          </p:cNvGraphicFramePr>
          <p:nvPr>
            <p:extLst>
              <p:ext uri="{D42A27DB-BD31-4B8C-83A1-F6EECF244321}">
                <p14:modId xmlns:p14="http://schemas.microsoft.com/office/powerpoint/2010/main" val="1147454549"/>
              </p:ext>
            </p:extLst>
          </p:nvPr>
        </p:nvGraphicFramePr>
        <p:xfrm>
          <a:off x="4370388" y="3740150"/>
          <a:ext cx="4621212" cy="2362200"/>
        </p:xfrm>
        <a:graphic>
          <a:graphicData uri="http://schemas.openxmlformats.org/presentationml/2006/ole">
            <mc:AlternateContent xmlns:mc="http://schemas.openxmlformats.org/markup-compatibility/2006">
              <mc:Choice xmlns:v="urn:schemas-microsoft-com:vml" Requires="v">
                <p:oleObj name="Macro-Enabled Worksheet" r:id="rId4" imgW="5543382" imgH="2833741" progId="Excel.SheetMacroEnabled.12">
                  <p:link updateAutomatic="1"/>
                </p:oleObj>
              </mc:Choice>
              <mc:Fallback>
                <p:oleObj name="Macro-Enabled Worksheet" r:id="rId4" imgW="5543382" imgH="2833741" progId="Excel.SheetMacroEnabled.12">
                  <p:link updateAutomatic="1"/>
                  <p:pic>
                    <p:nvPicPr>
                      <p:cNvPr id="3" name="Object 2">
                        <a:extLst>
                          <a:ext uri="{FF2B5EF4-FFF2-40B4-BE49-F238E27FC236}">
                            <a16:creationId xmlns:a16="http://schemas.microsoft.com/office/drawing/2014/main" id="{940AF5A6-814D-B912-B8A6-AFAF47A2220E}"/>
                          </a:ext>
                        </a:extLst>
                      </p:cNvPr>
                      <p:cNvPicPr/>
                      <p:nvPr/>
                    </p:nvPicPr>
                    <p:blipFill>
                      <a:blip r:embed="rId5"/>
                      <a:stretch>
                        <a:fillRect/>
                      </a:stretch>
                    </p:blipFill>
                    <p:spPr>
                      <a:xfrm>
                        <a:off x="4370388" y="3740150"/>
                        <a:ext cx="4621212" cy="2362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11821A4-DD88-5EFD-1871-B6C1A3A8CE14}"/>
              </a:ext>
            </a:extLst>
          </p:cNvPr>
          <p:cNvGraphicFramePr>
            <a:graphicFrameLocks noChangeAspect="1"/>
          </p:cNvGraphicFramePr>
          <p:nvPr>
            <p:extLst>
              <p:ext uri="{D42A27DB-BD31-4B8C-83A1-F6EECF244321}">
                <p14:modId xmlns:p14="http://schemas.microsoft.com/office/powerpoint/2010/main" val="2395549429"/>
              </p:ext>
            </p:extLst>
          </p:nvPr>
        </p:nvGraphicFramePr>
        <p:xfrm>
          <a:off x="119063" y="1397000"/>
          <a:ext cx="4171950" cy="2266950"/>
        </p:xfrm>
        <a:graphic>
          <a:graphicData uri="http://schemas.openxmlformats.org/presentationml/2006/ole">
            <mc:AlternateContent xmlns:mc="http://schemas.openxmlformats.org/markup-compatibility/2006">
              <mc:Choice xmlns:v="urn:schemas-microsoft-com:vml" Requires="v">
                <p:oleObj name="Macro-Enabled Worksheet" r:id="rId6" imgW="4171974" imgH="2266993" progId="Excel.SheetMacroEnabled.12">
                  <p:link updateAutomatic="1"/>
                </p:oleObj>
              </mc:Choice>
              <mc:Fallback>
                <p:oleObj name="Macro-Enabled Worksheet" r:id="rId6" imgW="4171974" imgH="2266993" progId="Excel.SheetMacroEnabled.12">
                  <p:link updateAutomatic="1"/>
                  <p:pic>
                    <p:nvPicPr>
                      <p:cNvPr id="5" name="Object 4">
                        <a:extLst>
                          <a:ext uri="{FF2B5EF4-FFF2-40B4-BE49-F238E27FC236}">
                            <a16:creationId xmlns:a16="http://schemas.microsoft.com/office/drawing/2014/main" id="{311821A4-DD88-5EFD-1871-B6C1A3A8CE14}"/>
                          </a:ext>
                        </a:extLst>
                      </p:cNvPr>
                      <p:cNvPicPr/>
                      <p:nvPr/>
                    </p:nvPicPr>
                    <p:blipFill>
                      <a:blip r:embed="rId7"/>
                      <a:stretch>
                        <a:fillRect/>
                      </a:stretch>
                    </p:blipFill>
                    <p:spPr>
                      <a:xfrm>
                        <a:off x="119063" y="1397000"/>
                        <a:ext cx="4171950" cy="22669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8398834-D8F4-92FE-F519-7833AA0B93AA}"/>
              </a:ext>
            </a:extLst>
          </p:cNvPr>
          <p:cNvGraphicFramePr>
            <a:graphicFrameLocks noChangeAspect="1"/>
          </p:cNvGraphicFramePr>
          <p:nvPr>
            <p:extLst>
              <p:ext uri="{D42A27DB-BD31-4B8C-83A1-F6EECF244321}">
                <p14:modId xmlns:p14="http://schemas.microsoft.com/office/powerpoint/2010/main" val="4152390249"/>
              </p:ext>
            </p:extLst>
          </p:nvPr>
        </p:nvGraphicFramePr>
        <p:xfrm>
          <a:off x="106363" y="3940175"/>
          <a:ext cx="4084637" cy="2209800"/>
        </p:xfrm>
        <a:graphic>
          <a:graphicData uri="http://schemas.openxmlformats.org/presentationml/2006/ole">
            <mc:AlternateContent xmlns:mc="http://schemas.openxmlformats.org/markup-compatibility/2006">
              <mc:Choice xmlns:v="urn:schemas-microsoft-com:vml" Requires="v">
                <p:oleObj name="Macro-Enabled Worksheet" r:id="rId8" imgW="4200465" imgH="2272001" progId="Excel.SheetMacroEnabled.12">
                  <p:link updateAutomatic="1"/>
                </p:oleObj>
              </mc:Choice>
              <mc:Fallback>
                <p:oleObj name="Macro-Enabled Worksheet" r:id="rId8" imgW="4200465" imgH="2272001" progId="Excel.SheetMacroEnabled.12">
                  <p:link updateAutomatic="1"/>
                  <p:pic>
                    <p:nvPicPr>
                      <p:cNvPr id="6" name="Object 5">
                        <a:extLst>
                          <a:ext uri="{FF2B5EF4-FFF2-40B4-BE49-F238E27FC236}">
                            <a16:creationId xmlns:a16="http://schemas.microsoft.com/office/drawing/2014/main" id="{18398834-D8F4-92FE-F519-7833AA0B93AA}"/>
                          </a:ext>
                        </a:extLst>
                      </p:cNvPr>
                      <p:cNvPicPr/>
                      <p:nvPr/>
                    </p:nvPicPr>
                    <p:blipFill>
                      <a:blip r:embed="rId9"/>
                      <a:stretch>
                        <a:fillRect/>
                      </a:stretch>
                    </p:blipFill>
                    <p:spPr>
                      <a:xfrm>
                        <a:off x="106363" y="3940175"/>
                        <a:ext cx="4084637" cy="2209800"/>
                      </a:xfrm>
                      <a:prstGeom prst="rect">
                        <a:avLst/>
                      </a:prstGeom>
                    </p:spPr>
                  </p:pic>
                </p:oleObj>
              </mc:Fallback>
            </mc:AlternateContent>
          </a:graphicData>
        </a:graphic>
      </p:graphicFrame>
    </p:spTree>
    <p:extLst>
      <p:ext uri="{BB962C8B-B14F-4D97-AF65-F5344CB8AC3E}">
        <p14:creationId xmlns:p14="http://schemas.microsoft.com/office/powerpoint/2010/main" val="210867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71393" y="22162"/>
            <a:ext cx="3794760" cy="968438"/>
          </a:xfrm>
        </p:spPr>
        <p:txBody>
          <a:bodyPr>
            <a:normAutofit/>
          </a:bodyPr>
          <a:lstStyle/>
          <a:p>
            <a:r>
              <a:rPr lang="en-US" sz="2000" dirty="0"/>
              <a:t>State Street Trust Company</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13</a:t>
            </a:fld>
            <a:endParaRPr lang="en-US"/>
          </a:p>
        </p:txBody>
      </p:sp>
      <p:sp>
        <p:nvSpPr>
          <p:cNvPr id="15" name="TextBox 14">
            <a:extLst>
              <a:ext uri="{FF2B5EF4-FFF2-40B4-BE49-F238E27FC236}">
                <a16:creationId xmlns:a16="http://schemas.microsoft.com/office/drawing/2014/main" id="{809B38BB-60B5-3146-AD0A-DC983DF6A4E8}"/>
              </a:ext>
            </a:extLst>
          </p:cNvPr>
          <p:cNvSpPr txBox="1"/>
          <p:nvPr/>
        </p:nvSpPr>
        <p:spPr>
          <a:xfrm>
            <a:off x="4586290" y="1295400"/>
            <a:ext cx="4458316" cy="2092881"/>
          </a:xfrm>
          <a:prstGeom prst="rect">
            <a:avLst/>
          </a:prstGeom>
          <a:noFill/>
        </p:spPr>
        <p:txBody>
          <a:bodyPr wrap="square" rtlCol="0">
            <a:spAutoFit/>
          </a:bodyPr>
          <a:lstStyle/>
          <a:p>
            <a:endParaRPr lang="en-CA" sz="1000" b="0" dirty="0"/>
          </a:p>
          <a:p>
            <a:r>
              <a:rPr lang="en-CA" sz="1000" b="0" dirty="0"/>
              <a:t>State Street is second to RBC Investor Services Trust in the institutional trust market. Their growth momentum and profitability dynamics are both strong.</a:t>
            </a:r>
          </a:p>
          <a:p>
            <a:r>
              <a:rPr lang="en-CA" sz="1000" b="0" dirty="0"/>
              <a:t>Services Provided:</a:t>
            </a:r>
          </a:p>
          <a:p>
            <a:r>
              <a:rPr lang="en-CA" sz="1000" dirty="0"/>
              <a:t>Investment Servicing: </a:t>
            </a:r>
            <a:r>
              <a:rPr lang="en-CA" sz="1000" b="0" dirty="0"/>
              <a:t>Global custody, Fund Accounting, Fund Administration, Middle Office Management Operations, Investment Performance and Analytics, Risk Services, Compliance Monitoring, Benefits Payment, ETF Services</a:t>
            </a:r>
          </a:p>
          <a:p>
            <a:r>
              <a:rPr lang="en-CA" sz="1000" dirty="0"/>
              <a:t>Investment Research and Trading: </a:t>
            </a:r>
            <a:r>
              <a:rPr lang="en-CA" sz="1000" b="0" dirty="0"/>
              <a:t>Currency Management, Electronic Trading Solutions, Foreign Exchange, Securities Lending, Transition Management</a:t>
            </a:r>
          </a:p>
          <a:p>
            <a:endParaRPr lang="en-CA" sz="1000" b="0" dirty="0"/>
          </a:p>
        </p:txBody>
      </p:sp>
      <p:pic>
        <p:nvPicPr>
          <p:cNvPr id="20" name="Picture 19" descr="Logo&#10;&#10;Description automatically generated">
            <a:extLst>
              <a:ext uri="{FF2B5EF4-FFF2-40B4-BE49-F238E27FC236}">
                <a16:creationId xmlns:a16="http://schemas.microsoft.com/office/drawing/2014/main" id="{9E4DB15A-B53E-B840-9773-8819665FB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15" y="342900"/>
            <a:ext cx="2679700" cy="647700"/>
          </a:xfrm>
          <a:prstGeom prst="rect">
            <a:avLst/>
          </a:prstGeom>
        </p:spPr>
      </p:pic>
      <p:graphicFrame>
        <p:nvGraphicFramePr>
          <p:cNvPr id="3" name="Object 2">
            <a:extLst>
              <a:ext uri="{FF2B5EF4-FFF2-40B4-BE49-F238E27FC236}">
                <a16:creationId xmlns:a16="http://schemas.microsoft.com/office/drawing/2014/main" id="{50B256CE-AC3D-0CDE-165B-093A4E0C2ED6}"/>
              </a:ext>
            </a:extLst>
          </p:cNvPr>
          <p:cNvGraphicFramePr>
            <a:graphicFrameLocks noChangeAspect="1"/>
          </p:cNvGraphicFramePr>
          <p:nvPr>
            <p:extLst>
              <p:ext uri="{D42A27DB-BD31-4B8C-83A1-F6EECF244321}">
                <p14:modId xmlns:p14="http://schemas.microsoft.com/office/powerpoint/2010/main" val="2358101920"/>
              </p:ext>
            </p:extLst>
          </p:nvPr>
        </p:nvGraphicFramePr>
        <p:xfrm>
          <a:off x="4343400" y="3756025"/>
          <a:ext cx="4710113" cy="2406650"/>
        </p:xfrm>
        <a:graphic>
          <a:graphicData uri="http://schemas.openxmlformats.org/presentationml/2006/ole">
            <mc:AlternateContent xmlns:mc="http://schemas.openxmlformats.org/markup-compatibility/2006">
              <mc:Choice xmlns:v="urn:schemas-microsoft-com:vml" Requires="v">
                <p:oleObj name="Macro-Enabled Worksheet" r:id="rId4" imgW="5543382" imgH="2833741" progId="Excel.SheetMacroEnabled.12">
                  <p:link updateAutomatic="1"/>
                </p:oleObj>
              </mc:Choice>
              <mc:Fallback>
                <p:oleObj name="Macro-Enabled Worksheet" r:id="rId4" imgW="5543382" imgH="2833741" progId="Excel.SheetMacroEnabled.12">
                  <p:link updateAutomatic="1"/>
                  <p:pic>
                    <p:nvPicPr>
                      <p:cNvPr id="3" name="Object 2">
                        <a:extLst>
                          <a:ext uri="{FF2B5EF4-FFF2-40B4-BE49-F238E27FC236}">
                            <a16:creationId xmlns:a16="http://schemas.microsoft.com/office/drawing/2014/main" id="{50B256CE-AC3D-0CDE-165B-093A4E0C2ED6}"/>
                          </a:ext>
                        </a:extLst>
                      </p:cNvPr>
                      <p:cNvPicPr/>
                      <p:nvPr/>
                    </p:nvPicPr>
                    <p:blipFill>
                      <a:blip r:embed="rId5"/>
                      <a:stretch>
                        <a:fillRect/>
                      </a:stretch>
                    </p:blipFill>
                    <p:spPr>
                      <a:xfrm>
                        <a:off x="4343400" y="3756025"/>
                        <a:ext cx="4710113" cy="24066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233C12D-A99D-8285-05F8-84734960B4DB}"/>
              </a:ext>
            </a:extLst>
          </p:cNvPr>
          <p:cNvGraphicFramePr>
            <a:graphicFrameLocks noChangeAspect="1"/>
          </p:cNvGraphicFramePr>
          <p:nvPr>
            <p:extLst>
              <p:ext uri="{D42A27DB-BD31-4B8C-83A1-F6EECF244321}">
                <p14:modId xmlns:p14="http://schemas.microsoft.com/office/powerpoint/2010/main" val="741183918"/>
              </p:ext>
            </p:extLst>
          </p:nvPr>
        </p:nvGraphicFramePr>
        <p:xfrm>
          <a:off x="115888" y="1395413"/>
          <a:ext cx="4167187" cy="2238375"/>
        </p:xfrm>
        <a:graphic>
          <a:graphicData uri="http://schemas.openxmlformats.org/presentationml/2006/ole">
            <mc:AlternateContent xmlns:mc="http://schemas.openxmlformats.org/markup-compatibility/2006">
              <mc:Choice xmlns:v="urn:schemas-microsoft-com:vml" Requires="v">
                <p:oleObj name="Macro-Enabled Worksheet" r:id="rId6" imgW="4167354" imgH="2238482" progId="Excel.SheetMacroEnabled.12">
                  <p:link updateAutomatic="1"/>
                </p:oleObj>
              </mc:Choice>
              <mc:Fallback>
                <p:oleObj name="Macro-Enabled Worksheet" r:id="rId6" imgW="4167354" imgH="2238482" progId="Excel.SheetMacroEnabled.12">
                  <p:link updateAutomatic="1"/>
                  <p:pic>
                    <p:nvPicPr>
                      <p:cNvPr id="5" name="Object 4">
                        <a:extLst>
                          <a:ext uri="{FF2B5EF4-FFF2-40B4-BE49-F238E27FC236}">
                            <a16:creationId xmlns:a16="http://schemas.microsoft.com/office/drawing/2014/main" id="{3233C12D-A99D-8285-05F8-84734960B4DB}"/>
                          </a:ext>
                        </a:extLst>
                      </p:cNvPr>
                      <p:cNvPicPr/>
                      <p:nvPr/>
                    </p:nvPicPr>
                    <p:blipFill>
                      <a:blip r:embed="rId7"/>
                      <a:stretch>
                        <a:fillRect/>
                      </a:stretch>
                    </p:blipFill>
                    <p:spPr>
                      <a:xfrm>
                        <a:off x="115888" y="1395413"/>
                        <a:ext cx="4167187" cy="22383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C555A52-F88D-C1D3-3400-F7AFE4FEC5DD}"/>
              </a:ext>
            </a:extLst>
          </p:cNvPr>
          <p:cNvGraphicFramePr>
            <a:graphicFrameLocks noChangeAspect="1"/>
          </p:cNvGraphicFramePr>
          <p:nvPr>
            <p:extLst>
              <p:ext uri="{D42A27DB-BD31-4B8C-83A1-F6EECF244321}">
                <p14:modId xmlns:p14="http://schemas.microsoft.com/office/powerpoint/2010/main" val="2456287094"/>
              </p:ext>
            </p:extLst>
          </p:nvPr>
        </p:nvGraphicFramePr>
        <p:xfrm>
          <a:off x="117475" y="3910013"/>
          <a:ext cx="4191000" cy="2233612"/>
        </p:xfrm>
        <a:graphic>
          <a:graphicData uri="http://schemas.openxmlformats.org/presentationml/2006/ole">
            <mc:AlternateContent xmlns:mc="http://schemas.openxmlformats.org/markup-compatibility/2006">
              <mc:Choice xmlns:v="urn:schemas-microsoft-com:vml" Requires="v">
                <p:oleObj name="Macro-Enabled Worksheet" r:id="rId8" imgW="4191225" imgH="2233859" progId="Excel.SheetMacroEnabled.12">
                  <p:link updateAutomatic="1"/>
                </p:oleObj>
              </mc:Choice>
              <mc:Fallback>
                <p:oleObj name="Macro-Enabled Worksheet" r:id="rId8" imgW="4191225" imgH="2233859" progId="Excel.SheetMacroEnabled.12">
                  <p:link updateAutomatic="1"/>
                  <p:pic>
                    <p:nvPicPr>
                      <p:cNvPr id="6" name="Object 5">
                        <a:extLst>
                          <a:ext uri="{FF2B5EF4-FFF2-40B4-BE49-F238E27FC236}">
                            <a16:creationId xmlns:a16="http://schemas.microsoft.com/office/drawing/2014/main" id="{BC555A52-F88D-C1D3-3400-F7AFE4FEC5DD}"/>
                          </a:ext>
                        </a:extLst>
                      </p:cNvPr>
                      <p:cNvPicPr/>
                      <p:nvPr/>
                    </p:nvPicPr>
                    <p:blipFill>
                      <a:blip r:embed="rId9"/>
                      <a:stretch>
                        <a:fillRect/>
                      </a:stretch>
                    </p:blipFill>
                    <p:spPr>
                      <a:xfrm>
                        <a:off x="117475" y="3910013"/>
                        <a:ext cx="4191000" cy="2233612"/>
                      </a:xfrm>
                      <a:prstGeom prst="rect">
                        <a:avLst/>
                      </a:prstGeom>
                    </p:spPr>
                  </p:pic>
                </p:oleObj>
              </mc:Fallback>
            </mc:AlternateContent>
          </a:graphicData>
        </a:graphic>
      </p:graphicFrame>
    </p:spTree>
    <p:extLst>
      <p:ext uri="{BB962C8B-B14F-4D97-AF65-F5344CB8AC3E}">
        <p14:creationId xmlns:p14="http://schemas.microsoft.com/office/powerpoint/2010/main" val="215034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71393" y="22162"/>
            <a:ext cx="3794760" cy="968438"/>
          </a:xfrm>
        </p:spPr>
        <p:txBody>
          <a:bodyPr>
            <a:normAutofit/>
          </a:bodyPr>
          <a:lstStyle/>
          <a:p>
            <a:r>
              <a:rPr lang="en-US" sz="2000" dirty="0"/>
              <a:t>CIBC Mellon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14</a:t>
            </a:fld>
            <a:endParaRPr lang="en-US"/>
          </a:p>
        </p:txBody>
      </p:sp>
      <p:sp>
        <p:nvSpPr>
          <p:cNvPr id="15" name="TextBox 14">
            <a:extLst>
              <a:ext uri="{FF2B5EF4-FFF2-40B4-BE49-F238E27FC236}">
                <a16:creationId xmlns:a16="http://schemas.microsoft.com/office/drawing/2014/main" id="{809B38BB-60B5-3146-AD0A-DC983DF6A4E8}"/>
              </a:ext>
            </a:extLst>
          </p:cNvPr>
          <p:cNvSpPr txBox="1"/>
          <p:nvPr/>
        </p:nvSpPr>
        <p:spPr>
          <a:xfrm>
            <a:off x="4406456" y="1105894"/>
            <a:ext cx="4458316" cy="2092881"/>
          </a:xfrm>
          <a:prstGeom prst="rect">
            <a:avLst/>
          </a:prstGeom>
          <a:noFill/>
        </p:spPr>
        <p:txBody>
          <a:bodyPr wrap="square" rtlCol="0">
            <a:spAutoFit/>
          </a:bodyPr>
          <a:lstStyle/>
          <a:p>
            <a:endParaRPr lang="en-CA" sz="1000" b="0" dirty="0"/>
          </a:p>
          <a:p>
            <a:r>
              <a:rPr lang="en-CA" sz="1000" b="0" dirty="0"/>
              <a:t>CIBC Mellon (jointly owned by CIBC and BNY Mellon) is a Canadian company exclusively focused on the investment servicing needs of Canadian institutional investors and international institutional investors into Canada. </a:t>
            </a:r>
          </a:p>
          <a:p>
            <a:r>
              <a:rPr lang="en-CA" sz="1000" b="0" dirty="0"/>
              <a:t>Services Provided:</a:t>
            </a:r>
          </a:p>
          <a:p>
            <a:r>
              <a:rPr lang="en-CA" sz="1000" dirty="0"/>
              <a:t>Alternative Investment Services: </a:t>
            </a:r>
            <a:r>
              <a:rPr lang="en-CA" sz="1000" b="0" dirty="0"/>
              <a:t>Alternative Prime Custody Services, Fund of Hedge Fund Services, Liquid Alternative Services, Private Equity Fund Services, Real Estate Fund Services</a:t>
            </a:r>
          </a:p>
          <a:p>
            <a:r>
              <a:rPr lang="en-CA" sz="1000" dirty="0"/>
              <a:t>Custody: </a:t>
            </a:r>
            <a:r>
              <a:rPr lang="en-CA" sz="1000" b="0" dirty="0"/>
              <a:t>Domestic Custody, Global Custody, Prime Custody, Sub-custody.</a:t>
            </a:r>
          </a:p>
          <a:p>
            <a:endParaRPr lang="en-CA" sz="1000" b="0" dirty="0"/>
          </a:p>
          <a:p>
            <a:endParaRPr lang="en-CA" sz="1000" dirty="0"/>
          </a:p>
        </p:txBody>
      </p:sp>
      <p:pic>
        <p:nvPicPr>
          <p:cNvPr id="6" name="Graphic 5">
            <a:extLst>
              <a:ext uri="{FF2B5EF4-FFF2-40B4-BE49-F238E27FC236}">
                <a16:creationId xmlns:a16="http://schemas.microsoft.com/office/drawing/2014/main" id="{6499616B-B379-DC43-AE3B-1D28981A87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587" y="436304"/>
            <a:ext cx="2891979" cy="554296"/>
          </a:xfrm>
          <a:prstGeom prst="rect">
            <a:avLst/>
          </a:prstGeom>
        </p:spPr>
      </p:pic>
      <p:graphicFrame>
        <p:nvGraphicFramePr>
          <p:cNvPr id="3" name="Object 2">
            <a:extLst>
              <a:ext uri="{FF2B5EF4-FFF2-40B4-BE49-F238E27FC236}">
                <a16:creationId xmlns:a16="http://schemas.microsoft.com/office/drawing/2014/main" id="{1BA59279-100A-C70F-1F3E-FFEA6348F368}"/>
              </a:ext>
            </a:extLst>
          </p:cNvPr>
          <p:cNvGraphicFramePr>
            <a:graphicFrameLocks noChangeAspect="1"/>
          </p:cNvGraphicFramePr>
          <p:nvPr>
            <p:extLst>
              <p:ext uri="{D42A27DB-BD31-4B8C-83A1-F6EECF244321}">
                <p14:modId xmlns:p14="http://schemas.microsoft.com/office/powerpoint/2010/main" val="774810251"/>
              </p:ext>
            </p:extLst>
          </p:nvPr>
        </p:nvGraphicFramePr>
        <p:xfrm>
          <a:off x="4343400" y="3840163"/>
          <a:ext cx="4714875" cy="2408237"/>
        </p:xfrm>
        <a:graphic>
          <a:graphicData uri="http://schemas.openxmlformats.org/presentationml/2006/ole">
            <mc:AlternateContent xmlns:mc="http://schemas.openxmlformats.org/markup-compatibility/2006">
              <mc:Choice xmlns:v="urn:schemas-microsoft-com:vml" Requires="v">
                <p:oleObj name="Macro-Enabled Worksheet" r:id="rId5" imgW="5543382" imgH="2833741" progId="Excel.SheetMacroEnabled.12">
                  <p:link updateAutomatic="1"/>
                </p:oleObj>
              </mc:Choice>
              <mc:Fallback>
                <p:oleObj name="Macro-Enabled Worksheet" r:id="rId5" imgW="5543382" imgH="2833741" progId="Excel.SheetMacroEnabled.12">
                  <p:link updateAutomatic="1"/>
                  <p:pic>
                    <p:nvPicPr>
                      <p:cNvPr id="3" name="Object 2">
                        <a:extLst>
                          <a:ext uri="{FF2B5EF4-FFF2-40B4-BE49-F238E27FC236}">
                            <a16:creationId xmlns:a16="http://schemas.microsoft.com/office/drawing/2014/main" id="{1BA59279-100A-C70F-1F3E-FFEA6348F368}"/>
                          </a:ext>
                        </a:extLst>
                      </p:cNvPr>
                      <p:cNvPicPr/>
                      <p:nvPr/>
                    </p:nvPicPr>
                    <p:blipFill>
                      <a:blip r:embed="rId6"/>
                      <a:stretch>
                        <a:fillRect/>
                      </a:stretch>
                    </p:blipFill>
                    <p:spPr>
                      <a:xfrm>
                        <a:off x="4343400" y="3840163"/>
                        <a:ext cx="4714875" cy="24082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4964C45-B3C6-9513-161B-6A54E2783E67}"/>
              </a:ext>
            </a:extLst>
          </p:cNvPr>
          <p:cNvGraphicFramePr>
            <a:graphicFrameLocks noChangeAspect="1"/>
          </p:cNvGraphicFramePr>
          <p:nvPr>
            <p:extLst>
              <p:ext uri="{D42A27DB-BD31-4B8C-83A1-F6EECF244321}">
                <p14:modId xmlns:p14="http://schemas.microsoft.com/office/powerpoint/2010/main" val="2514257876"/>
              </p:ext>
            </p:extLst>
          </p:nvPr>
        </p:nvGraphicFramePr>
        <p:xfrm>
          <a:off x="76200" y="1122363"/>
          <a:ext cx="4162425" cy="2836862"/>
        </p:xfrm>
        <a:graphic>
          <a:graphicData uri="http://schemas.openxmlformats.org/presentationml/2006/ole">
            <mc:AlternateContent xmlns:mc="http://schemas.openxmlformats.org/markup-compatibility/2006">
              <mc:Choice xmlns:v="urn:schemas-microsoft-com:vml" Requires="v">
                <p:oleObj name="Macro-Enabled Worksheet" r:id="rId7" imgW="4162734" imgH="2466954" progId="Excel.SheetMacroEnabled.12">
                  <p:link updateAutomatic="1"/>
                </p:oleObj>
              </mc:Choice>
              <mc:Fallback>
                <p:oleObj name="Macro-Enabled Worksheet" r:id="rId7" imgW="4162734" imgH="2466954" progId="Excel.SheetMacroEnabled.12">
                  <p:link updateAutomatic="1"/>
                  <p:pic>
                    <p:nvPicPr>
                      <p:cNvPr id="5" name="Object 4">
                        <a:extLst>
                          <a:ext uri="{FF2B5EF4-FFF2-40B4-BE49-F238E27FC236}">
                            <a16:creationId xmlns:a16="http://schemas.microsoft.com/office/drawing/2014/main" id="{34964C45-B3C6-9513-161B-6A54E2783E67}"/>
                          </a:ext>
                        </a:extLst>
                      </p:cNvPr>
                      <p:cNvPicPr/>
                      <p:nvPr/>
                    </p:nvPicPr>
                    <p:blipFill>
                      <a:blip r:embed="rId8"/>
                      <a:stretch>
                        <a:fillRect/>
                      </a:stretch>
                    </p:blipFill>
                    <p:spPr>
                      <a:xfrm>
                        <a:off x="76200" y="1122363"/>
                        <a:ext cx="4162425" cy="283686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2851A92-7CC2-9786-36E9-A88548240B30}"/>
              </a:ext>
            </a:extLst>
          </p:cNvPr>
          <p:cNvGraphicFramePr>
            <a:graphicFrameLocks noChangeAspect="1"/>
          </p:cNvGraphicFramePr>
          <p:nvPr>
            <p:extLst>
              <p:ext uri="{D42A27DB-BD31-4B8C-83A1-F6EECF244321}">
                <p14:modId xmlns:p14="http://schemas.microsoft.com/office/powerpoint/2010/main" val="1360638484"/>
              </p:ext>
            </p:extLst>
          </p:nvPr>
        </p:nvGraphicFramePr>
        <p:xfrm>
          <a:off x="76200" y="3567113"/>
          <a:ext cx="4167188" cy="2852737"/>
        </p:xfrm>
        <a:graphic>
          <a:graphicData uri="http://schemas.openxmlformats.org/presentationml/2006/ole">
            <mc:AlternateContent xmlns:mc="http://schemas.openxmlformats.org/markup-compatibility/2006">
              <mc:Choice xmlns:v="urn:schemas-microsoft-com:vml" Requires="v">
                <p:oleObj name="Macro-Enabled Worksheet" r:id="rId9" imgW="4167354" imgH="2476586" progId="Excel.SheetMacroEnabled.12">
                  <p:link updateAutomatic="1"/>
                </p:oleObj>
              </mc:Choice>
              <mc:Fallback>
                <p:oleObj name="Macro-Enabled Worksheet" r:id="rId9" imgW="4167354" imgH="2476586" progId="Excel.SheetMacroEnabled.12">
                  <p:link updateAutomatic="1"/>
                  <p:pic>
                    <p:nvPicPr>
                      <p:cNvPr id="7" name="Object 6">
                        <a:extLst>
                          <a:ext uri="{FF2B5EF4-FFF2-40B4-BE49-F238E27FC236}">
                            <a16:creationId xmlns:a16="http://schemas.microsoft.com/office/drawing/2014/main" id="{42851A92-7CC2-9786-36E9-A88548240B30}"/>
                          </a:ext>
                        </a:extLst>
                      </p:cNvPr>
                      <p:cNvPicPr/>
                      <p:nvPr/>
                    </p:nvPicPr>
                    <p:blipFill>
                      <a:blip r:embed="rId10"/>
                      <a:stretch>
                        <a:fillRect/>
                      </a:stretch>
                    </p:blipFill>
                    <p:spPr>
                      <a:xfrm>
                        <a:off x="76200" y="3567113"/>
                        <a:ext cx="4167188" cy="2852737"/>
                      </a:xfrm>
                      <a:prstGeom prst="rect">
                        <a:avLst/>
                      </a:prstGeom>
                    </p:spPr>
                  </p:pic>
                </p:oleObj>
              </mc:Fallback>
            </mc:AlternateContent>
          </a:graphicData>
        </a:graphic>
      </p:graphicFrame>
    </p:spTree>
    <p:extLst>
      <p:ext uri="{BB962C8B-B14F-4D97-AF65-F5344CB8AC3E}">
        <p14:creationId xmlns:p14="http://schemas.microsoft.com/office/powerpoint/2010/main" val="85212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71393" y="22162"/>
            <a:ext cx="3794760" cy="968438"/>
          </a:xfrm>
        </p:spPr>
        <p:txBody>
          <a:bodyPr>
            <a:normAutofit/>
          </a:bodyPr>
          <a:lstStyle/>
          <a:p>
            <a:r>
              <a:rPr lang="en-US" sz="2000" dirty="0"/>
              <a:t>Computershare Trust Company</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15</a:t>
            </a:fld>
            <a:endParaRPr lang="en-US"/>
          </a:p>
        </p:txBody>
      </p:sp>
      <p:sp>
        <p:nvSpPr>
          <p:cNvPr id="15" name="TextBox 14">
            <a:extLst>
              <a:ext uri="{FF2B5EF4-FFF2-40B4-BE49-F238E27FC236}">
                <a16:creationId xmlns:a16="http://schemas.microsoft.com/office/drawing/2014/main" id="{809B38BB-60B5-3146-AD0A-DC983DF6A4E8}"/>
              </a:ext>
            </a:extLst>
          </p:cNvPr>
          <p:cNvSpPr txBox="1"/>
          <p:nvPr/>
        </p:nvSpPr>
        <p:spPr>
          <a:xfrm>
            <a:off x="4586290" y="1295400"/>
            <a:ext cx="4458316" cy="1785104"/>
          </a:xfrm>
          <a:prstGeom prst="rect">
            <a:avLst/>
          </a:prstGeom>
          <a:noFill/>
        </p:spPr>
        <p:txBody>
          <a:bodyPr wrap="square" rtlCol="0">
            <a:spAutoFit/>
          </a:bodyPr>
          <a:lstStyle/>
          <a:p>
            <a:endParaRPr lang="en-CA" sz="1000" b="0" dirty="0"/>
          </a:p>
          <a:p>
            <a:r>
              <a:rPr lang="en-CA" sz="1000" b="0" dirty="0"/>
              <a:t>“We are a global leader in transfer agency, employee equity plans, stakeholder communications, and other diversified financial and governance services. The world's leading organizations work with us to maximize their relationships with investors, employees, creditors, members and customers.”</a:t>
            </a:r>
          </a:p>
          <a:p>
            <a:r>
              <a:rPr lang="en-CA" sz="1000" b="0" dirty="0"/>
              <a:t>Services:  Corporate Trust, Issuer Services, Employee Equity Plans, Private Capital Solutions, Customer Engagement, Global Markets</a:t>
            </a:r>
          </a:p>
          <a:p>
            <a:endParaRPr lang="en-CA" sz="1000" b="0" dirty="0"/>
          </a:p>
          <a:p>
            <a:endParaRPr lang="en-CA" sz="1000" dirty="0"/>
          </a:p>
        </p:txBody>
      </p:sp>
      <p:pic>
        <p:nvPicPr>
          <p:cNvPr id="9" name="Picture 8" descr="Logo&#10;&#10;Description automatically generated with medium confidence">
            <a:extLst>
              <a:ext uri="{FF2B5EF4-FFF2-40B4-BE49-F238E27FC236}">
                <a16:creationId xmlns:a16="http://schemas.microsoft.com/office/drawing/2014/main" id="{45A2601B-263F-984F-BB77-85F819DA0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9296"/>
            <a:ext cx="3127772" cy="939800"/>
          </a:xfrm>
          <a:prstGeom prst="rect">
            <a:avLst/>
          </a:prstGeom>
        </p:spPr>
      </p:pic>
      <p:graphicFrame>
        <p:nvGraphicFramePr>
          <p:cNvPr id="3" name="Object 2">
            <a:extLst>
              <a:ext uri="{FF2B5EF4-FFF2-40B4-BE49-F238E27FC236}">
                <a16:creationId xmlns:a16="http://schemas.microsoft.com/office/drawing/2014/main" id="{0D960A86-BB9B-E260-36B5-FDBA7E7F6325}"/>
              </a:ext>
            </a:extLst>
          </p:cNvPr>
          <p:cNvGraphicFramePr>
            <a:graphicFrameLocks noChangeAspect="1"/>
          </p:cNvGraphicFramePr>
          <p:nvPr>
            <p:extLst>
              <p:ext uri="{D42A27DB-BD31-4B8C-83A1-F6EECF244321}">
                <p14:modId xmlns:p14="http://schemas.microsoft.com/office/powerpoint/2010/main" val="2269786917"/>
              </p:ext>
            </p:extLst>
          </p:nvPr>
        </p:nvGraphicFramePr>
        <p:xfrm>
          <a:off x="4265613" y="3743325"/>
          <a:ext cx="4778375" cy="2443163"/>
        </p:xfrm>
        <a:graphic>
          <a:graphicData uri="http://schemas.openxmlformats.org/presentationml/2006/ole">
            <mc:AlternateContent xmlns:mc="http://schemas.openxmlformats.org/markup-compatibility/2006">
              <mc:Choice xmlns:v="urn:schemas-microsoft-com:vml" Requires="v">
                <p:oleObj name="Macro-Enabled Worksheet" r:id="rId4" imgW="5543382" imgH="2833741" progId="Excel.SheetMacroEnabled.12">
                  <p:link updateAutomatic="1"/>
                </p:oleObj>
              </mc:Choice>
              <mc:Fallback>
                <p:oleObj name="Macro-Enabled Worksheet" r:id="rId4" imgW="5543382" imgH="2833741" progId="Excel.SheetMacroEnabled.12">
                  <p:link updateAutomatic="1"/>
                  <p:pic>
                    <p:nvPicPr>
                      <p:cNvPr id="3" name="Object 2">
                        <a:extLst>
                          <a:ext uri="{FF2B5EF4-FFF2-40B4-BE49-F238E27FC236}">
                            <a16:creationId xmlns:a16="http://schemas.microsoft.com/office/drawing/2014/main" id="{0D960A86-BB9B-E260-36B5-FDBA7E7F6325}"/>
                          </a:ext>
                        </a:extLst>
                      </p:cNvPr>
                      <p:cNvPicPr/>
                      <p:nvPr/>
                    </p:nvPicPr>
                    <p:blipFill>
                      <a:blip r:embed="rId5"/>
                      <a:stretch>
                        <a:fillRect/>
                      </a:stretch>
                    </p:blipFill>
                    <p:spPr>
                      <a:xfrm>
                        <a:off x="4265613" y="3743325"/>
                        <a:ext cx="4778375" cy="24431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4DA10E8-A214-88FE-1157-C35CA17B2126}"/>
              </a:ext>
            </a:extLst>
          </p:cNvPr>
          <p:cNvGraphicFramePr>
            <a:graphicFrameLocks noChangeAspect="1"/>
          </p:cNvGraphicFramePr>
          <p:nvPr>
            <p:extLst>
              <p:ext uri="{D42A27DB-BD31-4B8C-83A1-F6EECF244321}">
                <p14:modId xmlns:p14="http://schemas.microsoft.com/office/powerpoint/2010/main" val="1039398406"/>
              </p:ext>
            </p:extLst>
          </p:nvPr>
        </p:nvGraphicFramePr>
        <p:xfrm>
          <a:off x="76200" y="1425575"/>
          <a:ext cx="4167188" cy="2228850"/>
        </p:xfrm>
        <a:graphic>
          <a:graphicData uri="http://schemas.openxmlformats.org/presentationml/2006/ole">
            <mc:AlternateContent xmlns:mc="http://schemas.openxmlformats.org/markup-compatibility/2006">
              <mc:Choice xmlns:v="urn:schemas-microsoft-com:vml" Requires="v">
                <p:oleObj name="Macro-Enabled Worksheet" r:id="rId6" imgW="4167354" imgH="2228850" progId="Excel.SheetMacroEnabled.12">
                  <p:link updateAutomatic="1"/>
                </p:oleObj>
              </mc:Choice>
              <mc:Fallback>
                <p:oleObj name="Macro-Enabled Worksheet" r:id="rId6" imgW="4167354" imgH="2228850" progId="Excel.SheetMacroEnabled.12">
                  <p:link updateAutomatic="1"/>
                  <p:pic>
                    <p:nvPicPr>
                      <p:cNvPr id="5" name="Object 4">
                        <a:extLst>
                          <a:ext uri="{FF2B5EF4-FFF2-40B4-BE49-F238E27FC236}">
                            <a16:creationId xmlns:a16="http://schemas.microsoft.com/office/drawing/2014/main" id="{24DA10E8-A214-88FE-1157-C35CA17B2126}"/>
                          </a:ext>
                        </a:extLst>
                      </p:cNvPr>
                      <p:cNvPicPr/>
                      <p:nvPr/>
                    </p:nvPicPr>
                    <p:blipFill>
                      <a:blip r:embed="rId7"/>
                      <a:stretch>
                        <a:fillRect/>
                      </a:stretch>
                    </p:blipFill>
                    <p:spPr>
                      <a:xfrm>
                        <a:off x="76200" y="1425575"/>
                        <a:ext cx="4167188" cy="22288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287CE5F-646A-7C90-6AF1-7BBEA884649C}"/>
              </a:ext>
            </a:extLst>
          </p:cNvPr>
          <p:cNvGraphicFramePr>
            <a:graphicFrameLocks noChangeAspect="1"/>
          </p:cNvGraphicFramePr>
          <p:nvPr>
            <p:extLst>
              <p:ext uri="{D42A27DB-BD31-4B8C-83A1-F6EECF244321}">
                <p14:modId xmlns:p14="http://schemas.microsoft.com/office/powerpoint/2010/main" val="4085573271"/>
              </p:ext>
            </p:extLst>
          </p:nvPr>
        </p:nvGraphicFramePr>
        <p:xfrm>
          <a:off x="76200" y="3887788"/>
          <a:ext cx="4176713" cy="2252662"/>
        </p:xfrm>
        <a:graphic>
          <a:graphicData uri="http://schemas.openxmlformats.org/presentationml/2006/ole">
            <mc:AlternateContent xmlns:mc="http://schemas.openxmlformats.org/markup-compatibility/2006">
              <mc:Choice xmlns:v="urn:schemas-microsoft-com:vml" Requires="v">
                <p:oleObj name="Macro-Enabled Worksheet" r:id="rId8" imgW="4176979" imgH="2252737" progId="Excel.SheetMacroEnabled.12">
                  <p:link updateAutomatic="1"/>
                </p:oleObj>
              </mc:Choice>
              <mc:Fallback>
                <p:oleObj name="Macro-Enabled Worksheet" r:id="rId8" imgW="4176979" imgH="2252737" progId="Excel.SheetMacroEnabled.12">
                  <p:link updateAutomatic="1"/>
                  <p:pic>
                    <p:nvPicPr>
                      <p:cNvPr id="6" name="Object 5">
                        <a:extLst>
                          <a:ext uri="{FF2B5EF4-FFF2-40B4-BE49-F238E27FC236}">
                            <a16:creationId xmlns:a16="http://schemas.microsoft.com/office/drawing/2014/main" id="{4287CE5F-646A-7C90-6AF1-7BBEA884649C}"/>
                          </a:ext>
                        </a:extLst>
                      </p:cNvPr>
                      <p:cNvPicPr/>
                      <p:nvPr/>
                    </p:nvPicPr>
                    <p:blipFill>
                      <a:blip r:embed="rId9"/>
                      <a:stretch>
                        <a:fillRect/>
                      </a:stretch>
                    </p:blipFill>
                    <p:spPr>
                      <a:xfrm>
                        <a:off x="76200" y="3887788"/>
                        <a:ext cx="4176713" cy="2252662"/>
                      </a:xfrm>
                      <a:prstGeom prst="rect">
                        <a:avLst/>
                      </a:prstGeom>
                    </p:spPr>
                  </p:pic>
                </p:oleObj>
              </mc:Fallback>
            </mc:AlternateContent>
          </a:graphicData>
        </a:graphic>
      </p:graphicFrame>
    </p:spTree>
    <p:extLst>
      <p:ext uri="{BB962C8B-B14F-4D97-AF65-F5344CB8AC3E}">
        <p14:creationId xmlns:p14="http://schemas.microsoft.com/office/powerpoint/2010/main" val="174306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71393" y="22162"/>
            <a:ext cx="3794760" cy="968438"/>
          </a:xfrm>
        </p:spPr>
        <p:txBody>
          <a:bodyPr>
            <a:normAutofit/>
          </a:bodyPr>
          <a:lstStyle/>
          <a:p>
            <a:r>
              <a:rPr lang="en-US" sz="2000" dirty="0"/>
              <a:t>TSX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16</a:t>
            </a:fld>
            <a:endParaRPr lang="en-US"/>
          </a:p>
        </p:txBody>
      </p:sp>
      <p:sp>
        <p:nvSpPr>
          <p:cNvPr id="15" name="TextBox 14">
            <a:extLst>
              <a:ext uri="{FF2B5EF4-FFF2-40B4-BE49-F238E27FC236}">
                <a16:creationId xmlns:a16="http://schemas.microsoft.com/office/drawing/2014/main" id="{809B38BB-60B5-3146-AD0A-DC983DF6A4E8}"/>
              </a:ext>
            </a:extLst>
          </p:cNvPr>
          <p:cNvSpPr txBox="1"/>
          <p:nvPr/>
        </p:nvSpPr>
        <p:spPr>
          <a:xfrm>
            <a:off x="4586290" y="1295400"/>
            <a:ext cx="4458316" cy="2092881"/>
          </a:xfrm>
          <a:prstGeom prst="rect">
            <a:avLst/>
          </a:prstGeom>
          <a:noFill/>
        </p:spPr>
        <p:txBody>
          <a:bodyPr wrap="square" rtlCol="0">
            <a:spAutoFit/>
          </a:bodyPr>
          <a:lstStyle/>
          <a:p>
            <a:endParaRPr lang="en-CA" sz="1000" b="0" dirty="0"/>
          </a:p>
          <a:p>
            <a:r>
              <a:rPr lang="en-CA" sz="1000" b="0" dirty="0"/>
              <a:t>TSX Trust acquired AST Trust Company in August 2021.  We have combined their results in this presentation.</a:t>
            </a:r>
          </a:p>
          <a:p>
            <a:endParaRPr lang="en-CA" sz="1000" b="0" dirty="0"/>
          </a:p>
          <a:p>
            <a:r>
              <a:rPr lang="en-CA" sz="1000" dirty="0"/>
              <a:t>AST Trust Company </a:t>
            </a:r>
            <a:r>
              <a:rPr lang="en-CA" sz="1000" b="0" dirty="0"/>
              <a:t>(Canada) is a tech-enabled, integrated, professional services firm that empowers companies and their stakeholders to achieve their goals through advisory, technology and flawless execution.  </a:t>
            </a:r>
            <a:r>
              <a:rPr lang="en-CA" sz="1000" dirty="0"/>
              <a:t>TSX Trust:  </a:t>
            </a:r>
            <a:r>
              <a:rPr lang="en-CA" sz="1000" b="0" dirty="0"/>
              <a:t>Canada’s leading provider of corporate trust, transfer and registrar services:  Issuer Services, Investor Services, Corporate Trust, Dealer Services, Structured Financial Services, Private Placement Services</a:t>
            </a:r>
          </a:p>
          <a:p>
            <a:endParaRPr lang="en-CA" sz="1000" b="0" dirty="0"/>
          </a:p>
          <a:p>
            <a:endParaRPr lang="en-CA" sz="1000" dirty="0"/>
          </a:p>
        </p:txBody>
      </p:sp>
      <p:pic>
        <p:nvPicPr>
          <p:cNvPr id="6" name="Picture 5" descr="A picture containing logo&#10;&#10;Description automatically generated">
            <a:extLst>
              <a:ext uri="{FF2B5EF4-FFF2-40B4-BE49-F238E27FC236}">
                <a16:creationId xmlns:a16="http://schemas.microsoft.com/office/drawing/2014/main" id="{B8EDEB05-570D-514B-87AA-76AD453F1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95" y="168823"/>
            <a:ext cx="2670244" cy="915512"/>
          </a:xfrm>
          <a:prstGeom prst="rect">
            <a:avLst/>
          </a:prstGeom>
        </p:spPr>
      </p:pic>
      <p:graphicFrame>
        <p:nvGraphicFramePr>
          <p:cNvPr id="3" name="Object 2">
            <a:extLst>
              <a:ext uri="{FF2B5EF4-FFF2-40B4-BE49-F238E27FC236}">
                <a16:creationId xmlns:a16="http://schemas.microsoft.com/office/drawing/2014/main" id="{EBE953D8-8CFC-12F7-DC71-7B207C4BF686}"/>
              </a:ext>
            </a:extLst>
          </p:cNvPr>
          <p:cNvGraphicFramePr>
            <a:graphicFrameLocks noChangeAspect="1"/>
          </p:cNvGraphicFramePr>
          <p:nvPr>
            <p:extLst>
              <p:ext uri="{D42A27DB-BD31-4B8C-83A1-F6EECF244321}">
                <p14:modId xmlns:p14="http://schemas.microsoft.com/office/powerpoint/2010/main" val="1620078332"/>
              </p:ext>
            </p:extLst>
          </p:nvPr>
        </p:nvGraphicFramePr>
        <p:xfrm>
          <a:off x="4327525" y="3741738"/>
          <a:ext cx="4719638" cy="2413000"/>
        </p:xfrm>
        <a:graphic>
          <a:graphicData uri="http://schemas.openxmlformats.org/presentationml/2006/ole">
            <mc:AlternateContent xmlns:mc="http://schemas.openxmlformats.org/markup-compatibility/2006">
              <mc:Choice xmlns:v="urn:schemas-microsoft-com:vml" Requires="v">
                <p:oleObj name="Macro-Enabled Worksheet" r:id="rId4" imgW="5543382" imgH="2833741" progId="Excel.SheetMacroEnabled.12">
                  <p:link updateAutomatic="1"/>
                </p:oleObj>
              </mc:Choice>
              <mc:Fallback>
                <p:oleObj name="Macro-Enabled Worksheet" r:id="rId4" imgW="5543382" imgH="2833741" progId="Excel.SheetMacroEnabled.12">
                  <p:link updateAutomatic="1"/>
                  <p:pic>
                    <p:nvPicPr>
                      <p:cNvPr id="3" name="Object 2">
                        <a:extLst>
                          <a:ext uri="{FF2B5EF4-FFF2-40B4-BE49-F238E27FC236}">
                            <a16:creationId xmlns:a16="http://schemas.microsoft.com/office/drawing/2014/main" id="{EBE953D8-8CFC-12F7-DC71-7B207C4BF686}"/>
                          </a:ext>
                        </a:extLst>
                      </p:cNvPr>
                      <p:cNvPicPr/>
                      <p:nvPr/>
                    </p:nvPicPr>
                    <p:blipFill>
                      <a:blip r:embed="rId5"/>
                      <a:stretch>
                        <a:fillRect/>
                      </a:stretch>
                    </p:blipFill>
                    <p:spPr>
                      <a:xfrm>
                        <a:off x="4327525" y="3741738"/>
                        <a:ext cx="4719638" cy="24130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9F0AC24-57CD-A51E-CABD-8C755D0B81FD}"/>
              </a:ext>
            </a:extLst>
          </p:cNvPr>
          <p:cNvGraphicFramePr>
            <a:graphicFrameLocks noChangeAspect="1"/>
          </p:cNvGraphicFramePr>
          <p:nvPr>
            <p:extLst>
              <p:ext uri="{D42A27DB-BD31-4B8C-83A1-F6EECF244321}">
                <p14:modId xmlns:p14="http://schemas.microsoft.com/office/powerpoint/2010/main" val="107004666"/>
              </p:ext>
            </p:extLst>
          </p:nvPr>
        </p:nvGraphicFramePr>
        <p:xfrm>
          <a:off x="74613" y="1376363"/>
          <a:ext cx="4191000" cy="2247900"/>
        </p:xfrm>
        <a:graphic>
          <a:graphicData uri="http://schemas.openxmlformats.org/presentationml/2006/ole">
            <mc:AlternateContent xmlns:mc="http://schemas.openxmlformats.org/markup-compatibility/2006">
              <mc:Choice xmlns:v="urn:schemas-microsoft-com:vml" Requires="v">
                <p:oleObj name="Macro-Enabled Worksheet" r:id="rId6" imgW="4191225" imgH="2248114" progId="Excel.SheetMacroEnabled.12">
                  <p:link updateAutomatic="1"/>
                </p:oleObj>
              </mc:Choice>
              <mc:Fallback>
                <p:oleObj name="Macro-Enabled Worksheet" r:id="rId6" imgW="4191225" imgH="2248114" progId="Excel.SheetMacroEnabled.12">
                  <p:link updateAutomatic="1"/>
                  <p:pic>
                    <p:nvPicPr>
                      <p:cNvPr id="5" name="Object 4">
                        <a:extLst>
                          <a:ext uri="{FF2B5EF4-FFF2-40B4-BE49-F238E27FC236}">
                            <a16:creationId xmlns:a16="http://schemas.microsoft.com/office/drawing/2014/main" id="{A9F0AC24-57CD-A51E-CABD-8C755D0B81FD}"/>
                          </a:ext>
                        </a:extLst>
                      </p:cNvPr>
                      <p:cNvPicPr/>
                      <p:nvPr/>
                    </p:nvPicPr>
                    <p:blipFill>
                      <a:blip r:embed="rId7"/>
                      <a:stretch>
                        <a:fillRect/>
                      </a:stretch>
                    </p:blipFill>
                    <p:spPr>
                      <a:xfrm>
                        <a:off x="74613" y="1376363"/>
                        <a:ext cx="4191000" cy="22479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CA940B9-281E-AB7C-DFE7-3CB9AA79C439}"/>
              </a:ext>
            </a:extLst>
          </p:cNvPr>
          <p:cNvGraphicFramePr>
            <a:graphicFrameLocks noChangeAspect="1"/>
          </p:cNvGraphicFramePr>
          <p:nvPr>
            <p:extLst>
              <p:ext uri="{D42A27DB-BD31-4B8C-83A1-F6EECF244321}">
                <p14:modId xmlns:p14="http://schemas.microsoft.com/office/powerpoint/2010/main" val="1946693784"/>
              </p:ext>
            </p:extLst>
          </p:nvPr>
        </p:nvGraphicFramePr>
        <p:xfrm>
          <a:off x="69850" y="3937000"/>
          <a:ext cx="4195763" cy="2190750"/>
        </p:xfrm>
        <a:graphic>
          <a:graphicData uri="http://schemas.openxmlformats.org/presentationml/2006/ole">
            <mc:AlternateContent xmlns:mc="http://schemas.openxmlformats.org/markup-compatibility/2006">
              <mc:Choice xmlns:v="urn:schemas-microsoft-com:vml" Requires="v">
                <p:oleObj name="Macro-Enabled Worksheet" r:id="rId8" imgW="4195845" imgH="2190707" progId="Excel.SheetMacroEnabled.12">
                  <p:link updateAutomatic="1"/>
                </p:oleObj>
              </mc:Choice>
              <mc:Fallback>
                <p:oleObj name="Macro-Enabled Worksheet" r:id="rId8" imgW="4195845" imgH="2190707" progId="Excel.SheetMacroEnabled.12">
                  <p:link updateAutomatic="1"/>
                  <p:pic>
                    <p:nvPicPr>
                      <p:cNvPr id="7" name="Object 6">
                        <a:extLst>
                          <a:ext uri="{FF2B5EF4-FFF2-40B4-BE49-F238E27FC236}">
                            <a16:creationId xmlns:a16="http://schemas.microsoft.com/office/drawing/2014/main" id="{2CA940B9-281E-AB7C-DFE7-3CB9AA79C439}"/>
                          </a:ext>
                        </a:extLst>
                      </p:cNvPr>
                      <p:cNvPicPr/>
                      <p:nvPr/>
                    </p:nvPicPr>
                    <p:blipFill>
                      <a:blip r:embed="rId9"/>
                      <a:stretch>
                        <a:fillRect/>
                      </a:stretch>
                    </p:blipFill>
                    <p:spPr>
                      <a:xfrm>
                        <a:off x="69850" y="3937000"/>
                        <a:ext cx="4195763" cy="2190750"/>
                      </a:xfrm>
                      <a:prstGeom prst="rect">
                        <a:avLst/>
                      </a:prstGeom>
                    </p:spPr>
                  </p:pic>
                </p:oleObj>
              </mc:Fallback>
            </mc:AlternateContent>
          </a:graphicData>
        </a:graphic>
      </p:graphicFrame>
    </p:spTree>
    <p:extLst>
      <p:ext uri="{BB962C8B-B14F-4D97-AF65-F5344CB8AC3E}">
        <p14:creationId xmlns:p14="http://schemas.microsoft.com/office/powerpoint/2010/main" val="34030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71393" y="22162"/>
            <a:ext cx="3794760" cy="968438"/>
          </a:xfrm>
        </p:spPr>
        <p:txBody>
          <a:bodyPr>
            <a:normAutofit/>
          </a:bodyPr>
          <a:lstStyle/>
          <a:p>
            <a:r>
              <a:rPr lang="en-US" sz="2000" dirty="0"/>
              <a:t>BNY Mellon</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17</a:t>
            </a:fld>
            <a:endParaRPr lang="en-US"/>
          </a:p>
        </p:txBody>
      </p:sp>
      <p:sp>
        <p:nvSpPr>
          <p:cNvPr id="12" name="TextBox 11">
            <a:extLst>
              <a:ext uri="{FF2B5EF4-FFF2-40B4-BE49-F238E27FC236}">
                <a16:creationId xmlns:a16="http://schemas.microsoft.com/office/drawing/2014/main" id="{39465CB2-CFF5-A11C-12EC-4F0626FDD3AA}"/>
              </a:ext>
            </a:extLst>
          </p:cNvPr>
          <p:cNvSpPr txBox="1"/>
          <p:nvPr/>
        </p:nvSpPr>
        <p:spPr>
          <a:xfrm>
            <a:off x="4586290" y="1295400"/>
            <a:ext cx="4458316" cy="1631216"/>
          </a:xfrm>
          <a:prstGeom prst="rect">
            <a:avLst/>
          </a:prstGeom>
          <a:noFill/>
        </p:spPr>
        <p:txBody>
          <a:bodyPr wrap="square" rtlCol="0">
            <a:spAutoFit/>
          </a:bodyPr>
          <a:lstStyle/>
          <a:p>
            <a:endParaRPr lang="en-CA" sz="1000" b="0" dirty="0"/>
          </a:p>
          <a:p>
            <a:r>
              <a:rPr lang="en-CA" sz="1000" b="0" dirty="0"/>
              <a:t>BNY Mellon Corporate Trust, through BNY Trust Company of Canada, provides global trust and agency services to Canadian issuers interested in tapping the global capital markets, as well as Global Issuers looking to issue in the Canadian domestic capital markets. In early 2010, BNY Trust Company of Canada acquired the corporate trust business of CIBC Mellon Trust Company.  CIBC Mellon Trust Company is a joint venture created by Canadian Imperial Bank of Commerce and BNY Mellon.</a:t>
            </a:r>
          </a:p>
          <a:p>
            <a:endParaRPr lang="en-CA" sz="1000" b="0" dirty="0"/>
          </a:p>
        </p:txBody>
      </p:sp>
      <p:pic>
        <p:nvPicPr>
          <p:cNvPr id="13" name="Picture 12" descr="Logo, company name&#10;&#10;Description automatically generated">
            <a:extLst>
              <a:ext uri="{FF2B5EF4-FFF2-40B4-BE49-F238E27FC236}">
                <a16:creationId xmlns:a16="http://schemas.microsoft.com/office/drawing/2014/main" id="{73D6F09C-BB04-2C44-B52F-DF5E1B2CA497}"/>
              </a:ext>
            </a:extLst>
          </p:cNvPr>
          <p:cNvPicPr>
            <a:picLocks noChangeAspect="1"/>
          </p:cNvPicPr>
          <p:nvPr/>
        </p:nvPicPr>
        <p:blipFill rotWithShape="1">
          <a:blip r:embed="rId3">
            <a:extLst>
              <a:ext uri="{28A0092B-C50C-407E-A947-70E740481C1C}">
                <a14:useLocalDpi xmlns:a14="http://schemas.microsoft.com/office/drawing/2010/main" val="0"/>
              </a:ext>
            </a:extLst>
          </a:blip>
          <a:srcRect l="14398" t="11138" r="11335" b="24862"/>
          <a:stretch/>
        </p:blipFill>
        <p:spPr>
          <a:xfrm>
            <a:off x="677847" y="381000"/>
            <a:ext cx="2895600" cy="609600"/>
          </a:xfrm>
          <a:prstGeom prst="rect">
            <a:avLst/>
          </a:prstGeom>
        </p:spPr>
      </p:pic>
      <p:graphicFrame>
        <p:nvGraphicFramePr>
          <p:cNvPr id="8" name="Object 7">
            <a:extLst>
              <a:ext uri="{FF2B5EF4-FFF2-40B4-BE49-F238E27FC236}">
                <a16:creationId xmlns:a16="http://schemas.microsoft.com/office/drawing/2014/main" id="{B8FE9643-D9B9-1F33-216F-CA4FCEBA1F0F}"/>
              </a:ext>
            </a:extLst>
          </p:cNvPr>
          <p:cNvGraphicFramePr>
            <a:graphicFrameLocks noChangeAspect="1"/>
          </p:cNvGraphicFramePr>
          <p:nvPr>
            <p:extLst>
              <p:ext uri="{D42A27DB-BD31-4B8C-83A1-F6EECF244321}">
                <p14:modId xmlns:p14="http://schemas.microsoft.com/office/powerpoint/2010/main" val="3043519114"/>
              </p:ext>
            </p:extLst>
          </p:nvPr>
        </p:nvGraphicFramePr>
        <p:xfrm>
          <a:off x="4359275" y="3987800"/>
          <a:ext cx="4757738" cy="2432050"/>
        </p:xfrm>
        <a:graphic>
          <a:graphicData uri="http://schemas.openxmlformats.org/presentationml/2006/ole">
            <mc:AlternateContent xmlns:mc="http://schemas.openxmlformats.org/markup-compatibility/2006">
              <mc:Choice xmlns:v="urn:schemas-microsoft-com:vml" Requires="v">
                <p:oleObj name="Macro-Enabled Worksheet" r:id="rId4" imgW="5543382" imgH="2833741" progId="Excel.SheetMacroEnabled.12">
                  <p:link updateAutomatic="1"/>
                </p:oleObj>
              </mc:Choice>
              <mc:Fallback>
                <p:oleObj name="Macro-Enabled Worksheet" r:id="rId4" imgW="5543382" imgH="2833741" progId="Excel.SheetMacroEnabled.12">
                  <p:link updateAutomatic="1"/>
                  <p:pic>
                    <p:nvPicPr>
                      <p:cNvPr id="8" name="Object 7">
                        <a:extLst>
                          <a:ext uri="{FF2B5EF4-FFF2-40B4-BE49-F238E27FC236}">
                            <a16:creationId xmlns:a16="http://schemas.microsoft.com/office/drawing/2014/main" id="{B8FE9643-D9B9-1F33-216F-CA4FCEBA1F0F}"/>
                          </a:ext>
                        </a:extLst>
                      </p:cNvPr>
                      <p:cNvPicPr/>
                      <p:nvPr/>
                    </p:nvPicPr>
                    <p:blipFill>
                      <a:blip r:embed="rId5"/>
                      <a:stretch>
                        <a:fillRect/>
                      </a:stretch>
                    </p:blipFill>
                    <p:spPr>
                      <a:xfrm>
                        <a:off x="4359275" y="3987800"/>
                        <a:ext cx="4757738" cy="24320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C0310CA-E235-96EC-5BB6-725D44AD097B}"/>
              </a:ext>
            </a:extLst>
          </p:cNvPr>
          <p:cNvGraphicFramePr>
            <a:graphicFrameLocks noChangeAspect="1"/>
          </p:cNvGraphicFramePr>
          <p:nvPr>
            <p:extLst>
              <p:ext uri="{D42A27DB-BD31-4B8C-83A1-F6EECF244321}">
                <p14:modId xmlns:p14="http://schemas.microsoft.com/office/powerpoint/2010/main" val="361240459"/>
              </p:ext>
            </p:extLst>
          </p:nvPr>
        </p:nvGraphicFramePr>
        <p:xfrm>
          <a:off x="152400" y="1071563"/>
          <a:ext cx="4186238" cy="2767012"/>
        </p:xfrm>
        <a:graphic>
          <a:graphicData uri="http://schemas.openxmlformats.org/presentationml/2006/ole">
            <mc:AlternateContent xmlns:mc="http://schemas.openxmlformats.org/markup-compatibility/2006">
              <mc:Choice xmlns:v="urn:schemas-microsoft-com:vml" Requires="v">
                <p:oleObj name="Macro-Enabled Worksheet" r:id="rId6" imgW="4186219" imgH="2767087" progId="Excel.SheetMacroEnabled.12">
                  <p:link updateAutomatic="1"/>
                </p:oleObj>
              </mc:Choice>
              <mc:Fallback>
                <p:oleObj name="Macro-Enabled Worksheet" r:id="rId6" imgW="4186219" imgH="2767087" progId="Excel.SheetMacroEnabled.12">
                  <p:link updateAutomatic="1"/>
                  <p:pic>
                    <p:nvPicPr>
                      <p:cNvPr id="9" name="Object 8">
                        <a:extLst>
                          <a:ext uri="{FF2B5EF4-FFF2-40B4-BE49-F238E27FC236}">
                            <a16:creationId xmlns:a16="http://schemas.microsoft.com/office/drawing/2014/main" id="{0C0310CA-E235-96EC-5BB6-725D44AD097B}"/>
                          </a:ext>
                        </a:extLst>
                      </p:cNvPr>
                      <p:cNvPicPr/>
                      <p:nvPr/>
                    </p:nvPicPr>
                    <p:blipFill>
                      <a:blip r:embed="rId7"/>
                      <a:stretch>
                        <a:fillRect/>
                      </a:stretch>
                    </p:blipFill>
                    <p:spPr>
                      <a:xfrm>
                        <a:off x="152400" y="1071563"/>
                        <a:ext cx="4186238" cy="27670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DB2EDA9-4048-C09A-BCFA-8320FAEFF472}"/>
              </a:ext>
            </a:extLst>
          </p:cNvPr>
          <p:cNvGraphicFramePr>
            <a:graphicFrameLocks noChangeAspect="1"/>
          </p:cNvGraphicFramePr>
          <p:nvPr>
            <p:extLst>
              <p:ext uri="{D42A27DB-BD31-4B8C-83A1-F6EECF244321}">
                <p14:modId xmlns:p14="http://schemas.microsoft.com/office/powerpoint/2010/main" val="212815587"/>
              </p:ext>
            </p:extLst>
          </p:nvPr>
        </p:nvGraphicFramePr>
        <p:xfrm>
          <a:off x="144463" y="3494088"/>
          <a:ext cx="4181475" cy="2884487"/>
        </p:xfrm>
        <a:graphic>
          <a:graphicData uri="http://schemas.openxmlformats.org/presentationml/2006/ole">
            <mc:AlternateContent xmlns:mc="http://schemas.openxmlformats.org/markup-compatibility/2006">
              <mc:Choice xmlns:v="urn:schemas-microsoft-com:vml" Requires="v">
                <p:oleObj name="Macro-Enabled Worksheet" r:id="rId8" imgW="4181599" imgH="2409932" progId="Excel.SheetMacroEnabled.12">
                  <p:link updateAutomatic="1"/>
                </p:oleObj>
              </mc:Choice>
              <mc:Fallback>
                <p:oleObj name="Macro-Enabled Worksheet" r:id="rId8" imgW="4181599" imgH="2409932" progId="Excel.SheetMacroEnabled.12">
                  <p:link updateAutomatic="1"/>
                  <p:pic>
                    <p:nvPicPr>
                      <p:cNvPr id="10" name="Object 9">
                        <a:extLst>
                          <a:ext uri="{FF2B5EF4-FFF2-40B4-BE49-F238E27FC236}">
                            <a16:creationId xmlns:a16="http://schemas.microsoft.com/office/drawing/2014/main" id="{2DB2EDA9-4048-C09A-BCFA-8320FAEFF472}"/>
                          </a:ext>
                        </a:extLst>
                      </p:cNvPr>
                      <p:cNvPicPr/>
                      <p:nvPr/>
                    </p:nvPicPr>
                    <p:blipFill>
                      <a:blip r:embed="rId9"/>
                      <a:stretch>
                        <a:fillRect/>
                      </a:stretch>
                    </p:blipFill>
                    <p:spPr>
                      <a:xfrm>
                        <a:off x="144463" y="3494088"/>
                        <a:ext cx="4181475" cy="2884487"/>
                      </a:xfrm>
                      <a:prstGeom prst="rect">
                        <a:avLst/>
                      </a:prstGeom>
                    </p:spPr>
                  </p:pic>
                </p:oleObj>
              </mc:Fallback>
            </mc:AlternateContent>
          </a:graphicData>
        </a:graphic>
      </p:graphicFrame>
    </p:spTree>
    <p:extLst>
      <p:ext uri="{BB962C8B-B14F-4D97-AF65-F5344CB8AC3E}">
        <p14:creationId xmlns:p14="http://schemas.microsoft.com/office/powerpoint/2010/main" val="17858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p:txBody>
          <a:bodyPr/>
          <a:lstStyle/>
          <a:p>
            <a:r>
              <a:rPr lang="en-US" dirty="0"/>
              <a:t>Bank Owned Trusts</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18</a:t>
            </a:fld>
            <a:endParaRPr lang="en-US"/>
          </a:p>
        </p:txBody>
      </p:sp>
      <p:sp>
        <p:nvSpPr>
          <p:cNvPr id="7" name="TextBox 6">
            <a:extLst>
              <a:ext uri="{FF2B5EF4-FFF2-40B4-BE49-F238E27FC236}">
                <a16:creationId xmlns:a16="http://schemas.microsoft.com/office/drawing/2014/main" id="{3A6EA39C-3BF1-884F-82E9-E31AE087B5F1}"/>
              </a:ext>
            </a:extLst>
          </p:cNvPr>
          <p:cNvSpPr txBox="1"/>
          <p:nvPr/>
        </p:nvSpPr>
        <p:spPr>
          <a:xfrm>
            <a:off x="396240" y="1358205"/>
            <a:ext cx="8138160" cy="1384995"/>
          </a:xfrm>
          <a:prstGeom prst="rect">
            <a:avLst/>
          </a:prstGeom>
          <a:noFill/>
        </p:spPr>
        <p:txBody>
          <a:bodyPr wrap="square" rtlCol="0">
            <a:spAutoFit/>
          </a:bodyPr>
          <a:lstStyle/>
          <a:p>
            <a:pPr marL="171450" indent="-171450">
              <a:buFont typeface="Arial" panose="020B0604020202020204" pitchFamily="34" charset="0"/>
              <a:buChar char="•"/>
            </a:pPr>
            <a:r>
              <a:rPr lang="en-US" b="0" dirty="0"/>
              <a:t>Bank owned Trust have the largest share of total revenue at 48.7%.  Share has grown 5.2% since Q4’17.  Revenues declined 11.3% in the last 12 months.</a:t>
            </a:r>
          </a:p>
          <a:p>
            <a:pPr marL="171450" indent="-171450">
              <a:buFont typeface="Arial" panose="020B0604020202020204" pitchFamily="34" charset="0"/>
              <a:buChar char="•"/>
            </a:pPr>
            <a:r>
              <a:rPr lang="en-US" b="0" dirty="0"/>
              <a:t>IMAC revenues comprise 22.8% of total revenues and they have declined .1% over the last 12 months after growing 22.9% since Q4’17.  Share of IMAC revenues at 35.9%, declined .7% over the last 12 months after growing 13.8% since Q4’17.</a:t>
            </a:r>
          </a:p>
          <a:p>
            <a:pPr marL="171450" indent="-171450">
              <a:buFont typeface="Arial" panose="020B0604020202020204" pitchFamily="34" charset="0"/>
              <a:buChar char="•"/>
            </a:pPr>
            <a:r>
              <a:rPr lang="en-US" b="0" dirty="0"/>
              <a:t>Deposits mainly represent GICs booked in the Trust to extend client CDIC insurance coverage.</a:t>
            </a:r>
          </a:p>
          <a:p>
            <a:pPr marL="171450" indent="-171450">
              <a:buFont typeface="Arial" panose="020B0604020202020204" pitchFamily="34" charset="0"/>
              <a:buChar char="•"/>
            </a:pPr>
            <a:endParaRPr lang="en-US" b="0" dirty="0"/>
          </a:p>
        </p:txBody>
      </p:sp>
      <p:graphicFrame>
        <p:nvGraphicFramePr>
          <p:cNvPr id="3" name="Object 2">
            <a:extLst>
              <a:ext uri="{FF2B5EF4-FFF2-40B4-BE49-F238E27FC236}">
                <a16:creationId xmlns:a16="http://schemas.microsoft.com/office/drawing/2014/main" id="{7A242ABD-7FC8-DDD9-D400-1063C7017B8D}"/>
              </a:ext>
            </a:extLst>
          </p:cNvPr>
          <p:cNvGraphicFramePr>
            <a:graphicFrameLocks noChangeAspect="1"/>
          </p:cNvGraphicFramePr>
          <p:nvPr>
            <p:extLst>
              <p:ext uri="{D42A27DB-BD31-4B8C-83A1-F6EECF244321}">
                <p14:modId xmlns:p14="http://schemas.microsoft.com/office/powerpoint/2010/main" val="2117251261"/>
              </p:ext>
            </p:extLst>
          </p:nvPr>
        </p:nvGraphicFramePr>
        <p:xfrm>
          <a:off x="4518025" y="3052763"/>
          <a:ext cx="4530725" cy="3133725"/>
        </p:xfrm>
        <a:graphic>
          <a:graphicData uri="http://schemas.openxmlformats.org/presentationml/2006/ole">
            <mc:AlternateContent xmlns:mc="http://schemas.openxmlformats.org/markup-compatibility/2006">
              <mc:Choice xmlns:v="urn:schemas-microsoft-com:vml" Requires="v">
                <p:oleObj name="Macro-Enabled Worksheet" r:id="rId3" imgW="5543382" imgH="3833930" progId="Excel.SheetMacroEnabled.12">
                  <p:link updateAutomatic="1"/>
                </p:oleObj>
              </mc:Choice>
              <mc:Fallback>
                <p:oleObj name="Macro-Enabled Worksheet" r:id="rId3" imgW="5543382" imgH="3833930" progId="Excel.SheetMacroEnabled.12">
                  <p:link updateAutomatic="1"/>
                  <p:pic>
                    <p:nvPicPr>
                      <p:cNvPr id="3" name="Object 2">
                        <a:extLst>
                          <a:ext uri="{FF2B5EF4-FFF2-40B4-BE49-F238E27FC236}">
                            <a16:creationId xmlns:a16="http://schemas.microsoft.com/office/drawing/2014/main" id="{7A242ABD-7FC8-DDD9-D400-1063C7017B8D}"/>
                          </a:ext>
                        </a:extLst>
                      </p:cNvPr>
                      <p:cNvPicPr/>
                      <p:nvPr/>
                    </p:nvPicPr>
                    <p:blipFill>
                      <a:blip r:embed="rId4"/>
                      <a:stretch>
                        <a:fillRect/>
                      </a:stretch>
                    </p:blipFill>
                    <p:spPr>
                      <a:xfrm>
                        <a:off x="4518025" y="3052763"/>
                        <a:ext cx="4530725" cy="31337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D0E1362-84E5-AED1-68CE-4FB70A6EBEF7}"/>
              </a:ext>
            </a:extLst>
          </p:cNvPr>
          <p:cNvGraphicFramePr>
            <a:graphicFrameLocks noChangeAspect="1"/>
          </p:cNvGraphicFramePr>
          <p:nvPr>
            <p:extLst>
              <p:ext uri="{D42A27DB-BD31-4B8C-83A1-F6EECF244321}">
                <p14:modId xmlns:p14="http://schemas.microsoft.com/office/powerpoint/2010/main" val="3257083255"/>
              </p:ext>
            </p:extLst>
          </p:nvPr>
        </p:nvGraphicFramePr>
        <p:xfrm>
          <a:off x="228600" y="3071813"/>
          <a:ext cx="4181475" cy="3067050"/>
        </p:xfrm>
        <a:graphic>
          <a:graphicData uri="http://schemas.openxmlformats.org/presentationml/2006/ole">
            <mc:AlternateContent xmlns:mc="http://schemas.openxmlformats.org/markup-compatibility/2006">
              <mc:Choice xmlns:v="urn:schemas-microsoft-com:vml" Requires="v">
                <p:oleObj name="Macro-Enabled Worksheet" r:id="rId5" imgW="4181599" imgH="3067221" progId="Excel.SheetMacroEnabled.12">
                  <p:link updateAutomatic="1"/>
                </p:oleObj>
              </mc:Choice>
              <mc:Fallback>
                <p:oleObj name="Macro-Enabled Worksheet" r:id="rId5" imgW="4181599" imgH="3067221" progId="Excel.SheetMacroEnabled.12">
                  <p:link updateAutomatic="1"/>
                  <p:pic>
                    <p:nvPicPr>
                      <p:cNvPr id="5" name="Object 4">
                        <a:extLst>
                          <a:ext uri="{FF2B5EF4-FFF2-40B4-BE49-F238E27FC236}">
                            <a16:creationId xmlns:a16="http://schemas.microsoft.com/office/drawing/2014/main" id="{7D0E1362-84E5-AED1-68CE-4FB70A6EBEF7}"/>
                          </a:ext>
                        </a:extLst>
                      </p:cNvPr>
                      <p:cNvPicPr/>
                      <p:nvPr/>
                    </p:nvPicPr>
                    <p:blipFill>
                      <a:blip r:embed="rId6"/>
                      <a:stretch>
                        <a:fillRect/>
                      </a:stretch>
                    </p:blipFill>
                    <p:spPr>
                      <a:xfrm>
                        <a:off x="228600" y="3071813"/>
                        <a:ext cx="4181475" cy="3067050"/>
                      </a:xfrm>
                      <a:prstGeom prst="rect">
                        <a:avLst/>
                      </a:prstGeom>
                    </p:spPr>
                  </p:pic>
                </p:oleObj>
              </mc:Fallback>
            </mc:AlternateContent>
          </a:graphicData>
        </a:graphic>
      </p:graphicFrame>
    </p:spTree>
    <p:extLst>
      <p:ext uri="{BB962C8B-B14F-4D97-AF65-F5344CB8AC3E}">
        <p14:creationId xmlns:p14="http://schemas.microsoft.com/office/powerpoint/2010/main" val="177159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B062-AC38-5444-A83E-ED9443F4F4A7}"/>
              </a:ext>
            </a:extLst>
          </p:cNvPr>
          <p:cNvSpPr>
            <a:spLocks noGrp="1"/>
          </p:cNvSpPr>
          <p:nvPr>
            <p:ph type="title"/>
          </p:nvPr>
        </p:nvSpPr>
        <p:spPr/>
        <p:txBody>
          <a:bodyPr/>
          <a:lstStyle/>
          <a:p>
            <a:r>
              <a:rPr lang="en-US" dirty="0"/>
              <a:t>Bank Owned Trusts – IMAC Revenues</a:t>
            </a:r>
          </a:p>
        </p:txBody>
      </p:sp>
      <p:sp>
        <p:nvSpPr>
          <p:cNvPr id="4" name="Slide Number Placeholder 3">
            <a:extLst>
              <a:ext uri="{FF2B5EF4-FFF2-40B4-BE49-F238E27FC236}">
                <a16:creationId xmlns:a16="http://schemas.microsoft.com/office/drawing/2014/main" id="{22490839-DA5F-CB4A-A159-662F6ADD7E42}"/>
              </a:ext>
            </a:extLst>
          </p:cNvPr>
          <p:cNvSpPr>
            <a:spLocks noGrp="1"/>
          </p:cNvSpPr>
          <p:nvPr>
            <p:ph type="sldNum" sz="quarter" idx="12"/>
          </p:nvPr>
        </p:nvSpPr>
        <p:spPr/>
        <p:txBody>
          <a:bodyPr/>
          <a:lstStyle/>
          <a:p>
            <a:pPr>
              <a:defRPr/>
            </a:pPr>
            <a:fld id="{26AC1CB0-86DE-438A-B358-040B7861E3ED}" type="slidenum">
              <a:rPr lang="en-US" smtClean="0"/>
              <a:pPr>
                <a:defRPr/>
              </a:pPr>
              <a:t>19</a:t>
            </a:fld>
            <a:endParaRPr lang="en-US"/>
          </a:p>
        </p:txBody>
      </p:sp>
      <p:sp>
        <p:nvSpPr>
          <p:cNvPr id="7" name="TextBox 6">
            <a:extLst>
              <a:ext uri="{FF2B5EF4-FFF2-40B4-BE49-F238E27FC236}">
                <a16:creationId xmlns:a16="http://schemas.microsoft.com/office/drawing/2014/main" id="{E619DE19-03EC-DC44-9DA9-A45A6385633F}"/>
              </a:ext>
            </a:extLst>
          </p:cNvPr>
          <p:cNvSpPr txBox="1"/>
          <p:nvPr/>
        </p:nvSpPr>
        <p:spPr>
          <a:xfrm>
            <a:off x="4455621" y="1273076"/>
            <a:ext cx="4458316" cy="1569660"/>
          </a:xfrm>
          <a:prstGeom prst="rect">
            <a:avLst/>
          </a:prstGeom>
          <a:noFill/>
        </p:spPr>
        <p:txBody>
          <a:bodyPr wrap="square" rtlCol="0">
            <a:spAutoFit/>
          </a:bodyPr>
          <a:lstStyle/>
          <a:p>
            <a:r>
              <a:rPr lang="en-CA" b="0" dirty="0"/>
              <a:t>Some banks use their Trust as a booking location for GICs and mortgages and in CIBC’s case, they book their mutual fund revenues on their Trust company’s books.  Investment management and custody revenues (IMAC) is the best indicator of relative performance in the personal and commercial fiduciary business.</a:t>
            </a:r>
          </a:p>
          <a:p>
            <a:endParaRPr lang="en-US" b="0" dirty="0"/>
          </a:p>
        </p:txBody>
      </p:sp>
      <p:graphicFrame>
        <p:nvGraphicFramePr>
          <p:cNvPr id="6" name="Object 5">
            <a:extLst>
              <a:ext uri="{FF2B5EF4-FFF2-40B4-BE49-F238E27FC236}">
                <a16:creationId xmlns:a16="http://schemas.microsoft.com/office/drawing/2014/main" id="{8794B051-804F-0049-60A4-226C7CDDF188}"/>
              </a:ext>
            </a:extLst>
          </p:cNvPr>
          <p:cNvGraphicFramePr>
            <a:graphicFrameLocks noChangeAspect="1"/>
          </p:cNvGraphicFramePr>
          <p:nvPr>
            <p:extLst>
              <p:ext uri="{D42A27DB-BD31-4B8C-83A1-F6EECF244321}">
                <p14:modId xmlns:p14="http://schemas.microsoft.com/office/powerpoint/2010/main" val="3276063456"/>
              </p:ext>
            </p:extLst>
          </p:nvPr>
        </p:nvGraphicFramePr>
        <p:xfrm>
          <a:off x="49213" y="2557463"/>
          <a:ext cx="4200525" cy="3667125"/>
        </p:xfrm>
        <a:graphic>
          <a:graphicData uri="http://schemas.openxmlformats.org/presentationml/2006/ole">
            <mc:AlternateContent xmlns:mc="http://schemas.openxmlformats.org/markup-compatibility/2006">
              <mc:Choice xmlns:v="urn:schemas-microsoft-com:vml" Requires="v">
                <p:oleObj name="Macro-Enabled Worksheet" r:id="rId3" imgW="4200465" imgH="3667104" progId="Excel.SheetMacroEnabled.12">
                  <p:link updateAutomatic="1"/>
                </p:oleObj>
              </mc:Choice>
              <mc:Fallback>
                <p:oleObj name="Macro-Enabled Worksheet" r:id="rId3" imgW="4200465" imgH="3667104" progId="Excel.SheetMacroEnabled.12">
                  <p:link updateAutomatic="1"/>
                  <p:pic>
                    <p:nvPicPr>
                      <p:cNvPr id="6" name="Object 5">
                        <a:extLst>
                          <a:ext uri="{FF2B5EF4-FFF2-40B4-BE49-F238E27FC236}">
                            <a16:creationId xmlns:a16="http://schemas.microsoft.com/office/drawing/2014/main" id="{8794B051-804F-0049-60A4-226C7CDDF188}"/>
                          </a:ext>
                        </a:extLst>
                      </p:cNvPr>
                      <p:cNvPicPr/>
                      <p:nvPr/>
                    </p:nvPicPr>
                    <p:blipFill>
                      <a:blip r:embed="rId4"/>
                      <a:stretch>
                        <a:fillRect/>
                      </a:stretch>
                    </p:blipFill>
                    <p:spPr>
                      <a:xfrm>
                        <a:off x="49213" y="2557463"/>
                        <a:ext cx="4200525" cy="3667125"/>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ECD2E136-8A19-9491-D7D8-B94B2C1C3D50}"/>
              </a:ext>
            </a:extLst>
          </p:cNvPr>
          <p:cNvPicPr>
            <a:picLocks noChangeAspect="1"/>
          </p:cNvPicPr>
          <p:nvPr/>
        </p:nvPicPr>
        <p:blipFill>
          <a:blip r:embed="rId5"/>
          <a:stretch>
            <a:fillRect/>
          </a:stretch>
        </p:blipFill>
        <p:spPr>
          <a:xfrm>
            <a:off x="4295406" y="4015265"/>
            <a:ext cx="4743819" cy="2239140"/>
          </a:xfrm>
          <a:prstGeom prst="rect">
            <a:avLst/>
          </a:prstGeom>
        </p:spPr>
      </p:pic>
    </p:spTree>
    <p:extLst>
      <p:ext uri="{BB962C8B-B14F-4D97-AF65-F5344CB8AC3E}">
        <p14:creationId xmlns:p14="http://schemas.microsoft.com/office/powerpoint/2010/main" val="186290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06E1-544A-8548-8639-3C1AB6B1104D}"/>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0219BCB3-31BC-FF49-8E48-53A3569A2BEA}"/>
              </a:ext>
            </a:extLst>
          </p:cNvPr>
          <p:cNvSpPr>
            <a:spLocks noGrp="1"/>
          </p:cNvSpPr>
          <p:nvPr>
            <p:ph idx="1"/>
          </p:nvPr>
        </p:nvSpPr>
        <p:spPr>
          <a:xfrm>
            <a:off x="822959" y="1371600"/>
            <a:ext cx="4130041" cy="4497494"/>
          </a:xfrm>
        </p:spPr>
        <p:txBody>
          <a:bodyPr>
            <a:normAutofit lnSpcReduction="10000"/>
          </a:bodyPr>
          <a:lstStyle/>
          <a:p>
            <a:pPr marL="0" indent="0">
              <a:lnSpc>
                <a:spcPct val="100000"/>
              </a:lnSpc>
              <a:spcAft>
                <a:spcPts val="0"/>
              </a:spcAft>
            </a:pPr>
            <a:r>
              <a:rPr lang="en-US" sz="1400" dirty="0">
                <a:solidFill>
                  <a:schemeClr val="tx1"/>
                </a:solidFill>
              </a:rPr>
              <a:t>Trust Overview			3</a:t>
            </a:r>
          </a:p>
          <a:p>
            <a:pPr marL="0" indent="0">
              <a:lnSpc>
                <a:spcPct val="100000"/>
              </a:lnSpc>
              <a:spcAft>
                <a:spcPts val="0"/>
              </a:spcAft>
            </a:pPr>
            <a:r>
              <a:rPr lang="en-US" sz="1400" dirty="0">
                <a:solidFill>
                  <a:schemeClr val="tx1"/>
                </a:solidFill>
              </a:rPr>
              <a:t>Institutional Trusts			9</a:t>
            </a:r>
          </a:p>
          <a:p>
            <a:pPr lvl="1">
              <a:lnSpc>
                <a:spcPct val="100000"/>
              </a:lnSpc>
              <a:spcAft>
                <a:spcPts val="0"/>
              </a:spcAft>
              <a:buFont typeface="Arial" panose="020B0604020202020204" pitchFamily="34" charset="0"/>
              <a:buChar char="•"/>
            </a:pPr>
            <a:r>
              <a:rPr lang="en-US" sz="1200" dirty="0">
                <a:solidFill>
                  <a:schemeClr val="tx1"/>
                </a:solidFill>
              </a:rPr>
              <a:t>RBC Investor Services Trust		11</a:t>
            </a:r>
          </a:p>
          <a:p>
            <a:pPr lvl="1">
              <a:lnSpc>
                <a:spcPct val="100000"/>
              </a:lnSpc>
              <a:spcAft>
                <a:spcPts val="0"/>
              </a:spcAft>
              <a:buFont typeface="Arial" panose="020B0604020202020204" pitchFamily="34" charset="0"/>
              <a:buChar char="•"/>
            </a:pPr>
            <a:r>
              <a:rPr lang="en-US" sz="1200" dirty="0">
                <a:solidFill>
                  <a:schemeClr val="tx1"/>
                </a:solidFill>
              </a:rPr>
              <a:t>State Street Trust Company		12</a:t>
            </a:r>
          </a:p>
          <a:p>
            <a:pPr lvl="1">
              <a:lnSpc>
                <a:spcPct val="100000"/>
              </a:lnSpc>
              <a:spcAft>
                <a:spcPts val="0"/>
              </a:spcAft>
              <a:buFont typeface="Arial" panose="020B0604020202020204" pitchFamily="34" charset="0"/>
              <a:buChar char="•"/>
            </a:pPr>
            <a:r>
              <a:rPr lang="en-US" sz="1200" dirty="0">
                <a:solidFill>
                  <a:schemeClr val="tx1"/>
                </a:solidFill>
              </a:rPr>
              <a:t>CIBC Mellon			13</a:t>
            </a:r>
          </a:p>
          <a:p>
            <a:pPr lvl="1">
              <a:lnSpc>
                <a:spcPct val="100000"/>
              </a:lnSpc>
              <a:spcAft>
                <a:spcPts val="0"/>
              </a:spcAft>
              <a:buFont typeface="Arial" panose="020B0604020202020204" pitchFamily="34" charset="0"/>
              <a:buChar char="•"/>
            </a:pPr>
            <a:r>
              <a:rPr lang="en-US" sz="1200" dirty="0">
                <a:solidFill>
                  <a:schemeClr val="tx1"/>
                </a:solidFill>
              </a:rPr>
              <a:t>Computershare Trust			14</a:t>
            </a:r>
          </a:p>
          <a:p>
            <a:pPr lvl="1">
              <a:lnSpc>
                <a:spcPct val="100000"/>
              </a:lnSpc>
              <a:spcAft>
                <a:spcPts val="0"/>
              </a:spcAft>
              <a:buFont typeface="Arial" panose="020B0604020202020204" pitchFamily="34" charset="0"/>
              <a:buChar char="•"/>
            </a:pPr>
            <a:r>
              <a:rPr lang="en-US" sz="1200" dirty="0">
                <a:solidFill>
                  <a:schemeClr val="tx1"/>
                </a:solidFill>
              </a:rPr>
              <a:t>TSX Trust			15</a:t>
            </a:r>
          </a:p>
          <a:p>
            <a:pPr lvl="1">
              <a:lnSpc>
                <a:spcPct val="100000"/>
              </a:lnSpc>
              <a:spcAft>
                <a:spcPts val="0"/>
              </a:spcAft>
              <a:buFont typeface="Arial" panose="020B0604020202020204" pitchFamily="34" charset="0"/>
              <a:buChar char="•"/>
            </a:pPr>
            <a:r>
              <a:rPr lang="en-US" sz="1200" dirty="0">
                <a:solidFill>
                  <a:schemeClr val="tx1"/>
                </a:solidFill>
              </a:rPr>
              <a:t>BNY Mellon			16</a:t>
            </a:r>
          </a:p>
          <a:p>
            <a:pPr>
              <a:lnSpc>
                <a:spcPct val="100000"/>
              </a:lnSpc>
              <a:spcAft>
                <a:spcPts val="0"/>
              </a:spcAft>
              <a:buFont typeface="Arial" panose="020B0604020202020204" pitchFamily="34" charset="0"/>
              <a:buChar char="•"/>
            </a:pPr>
            <a:r>
              <a:rPr lang="en-US" sz="1400" dirty="0">
                <a:solidFill>
                  <a:schemeClr val="tx1"/>
                </a:solidFill>
              </a:rPr>
              <a:t>Bank Owned Trusts			17</a:t>
            </a:r>
          </a:p>
          <a:p>
            <a:pPr lvl="1">
              <a:lnSpc>
                <a:spcPct val="100000"/>
              </a:lnSpc>
              <a:spcAft>
                <a:spcPts val="0"/>
              </a:spcAft>
              <a:buFont typeface="Arial" panose="020B0604020202020204" pitchFamily="34" charset="0"/>
              <a:buChar char="•"/>
            </a:pPr>
            <a:r>
              <a:rPr lang="en-US" sz="1200" dirty="0">
                <a:solidFill>
                  <a:schemeClr val="tx1"/>
                </a:solidFill>
              </a:rPr>
              <a:t>Scotiabank			19</a:t>
            </a:r>
          </a:p>
          <a:p>
            <a:pPr lvl="1">
              <a:lnSpc>
                <a:spcPct val="100000"/>
              </a:lnSpc>
              <a:spcAft>
                <a:spcPts val="0"/>
              </a:spcAft>
              <a:buFont typeface="Arial" panose="020B0604020202020204" pitchFamily="34" charset="0"/>
              <a:buChar char="•"/>
            </a:pPr>
            <a:r>
              <a:rPr lang="en-US" sz="1200" dirty="0">
                <a:solidFill>
                  <a:schemeClr val="tx1"/>
                </a:solidFill>
              </a:rPr>
              <a:t>Desjardins			20</a:t>
            </a:r>
          </a:p>
          <a:p>
            <a:pPr lvl="1">
              <a:lnSpc>
                <a:spcPct val="100000"/>
              </a:lnSpc>
              <a:spcAft>
                <a:spcPts val="0"/>
              </a:spcAft>
              <a:buFont typeface="Arial" panose="020B0604020202020204" pitchFamily="34" charset="0"/>
              <a:buChar char="•"/>
            </a:pPr>
            <a:r>
              <a:rPr lang="en-US" sz="1200" dirty="0">
                <a:solidFill>
                  <a:schemeClr val="tx1"/>
                </a:solidFill>
              </a:rPr>
              <a:t>BMO				21</a:t>
            </a:r>
          </a:p>
          <a:p>
            <a:pPr lvl="1">
              <a:lnSpc>
                <a:spcPct val="100000"/>
              </a:lnSpc>
              <a:spcAft>
                <a:spcPts val="0"/>
              </a:spcAft>
              <a:buFont typeface="Arial" panose="020B0604020202020204" pitchFamily="34" charset="0"/>
              <a:buChar char="•"/>
            </a:pPr>
            <a:r>
              <a:rPr lang="en-US" sz="1200" dirty="0">
                <a:solidFill>
                  <a:schemeClr val="tx1"/>
                </a:solidFill>
              </a:rPr>
              <a:t>RBC				22</a:t>
            </a:r>
          </a:p>
          <a:p>
            <a:pPr lvl="1">
              <a:lnSpc>
                <a:spcPct val="100000"/>
              </a:lnSpc>
              <a:spcAft>
                <a:spcPts val="0"/>
              </a:spcAft>
              <a:buFont typeface="Arial" panose="020B0604020202020204" pitchFamily="34" charset="0"/>
              <a:buChar char="•"/>
            </a:pPr>
            <a:r>
              <a:rPr lang="en-US" sz="1200" dirty="0">
                <a:solidFill>
                  <a:schemeClr val="tx1"/>
                </a:solidFill>
              </a:rPr>
              <a:t>TD Canada Trust			23</a:t>
            </a:r>
          </a:p>
          <a:p>
            <a:pPr lvl="1">
              <a:lnSpc>
                <a:spcPct val="100000"/>
              </a:lnSpc>
              <a:spcAft>
                <a:spcPts val="0"/>
              </a:spcAft>
              <a:buFont typeface="Arial" panose="020B0604020202020204" pitchFamily="34" charset="0"/>
              <a:buChar char="•"/>
            </a:pPr>
            <a:r>
              <a:rPr lang="en-US" sz="1200" dirty="0">
                <a:solidFill>
                  <a:schemeClr val="tx1"/>
                </a:solidFill>
              </a:rPr>
              <a:t>CIBC				24</a:t>
            </a:r>
          </a:p>
          <a:p>
            <a:pPr lvl="1">
              <a:lnSpc>
                <a:spcPct val="100000"/>
              </a:lnSpc>
              <a:spcAft>
                <a:spcPts val="0"/>
              </a:spcAft>
              <a:buFont typeface="Arial" panose="020B0604020202020204" pitchFamily="34" charset="0"/>
              <a:buChar char="•"/>
            </a:pPr>
            <a:r>
              <a:rPr lang="en-US" sz="1200" dirty="0">
                <a:solidFill>
                  <a:schemeClr val="tx1"/>
                </a:solidFill>
              </a:rPr>
              <a:t>National Bank			25</a:t>
            </a:r>
          </a:p>
          <a:p>
            <a:pPr lvl="1">
              <a:lnSpc>
                <a:spcPct val="100000"/>
              </a:lnSpc>
              <a:spcAft>
                <a:spcPts val="0"/>
              </a:spcAft>
              <a:buFont typeface="Arial" panose="020B0604020202020204" pitchFamily="34" charset="0"/>
              <a:buChar char="•"/>
            </a:pPr>
            <a:r>
              <a:rPr lang="en-US" sz="1200" dirty="0">
                <a:solidFill>
                  <a:schemeClr val="tx1"/>
                </a:solidFill>
              </a:rPr>
              <a:t>Canadian Western Bank		26</a:t>
            </a:r>
          </a:p>
          <a:p>
            <a:pPr lvl="1">
              <a:lnSpc>
                <a:spcPct val="100000"/>
              </a:lnSpc>
              <a:spcAft>
                <a:spcPts val="0"/>
              </a:spcAft>
              <a:buFont typeface="Arial" panose="020B0604020202020204" pitchFamily="34" charset="0"/>
              <a:buChar char="•"/>
            </a:pPr>
            <a:r>
              <a:rPr lang="en-US" sz="1200" dirty="0">
                <a:solidFill>
                  <a:schemeClr val="tx1"/>
                </a:solidFill>
              </a:rPr>
              <a:t>HSBC				27</a:t>
            </a:r>
          </a:p>
          <a:p>
            <a:pPr lvl="1">
              <a:lnSpc>
                <a:spcPct val="100000"/>
              </a:lnSpc>
              <a:spcAft>
                <a:spcPts val="0"/>
              </a:spcAft>
              <a:buFont typeface="Arial" panose="020B0604020202020204" pitchFamily="34" charset="0"/>
              <a:buChar char="•"/>
            </a:pPr>
            <a:r>
              <a:rPr lang="en-US" sz="1200" dirty="0">
                <a:solidFill>
                  <a:schemeClr val="tx1"/>
                </a:solidFill>
              </a:rPr>
              <a:t>Laurentian Bank			28</a:t>
            </a:r>
          </a:p>
          <a:p>
            <a:pPr lvl="1">
              <a:lnSpc>
                <a:spcPct val="100000"/>
              </a:lnSpc>
              <a:spcAft>
                <a:spcPts val="0"/>
              </a:spcAft>
              <a:buFont typeface="Arial" panose="020B0604020202020204" pitchFamily="34" charset="0"/>
              <a:buChar char="•"/>
            </a:pPr>
            <a:r>
              <a:rPr lang="en-US" sz="1200" dirty="0">
                <a:solidFill>
                  <a:schemeClr val="tx1"/>
                </a:solidFill>
              </a:rPr>
              <a:t>FNB Trust			29</a:t>
            </a:r>
          </a:p>
        </p:txBody>
      </p:sp>
      <p:sp>
        <p:nvSpPr>
          <p:cNvPr id="4" name="Slide Number Placeholder 3">
            <a:extLst>
              <a:ext uri="{FF2B5EF4-FFF2-40B4-BE49-F238E27FC236}">
                <a16:creationId xmlns:a16="http://schemas.microsoft.com/office/drawing/2014/main" id="{9CF0BEA1-436A-EE4C-8F05-ACFD70BC5866}"/>
              </a:ext>
            </a:extLst>
          </p:cNvPr>
          <p:cNvSpPr>
            <a:spLocks noGrp="1"/>
          </p:cNvSpPr>
          <p:nvPr>
            <p:ph type="sldNum" sz="quarter" idx="12"/>
          </p:nvPr>
        </p:nvSpPr>
        <p:spPr/>
        <p:txBody>
          <a:bodyPr/>
          <a:lstStyle/>
          <a:p>
            <a:pPr>
              <a:defRPr/>
            </a:pPr>
            <a:fld id="{26AC1CB0-86DE-438A-B358-040B7861E3ED}" type="slidenum">
              <a:rPr lang="en-US" smtClean="0"/>
              <a:pPr>
                <a:defRPr/>
              </a:pPr>
              <a:t>2</a:t>
            </a:fld>
            <a:endParaRPr lang="en-US"/>
          </a:p>
        </p:txBody>
      </p:sp>
      <p:sp>
        <p:nvSpPr>
          <p:cNvPr id="5" name="Content Placeholder 2">
            <a:extLst>
              <a:ext uri="{FF2B5EF4-FFF2-40B4-BE49-F238E27FC236}">
                <a16:creationId xmlns:a16="http://schemas.microsoft.com/office/drawing/2014/main" id="{27236D6E-03FD-6F4F-B31E-8A053DC56445}"/>
              </a:ext>
            </a:extLst>
          </p:cNvPr>
          <p:cNvSpPr txBox="1">
            <a:spLocks/>
          </p:cNvSpPr>
          <p:nvPr/>
        </p:nvSpPr>
        <p:spPr>
          <a:xfrm>
            <a:off x="4724400" y="1371600"/>
            <a:ext cx="4130041" cy="472440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0" kern="1200">
                <a:solidFill>
                  <a:schemeClr val="tx1">
                    <a:lumMod val="50000"/>
                    <a:lumOff val="5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0" kern="1200">
                <a:solidFill>
                  <a:schemeClr val="tx1">
                    <a:lumMod val="50000"/>
                    <a:lumOff val="5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kern="1200">
                <a:solidFill>
                  <a:schemeClr val="tx1">
                    <a:lumMod val="50000"/>
                    <a:lumOff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kern="1200">
                <a:solidFill>
                  <a:schemeClr val="tx1">
                    <a:lumMod val="50000"/>
                    <a:lumOff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kern="1200">
                <a:solidFill>
                  <a:schemeClr val="tx1">
                    <a:lumMod val="50000"/>
                    <a:lumOff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lnSpc>
                <a:spcPct val="100000"/>
              </a:lnSpc>
              <a:spcAft>
                <a:spcPts val="0"/>
              </a:spcAft>
            </a:pPr>
            <a:r>
              <a:rPr lang="en-US" sz="1400" dirty="0">
                <a:solidFill>
                  <a:schemeClr val="tx1"/>
                </a:solidFill>
              </a:rPr>
              <a:t>Insurance Owned Trusts			30</a:t>
            </a:r>
          </a:p>
          <a:p>
            <a:pPr lvl="1" fontAlgn="auto">
              <a:lnSpc>
                <a:spcPct val="100000"/>
              </a:lnSpc>
              <a:spcAft>
                <a:spcPts val="0"/>
              </a:spcAft>
              <a:buFont typeface="Arial" panose="020B0604020202020204" pitchFamily="34" charset="0"/>
              <a:buChar char="•"/>
            </a:pPr>
            <a:r>
              <a:rPr lang="en-US" sz="1200" dirty="0">
                <a:solidFill>
                  <a:schemeClr val="tx1"/>
                </a:solidFill>
              </a:rPr>
              <a:t>Sun Life				32</a:t>
            </a:r>
          </a:p>
          <a:p>
            <a:pPr lvl="1" fontAlgn="auto">
              <a:lnSpc>
                <a:spcPct val="100000"/>
              </a:lnSpc>
              <a:spcAft>
                <a:spcPts val="0"/>
              </a:spcAft>
              <a:buFont typeface="Arial" panose="020B0604020202020204" pitchFamily="34" charset="0"/>
              <a:buChar char="•"/>
            </a:pPr>
            <a:r>
              <a:rPr lang="en-US" sz="1200" dirty="0">
                <a:solidFill>
                  <a:schemeClr val="tx1"/>
                </a:solidFill>
              </a:rPr>
              <a:t>Manulife			33</a:t>
            </a:r>
          </a:p>
          <a:p>
            <a:pPr lvl="1" fontAlgn="auto">
              <a:lnSpc>
                <a:spcPct val="100000"/>
              </a:lnSpc>
              <a:spcAft>
                <a:spcPts val="0"/>
              </a:spcAft>
              <a:buFont typeface="Arial" panose="020B0604020202020204" pitchFamily="34" charset="0"/>
              <a:buChar char="•"/>
            </a:pPr>
            <a:r>
              <a:rPr lang="en-US" sz="1200" dirty="0">
                <a:solidFill>
                  <a:schemeClr val="tx1"/>
                </a:solidFill>
              </a:rPr>
              <a:t>Industrial Alliance			34</a:t>
            </a:r>
          </a:p>
          <a:p>
            <a:pPr marL="0" indent="0" fontAlgn="auto">
              <a:lnSpc>
                <a:spcPct val="100000"/>
              </a:lnSpc>
              <a:spcAft>
                <a:spcPts val="0"/>
              </a:spcAft>
              <a:buNone/>
            </a:pPr>
            <a:r>
              <a:rPr lang="en-US" sz="1400" dirty="0">
                <a:solidFill>
                  <a:schemeClr val="tx1"/>
                </a:solidFill>
              </a:rPr>
              <a:t>Mutual Fund Company Trusts		35</a:t>
            </a:r>
          </a:p>
          <a:p>
            <a:pPr lvl="1" fontAlgn="auto">
              <a:lnSpc>
                <a:spcPct val="100000"/>
              </a:lnSpc>
              <a:spcAft>
                <a:spcPts val="0"/>
              </a:spcAft>
              <a:buFont typeface="Arial" panose="020B0604020202020204" pitchFamily="34" charset="0"/>
              <a:buChar char="•"/>
            </a:pPr>
            <a:r>
              <a:rPr lang="en-US" sz="1200" dirty="0">
                <a:solidFill>
                  <a:schemeClr val="tx1"/>
                </a:solidFill>
              </a:rPr>
              <a:t>Fiduciary Trust			37</a:t>
            </a:r>
          </a:p>
          <a:p>
            <a:pPr lvl="1" fontAlgn="auto">
              <a:lnSpc>
                <a:spcPct val="100000"/>
              </a:lnSpc>
              <a:spcAft>
                <a:spcPts val="0"/>
              </a:spcAft>
              <a:buFont typeface="Arial" panose="020B0604020202020204" pitchFamily="34" charset="0"/>
              <a:buChar char="•"/>
            </a:pPr>
            <a:r>
              <a:rPr lang="en-US" sz="1200" dirty="0">
                <a:solidFill>
                  <a:schemeClr val="tx1"/>
                </a:solidFill>
              </a:rPr>
              <a:t>Investors Group Trust			38</a:t>
            </a:r>
          </a:p>
          <a:p>
            <a:pPr marL="0" fontAlgn="auto">
              <a:lnSpc>
                <a:spcPct val="100000"/>
              </a:lnSpc>
              <a:spcAft>
                <a:spcPts val="0"/>
              </a:spcAft>
              <a:buNone/>
            </a:pPr>
            <a:r>
              <a:rPr lang="en-US" sz="1400" dirty="0">
                <a:solidFill>
                  <a:schemeClr val="tx1"/>
                </a:solidFill>
              </a:rPr>
              <a:t>Niche Private Client Trusts</a:t>
            </a:r>
            <a:r>
              <a:rPr lang="en-US" sz="1600" dirty="0">
                <a:solidFill>
                  <a:schemeClr val="tx1"/>
                </a:solidFill>
              </a:rPr>
              <a:t>		39</a:t>
            </a:r>
          </a:p>
          <a:p>
            <a:pPr lvl="1" fontAlgn="auto">
              <a:lnSpc>
                <a:spcPct val="100000"/>
              </a:lnSpc>
              <a:spcAft>
                <a:spcPts val="0"/>
              </a:spcAft>
              <a:buFont typeface="Arial" panose="020B0604020202020204" pitchFamily="34" charset="0"/>
              <a:buChar char="•"/>
            </a:pPr>
            <a:r>
              <a:rPr lang="en-US" sz="1200" dirty="0">
                <a:solidFill>
                  <a:schemeClr val="tx1"/>
                </a:solidFill>
              </a:rPr>
              <a:t>Northern Trust			41</a:t>
            </a:r>
          </a:p>
          <a:p>
            <a:pPr lvl="1" fontAlgn="auto">
              <a:lnSpc>
                <a:spcPct val="100000"/>
              </a:lnSpc>
              <a:spcAft>
                <a:spcPts val="0"/>
              </a:spcAft>
              <a:buFont typeface="Arial" panose="020B0604020202020204" pitchFamily="34" charset="0"/>
              <a:buChar char="•"/>
            </a:pPr>
            <a:r>
              <a:rPr lang="en-US" sz="1200" dirty="0">
                <a:solidFill>
                  <a:schemeClr val="tx1"/>
                </a:solidFill>
              </a:rPr>
              <a:t>Cidel Trust			42</a:t>
            </a:r>
          </a:p>
          <a:p>
            <a:pPr lvl="1" fontAlgn="auto">
              <a:lnSpc>
                <a:spcPct val="100000"/>
              </a:lnSpc>
              <a:spcAft>
                <a:spcPts val="0"/>
              </a:spcAft>
              <a:buFont typeface="Arial" panose="020B0604020202020204" pitchFamily="34" charset="0"/>
              <a:buChar char="•"/>
            </a:pPr>
            <a:r>
              <a:rPr lang="en-US" sz="1200" dirty="0">
                <a:solidFill>
                  <a:schemeClr val="tx1"/>
                </a:solidFill>
              </a:rPr>
              <a:t>Legacy Private Trust			43</a:t>
            </a:r>
          </a:p>
          <a:p>
            <a:pPr marL="0" fontAlgn="auto">
              <a:lnSpc>
                <a:spcPct val="100000"/>
              </a:lnSpc>
              <a:spcAft>
                <a:spcPts val="0"/>
              </a:spcAft>
              <a:buNone/>
            </a:pPr>
            <a:r>
              <a:rPr lang="en-US" sz="1600" dirty="0">
                <a:solidFill>
                  <a:schemeClr val="tx1"/>
                </a:solidFill>
              </a:rPr>
              <a:t>Supplier Trusts</a:t>
            </a:r>
          </a:p>
          <a:p>
            <a:pPr lvl="1" fontAlgn="auto">
              <a:lnSpc>
                <a:spcPct val="100000"/>
              </a:lnSpc>
              <a:spcAft>
                <a:spcPts val="0"/>
              </a:spcAft>
              <a:buFont typeface="Arial" panose="020B0604020202020204" pitchFamily="34" charset="0"/>
              <a:buChar char="•"/>
            </a:pPr>
            <a:r>
              <a:rPr lang="en-US" sz="1200" dirty="0">
                <a:solidFill>
                  <a:schemeClr val="tx1"/>
                </a:solidFill>
              </a:rPr>
              <a:t>Concentra Trust			46</a:t>
            </a:r>
          </a:p>
          <a:p>
            <a:pPr lvl="1" fontAlgn="auto">
              <a:lnSpc>
                <a:spcPct val="100000"/>
              </a:lnSpc>
              <a:spcAft>
                <a:spcPts val="0"/>
              </a:spcAft>
              <a:buFont typeface="Arial" panose="020B0604020202020204" pitchFamily="34" charset="0"/>
              <a:buChar char="•"/>
            </a:pPr>
            <a:r>
              <a:rPr lang="en-US" sz="1200" dirty="0">
                <a:solidFill>
                  <a:schemeClr val="tx1"/>
                </a:solidFill>
              </a:rPr>
              <a:t>Central 1 Trust			47</a:t>
            </a:r>
          </a:p>
          <a:p>
            <a:pPr marL="0" fontAlgn="auto">
              <a:lnSpc>
                <a:spcPct val="100000"/>
              </a:lnSpc>
              <a:spcAft>
                <a:spcPts val="0"/>
              </a:spcAft>
              <a:buNone/>
            </a:pPr>
            <a:r>
              <a:rPr lang="en-US" sz="1400" dirty="0">
                <a:solidFill>
                  <a:schemeClr val="tx1"/>
                </a:solidFill>
              </a:rPr>
              <a:t>Retail Banking Trusts			48</a:t>
            </a:r>
          </a:p>
          <a:p>
            <a:pPr lvl="1" fontAlgn="auto">
              <a:lnSpc>
                <a:spcPct val="100000"/>
              </a:lnSpc>
              <a:spcAft>
                <a:spcPts val="0"/>
              </a:spcAft>
              <a:buFont typeface="Arial" panose="020B0604020202020204" pitchFamily="34" charset="0"/>
              <a:buChar char="•"/>
            </a:pPr>
            <a:r>
              <a:rPr lang="en-US" sz="1200" dirty="0">
                <a:solidFill>
                  <a:schemeClr val="tx1"/>
                </a:solidFill>
              </a:rPr>
              <a:t>Home Trust			50</a:t>
            </a:r>
          </a:p>
          <a:p>
            <a:pPr lvl="1" fontAlgn="auto">
              <a:lnSpc>
                <a:spcPct val="100000"/>
              </a:lnSpc>
              <a:spcAft>
                <a:spcPts val="0"/>
              </a:spcAft>
              <a:buFont typeface="Arial" panose="020B0604020202020204" pitchFamily="34" charset="0"/>
              <a:buChar char="•"/>
            </a:pPr>
            <a:r>
              <a:rPr lang="en-US" sz="1200" dirty="0">
                <a:solidFill>
                  <a:schemeClr val="tx1"/>
                </a:solidFill>
              </a:rPr>
              <a:t>Peoples Trust			51</a:t>
            </a:r>
          </a:p>
          <a:p>
            <a:pPr lvl="1" fontAlgn="auto">
              <a:lnSpc>
                <a:spcPct val="100000"/>
              </a:lnSpc>
              <a:spcAft>
                <a:spcPts val="0"/>
              </a:spcAft>
              <a:buFont typeface="Arial" panose="020B0604020202020204" pitchFamily="34" charset="0"/>
              <a:buChar char="•"/>
            </a:pPr>
            <a:r>
              <a:rPr lang="en-US" sz="1200" dirty="0">
                <a:solidFill>
                  <a:schemeClr val="tx1"/>
                </a:solidFill>
              </a:rPr>
              <a:t>Community Trust			52</a:t>
            </a:r>
          </a:p>
          <a:p>
            <a:pPr lvl="1" fontAlgn="auto">
              <a:lnSpc>
                <a:spcPct val="100000"/>
              </a:lnSpc>
              <a:spcAft>
                <a:spcPts val="0"/>
              </a:spcAft>
              <a:buFont typeface="Arial" panose="020B0604020202020204" pitchFamily="34" charset="0"/>
              <a:buChar char="•"/>
            </a:pPr>
            <a:r>
              <a:rPr lang="en-US" sz="1200" dirty="0">
                <a:solidFill>
                  <a:schemeClr val="tx1"/>
                </a:solidFill>
              </a:rPr>
              <a:t>Effort Trust			53</a:t>
            </a:r>
          </a:p>
          <a:p>
            <a:pPr lvl="1" fontAlgn="auto">
              <a:lnSpc>
                <a:spcPct val="100000"/>
              </a:lnSpc>
              <a:spcAft>
                <a:spcPts val="0"/>
              </a:spcAft>
              <a:buFont typeface="Arial" panose="020B0604020202020204" pitchFamily="34" charset="0"/>
              <a:buChar char="•"/>
            </a:pPr>
            <a:r>
              <a:rPr lang="en-US" sz="1200" dirty="0">
                <a:solidFill>
                  <a:schemeClr val="tx1"/>
                </a:solidFill>
              </a:rPr>
              <a:t>Peace Hills Trust			54</a:t>
            </a:r>
          </a:p>
        </p:txBody>
      </p:sp>
    </p:spTree>
    <p:extLst>
      <p:ext uri="{BB962C8B-B14F-4D97-AF65-F5344CB8AC3E}">
        <p14:creationId xmlns:p14="http://schemas.microsoft.com/office/powerpoint/2010/main" val="321658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71393" y="278814"/>
            <a:ext cx="3794760" cy="968438"/>
          </a:xfrm>
        </p:spPr>
        <p:txBody>
          <a:bodyPr>
            <a:normAutofit fontScale="90000"/>
          </a:bodyPr>
          <a:lstStyle/>
          <a:p>
            <a:r>
              <a:rPr lang="en-US" sz="2000" dirty="0"/>
              <a:t>Includes:</a:t>
            </a:r>
            <a:br>
              <a:rPr lang="en-US" dirty="0"/>
            </a:br>
            <a:r>
              <a:rPr lang="en-US" sz="2000" dirty="0"/>
              <a:t>Bank of Nova Scotia Trust</a:t>
            </a:r>
            <a:br>
              <a:rPr lang="en-US" sz="2000" dirty="0"/>
            </a:br>
            <a:r>
              <a:rPr lang="en-US" sz="2000" dirty="0"/>
              <a:t>MD Private Trust</a:t>
            </a:r>
            <a:br>
              <a:rPr lang="en-US" sz="2000" dirty="0"/>
            </a:br>
            <a:r>
              <a:rPr lang="en-US" sz="2000" dirty="0"/>
              <a:t>Montreal Trust</a:t>
            </a:r>
            <a:br>
              <a:rPr lang="en-US" sz="2000" dirty="0"/>
            </a:br>
            <a:r>
              <a:rPr lang="en-US" sz="2000" dirty="0"/>
              <a:t>National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20</a:t>
            </a:fld>
            <a:endParaRPr lang="en-US"/>
          </a:p>
        </p:txBody>
      </p:sp>
      <p:sp>
        <p:nvSpPr>
          <p:cNvPr id="5" name="TextBox 4">
            <a:extLst>
              <a:ext uri="{FF2B5EF4-FFF2-40B4-BE49-F238E27FC236}">
                <a16:creationId xmlns:a16="http://schemas.microsoft.com/office/drawing/2014/main" id="{F94060D9-6E9F-2146-80F4-B3856A324C7C}"/>
              </a:ext>
            </a:extLst>
          </p:cNvPr>
          <p:cNvSpPr txBox="1"/>
          <p:nvPr/>
        </p:nvSpPr>
        <p:spPr>
          <a:xfrm>
            <a:off x="4586290" y="1295400"/>
            <a:ext cx="4458316" cy="1323439"/>
          </a:xfrm>
          <a:prstGeom prst="rect">
            <a:avLst/>
          </a:prstGeom>
          <a:noFill/>
        </p:spPr>
        <p:txBody>
          <a:bodyPr wrap="square" rtlCol="0">
            <a:spAutoFit/>
          </a:bodyPr>
          <a:lstStyle/>
          <a:p>
            <a:r>
              <a:rPr lang="en-CA" sz="1000" b="0" dirty="0"/>
              <a:t>Scotia built their Trust business through acquisitions – Montreal Trust 1994, National Trust 1997, MD Management 2019. They rank #1 for IMAC revenues among bank owned trusts.</a:t>
            </a:r>
          </a:p>
          <a:p>
            <a:endParaRPr lang="en-CA" sz="1000" b="0" dirty="0"/>
          </a:p>
          <a:p>
            <a:r>
              <a:rPr lang="en-CA" sz="1000" b="0" dirty="0"/>
              <a:t>Scotiatrust offers services including Estate and trust services, Philanthropic advisory, Custody services, Escrow services.  MD Management provides wealth management services to physicians.</a:t>
            </a:r>
          </a:p>
          <a:p>
            <a:endParaRPr lang="en-CA" sz="1000" b="0" dirty="0"/>
          </a:p>
        </p:txBody>
      </p:sp>
      <p:pic>
        <p:nvPicPr>
          <p:cNvPr id="7" name="Picture 6">
            <a:extLst>
              <a:ext uri="{FF2B5EF4-FFF2-40B4-BE49-F238E27FC236}">
                <a16:creationId xmlns:a16="http://schemas.microsoft.com/office/drawing/2014/main" id="{2309AB38-9620-FA4D-85C9-3AB6B7846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7200"/>
            <a:ext cx="3302996" cy="611666"/>
          </a:xfrm>
          <a:prstGeom prst="rect">
            <a:avLst/>
          </a:prstGeom>
        </p:spPr>
      </p:pic>
      <p:graphicFrame>
        <p:nvGraphicFramePr>
          <p:cNvPr id="3" name="Object 2">
            <a:extLst>
              <a:ext uri="{FF2B5EF4-FFF2-40B4-BE49-F238E27FC236}">
                <a16:creationId xmlns:a16="http://schemas.microsoft.com/office/drawing/2014/main" id="{08598928-BF47-55AD-71EA-8984D97D6A96}"/>
              </a:ext>
            </a:extLst>
          </p:cNvPr>
          <p:cNvGraphicFramePr>
            <a:graphicFrameLocks noChangeAspect="1"/>
          </p:cNvGraphicFramePr>
          <p:nvPr>
            <p:extLst>
              <p:ext uri="{D42A27DB-BD31-4B8C-83A1-F6EECF244321}">
                <p14:modId xmlns:p14="http://schemas.microsoft.com/office/powerpoint/2010/main" val="746190768"/>
              </p:ext>
            </p:extLst>
          </p:nvPr>
        </p:nvGraphicFramePr>
        <p:xfrm>
          <a:off x="4460875" y="3157538"/>
          <a:ext cx="4589463" cy="3008312"/>
        </p:xfrm>
        <a:graphic>
          <a:graphicData uri="http://schemas.openxmlformats.org/presentationml/2006/ole">
            <mc:AlternateContent xmlns:mc="http://schemas.openxmlformats.org/markup-compatibility/2006">
              <mc:Choice xmlns:v="urn:schemas-microsoft-com:vml" Requires="v">
                <p:oleObj name="Macro-Enabled Worksheet" r:id="rId4" imgW="5543382" imgH="3633969" progId="Excel.SheetMacroEnabled.12">
                  <p:link updateAutomatic="1"/>
                </p:oleObj>
              </mc:Choice>
              <mc:Fallback>
                <p:oleObj name="Macro-Enabled Worksheet" r:id="rId4" imgW="5543382" imgH="3633969" progId="Excel.SheetMacroEnabled.12">
                  <p:link updateAutomatic="1"/>
                  <p:pic>
                    <p:nvPicPr>
                      <p:cNvPr id="3" name="Object 2">
                        <a:extLst>
                          <a:ext uri="{FF2B5EF4-FFF2-40B4-BE49-F238E27FC236}">
                            <a16:creationId xmlns:a16="http://schemas.microsoft.com/office/drawing/2014/main" id="{08598928-BF47-55AD-71EA-8984D97D6A96}"/>
                          </a:ext>
                        </a:extLst>
                      </p:cNvPr>
                      <p:cNvPicPr/>
                      <p:nvPr/>
                    </p:nvPicPr>
                    <p:blipFill>
                      <a:blip r:embed="rId5"/>
                      <a:stretch>
                        <a:fillRect/>
                      </a:stretch>
                    </p:blipFill>
                    <p:spPr>
                      <a:xfrm>
                        <a:off x="4460875" y="3157538"/>
                        <a:ext cx="4589463" cy="30083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5798183-6AD3-EDCE-B056-1B2CFA7E5825}"/>
              </a:ext>
            </a:extLst>
          </p:cNvPr>
          <p:cNvGraphicFramePr>
            <a:graphicFrameLocks noChangeAspect="1"/>
          </p:cNvGraphicFramePr>
          <p:nvPr>
            <p:extLst>
              <p:ext uri="{D42A27DB-BD31-4B8C-83A1-F6EECF244321}">
                <p14:modId xmlns:p14="http://schemas.microsoft.com/office/powerpoint/2010/main" val="2736534226"/>
              </p:ext>
            </p:extLst>
          </p:nvPr>
        </p:nvGraphicFramePr>
        <p:xfrm>
          <a:off x="304800" y="1401763"/>
          <a:ext cx="4060825" cy="2138362"/>
        </p:xfrm>
        <a:graphic>
          <a:graphicData uri="http://schemas.openxmlformats.org/presentationml/2006/ole">
            <mc:AlternateContent xmlns:mc="http://schemas.openxmlformats.org/markup-compatibility/2006">
              <mc:Choice xmlns:v="urn:schemas-microsoft-com:vml" Requires="v">
                <p:oleObj name="Macro-Enabled Worksheet" r:id="rId6" imgW="4224335" imgH="2224227" progId="Excel.SheetMacroEnabled.12">
                  <p:link updateAutomatic="1"/>
                </p:oleObj>
              </mc:Choice>
              <mc:Fallback>
                <p:oleObj name="Macro-Enabled Worksheet" r:id="rId6" imgW="4224335" imgH="2224227" progId="Excel.SheetMacroEnabled.12">
                  <p:link updateAutomatic="1"/>
                  <p:pic>
                    <p:nvPicPr>
                      <p:cNvPr id="8" name="Object 7">
                        <a:extLst>
                          <a:ext uri="{FF2B5EF4-FFF2-40B4-BE49-F238E27FC236}">
                            <a16:creationId xmlns:a16="http://schemas.microsoft.com/office/drawing/2014/main" id="{A5798183-6AD3-EDCE-B056-1B2CFA7E5825}"/>
                          </a:ext>
                        </a:extLst>
                      </p:cNvPr>
                      <p:cNvPicPr/>
                      <p:nvPr/>
                    </p:nvPicPr>
                    <p:blipFill>
                      <a:blip r:embed="rId7"/>
                      <a:stretch>
                        <a:fillRect/>
                      </a:stretch>
                    </p:blipFill>
                    <p:spPr>
                      <a:xfrm>
                        <a:off x="304800" y="1401763"/>
                        <a:ext cx="4060825" cy="21383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C3D2923-EC3B-3A18-E0C5-0E60482C89D0}"/>
              </a:ext>
            </a:extLst>
          </p:cNvPr>
          <p:cNvGraphicFramePr>
            <a:graphicFrameLocks noChangeAspect="1"/>
          </p:cNvGraphicFramePr>
          <p:nvPr>
            <p:extLst>
              <p:ext uri="{D42A27DB-BD31-4B8C-83A1-F6EECF244321}">
                <p14:modId xmlns:p14="http://schemas.microsoft.com/office/powerpoint/2010/main" val="2597164143"/>
              </p:ext>
            </p:extLst>
          </p:nvPr>
        </p:nvGraphicFramePr>
        <p:xfrm>
          <a:off x="304800" y="3960813"/>
          <a:ext cx="4008438" cy="2119312"/>
        </p:xfrm>
        <a:graphic>
          <a:graphicData uri="http://schemas.openxmlformats.org/presentationml/2006/ole">
            <mc:AlternateContent xmlns:mc="http://schemas.openxmlformats.org/markup-compatibility/2006">
              <mc:Choice xmlns:v="urn:schemas-microsoft-com:vml" Requires="v">
                <p:oleObj name="Macro-Enabled Worksheet" r:id="rId8" imgW="4171974" imgH="2205348" progId="Excel.SheetMacroEnabled.12">
                  <p:link updateAutomatic="1"/>
                </p:oleObj>
              </mc:Choice>
              <mc:Fallback>
                <p:oleObj name="Macro-Enabled Worksheet" r:id="rId8" imgW="4171974" imgH="2205348" progId="Excel.SheetMacroEnabled.12">
                  <p:link updateAutomatic="1"/>
                  <p:pic>
                    <p:nvPicPr>
                      <p:cNvPr id="9" name="Object 8">
                        <a:extLst>
                          <a:ext uri="{FF2B5EF4-FFF2-40B4-BE49-F238E27FC236}">
                            <a16:creationId xmlns:a16="http://schemas.microsoft.com/office/drawing/2014/main" id="{AC3D2923-EC3B-3A18-E0C5-0E60482C89D0}"/>
                          </a:ext>
                        </a:extLst>
                      </p:cNvPr>
                      <p:cNvPicPr/>
                      <p:nvPr/>
                    </p:nvPicPr>
                    <p:blipFill>
                      <a:blip r:embed="rId9"/>
                      <a:stretch>
                        <a:fillRect/>
                      </a:stretch>
                    </p:blipFill>
                    <p:spPr>
                      <a:xfrm>
                        <a:off x="304800" y="3960813"/>
                        <a:ext cx="4008438" cy="2119312"/>
                      </a:xfrm>
                      <a:prstGeom prst="rect">
                        <a:avLst/>
                      </a:prstGeom>
                    </p:spPr>
                  </p:pic>
                </p:oleObj>
              </mc:Fallback>
            </mc:AlternateContent>
          </a:graphicData>
        </a:graphic>
      </p:graphicFrame>
    </p:spTree>
    <p:extLst>
      <p:ext uri="{BB962C8B-B14F-4D97-AF65-F5344CB8AC3E}">
        <p14:creationId xmlns:p14="http://schemas.microsoft.com/office/powerpoint/2010/main" val="370824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35138" y="24351"/>
            <a:ext cx="3794760" cy="968438"/>
          </a:xfrm>
        </p:spPr>
        <p:txBody>
          <a:bodyPr>
            <a:normAutofit/>
          </a:bodyPr>
          <a:lstStyle/>
          <a:p>
            <a:r>
              <a:rPr lang="en-US" dirty="0"/>
              <a:t>Desjardins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21</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71394" y="1219200"/>
            <a:ext cx="4244006" cy="1785104"/>
          </a:xfrm>
          <a:prstGeom prst="rect">
            <a:avLst/>
          </a:prstGeom>
          <a:noFill/>
        </p:spPr>
        <p:txBody>
          <a:bodyPr wrap="square" rtlCol="0">
            <a:spAutoFit/>
          </a:bodyPr>
          <a:lstStyle/>
          <a:p>
            <a:r>
              <a:rPr lang="en-CA" sz="1000" b="0" dirty="0"/>
              <a:t>Desjardins Trust main business is fiduciary services.  They are a supplier trust to Caisses Populaire as well as financial providers who do not have their own in-house trust capabilities</a:t>
            </a:r>
          </a:p>
          <a:p>
            <a:r>
              <a:rPr lang="en-CA" sz="1000" dirty="0"/>
              <a:t>Main services:  </a:t>
            </a:r>
            <a:r>
              <a:rPr lang="en-CA" sz="1000" b="0" dirty="0">
                <a:hlinkClick r:id="rId3" tooltip="Custody services - New window, external link">
                  <a:extLst>
                    <a:ext uri="{A12FA001-AC4F-418D-AE19-62706E023703}">
                      <ahyp:hlinkClr xmlns:ahyp="http://schemas.microsoft.com/office/drawing/2018/hyperlinkcolor" val="tx"/>
                    </a:ext>
                  </a:extLst>
                </a:hlinkClick>
              </a:rPr>
              <a:t>asset custody</a:t>
            </a:r>
            <a:r>
              <a:rPr lang="en-CA" sz="1000" b="0" dirty="0"/>
              <a:t>, business trust services, personal trust services, the </a:t>
            </a:r>
            <a:r>
              <a:rPr lang="en-CA" sz="1000" b="0" dirty="0">
                <a:hlinkClick r:id="rId4" tooltip="Immigrate with the Immigrant Investor Program">
                  <a:extLst>
                    <a:ext uri="{A12FA001-AC4F-418D-AE19-62706E023703}">
                      <ahyp:hlinkClr xmlns:ahyp="http://schemas.microsoft.com/office/drawing/2018/hyperlinkcolor" val="tx"/>
                    </a:ext>
                  </a:extLst>
                </a:hlinkClick>
              </a:rPr>
              <a:t>Immigrant Investor Program</a:t>
            </a:r>
            <a:endParaRPr lang="en-CA" sz="1000" b="0" dirty="0"/>
          </a:p>
          <a:p>
            <a:r>
              <a:rPr lang="en-CA" sz="1000" dirty="0"/>
              <a:t>Main clientele: </a:t>
            </a:r>
            <a:r>
              <a:rPr lang="en-CA" sz="1000" b="0" dirty="0"/>
              <a:t>Desjardins caisses trust services, Desjardins caisses, pension funds, life insurers, full service brokers, portfolio managers, all types of groups and associations, private, public, para public and cooperative businesses, individuals </a:t>
            </a:r>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6"/>
          </a:graphicData>
        </a:graphic>
      </p:graphicFrame>
      <p:pic>
        <p:nvPicPr>
          <p:cNvPr id="5" name="Picture 4">
            <a:extLst>
              <a:ext uri="{FF2B5EF4-FFF2-40B4-BE49-F238E27FC236}">
                <a16:creationId xmlns:a16="http://schemas.microsoft.com/office/drawing/2014/main" id="{DA74D8D8-427E-4641-AADD-76E5C6630E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532" y="304896"/>
            <a:ext cx="2712878" cy="840610"/>
          </a:xfrm>
          <a:prstGeom prst="rect">
            <a:avLst/>
          </a:prstGeom>
        </p:spPr>
      </p:pic>
      <p:graphicFrame>
        <p:nvGraphicFramePr>
          <p:cNvPr id="3" name="Object 2">
            <a:extLst>
              <a:ext uri="{FF2B5EF4-FFF2-40B4-BE49-F238E27FC236}">
                <a16:creationId xmlns:a16="http://schemas.microsoft.com/office/drawing/2014/main" id="{8D59FEF1-F900-8BCA-2D81-DD6F43CE7EC7}"/>
              </a:ext>
            </a:extLst>
          </p:cNvPr>
          <p:cNvGraphicFramePr>
            <a:graphicFrameLocks noChangeAspect="1"/>
          </p:cNvGraphicFramePr>
          <p:nvPr>
            <p:extLst>
              <p:ext uri="{D42A27DB-BD31-4B8C-83A1-F6EECF244321}">
                <p14:modId xmlns:p14="http://schemas.microsoft.com/office/powerpoint/2010/main" val="4111487427"/>
              </p:ext>
            </p:extLst>
          </p:nvPr>
        </p:nvGraphicFramePr>
        <p:xfrm>
          <a:off x="4622800" y="3387725"/>
          <a:ext cx="4292600" cy="2813050"/>
        </p:xfrm>
        <a:graphic>
          <a:graphicData uri="http://schemas.openxmlformats.org/presentationml/2006/ole">
            <mc:AlternateContent xmlns:mc="http://schemas.openxmlformats.org/markup-compatibility/2006">
              <mc:Choice xmlns:v="urn:schemas-microsoft-com:vml" Requires="v">
                <p:oleObj name="Macro-Enabled Worksheet" r:id="rId8" imgW="5543382" imgH="3633969" progId="Excel.SheetMacroEnabled.12">
                  <p:link updateAutomatic="1"/>
                </p:oleObj>
              </mc:Choice>
              <mc:Fallback>
                <p:oleObj name="Macro-Enabled Worksheet" r:id="rId8" imgW="5543382" imgH="3633969" progId="Excel.SheetMacroEnabled.12">
                  <p:link updateAutomatic="1"/>
                  <p:pic>
                    <p:nvPicPr>
                      <p:cNvPr id="3" name="Object 2">
                        <a:extLst>
                          <a:ext uri="{FF2B5EF4-FFF2-40B4-BE49-F238E27FC236}">
                            <a16:creationId xmlns:a16="http://schemas.microsoft.com/office/drawing/2014/main" id="{8D59FEF1-F900-8BCA-2D81-DD6F43CE7EC7}"/>
                          </a:ext>
                        </a:extLst>
                      </p:cNvPr>
                      <p:cNvPicPr/>
                      <p:nvPr/>
                    </p:nvPicPr>
                    <p:blipFill>
                      <a:blip r:embed="rId9"/>
                      <a:stretch>
                        <a:fillRect/>
                      </a:stretch>
                    </p:blipFill>
                    <p:spPr>
                      <a:xfrm>
                        <a:off x="4622800" y="3387725"/>
                        <a:ext cx="4292600" cy="28130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66267E6-C982-68D1-3621-2F4A0CD85E57}"/>
              </a:ext>
            </a:extLst>
          </p:cNvPr>
          <p:cNvGraphicFramePr>
            <a:graphicFrameLocks noChangeAspect="1"/>
          </p:cNvGraphicFramePr>
          <p:nvPr>
            <p:extLst>
              <p:ext uri="{D42A27DB-BD31-4B8C-83A1-F6EECF244321}">
                <p14:modId xmlns:p14="http://schemas.microsoft.com/office/powerpoint/2010/main" val="3474763876"/>
              </p:ext>
            </p:extLst>
          </p:nvPr>
        </p:nvGraphicFramePr>
        <p:xfrm>
          <a:off x="457200" y="1428750"/>
          <a:ext cx="3940175" cy="2247900"/>
        </p:xfrm>
        <a:graphic>
          <a:graphicData uri="http://schemas.openxmlformats.org/presentationml/2006/ole">
            <mc:AlternateContent xmlns:mc="http://schemas.openxmlformats.org/markup-compatibility/2006">
              <mc:Choice xmlns:v="urn:schemas-microsoft-com:vml" Requires="v">
                <p:oleObj name="Macro-Enabled Worksheet" r:id="rId10" imgW="4167354" imgH="2376798" progId="Excel.SheetMacroEnabled.12">
                  <p:link updateAutomatic="1"/>
                </p:oleObj>
              </mc:Choice>
              <mc:Fallback>
                <p:oleObj name="Macro-Enabled Worksheet" r:id="rId10" imgW="4167354" imgH="2376798" progId="Excel.SheetMacroEnabled.12">
                  <p:link updateAutomatic="1"/>
                  <p:pic>
                    <p:nvPicPr>
                      <p:cNvPr id="6" name="Object 5">
                        <a:extLst>
                          <a:ext uri="{FF2B5EF4-FFF2-40B4-BE49-F238E27FC236}">
                            <a16:creationId xmlns:a16="http://schemas.microsoft.com/office/drawing/2014/main" id="{966267E6-C982-68D1-3621-2F4A0CD85E57}"/>
                          </a:ext>
                        </a:extLst>
                      </p:cNvPr>
                      <p:cNvPicPr/>
                      <p:nvPr/>
                    </p:nvPicPr>
                    <p:blipFill>
                      <a:blip r:embed="rId11"/>
                      <a:stretch>
                        <a:fillRect/>
                      </a:stretch>
                    </p:blipFill>
                    <p:spPr>
                      <a:xfrm>
                        <a:off x="457200" y="1428750"/>
                        <a:ext cx="3940175" cy="22479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9C40CC7-9A72-AEF8-6CDE-3BDA33493F3D}"/>
              </a:ext>
            </a:extLst>
          </p:cNvPr>
          <p:cNvGraphicFramePr>
            <a:graphicFrameLocks noChangeAspect="1"/>
          </p:cNvGraphicFramePr>
          <p:nvPr>
            <p:extLst>
              <p:ext uri="{D42A27DB-BD31-4B8C-83A1-F6EECF244321}">
                <p14:modId xmlns:p14="http://schemas.microsoft.com/office/powerpoint/2010/main" val="3789133265"/>
              </p:ext>
            </p:extLst>
          </p:nvPr>
        </p:nvGraphicFramePr>
        <p:xfrm>
          <a:off x="455613" y="3951288"/>
          <a:ext cx="3941762" cy="2247900"/>
        </p:xfrm>
        <a:graphic>
          <a:graphicData uri="http://schemas.openxmlformats.org/presentationml/2006/ole">
            <mc:AlternateContent xmlns:mc="http://schemas.openxmlformats.org/markup-compatibility/2006">
              <mc:Choice xmlns:v="urn:schemas-microsoft-com:vml" Requires="v">
                <p:oleObj name="Macro-Enabled Worksheet" r:id="rId12" imgW="4176979" imgH="2381421" progId="Excel.SheetMacroEnabled.12">
                  <p:link updateAutomatic="1"/>
                </p:oleObj>
              </mc:Choice>
              <mc:Fallback>
                <p:oleObj name="Macro-Enabled Worksheet" r:id="rId12" imgW="4176979" imgH="2381421" progId="Excel.SheetMacroEnabled.12">
                  <p:link updateAutomatic="1"/>
                  <p:pic>
                    <p:nvPicPr>
                      <p:cNvPr id="8" name="Object 7">
                        <a:extLst>
                          <a:ext uri="{FF2B5EF4-FFF2-40B4-BE49-F238E27FC236}">
                            <a16:creationId xmlns:a16="http://schemas.microsoft.com/office/drawing/2014/main" id="{B9C40CC7-9A72-AEF8-6CDE-3BDA33493F3D}"/>
                          </a:ext>
                        </a:extLst>
                      </p:cNvPr>
                      <p:cNvPicPr/>
                      <p:nvPr/>
                    </p:nvPicPr>
                    <p:blipFill>
                      <a:blip r:embed="rId13"/>
                      <a:stretch>
                        <a:fillRect/>
                      </a:stretch>
                    </p:blipFill>
                    <p:spPr>
                      <a:xfrm>
                        <a:off x="455613" y="3951288"/>
                        <a:ext cx="3941762" cy="2247900"/>
                      </a:xfrm>
                      <a:prstGeom prst="rect">
                        <a:avLst/>
                      </a:prstGeom>
                    </p:spPr>
                  </p:pic>
                </p:oleObj>
              </mc:Fallback>
            </mc:AlternateContent>
          </a:graphicData>
        </a:graphic>
      </p:graphicFrame>
    </p:spTree>
    <p:extLst>
      <p:ext uri="{BB962C8B-B14F-4D97-AF65-F5344CB8AC3E}">
        <p14:creationId xmlns:p14="http://schemas.microsoft.com/office/powerpoint/2010/main" val="149239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5527964" y="141550"/>
            <a:ext cx="3794760" cy="968438"/>
          </a:xfrm>
        </p:spPr>
        <p:txBody>
          <a:bodyPr>
            <a:normAutofit/>
          </a:bodyPr>
          <a:lstStyle/>
          <a:p>
            <a:r>
              <a:rPr lang="en-US" dirty="0"/>
              <a:t>BMO Trust Company</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22</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71394" y="1295400"/>
            <a:ext cx="4244006" cy="861774"/>
          </a:xfrm>
          <a:prstGeom prst="rect">
            <a:avLst/>
          </a:prstGeom>
          <a:noFill/>
        </p:spPr>
        <p:txBody>
          <a:bodyPr wrap="square" rtlCol="0">
            <a:spAutoFit/>
          </a:bodyPr>
          <a:lstStyle/>
          <a:p>
            <a:r>
              <a:rPr lang="en-CA" sz="1000" b="0" dirty="0"/>
              <a:t>BMO Trust Company focuses mainly on fiduciary services with IMAC revenues comprising 71% of their revenues.  IMAC revenues are growing faster than the sector overall with share improving 16.2% since Q4’17.</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44641C44-BB91-5241-996F-FE35E54E1B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54305"/>
            <a:ext cx="5056471" cy="688695"/>
          </a:xfrm>
          <a:prstGeom prst="rect">
            <a:avLst/>
          </a:prstGeom>
        </p:spPr>
      </p:pic>
      <p:graphicFrame>
        <p:nvGraphicFramePr>
          <p:cNvPr id="3" name="Object 2">
            <a:extLst>
              <a:ext uri="{FF2B5EF4-FFF2-40B4-BE49-F238E27FC236}">
                <a16:creationId xmlns:a16="http://schemas.microsoft.com/office/drawing/2014/main" id="{9AC33ED1-EA46-8D33-1564-6B62DC910E1F}"/>
              </a:ext>
            </a:extLst>
          </p:cNvPr>
          <p:cNvGraphicFramePr>
            <a:graphicFrameLocks noChangeAspect="1"/>
          </p:cNvGraphicFramePr>
          <p:nvPr>
            <p:extLst>
              <p:ext uri="{D42A27DB-BD31-4B8C-83A1-F6EECF244321}">
                <p14:modId xmlns:p14="http://schemas.microsoft.com/office/powerpoint/2010/main" val="145388031"/>
              </p:ext>
            </p:extLst>
          </p:nvPr>
        </p:nvGraphicFramePr>
        <p:xfrm>
          <a:off x="4473575" y="3575050"/>
          <a:ext cx="4572000" cy="2667000"/>
        </p:xfrm>
        <a:graphic>
          <a:graphicData uri="http://schemas.openxmlformats.org/presentationml/2006/ole">
            <mc:AlternateContent xmlns:mc="http://schemas.openxmlformats.org/markup-compatibility/2006">
              <mc:Choice xmlns:v="urn:schemas-microsoft-com:vml" Requires="v">
                <p:oleObj name="Macro-Enabled Worksheet" r:id="rId6" imgW="5543382" imgH="3233663" progId="Excel.SheetMacroEnabled.12">
                  <p:link updateAutomatic="1"/>
                </p:oleObj>
              </mc:Choice>
              <mc:Fallback>
                <p:oleObj name="Macro-Enabled Worksheet" r:id="rId6" imgW="5543382" imgH="3233663" progId="Excel.SheetMacroEnabled.12">
                  <p:link updateAutomatic="1"/>
                  <p:pic>
                    <p:nvPicPr>
                      <p:cNvPr id="3" name="Object 2">
                        <a:extLst>
                          <a:ext uri="{FF2B5EF4-FFF2-40B4-BE49-F238E27FC236}">
                            <a16:creationId xmlns:a16="http://schemas.microsoft.com/office/drawing/2014/main" id="{9AC33ED1-EA46-8D33-1564-6B62DC910E1F}"/>
                          </a:ext>
                        </a:extLst>
                      </p:cNvPr>
                      <p:cNvPicPr/>
                      <p:nvPr/>
                    </p:nvPicPr>
                    <p:blipFill>
                      <a:blip r:embed="rId7"/>
                      <a:stretch>
                        <a:fillRect/>
                      </a:stretch>
                    </p:blipFill>
                    <p:spPr>
                      <a:xfrm>
                        <a:off x="4473575" y="3575050"/>
                        <a:ext cx="4572000" cy="26670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8C671D4-1043-E098-630D-8D684BE7459F}"/>
              </a:ext>
            </a:extLst>
          </p:cNvPr>
          <p:cNvGraphicFramePr>
            <a:graphicFrameLocks noChangeAspect="1"/>
          </p:cNvGraphicFramePr>
          <p:nvPr>
            <p:extLst>
              <p:ext uri="{D42A27DB-BD31-4B8C-83A1-F6EECF244321}">
                <p14:modId xmlns:p14="http://schemas.microsoft.com/office/powerpoint/2010/main" val="917166730"/>
              </p:ext>
            </p:extLst>
          </p:nvPr>
        </p:nvGraphicFramePr>
        <p:xfrm>
          <a:off x="457200" y="1393825"/>
          <a:ext cx="3952875" cy="2273300"/>
        </p:xfrm>
        <a:graphic>
          <a:graphicData uri="http://schemas.openxmlformats.org/presentationml/2006/ole">
            <mc:AlternateContent xmlns:mc="http://schemas.openxmlformats.org/markup-compatibility/2006">
              <mc:Choice xmlns:v="urn:schemas-microsoft-com:vml" Requires="v">
                <p:oleObj name="Macro-Enabled Worksheet" r:id="rId8" imgW="4191225" imgH="2409932" progId="Excel.SheetMacroEnabled.12">
                  <p:link updateAutomatic="1"/>
                </p:oleObj>
              </mc:Choice>
              <mc:Fallback>
                <p:oleObj name="Macro-Enabled Worksheet" r:id="rId8" imgW="4191225" imgH="2409932" progId="Excel.SheetMacroEnabled.12">
                  <p:link updateAutomatic="1"/>
                  <p:pic>
                    <p:nvPicPr>
                      <p:cNvPr id="5" name="Object 4">
                        <a:extLst>
                          <a:ext uri="{FF2B5EF4-FFF2-40B4-BE49-F238E27FC236}">
                            <a16:creationId xmlns:a16="http://schemas.microsoft.com/office/drawing/2014/main" id="{C8C671D4-1043-E098-630D-8D684BE7459F}"/>
                          </a:ext>
                        </a:extLst>
                      </p:cNvPr>
                      <p:cNvPicPr/>
                      <p:nvPr/>
                    </p:nvPicPr>
                    <p:blipFill>
                      <a:blip r:embed="rId9"/>
                      <a:stretch>
                        <a:fillRect/>
                      </a:stretch>
                    </p:blipFill>
                    <p:spPr>
                      <a:xfrm>
                        <a:off x="457200" y="1393825"/>
                        <a:ext cx="3952875" cy="22733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F4A1E83-504E-8F84-1136-70DA9BEF2E76}"/>
              </a:ext>
            </a:extLst>
          </p:cNvPr>
          <p:cNvGraphicFramePr>
            <a:graphicFrameLocks noChangeAspect="1"/>
          </p:cNvGraphicFramePr>
          <p:nvPr>
            <p:extLst>
              <p:ext uri="{D42A27DB-BD31-4B8C-83A1-F6EECF244321}">
                <p14:modId xmlns:p14="http://schemas.microsoft.com/office/powerpoint/2010/main" val="2962611876"/>
              </p:ext>
            </p:extLst>
          </p:nvPr>
        </p:nvGraphicFramePr>
        <p:xfrm>
          <a:off x="457200" y="3924300"/>
          <a:ext cx="3927475" cy="2298700"/>
        </p:xfrm>
        <a:graphic>
          <a:graphicData uri="http://schemas.openxmlformats.org/presentationml/2006/ole">
            <mc:AlternateContent xmlns:mc="http://schemas.openxmlformats.org/markup-compatibility/2006">
              <mc:Choice xmlns:v="urn:schemas-microsoft-com:vml" Requires="v">
                <p:oleObj name="Macro-Enabled Worksheet" r:id="rId10" imgW="4191225" imgH="2452698" progId="Excel.SheetMacroEnabled.12">
                  <p:link updateAutomatic="1"/>
                </p:oleObj>
              </mc:Choice>
              <mc:Fallback>
                <p:oleObj name="Macro-Enabled Worksheet" r:id="rId10" imgW="4191225" imgH="2452698" progId="Excel.SheetMacroEnabled.12">
                  <p:link updateAutomatic="1"/>
                  <p:pic>
                    <p:nvPicPr>
                      <p:cNvPr id="7" name="Object 6">
                        <a:extLst>
                          <a:ext uri="{FF2B5EF4-FFF2-40B4-BE49-F238E27FC236}">
                            <a16:creationId xmlns:a16="http://schemas.microsoft.com/office/drawing/2014/main" id="{0F4A1E83-504E-8F84-1136-70DA9BEF2E76}"/>
                          </a:ext>
                        </a:extLst>
                      </p:cNvPr>
                      <p:cNvPicPr/>
                      <p:nvPr/>
                    </p:nvPicPr>
                    <p:blipFill>
                      <a:blip r:embed="rId11"/>
                      <a:stretch>
                        <a:fillRect/>
                      </a:stretch>
                    </p:blipFill>
                    <p:spPr>
                      <a:xfrm>
                        <a:off x="457200" y="3924300"/>
                        <a:ext cx="3927475" cy="2298700"/>
                      </a:xfrm>
                      <a:prstGeom prst="rect">
                        <a:avLst/>
                      </a:prstGeom>
                    </p:spPr>
                  </p:pic>
                </p:oleObj>
              </mc:Fallback>
            </mc:AlternateContent>
          </a:graphicData>
        </a:graphic>
      </p:graphicFrame>
    </p:spTree>
    <p:extLst>
      <p:ext uri="{BB962C8B-B14F-4D97-AF65-F5344CB8AC3E}">
        <p14:creationId xmlns:p14="http://schemas.microsoft.com/office/powerpoint/2010/main" val="358298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554556" y="177068"/>
            <a:ext cx="3794760" cy="968438"/>
          </a:xfrm>
        </p:spPr>
        <p:txBody>
          <a:bodyPr>
            <a:normAutofit fontScale="90000"/>
          </a:bodyPr>
          <a:lstStyle/>
          <a:p>
            <a:r>
              <a:rPr lang="en-US" dirty="0"/>
              <a:t>RBC Royal Trust:  The Royal Trust Company and The Royal Trust Corporation of Canada</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23</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800600" y="1295400"/>
            <a:ext cx="4244006" cy="1754326"/>
          </a:xfrm>
          <a:prstGeom prst="rect">
            <a:avLst/>
          </a:prstGeom>
          <a:noFill/>
        </p:spPr>
        <p:txBody>
          <a:bodyPr wrap="square" rtlCol="0">
            <a:spAutoFit/>
          </a:bodyPr>
          <a:lstStyle/>
          <a:p>
            <a:r>
              <a:rPr lang="en-CA" b="0" dirty="0"/>
              <a:t>“We provide individuals, families and businesses with valuable estate, trust and incapacity services, tailored to their specific needs.”</a:t>
            </a:r>
          </a:p>
          <a:p>
            <a:r>
              <a:rPr lang="en-CA" b="0" dirty="0"/>
              <a:t>RBC Royal Trust is the third largest bank owned trust by total revenue and third largest for investment management and custody services revenue.  Like Canada Trust, RBC books GIC’s on the trust books.</a:t>
            </a:r>
          </a:p>
          <a:p>
            <a:endParaRPr lang="en-US" dirty="0"/>
          </a:p>
        </p:txBody>
      </p:sp>
      <p:pic>
        <p:nvPicPr>
          <p:cNvPr id="9" name="Picture 8" descr="A picture containing text&#10;&#10;Description automatically generated">
            <a:extLst>
              <a:ext uri="{FF2B5EF4-FFF2-40B4-BE49-F238E27FC236}">
                <a16:creationId xmlns:a16="http://schemas.microsoft.com/office/drawing/2014/main" id="{60BC9BD3-AC07-144D-B409-8F4414FAC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8148"/>
            <a:ext cx="2807048" cy="1052643"/>
          </a:xfrm>
          <a:prstGeom prst="rect">
            <a:avLst/>
          </a:prstGeom>
        </p:spPr>
      </p:pic>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extLst>
              <p:ext uri="{D42A27DB-BD31-4B8C-83A1-F6EECF244321}">
                <p14:modId xmlns:p14="http://schemas.microsoft.com/office/powerpoint/2010/main" val="2744460996"/>
              </p:ext>
            </p:extLst>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808FCD71-EA22-5754-1D49-3CECF2337369}"/>
              </a:ext>
            </a:extLst>
          </p:cNvPr>
          <p:cNvGraphicFramePr>
            <a:graphicFrameLocks noChangeAspect="1"/>
          </p:cNvGraphicFramePr>
          <p:nvPr>
            <p:extLst>
              <p:ext uri="{D42A27DB-BD31-4B8C-83A1-F6EECF244321}">
                <p14:modId xmlns:p14="http://schemas.microsoft.com/office/powerpoint/2010/main" val="2007670629"/>
              </p:ext>
            </p:extLst>
          </p:nvPr>
        </p:nvGraphicFramePr>
        <p:xfrm>
          <a:off x="4683125" y="3354388"/>
          <a:ext cx="4308475" cy="2822575"/>
        </p:xfrm>
        <a:graphic>
          <a:graphicData uri="http://schemas.openxmlformats.org/presentationml/2006/ole">
            <mc:AlternateContent xmlns:mc="http://schemas.openxmlformats.org/markup-compatibility/2006">
              <mc:Choice xmlns:v="urn:schemas-microsoft-com:vml" Requires="v">
                <p:oleObj name="Macro-Enabled Worksheet" r:id="rId6" imgW="5543382" imgH="3633969" progId="Excel.SheetMacroEnabled.12">
                  <p:link updateAutomatic="1"/>
                </p:oleObj>
              </mc:Choice>
              <mc:Fallback>
                <p:oleObj name="Macro-Enabled Worksheet" r:id="rId6" imgW="5543382" imgH="3633969" progId="Excel.SheetMacroEnabled.12">
                  <p:link updateAutomatic="1"/>
                  <p:pic>
                    <p:nvPicPr>
                      <p:cNvPr id="3" name="Object 2">
                        <a:extLst>
                          <a:ext uri="{FF2B5EF4-FFF2-40B4-BE49-F238E27FC236}">
                            <a16:creationId xmlns:a16="http://schemas.microsoft.com/office/drawing/2014/main" id="{808FCD71-EA22-5754-1D49-3CECF2337369}"/>
                          </a:ext>
                        </a:extLst>
                      </p:cNvPr>
                      <p:cNvPicPr/>
                      <p:nvPr/>
                    </p:nvPicPr>
                    <p:blipFill>
                      <a:blip r:embed="rId7"/>
                      <a:stretch>
                        <a:fillRect/>
                      </a:stretch>
                    </p:blipFill>
                    <p:spPr>
                      <a:xfrm>
                        <a:off x="4683125" y="3354388"/>
                        <a:ext cx="4308475" cy="28225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1F8A160-B9B5-52A2-26BB-6DC8AA7F11EC}"/>
              </a:ext>
            </a:extLst>
          </p:cNvPr>
          <p:cNvGraphicFramePr>
            <a:graphicFrameLocks noChangeAspect="1"/>
          </p:cNvGraphicFramePr>
          <p:nvPr>
            <p:extLst>
              <p:ext uri="{D42A27DB-BD31-4B8C-83A1-F6EECF244321}">
                <p14:modId xmlns:p14="http://schemas.microsoft.com/office/powerpoint/2010/main" val="1170954000"/>
              </p:ext>
            </p:extLst>
          </p:nvPr>
        </p:nvGraphicFramePr>
        <p:xfrm>
          <a:off x="457200" y="1476375"/>
          <a:ext cx="3808413" cy="2317750"/>
        </p:xfrm>
        <a:graphic>
          <a:graphicData uri="http://schemas.openxmlformats.org/presentationml/2006/ole">
            <mc:AlternateContent xmlns:mc="http://schemas.openxmlformats.org/markup-compatibility/2006">
              <mc:Choice xmlns:v="urn:schemas-microsoft-com:vml" Requires="v">
                <p:oleObj name="Macro-Enabled Worksheet" r:id="rId8" imgW="4157729" imgH="2528984" progId="Excel.SheetMacroEnabled.12">
                  <p:link updateAutomatic="1"/>
                </p:oleObj>
              </mc:Choice>
              <mc:Fallback>
                <p:oleObj name="Macro-Enabled Worksheet" r:id="rId8" imgW="4157729" imgH="2528984" progId="Excel.SheetMacroEnabled.12">
                  <p:link updateAutomatic="1"/>
                  <p:pic>
                    <p:nvPicPr>
                      <p:cNvPr id="5" name="Object 4">
                        <a:extLst>
                          <a:ext uri="{FF2B5EF4-FFF2-40B4-BE49-F238E27FC236}">
                            <a16:creationId xmlns:a16="http://schemas.microsoft.com/office/drawing/2014/main" id="{61F8A160-B9B5-52A2-26BB-6DC8AA7F11EC}"/>
                          </a:ext>
                        </a:extLst>
                      </p:cNvPr>
                      <p:cNvPicPr/>
                      <p:nvPr/>
                    </p:nvPicPr>
                    <p:blipFill>
                      <a:blip r:embed="rId9"/>
                      <a:stretch>
                        <a:fillRect/>
                      </a:stretch>
                    </p:blipFill>
                    <p:spPr>
                      <a:xfrm>
                        <a:off x="457200" y="1476375"/>
                        <a:ext cx="3808413" cy="23177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180F087-5099-F6B2-3E54-5C37CB04F56A}"/>
              </a:ext>
            </a:extLst>
          </p:cNvPr>
          <p:cNvGraphicFramePr>
            <a:graphicFrameLocks noChangeAspect="1"/>
          </p:cNvGraphicFramePr>
          <p:nvPr>
            <p:extLst>
              <p:ext uri="{D42A27DB-BD31-4B8C-83A1-F6EECF244321}">
                <p14:modId xmlns:p14="http://schemas.microsoft.com/office/powerpoint/2010/main" val="4245381660"/>
              </p:ext>
            </p:extLst>
          </p:nvPr>
        </p:nvGraphicFramePr>
        <p:xfrm>
          <a:off x="457200" y="3994150"/>
          <a:ext cx="3835400" cy="2209800"/>
        </p:xfrm>
        <a:graphic>
          <a:graphicData uri="http://schemas.openxmlformats.org/presentationml/2006/ole">
            <mc:AlternateContent xmlns:mc="http://schemas.openxmlformats.org/markup-compatibility/2006">
              <mc:Choice xmlns:v="urn:schemas-microsoft-com:vml" Requires="v">
                <p:oleObj name="Macro-Enabled Worksheet" r:id="rId10" imgW="4181599" imgH="2409932" progId="Excel.SheetMacroEnabled.12">
                  <p:link updateAutomatic="1"/>
                </p:oleObj>
              </mc:Choice>
              <mc:Fallback>
                <p:oleObj name="Macro-Enabled Worksheet" r:id="rId10" imgW="4181599" imgH="2409932" progId="Excel.SheetMacroEnabled.12">
                  <p:link updateAutomatic="1"/>
                  <p:pic>
                    <p:nvPicPr>
                      <p:cNvPr id="6" name="Object 5">
                        <a:extLst>
                          <a:ext uri="{FF2B5EF4-FFF2-40B4-BE49-F238E27FC236}">
                            <a16:creationId xmlns:a16="http://schemas.microsoft.com/office/drawing/2014/main" id="{A180F087-5099-F6B2-3E54-5C37CB04F56A}"/>
                          </a:ext>
                        </a:extLst>
                      </p:cNvPr>
                      <p:cNvPicPr/>
                      <p:nvPr/>
                    </p:nvPicPr>
                    <p:blipFill>
                      <a:blip r:embed="rId11"/>
                      <a:stretch>
                        <a:fillRect/>
                      </a:stretch>
                    </p:blipFill>
                    <p:spPr>
                      <a:xfrm>
                        <a:off x="457200" y="3994150"/>
                        <a:ext cx="3835400" cy="2209800"/>
                      </a:xfrm>
                      <a:prstGeom prst="rect">
                        <a:avLst/>
                      </a:prstGeom>
                    </p:spPr>
                  </p:pic>
                </p:oleObj>
              </mc:Fallback>
            </mc:AlternateContent>
          </a:graphicData>
        </a:graphic>
      </p:graphicFrame>
    </p:spTree>
    <p:extLst>
      <p:ext uri="{BB962C8B-B14F-4D97-AF65-F5344CB8AC3E}">
        <p14:creationId xmlns:p14="http://schemas.microsoft.com/office/powerpoint/2010/main" val="168305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572000" y="-54038"/>
            <a:ext cx="3794760" cy="968438"/>
          </a:xfrm>
        </p:spPr>
        <p:txBody>
          <a:bodyPr/>
          <a:lstStyle/>
          <a:p>
            <a:r>
              <a:rPr lang="en-US" dirty="0"/>
              <a:t>Canada Trust Company</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24</a:t>
            </a:fld>
            <a:endParaRPr lang="en-US"/>
          </a:p>
        </p:txBody>
      </p:sp>
      <p:pic>
        <p:nvPicPr>
          <p:cNvPr id="7" name="Picture 6">
            <a:extLst>
              <a:ext uri="{FF2B5EF4-FFF2-40B4-BE49-F238E27FC236}">
                <a16:creationId xmlns:a16="http://schemas.microsoft.com/office/drawing/2014/main" id="{FFA61850-65F0-074B-9EE7-9BC004AD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04" y="304800"/>
            <a:ext cx="3680796" cy="797808"/>
          </a:xfrm>
          <a:prstGeom prst="rect">
            <a:avLst/>
          </a:prstGeom>
        </p:spPr>
      </p:pic>
      <p:sp>
        <p:nvSpPr>
          <p:cNvPr id="16" name="TextBox 15">
            <a:extLst>
              <a:ext uri="{FF2B5EF4-FFF2-40B4-BE49-F238E27FC236}">
                <a16:creationId xmlns:a16="http://schemas.microsoft.com/office/drawing/2014/main" id="{A02D2A1A-55D1-ED40-933B-3BDD921F6417}"/>
              </a:ext>
            </a:extLst>
          </p:cNvPr>
          <p:cNvSpPr txBox="1"/>
          <p:nvPr/>
        </p:nvSpPr>
        <p:spPr>
          <a:xfrm>
            <a:off x="4800600" y="1295400"/>
            <a:ext cx="4244006" cy="1384995"/>
          </a:xfrm>
          <a:prstGeom prst="rect">
            <a:avLst/>
          </a:prstGeom>
          <a:noFill/>
        </p:spPr>
        <p:txBody>
          <a:bodyPr wrap="square" rtlCol="0">
            <a:spAutoFit/>
          </a:bodyPr>
          <a:lstStyle/>
          <a:p>
            <a:r>
              <a:rPr lang="en-CA" b="0" dirty="0"/>
              <a:t>Canada Trust is significantly differentiated from the other bank owned trusts by the amount of GICs booked here driving their significant NIE revenue.</a:t>
            </a:r>
          </a:p>
          <a:p>
            <a:r>
              <a:rPr lang="en-CA" b="0" dirty="0"/>
              <a:t>Their share of investment management and custody services revenue ranks 5</a:t>
            </a:r>
            <a:r>
              <a:rPr lang="en-CA" b="0" baseline="30000" dirty="0"/>
              <a:t>th</a:t>
            </a:r>
            <a:r>
              <a:rPr lang="en-CA" b="0" dirty="0"/>
              <a:t> among the top 5 banks and Desjardin.</a:t>
            </a:r>
          </a:p>
          <a:p>
            <a:endParaRPr lang="en-CA" b="0" dirty="0"/>
          </a:p>
        </p:txBody>
      </p:sp>
      <p:graphicFrame>
        <p:nvGraphicFramePr>
          <p:cNvPr id="3" name="Object 2">
            <a:extLst>
              <a:ext uri="{FF2B5EF4-FFF2-40B4-BE49-F238E27FC236}">
                <a16:creationId xmlns:a16="http://schemas.microsoft.com/office/drawing/2014/main" id="{7903C347-8B00-6193-A9F8-111945D463C1}"/>
              </a:ext>
            </a:extLst>
          </p:cNvPr>
          <p:cNvGraphicFramePr>
            <a:graphicFrameLocks noChangeAspect="1"/>
          </p:cNvGraphicFramePr>
          <p:nvPr>
            <p:extLst>
              <p:ext uri="{D42A27DB-BD31-4B8C-83A1-F6EECF244321}">
                <p14:modId xmlns:p14="http://schemas.microsoft.com/office/powerpoint/2010/main" val="210472249"/>
              </p:ext>
            </p:extLst>
          </p:nvPr>
        </p:nvGraphicFramePr>
        <p:xfrm>
          <a:off x="4549775" y="3276600"/>
          <a:ext cx="4494213" cy="2946400"/>
        </p:xfrm>
        <a:graphic>
          <a:graphicData uri="http://schemas.openxmlformats.org/presentationml/2006/ole">
            <mc:AlternateContent xmlns:mc="http://schemas.openxmlformats.org/markup-compatibility/2006">
              <mc:Choice xmlns:v="urn:schemas-microsoft-com:vml" Requires="v">
                <p:oleObj name="Macro-Enabled Worksheet" r:id="rId4" imgW="5543382" imgH="3633969" progId="Excel.SheetMacroEnabled.12">
                  <p:link updateAutomatic="1"/>
                </p:oleObj>
              </mc:Choice>
              <mc:Fallback>
                <p:oleObj name="Macro-Enabled Worksheet" r:id="rId4" imgW="5543382" imgH="3633969" progId="Excel.SheetMacroEnabled.12">
                  <p:link updateAutomatic="1"/>
                  <p:pic>
                    <p:nvPicPr>
                      <p:cNvPr id="3" name="Object 2">
                        <a:extLst>
                          <a:ext uri="{FF2B5EF4-FFF2-40B4-BE49-F238E27FC236}">
                            <a16:creationId xmlns:a16="http://schemas.microsoft.com/office/drawing/2014/main" id="{7903C347-8B00-6193-A9F8-111945D463C1}"/>
                          </a:ext>
                        </a:extLst>
                      </p:cNvPr>
                      <p:cNvPicPr/>
                      <p:nvPr/>
                    </p:nvPicPr>
                    <p:blipFill>
                      <a:blip r:embed="rId5"/>
                      <a:stretch>
                        <a:fillRect/>
                      </a:stretch>
                    </p:blipFill>
                    <p:spPr>
                      <a:xfrm>
                        <a:off x="4549775" y="3276600"/>
                        <a:ext cx="4494213" cy="29464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049BFE3-0DCB-6BFA-DA63-E6A01B72B139}"/>
              </a:ext>
            </a:extLst>
          </p:cNvPr>
          <p:cNvGraphicFramePr>
            <a:graphicFrameLocks noChangeAspect="1"/>
          </p:cNvGraphicFramePr>
          <p:nvPr>
            <p:extLst>
              <p:ext uri="{D42A27DB-BD31-4B8C-83A1-F6EECF244321}">
                <p14:modId xmlns:p14="http://schemas.microsoft.com/office/powerpoint/2010/main" val="3114541838"/>
              </p:ext>
            </p:extLst>
          </p:nvPr>
        </p:nvGraphicFramePr>
        <p:xfrm>
          <a:off x="457200" y="1371600"/>
          <a:ext cx="3938588" cy="2266950"/>
        </p:xfrm>
        <a:graphic>
          <a:graphicData uri="http://schemas.openxmlformats.org/presentationml/2006/ole">
            <mc:AlternateContent xmlns:mc="http://schemas.openxmlformats.org/markup-compatibility/2006">
              <mc:Choice xmlns:v="urn:schemas-microsoft-com:vml" Requires="v">
                <p:oleObj name="Macro-Enabled Worksheet" r:id="rId6" imgW="4162734" imgH="2395677" progId="Excel.SheetMacroEnabled.12">
                  <p:link updateAutomatic="1"/>
                </p:oleObj>
              </mc:Choice>
              <mc:Fallback>
                <p:oleObj name="Macro-Enabled Worksheet" r:id="rId6" imgW="4162734" imgH="2395677" progId="Excel.SheetMacroEnabled.12">
                  <p:link updateAutomatic="1"/>
                  <p:pic>
                    <p:nvPicPr>
                      <p:cNvPr id="5" name="Object 4">
                        <a:extLst>
                          <a:ext uri="{FF2B5EF4-FFF2-40B4-BE49-F238E27FC236}">
                            <a16:creationId xmlns:a16="http://schemas.microsoft.com/office/drawing/2014/main" id="{8049BFE3-0DCB-6BFA-DA63-E6A01B72B139}"/>
                          </a:ext>
                        </a:extLst>
                      </p:cNvPr>
                      <p:cNvPicPr/>
                      <p:nvPr/>
                    </p:nvPicPr>
                    <p:blipFill>
                      <a:blip r:embed="rId7"/>
                      <a:stretch>
                        <a:fillRect/>
                      </a:stretch>
                    </p:blipFill>
                    <p:spPr>
                      <a:xfrm>
                        <a:off x="457200" y="1371600"/>
                        <a:ext cx="3938588" cy="22669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FA5472E-EE80-43E7-26F5-634C1277F55C}"/>
              </a:ext>
            </a:extLst>
          </p:cNvPr>
          <p:cNvGraphicFramePr>
            <a:graphicFrameLocks noChangeAspect="1"/>
          </p:cNvGraphicFramePr>
          <p:nvPr>
            <p:extLst>
              <p:ext uri="{D42A27DB-BD31-4B8C-83A1-F6EECF244321}">
                <p14:modId xmlns:p14="http://schemas.microsoft.com/office/powerpoint/2010/main" val="2148037359"/>
              </p:ext>
            </p:extLst>
          </p:nvPr>
        </p:nvGraphicFramePr>
        <p:xfrm>
          <a:off x="373063" y="3906838"/>
          <a:ext cx="4035425" cy="2262187"/>
        </p:xfrm>
        <a:graphic>
          <a:graphicData uri="http://schemas.openxmlformats.org/presentationml/2006/ole">
            <mc:AlternateContent xmlns:mc="http://schemas.openxmlformats.org/markup-compatibility/2006">
              <mc:Choice xmlns:v="urn:schemas-microsoft-com:vml" Requires="v">
                <p:oleObj name="Macro-Enabled Worksheet" r:id="rId8" imgW="4186219" imgH="2347902" progId="Excel.SheetMacroEnabled.12">
                  <p:link updateAutomatic="1"/>
                </p:oleObj>
              </mc:Choice>
              <mc:Fallback>
                <p:oleObj name="Macro-Enabled Worksheet" r:id="rId8" imgW="4186219" imgH="2347902" progId="Excel.SheetMacroEnabled.12">
                  <p:link updateAutomatic="1"/>
                  <p:pic>
                    <p:nvPicPr>
                      <p:cNvPr id="6" name="Object 5">
                        <a:extLst>
                          <a:ext uri="{FF2B5EF4-FFF2-40B4-BE49-F238E27FC236}">
                            <a16:creationId xmlns:a16="http://schemas.microsoft.com/office/drawing/2014/main" id="{0FA5472E-EE80-43E7-26F5-634C1277F55C}"/>
                          </a:ext>
                        </a:extLst>
                      </p:cNvPr>
                      <p:cNvPicPr/>
                      <p:nvPr/>
                    </p:nvPicPr>
                    <p:blipFill>
                      <a:blip r:embed="rId9"/>
                      <a:stretch>
                        <a:fillRect/>
                      </a:stretch>
                    </p:blipFill>
                    <p:spPr>
                      <a:xfrm>
                        <a:off x="373063" y="3906838"/>
                        <a:ext cx="4035425" cy="2262187"/>
                      </a:xfrm>
                      <a:prstGeom prst="rect">
                        <a:avLst/>
                      </a:prstGeom>
                    </p:spPr>
                  </p:pic>
                </p:oleObj>
              </mc:Fallback>
            </mc:AlternateContent>
          </a:graphicData>
        </a:graphic>
      </p:graphicFrame>
    </p:spTree>
    <p:extLst>
      <p:ext uri="{BB962C8B-B14F-4D97-AF65-F5344CB8AC3E}">
        <p14:creationId xmlns:p14="http://schemas.microsoft.com/office/powerpoint/2010/main" val="380899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572000" y="-54038"/>
            <a:ext cx="3794760" cy="968438"/>
          </a:xfrm>
        </p:spPr>
        <p:txBody>
          <a:bodyPr/>
          <a:lstStyle/>
          <a:p>
            <a:r>
              <a:rPr lang="en-US" dirty="0"/>
              <a:t>CIBC Trust Corporation</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25</a:t>
            </a:fld>
            <a:endParaRPr lang="en-US"/>
          </a:p>
        </p:txBody>
      </p:sp>
      <p:pic>
        <p:nvPicPr>
          <p:cNvPr id="10" name="Graphic 9">
            <a:extLst>
              <a:ext uri="{FF2B5EF4-FFF2-40B4-BE49-F238E27FC236}">
                <a16:creationId xmlns:a16="http://schemas.microsoft.com/office/drawing/2014/main" id="{91DE0234-91ED-ED41-BF91-22FB24201C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240" y="390584"/>
            <a:ext cx="2654774" cy="676216"/>
          </a:xfrm>
          <a:prstGeom prst="rect">
            <a:avLst/>
          </a:prstGeom>
        </p:spPr>
      </p:pic>
      <p:sp>
        <p:nvSpPr>
          <p:cNvPr id="5" name="TextBox 4">
            <a:extLst>
              <a:ext uri="{FF2B5EF4-FFF2-40B4-BE49-F238E27FC236}">
                <a16:creationId xmlns:a16="http://schemas.microsoft.com/office/drawing/2014/main" id="{F94060D9-6E9F-2146-80F4-B3856A324C7C}"/>
              </a:ext>
            </a:extLst>
          </p:cNvPr>
          <p:cNvSpPr txBox="1"/>
          <p:nvPr/>
        </p:nvSpPr>
        <p:spPr>
          <a:xfrm>
            <a:off x="4347376" y="1305342"/>
            <a:ext cx="4655335" cy="1754326"/>
          </a:xfrm>
          <a:prstGeom prst="rect">
            <a:avLst/>
          </a:prstGeom>
          <a:noFill/>
        </p:spPr>
        <p:txBody>
          <a:bodyPr wrap="square" rtlCol="0">
            <a:spAutoFit/>
          </a:bodyPr>
          <a:lstStyle/>
          <a:p>
            <a:r>
              <a:rPr lang="en-US" b="0" dirty="0"/>
              <a:t>CIBC is the largest bank owned Trust by revenue simply because they are the only one to post mutual fund revenues to their Trust Company.  Ranking excluding mutual funds is 5</a:t>
            </a:r>
            <a:r>
              <a:rPr lang="en-US" b="0" baseline="30000" dirty="0"/>
              <a:t>th</a:t>
            </a:r>
            <a:r>
              <a:rPr lang="en-US" b="0" dirty="0"/>
              <a:t>.</a:t>
            </a:r>
          </a:p>
          <a:p>
            <a:r>
              <a:rPr lang="en-CA" b="0" dirty="0"/>
              <a:t>Trustee for mutual funds, retirement savings plans and income funds; provides personal trust administration services and estate planning services; provides discretionary investment management services to individuals; issues guaranteed investment certificates.</a:t>
            </a:r>
          </a:p>
        </p:txBody>
      </p:sp>
      <p:graphicFrame>
        <p:nvGraphicFramePr>
          <p:cNvPr id="3" name="Object 2">
            <a:extLst>
              <a:ext uri="{FF2B5EF4-FFF2-40B4-BE49-F238E27FC236}">
                <a16:creationId xmlns:a16="http://schemas.microsoft.com/office/drawing/2014/main" id="{E3242D2C-B09F-64B0-97E0-9F263B546BDA}"/>
              </a:ext>
            </a:extLst>
          </p:cNvPr>
          <p:cNvGraphicFramePr>
            <a:graphicFrameLocks noChangeAspect="1"/>
          </p:cNvGraphicFramePr>
          <p:nvPr>
            <p:extLst>
              <p:ext uri="{D42A27DB-BD31-4B8C-83A1-F6EECF244321}">
                <p14:modId xmlns:p14="http://schemas.microsoft.com/office/powerpoint/2010/main" val="396962560"/>
              </p:ext>
            </p:extLst>
          </p:nvPr>
        </p:nvGraphicFramePr>
        <p:xfrm>
          <a:off x="4419600" y="3540125"/>
          <a:ext cx="4629150" cy="2700338"/>
        </p:xfrm>
        <a:graphic>
          <a:graphicData uri="http://schemas.openxmlformats.org/presentationml/2006/ole">
            <mc:AlternateContent xmlns:mc="http://schemas.openxmlformats.org/markup-compatibility/2006">
              <mc:Choice xmlns:v="urn:schemas-microsoft-com:vml" Requires="v">
                <p:oleObj name="Macro-Enabled Worksheet" r:id="rId5" imgW="5543382" imgH="3233663" progId="Excel.SheetMacroEnabled.12">
                  <p:link updateAutomatic="1"/>
                </p:oleObj>
              </mc:Choice>
              <mc:Fallback>
                <p:oleObj name="Macro-Enabled Worksheet" r:id="rId5" imgW="5543382" imgH="3233663" progId="Excel.SheetMacroEnabled.12">
                  <p:link updateAutomatic="1"/>
                  <p:pic>
                    <p:nvPicPr>
                      <p:cNvPr id="3" name="Object 2">
                        <a:extLst>
                          <a:ext uri="{FF2B5EF4-FFF2-40B4-BE49-F238E27FC236}">
                            <a16:creationId xmlns:a16="http://schemas.microsoft.com/office/drawing/2014/main" id="{E3242D2C-B09F-64B0-97E0-9F263B546BDA}"/>
                          </a:ext>
                        </a:extLst>
                      </p:cNvPr>
                      <p:cNvPicPr/>
                      <p:nvPr/>
                    </p:nvPicPr>
                    <p:blipFill>
                      <a:blip r:embed="rId6"/>
                      <a:stretch>
                        <a:fillRect/>
                      </a:stretch>
                    </p:blipFill>
                    <p:spPr>
                      <a:xfrm>
                        <a:off x="4419600" y="3540125"/>
                        <a:ext cx="4629150" cy="270033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E180607-9270-1217-CD19-B0B3F76244C7}"/>
              </a:ext>
            </a:extLst>
          </p:cNvPr>
          <p:cNvGraphicFramePr>
            <a:graphicFrameLocks noChangeAspect="1"/>
          </p:cNvGraphicFramePr>
          <p:nvPr>
            <p:extLst>
              <p:ext uri="{D42A27DB-BD31-4B8C-83A1-F6EECF244321}">
                <p14:modId xmlns:p14="http://schemas.microsoft.com/office/powerpoint/2010/main" val="2791334654"/>
              </p:ext>
            </p:extLst>
          </p:nvPr>
        </p:nvGraphicFramePr>
        <p:xfrm>
          <a:off x="381000" y="1419225"/>
          <a:ext cx="3946525" cy="2219325"/>
        </p:xfrm>
        <a:graphic>
          <a:graphicData uri="http://schemas.openxmlformats.org/presentationml/2006/ole">
            <mc:AlternateContent xmlns:mc="http://schemas.openxmlformats.org/markup-compatibility/2006">
              <mc:Choice xmlns:v="urn:schemas-microsoft-com:vml" Requires="v">
                <p:oleObj name="Macro-Enabled Worksheet" r:id="rId7" imgW="4148103" imgH="2333646" progId="Excel.SheetMacroEnabled.12">
                  <p:link updateAutomatic="1"/>
                </p:oleObj>
              </mc:Choice>
              <mc:Fallback>
                <p:oleObj name="Macro-Enabled Worksheet" r:id="rId7" imgW="4148103" imgH="2333646" progId="Excel.SheetMacroEnabled.12">
                  <p:link updateAutomatic="1"/>
                  <p:pic>
                    <p:nvPicPr>
                      <p:cNvPr id="7" name="Object 6">
                        <a:extLst>
                          <a:ext uri="{FF2B5EF4-FFF2-40B4-BE49-F238E27FC236}">
                            <a16:creationId xmlns:a16="http://schemas.microsoft.com/office/drawing/2014/main" id="{DE180607-9270-1217-CD19-B0B3F76244C7}"/>
                          </a:ext>
                        </a:extLst>
                      </p:cNvPr>
                      <p:cNvPicPr/>
                      <p:nvPr/>
                    </p:nvPicPr>
                    <p:blipFill>
                      <a:blip r:embed="rId8"/>
                      <a:stretch>
                        <a:fillRect/>
                      </a:stretch>
                    </p:blipFill>
                    <p:spPr>
                      <a:xfrm>
                        <a:off x="381000" y="1419225"/>
                        <a:ext cx="3946525" cy="22193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52E3403-4AD8-09DE-2F42-337BE951E7ED}"/>
              </a:ext>
            </a:extLst>
          </p:cNvPr>
          <p:cNvGraphicFramePr>
            <a:graphicFrameLocks noChangeAspect="1"/>
          </p:cNvGraphicFramePr>
          <p:nvPr>
            <p:extLst>
              <p:ext uri="{D42A27DB-BD31-4B8C-83A1-F6EECF244321}">
                <p14:modId xmlns:p14="http://schemas.microsoft.com/office/powerpoint/2010/main" val="3626043045"/>
              </p:ext>
            </p:extLst>
          </p:nvPr>
        </p:nvGraphicFramePr>
        <p:xfrm>
          <a:off x="141288" y="3867150"/>
          <a:ext cx="4186237" cy="2357438"/>
        </p:xfrm>
        <a:graphic>
          <a:graphicData uri="http://schemas.openxmlformats.org/presentationml/2006/ole">
            <mc:AlternateContent xmlns:mc="http://schemas.openxmlformats.org/markup-compatibility/2006">
              <mc:Choice xmlns:v="urn:schemas-microsoft-com:vml" Requires="v">
                <p:oleObj name="Macro-Enabled Worksheet" r:id="rId9" imgW="4186219" imgH="2357534" progId="Excel.SheetMacroEnabled.12">
                  <p:link updateAutomatic="1"/>
                </p:oleObj>
              </mc:Choice>
              <mc:Fallback>
                <p:oleObj name="Macro-Enabled Worksheet" r:id="rId9" imgW="4186219" imgH="2357534" progId="Excel.SheetMacroEnabled.12">
                  <p:link updateAutomatic="1"/>
                  <p:pic>
                    <p:nvPicPr>
                      <p:cNvPr id="11" name="Object 10">
                        <a:extLst>
                          <a:ext uri="{FF2B5EF4-FFF2-40B4-BE49-F238E27FC236}">
                            <a16:creationId xmlns:a16="http://schemas.microsoft.com/office/drawing/2014/main" id="{552E3403-4AD8-09DE-2F42-337BE951E7ED}"/>
                          </a:ext>
                        </a:extLst>
                      </p:cNvPr>
                      <p:cNvPicPr/>
                      <p:nvPr/>
                    </p:nvPicPr>
                    <p:blipFill>
                      <a:blip r:embed="rId10"/>
                      <a:stretch>
                        <a:fillRect/>
                      </a:stretch>
                    </p:blipFill>
                    <p:spPr>
                      <a:xfrm>
                        <a:off x="141288" y="3867150"/>
                        <a:ext cx="4186237" cy="2357438"/>
                      </a:xfrm>
                      <a:prstGeom prst="rect">
                        <a:avLst/>
                      </a:prstGeom>
                    </p:spPr>
                  </p:pic>
                </p:oleObj>
              </mc:Fallback>
            </mc:AlternateContent>
          </a:graphicData>
        </a:graphic>
      </p:graphicFrame>
    </p:spTree>
    <p:extLst>
      <p:ext uri="{BB962C8B-B14F-4D97-AF65-F5344CB8AC3E}">
        <p14:creationId xmlns:p14="http://schemas.microsoft.com/office/powerpoint/2010/main" val="49555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806113" y="-123276"/>
            <a:ext cx="3794760" cy="968438"/>
          </a:xfrm>
        </p:spPr>
        <p:txBody>
          <a:bodyPr/>
          <a:lstStyle/>
          <a:p>
            <a:r>
              <a:rPr lang="en-US" dirty="0" err="1"/>
              <a:t>Natcan</a:t>
            </a:r>
            <a:r>
              <a:rPr lang="en-US" dirty="0"/>
              <a:t>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26</a:t>
            </a:fld>
            <a:endParaRPr lang="en-US"/>
          </a:p>
        </p:txBody>
      </p:sp>
      <p:sp>
        <p:nvSpPr>
          <p:cNvPr id="5" name="TextBox 4">
            <a:extLst>
              <a:ext uri="{FF2B5EF4-FFF2-40B4-BE49-F238E27FC236}">
                <a16:creationId xmlns:a16="http://schemas.microsoft.com/office/drawing/2014/main" id="{F94060D9-6E9F-2146-80F4-B3856A324C7C}"/>
              </a:ext>
            </a:extLst>
          </p:cNvPr>
          <p:cNvSpPr txBox="1"/>
          <p:nvPr/>
        </p:nvSpPr>
        <p:spPr>
          <a:xfrm>
            <a:off x="4356867" y="1256587"/>
            <a:ext cx="4668336" cy="1569660"/>
          </a:xfrm>
          <a:prstGeom prst="rect">
            <a:avLst/>
          </a:prstGeom>
          <a:noFill/>
        </p:spPr>
        <p:txBody>
          <a:bodyPr wrap="square" rtlCol="0">
            <a:spAutoFit/>
          </a:bodyPr>
          <a:lstStyle/>
          <a:p>
            <a:r>
              <a:rPr lang="en-CA" b="0" dirty="0" err="1"/>
              <a:t>Natcan</a:t>
            </a:r>
            <a:r>
              <a:rPr lang="en-CA" b="0" dirty="0"/>
              <a:t> Trust Company provides asset management services. The Company offers private investment management, estate planning and settlement, trust administration, mutual funds, securities lending, and advisory services. </a:t>
            </a:r>
          </a:p>
          <a:p>
            <a:endParaRPr lang="en-CA" b="0" dirty="0"/>
          </a:p>
          <a:p>
            <a:endParaRPr lang="en-CA" b="0" dirty="0"/>
          </a:p>
          <a:p>
            <a:endParaRPr lang="en-CA" b="0" dirty="0"/>
          </a:p>
        </p:txBody>
      </p:sp>
      <p:pic>
        <p:nvPicPr>
          <p:cNvPr id="7" name="Picture 6" descr="Text&#10;&#10;Description automatically generated with medium confidence">
            <a:extLst>
              <a:ext uri="{FF2B5EF4-FFF2-40B4-BE49-F238E27FC236}">
                <a16:creationId xmlns:a16="http://schemas.microsoft.com/office/drawing/2014/main" id="{29401D9A-5977-874C-AE49-831EDABD8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091" y="254000"/>
            <a:ext cx="2508909" cy="893584"/>
          </a:xfrm>
          <a:prstGeom prst="rect">
            <a:avLst/>
          </a:prstGeom>
        </p:spPr>
      </p:pic>
      <p:graphicFrame>
        <p:nvGraphicFramePr>
          <p:cNvPr id="3" name="Object 2">
            <a:extLst>
              <a:ext uri="{FF2B5EF4-FFF2-40B4-BE49-F238E27FC236}">
                <a16:creationId xmlns:a16="http://schemas.microsoft.com/office/drawing/2014/main" id="{3C2E5F05-E59C-0589-523E-A435F3C8D9BE}"/>
              </a:ext>
            </a:extLst>
          </p:cNvPr>
          <p:cNvGraphicFramePr>
            <a:graphicFrameLocks noChangeAspect="1"/>
          </p:cNvGraphicFramePr>
          <p:nvPr>
            <p:extLst>
              <p:ext uri="{D42A27DB-BD31-4B8C-83A1-F6EECF244321}">
                <p14:modId xmlns:p14="http://schemas.microsoft.com/office/powerpoint/2010/main" val="4157537385"/>
              </p:ext>
            </p:extLst>
          </p:nvPr>
        </p:nvGraphicFramePr>
        <p:xfrm>
          <a:off x="4419600" y="3594100"/>
          <a:ext cx="4495800" cy="2622550"/>
        </p:xfrm>
        <a:graphic>
          <a:graphicData uri="http://schemas.openxmlformats.org/presentationml/2006/ole">
            <mc:AlternateContent xmlns:mc="http://schemas.openxmlformats.org/markup-compatibility/2006">
              <mc:Choice xmlns:v="urn:schemas-microsoft-com:vml" Requires="v">
                <p:oleObj name="Macro-Enabled Worksheet" r:id="rId4" imgW="5543382" imgH="3233663" progId="Excel.SheetMacroEnabled.12">
                  <p:link updateAutomatic="1"/>
                </p:oleObj>
              </mc:Choice>
              <mc:Fallback>
                <p:oleObj name="Macro-Enabled Worksheet" r:id="rId4" imgW="5543382" imgH="3233663" progId="Excel.SheetMacroEnabled.12">
                  <p:link updateAutomatic="1"/>
                  <p:pic>
                    <p:nvPicPr>
                      <p:cNvPr id="3" name="Object 2">
                        <a:extLst>
                          <a:ext uri="{FF2B5EF4-FFF2-40B4-BE49-F238E27FC236}">
                            <a16:creationId xmlns:a16="http://schemas.microsoft.com/office/drawing/2014/main" id="{3C2E5F05-E59C-0589-523E-A435F3C8D9BE}"/>
                          </a:ext>
                        </a:extLst>
                      </p:cNvPr>
                      <p:cNvPicPr/>
                      <p:nvPr/>
                    </p:nvPicPr>
                    <p:blipFill>
                      <a:blip r:embed="rId5"/>
                      <a:stretch>
                        <a:fillRect/>
                      </a:stretch>
                    </p:blipFill>
                    <p:spPr>
                      <a:xfrm>
                        <a:off x="4419600" y="3594100"/>
                        <a:ext cx="4495800" cy="26225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5F75C77-06AC-D39C-E8E4-655C5E09CEA4}"/>
              </a:ext>
            </a:extLst>
          </p:cNvPr>
          <p:cNvGraphicFramePr>
            <a:graphicFrameLocks noChangeAspect="1"/>
          </p:cNvGraphicFramePr>
          <p:nvPr>
            <p:extLst>
              <p:ext uri="{D42A27DB-BD31-4B8C-83A1-F6EECF244321}">
                <p14:modId xmlns:p14="http://schemas.microsoft.com/office/powerpoint/2010/main" val="4129918156"/>
              </p:ext>
            </p:extLst>
          </p:nvPr>
        </p:nvGraphicFramePr>
        <p:xfrm>
          <a:off x="133350" y="1155700"/>
          <a:ext cx="4181475" cy="2619375"/>
        </p:xfrm>
        <a:graphic>
          <a:graphicData uri="http://schemas.openxmlformats.org/presentationml/2006/ole">
            <mc:AlternateContent xmlns:mc="http://schemas.openxmlformats.org/markup-compatibility/2006">
              <mc:Choice xmlns:v="urn:schemas-microsoft-com:vml" Requires="v">
                <p:oleObj name="Macro-Enabled Worksheet" r:id="rId6" imgW="4181599" imgH="2619525" progId="Excel.SheetMacroEnabled.12">
                  <p:link updateAutomatic="1"/>
                </p:oleObj>
              </mc:Choice>
              <mc:Fallback>
                <p:oleObj name="Macro-Enabled Worksheet" r:id="rId6" imgW="4181599" imgH="2619525" progId="Excel.SheetMacroEnabled.12">
                  <p:link updateAutomatic="1"/>
                  <p:pic>
                    <p:nvPicPr>
                      <p:cNvPr id="6" name="Object 5">
                        <a:extLst>
                          <a:ext uri="{FF2B5EF4-FFF2-40B4-BE49-F238E27FC236}">
                            <a16:creationId xmlns:a16="http://schemas.microsoft.com/office/drawing/2014/main" id="{75F75C77-06AC-D39C-E8E4-655C5E09CEA4}"/>
                          </a:ext>
                        </a:extLst>
                      </p:cNvPr>
                      <p:cNvPicPr/>
                      <p:nvPr/>
                    </p:nvPicPr>
                    <p:blipFill>
                      <a:blip r:embed="rId7"/>
                      <a:stretch>
                        <a:fillRect/>
                      </a:stretch>
                    </p:blipFill>
                    <p:spPr>
                      <a:xfrm>
                        <a:off x="133350" y="1155700"/>
                        <a:ext cx="4181475" cy="26193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34E50B6-F7A1-F37E-0DD2-EA47AB6BB81E}"/>
              </a:ext>
            </a:extLst>
          </p:cNvPr>
          <p:cNvGraphicFramePr>
            <a:graphicFrameLocks noChangeAspect="1"/>
          </p:cNvGraphicFramePr>
          <p:nvPr>
            <p:extLst>
              <p:ext uri="{D42A27DB-BD31-4B8C-83A1-F6EECF244321}">
                <p14:modId xmlns:p14="http://schemas.microsoft.com/office/powerpoint/2010/main" val="1880654335"/>
              </p:ext>
            </p:extLst>
          </p:nvPr>
        </p:nvGraphicFramePr>
        <p:xfrm>
          <a:off x="119063" y="3806825"/>
          <a:ext cx="4195762" cy="2181225"/>
        </p:xfrm>
        <a:graphic>
          <a:graphicData uri="http://schemas.openxmlformats.org/presentationml/2006/ole">
            <mc:AlternateContent xmlns:mc="http://schemas.openxmlformats.org/markup-compatibility/2006">
              <mc:Choice xmlns:v="urn:schemas-microsoft-com:vml" Requires="v">
                <p:oleObj name="Macro-Enabled Worksheet" r:id="rId8" imgW="4195845" imgH="2181460" progId="Excel.SheetMacroEnabled.12">
                  <p:link updateAutomatic="1"/>
                </p:oleObj>
              </mc:Choice>
              <mc:Fallback>
                <p:oleObj name="Macro-Enabled Worksheet" r:id="rId8" imgW="4195845" imgH="2181460" progId="Excel.SheetMacroEnabled.12">
                  <p:link updateAutomatic="1"/>
                  <p:pic>
                    <p:nvPicPr>
                      <p:cNvPr id="8" name="Object 7">
                        <a:extLst>
                          <a:ext uri="{FF2B5EF4-FFF2-40B4-BE49-F238E27FC236}">
                            <a16:creationId xmlns:a16="http://schemas.microsoft.com/office/drawing/2014/main" id="{334E50B6-F7A1-F37E-0DD2-EA47AB6BB81E}"/>
                          </a:ext>
                        </a:extLst>
                      </p:cNvPr>
                      <p:cNvPicPr/>
                      <p:nvPr/>
                    </p:nvPicPr>
                    <p:blipFill>
                      <a:blip r:embed="rId9"/>
                      <a:stretch>
                        <a:fillRect/>
                      </a:stretch>
                    </p:blipFill>
                    <p:spPr>
                      <a:xfrm>
                        <a:off x="119063" y="3806825"/>
                        <a:ext cx="4195762" cy="2181225"/>
                      </a:xfrm>
                      <a:prstGeom prst="rect">
                        <a:avLst/>
                      </a:prstGeom>
                    </p:spPr>
                  </p:pic>
                </p:oleObj>
              </mc:Fallback>
            </mc:AlternateContent>
          </a:graphicData>
        </a:graphic>
      </p:graphicFrame>
    </p:spTree>
    <p:extLst>
      <p:ext uri="{BB962C8B-B14F-4D97-AF65-F5344CB8AC3E}">
        <p14:creationId xmlns:p14="http://schemas.microsoft.com/office/powerpoint/2010/main" val="210280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5527964" y="141550"/>
            <a:ext cx="3794760" cy="968438"/>
          </a:xfrm>
        </p:spPr>
        <p:txBody>
          <a:bodyPr>
            <a:normAutofit/>
          </a:bodyPr>
          <a:lstStyle/>
          <a:p>
            <a:r>
              <a:rPr lang="en-US" dirty="0"/>
              <a:t>Canadian Western Trust Company</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27</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433592" y="1273094"/>
            <a:ext cx="4613570" cy="1938992"/>
          </a:xfrm>
          <a:prstGeom prst="rect">
            <a:avLst/>
          </a:prstGeom>
          <a:noFill/>
        </p:spPr>
        <p:txBody>
          <a:bodyPr wrap="square" rtlCol="0">
            <a:spAutoFit/>
          </a:bodyPr>
          <a:lstStyle/>
          <a:p>
            <a:r>
              <a:rPr lang="en-CA" sz="1000" b="0" dirty="0"/>
              <a:t>The bulk of revenues for CWB Trust come from their personal deposit and loan business which amounts to more than 30% of the bank’s book.  IMAC revenues are a small and declining portion of their total revenues.</a:t>
            </a:r>
          </a:p>
          <a:p>
            <a:r>
              <a:rPr lang="en-CA" sz="1000" b="0" dirty="0"/>
              <a:t>CWB Trust Services offers a wide variety of trustee and custodial solutions for individuals and businesses.  They provide comprehensive delivery of fiduciary expertise, safety of assets and dedicated service. They act as trustee for more than 1.5 million registered plan accounts with assets exceeding $90 billion in their Registered Plan Trust division and administer over $13 billion in custody assets through their Asset Servicing group.</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7AFE8D7D-E132-0140-AD6A-49E5B8519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98768"/>
            <a:ext cx="3989540" cy="539127"/>
          </a:xfrm>
          <a:prstGeom prst="rect">
            <a:avLst/>
          </a:prstGeom>
        </p:spPr>
      </p:pic>
      <p:graphicFrame>
        <p:nvGraphicFramePr>
          <p:cNvPr id="3" name="Object 2">
            <a:extLst>
              <a:ext uri="{FF2B5EF4-FFF2-40B4-BE49-F238E27FC236}">
                <a16:creationId xmlns:a16="http://schemas.microsoft.com/office/drawing/2014/main" id="{FB045218-65D7-097D-7722-F7A71642EC11}"/>
              </a:ext>
            </a:extLst>
          </p:cNvPr>
          <p:cNvGraphicFramePr>
            <a:graphicFrameLocks noChangeAspect="1"/>
          </p:cNvGraphicFramePr>
          <p:nvPr>
            <p:extLst>
              <p:ext uri="{D42A27DB-BD31-4B8C-83A1-F6EECF244321}">
                <p14:modId xmlns:p14="http://schemas.microsoft.com/office/powerpoint/2010/main" val="3654277567"/>
              </p:ext>
            </p:extLst>
          </p:nvPr>
        </p:nvGraphicFramePr>
        <p:xfrm>
          <a:off x="4495800" y="3429000"/>
          <a:ext cx="4267200" cy="2795588"/>
        </p:xfrm>
        <a:graphic>
          <a:graphicData uri="http://schemas.openxmlformats.org/presentationml/2006/ole">
            <mc:AlternateContent xmlns:mc="http://schemas.openxmlformats.org/markup-compatibility/2006">
              <mc:Choice xmlns:v="urn:schemas-microsoft-com:vml" Requires="v">
                <p:oleObj name="Macro-Enabled Worksheet" r:id="rId6" imgW="5543382" imgH="3633969" progId="Excel.SheetMacroEnabled.12">
                  <p:link updateAutomatic="1"/>
                </p:oleObj>
              </mc:Choice>
              <mc:Fallback>
                <p:oleObj name="Macro-Enabled Worksheet" r:id="rId6" imgW="5543382" imgH="3633969" progId="Excel.SheetMacroEnabled.12">
                  <p:link updateAutomatic="1"/>
                  <p:pic>
                    <p:nvPicPr>
                      <p:cNvPr id="3" name="Object 2">
                        <a:extLst>
                          <a:ext uri="{FF2B5EF4-FFF2-40B4-BE49-F238E27FC236}">
                            <a16:creationId xmlns:a16="http://schemas.microsoft.com/office/drawing/2014/main" id="{FB045218-65D7-097D-7722-F7A71642EC11}"/>
                          </a:ext>
                        </a:extLst>
                      </p:cNvPr>
                      <p:cNvPicPr/>
                      <p:nvPr/>
                    </p:nvPicPr>
                    <p:blipFill>
                      <a:blip r:embed="rId7"/>
                      <a:stretch>
                        <a:fillRect/>
                      </a:stretch>
                    </p:blipFill>
                    <p:spPr>
                      <a:xfrm>
                        <a:off x="4495800" y="3429000"/>
                        <a:ext cx="4267200" cy="27955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2678375-FFA8-DBEB-A100-C200A47A5654}"/>
              </a:ext>
            </a:extLst>
          </p:cNvPr>
          <p:cNvGraphicFramePr>
            <a:graphicFrameLocks noChangeAspect="1"/>
          </p:cNvGraphicFramePr>
          <p:nvPr>
            <p:extLst>
              <p:ext uri="{D42A27DB-BD31-4B8C-83A1-F6EECF244321}">
                <p14:modId xmlns:p14="http://schemas.microsoft.com/office/powerpoint/2010/main" val="2356244401"/>
              </p:ext>
            </p:extLst>
          </p:nvPr>
        </p:nvGraphicFramePr>
        <p:xfrm>
          <a:off x="84138" y="1174750"/>
          <a:ext cx="4210050" cy="2690813"/>
        </p:xfrm>
        <a:graphic>
          <a:graphicData uri="http://schemas.openxmlformats.org/presentationml/2006/ole">
            <mc:AlternateContent xmlns:mc="http://schemas.openxmlformats.org/markup-compatibility/2006">
              <mc:Choice xmlns:v="urn:schemas-microsoft-com:vml" Requires="v">
                <p:oleObj name="Macro-Enabled Worksheet" r:id="rId8" imgW="4210090" imgH="2690802" progId="Excel.SheetMacroEnabled.12">
                  <p:link updateAutomatic="1"/>
                </p:oleObj>
              </mc:Choice>
              <mc:Fallback>
                <p:oleObj name="Macro-Enabled Worksheet" r:id="rId8" imgW="4210090" imgH="2690802" progId="Excel.SheetMacroEnabled.12">
                  <p:link updateAutomatic="1"/>
                  <p:pic>
                    <p:nvPicPr>
                      <p:cNvPr id="6" name="Object 5">
                        <a:extLst>
                          <a:ext uri="{FF2B5EF4-FFF2-40B4-BE49-F238E27FC236}">
                            <a16:creationId xmlns:a16="http://schemas.microsoft.com/office/drawing/2014/main" id="{E2678375-FFA8-DBEB-A100-C200A47A5654}"/>
                          </a:ext>
                        </a:extLst>
                      </p:cNvPr>
                      <p:cNvPicPr/>
                      <p:nvPr/>
                    </p:nvPicPr>
                    <p:blipFill>
                      <a:blip r:embed="rId9"/>
                      <a:stretch>
                        <a:fillRect/>
                      </a:stretch>
                    </p:blipFill>
                    <p:spPr>
                      <a:xfrm>
                        <a:off x="84138" y="1174750"/>
                        <a:ext cx="4210050" cy="269081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E19D309-D418-5623-4156-FDF8185B1C1D}"/>
              </a:ext>
            </a:extLst>
          </p:cNvPr>
          <p:cNvGraphicFramePr>
            <a:graphicFrameLocks noChangeAspect="1"/>
          </p:cNvGraphicFramePr>
          <p:nvPr>
            <p:extLst>
              <p:ext uri="{D42A27DB-BD31-4B8C-83A1-F6EECF244321}">
                <p14:modId xmlns:p14="http://schemas.microsoft.com/office/powerpoint/2010/main" val="1005560764"/>
              </p:ext>
            </p:extLst>
          </p:nvPr>
        </p:nvGraphicFramePr>
        <p:xfrm>
          <a:off x="74613" y="3671888"/>
          <a:ext cx="4186237" cy="2714625"/>
        </p:xfrm>
        <a:graphic>
          <a:graphicData uri="http://schemas.openxmlformats.org/presentationml/2006/ole">
            <mc:AlternateContent xmlns:mc="http://schemas.openxmlformats.org/markup-compatibility/2006">
              <mc:Choice xmlns:v="urn:schemas-microsoft-com:vml" Requires="v">
                <p:oleObj name="Macro-Enabled Worksheet" r:id="rId10" imgW="4186219" imgH="2714689" progId="Excel.SheetMacroEnabled.12">
                  <p:link updateAutomatic="1"/>
                </p:oleObj>
              </mc:Choice>
              <mc:Fallback>
                <p:oleObj name="Macro-Enabled Worksheet" r:id="rId10" imgW="4186219" imgH="2714689" progId="Excel.SheetMacroEnabled.12">
                  <p:link updateAutomatic="1"/>
                  <p:pic>
                    <p:nvPicPr>
                      <p:cNvPr id="7" name="Object 6">
                        <a:extLst>
                          <a:ext uri="{FF2B5EF4-FFF2-40B4-BE49-F238E27FC236}">
                            <a16:creationId xmlns:a16="http://schemas.microsoft.com/office/drawing/2014/main" id="{DE19D309-D418-5623-4156-FDF8185B1C1D}"/>
                          </a:ext>
                        </a:extLst>
                      </p:cNvPr>
                      <p:cNvPicPr/>
                      <p:nvPr/>
                    </p:nvPicPr>
                    <p:blipFill>
                      <a:blip r:embed="rId11"/>
                      <a:stretch>
                        <a:fillRect/>
                      </a:stretch>
                    </p:blipFill>
                    <p:spPr>
                      <a:xfrm>
                        <a:off x="74613" y="3671888"/>
                        <a:ext cx="4186237" cy="2714625"/>
                      </a:xfrm>
                      <a:prstGeom prst="rect">
                        <a:avLst/>
                      </a:prstGeom>
                    </p:spPr>
                  </p:pic>
                </p:oleObj>
              </mc:Fallback>
            </mc:AlternateContent>
          </a:graphicData>
        </a:graphic>
      </p:graphicFrame>
    </p:spTree>
    <p:extLst>
      <p:ext uri="{BB962C8B-B14F-4D97-AF65-F5344CB8AC3E}">
        <p14:creationId xmlns:p14="http://schemas.microsoft.com/office/powerpoint/2010/main" val="312832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5527964" y="141550"/>
            <a:ext cx="3794760" cy="968438"/>
          </a:xfrm>
        </p:spPr>
        <p:txBody>
          <a:bodyPr>
            <a:normAutofit/>
          </a:bodyPr>
          <a:lstStyle/>
          <a:p>
            <a:r>
              <a:rPr lang="en-US" dirty="0"/>
              <a:t>HSBC Trust Canada</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28</a:t>
            </a:fld>
            <a:endParaRPr lang="en-US" dirty="0"/>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877451"/>
            <a:ext cx="4244006" cy="400110"/>
          </a:xfrm>
          <a:prstGeom prst="rect">
            <a:avLst/>
          </a:prstGeom>
          <a:noFill/>
        </p:spPr>
        <p:txBody>
          <a:bodyPr wrap="square" rtlCol="0">
            <a:spAutoFit/>
          </a:bodyPr>
          <a:lstStyle/>
          <a:p>
            <a:endParaRPr lang="en-CA" sz="1000" b="0" dirty="0"/>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B948F6D2-35B7-E544-A0A2-5C3D08632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04800"/>
            <a:ext cx="2922280" cy="868786"/>
          </a:xfrm>
          <a:prstGeom prst="rect">
            <a:avLst/>
          </a:prstGeom>
        </p:spPr>
      </p:pic>
      <p:graphicFrame>
        <p:nvGraphicFramePr>
          <p:cNvPr id="3" name="Object 2">
            <a:extLst>
              <a:ext uri="{FF2B5EF4-FFF2-40B4-BE49-F238E27FC236}">
                <a16:creationId xmlns:a16="http://schemas.microsoft.com/office/drawing/2014/main" id="{1A00E969-B9BC-ECA7-4873-D241E2B67986}"/>
              </a:ext>
            </a:extLst>
          </p:cNvPr>
          <p:cNvGraphicFramePr>
            <a:graphicFrameLocks noChangeAspect="1"/>
          </p:cNvGraphicFramePr>
          <p:nvPr>
            <p:extLst>
              <p:ext uri="{D42A27DB-BD31-4B8C-83A1-F6EECF244321}">
                <p14:modId xmlns:p14="http://schemas.microsoft.com/office/powerpoint/2010/main" val="3928550449"/>
              </p:ext>
            </p:extLst>
          </p:nvPr>
        </p:nvGraphicFramePr>
        <p:xfrm>
          <a:off x="4354513" y="3436938"/>
          <a:ext cx="4702175" cy="2741612"/>
        </p:xfrm>
        <a:graphic>
          <a:graphicData uri="http://schemas.openxmlformats.org/presentationml/2006/ole">
            <mc:AlternateContent xmlns:mc="http://schemas.openxmlformats.org/markup-compatibility/2006">
              <mc:Choice xmlns:v="urn:schemas-microsoft-com:vml" Requires="v">
                <p:oleObj name="Macro-Enabled Worksheet" r:id="rId6" imgW="5543382" imgH="3233663" progId="Excel.SheetMacroEnabled.12">
                  <p:link updateAutomatic="1"/>
                </p:oleObj>
              </mc:Choice>
              <mc:Fallback>
                <p:oleObj name="Macro-Enabled Worksheet" r:id="rId6" imgW="5543382" imgH="3233663" progId="Excel.SheetMacroEnabled.12">
                  <p:link updateAutomatic="1"/>
                  <p:pic>
                    <p:nvPicPr>
                      <p:cNvPr id="3" name="Object 2">
                        <a:extLst>
                          <a:ext uri="{FF2B5EF4-FFF2-40B4-BE49-F238E27FC236}">
                            <a16:creationId xmlns:a16="http://schemas.microsoft.com/office/drawing/2014/main" id="{1A00E969-B9BC-ECA7-4873-D241E2B67986}"/>
                          </a:ext>
                        </a:extLst>
                      </p:cNvPr>
                      <p:cNvPicPr/>
                      <p:nvPr/>
                    </p:nvPicPr>
                    <p:blipFill>
                      <a:blip r:embed="rId7"/>
                      <a:stretch>
                        <a:fillRect/>
                      </a:stretch>
                    </p:blipFill>
                    <p:spPr>
                      <a:xfrm>
                        <a:off x="4354513" y="3436938"/>
                        <a:ext cx="4702175" cy="274161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19FA670-1B04-14CE-2F74-DCD6F32EFFBA}"/>
              </a:ext>
            </a:extLst>
          </p:cNvPr>
          <p:cNvGraphicFramePr>
            <a:graphicFrameLocks noChangeAspect="1"/>
          </p:cNvGraphicFramePr>
          <p:nvPr>
            <p:extLst>
              <p:ext uri="{D42A27DB-BD31-4B8C-83A1-F6EECF244321}">
                <p14:modId xmlns:p14="http://schemas.microsoft.com/office/powerpoint/2010/main" val="442244641"/>
              </p:ext>
            </p:extLst>
          </p:nvPr>
        </p:nvGraphicFramePr>
        <p:xfrm>
          <a:off x="85725" y="1355725"/>
          <a:ext cx="4162425" cy="2281238"/>
        </p:xfrm>
        <a:graphic>
          <a:graphicData uri="http://schemas.openxmlformats.org/presentationml/2006/ole">
            <mc:AlternateContent xmlns:mc="http://schemas.openxmlformats.org/markup-compatibility/2006">
              <mc:Choice xmlns:v="urn:schemas-microsoft-com:vml" Requires="v">
                <p:oleObj name="Macro-Enabled Worksheet" r:id="rId8" imgW="4162734" imgH="2281248" progId="Excel.SheetMacroEnabled.12">
                  <p:link updateAutomatic="1"/>
                </p:oleObj>
              </mc:Choice>
              <mc:Fallback>
                <p:oleObj name="Macro-Enabled Worksheet" r:id="rId8" imgW="4162734" imgH="2281248" progId="Excel.SheetMacroEnabled.12">
                  <p:link updateAutomatic="1"/>
                  <p:pic>
                    <p:nvPicPr>
                      <p:cNvPr id="5" name="Object 4">
                        <a:extLst>
                          <a:ext uri="{FF2B5EF4-FFF2-40B4-BE49-F238E27FC236}">
                            <a16:creationId xmlns:a16="http://schemas.microsoft.com/office/drawing/2014/main" id="{C19FA670-1B04-14CE-2F74-DCD6F32EFFBA}"/>
                          </a:ext>
                        </a:extLst>
                      </p:cNvPr>
                      <p:cNvPicPr/>
                      <p:nvPr/>
                    </p:nvPicPr>
                    <p:blipFill>
                      <a:blip r:embed="rId9"/>
                      <a:stretch>
                        <a:fillRect/>
                      </a:stretch>
                    </p:blipFill>
                    <p:spPr>
                      <a:xfrm>
                        <a:off x="85725" y="1355725"/>
                        <a:ext cx="4162425" cy="228123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C1739A0-D029-FD51-C51F-59C1C075BD52}"/>
              </a:ext>
            </a:extLst>
          </p:cNvPr>
          <p:cNvGraphicFramePr>
            <a:graphicFrameLocks noChangeAspect="1"/>
          </p:cNvGraphicFramePr>
          <p:nvPr>
            <p:extLst>
              <p:ext uri="{D42A27DB-BD31-4B8C-83A1-F6EECF244321}">
                <p14:modId xmlns:p14="http://schemas.microsoft.com/office/powerpoint/2010/main" val="2221271557"/>
              </p:ext>
            </p:extLst>
          </p:nvPr>
        </p:nvGraphicFramePr>
        <p:xfrm>
          <a:off x="85725" y="3919538"/>
          <a:ext cx="4210050" cy="2286000"/>
        </p:xfrm>
        <a:graphic>
          <a:graphicData uri="http://schemas.openxmlformats.org/presentationml/2006/ole">
            <mc:AlternateContent xmlns:mc="http://schemas.openxmlformats.org/markup-compatibility/2006">
              <mc:Choice xmlns:v="urn:schemas-microsoft-com:vml" Requires="v">
                <p:oleObj name="Macro-Enabled Worksheet" r:id="rId10" imgW="4210090" imgH="2286257" progId="Excel.SheetMacroEnabled.12">
                  <p:link updateAutomatic="1"/>
                </p:oleObj>
              </mc:Choice>
              <mc:Fallback>
                <p:oleObj name="Macro-Enabled Worksheet" r:id="rId10" imgW="4210090" imgH="2286257" progId="Excel.SheetMacroEnabled.12">
                  <p:link updateAutomatic="1"/>
                  <p:pic>
                    <p:nvPicPr>
                      <p:cNvPr id="7" name="Object 6">
                        <a:extLst>
                          <a:ext uri="{FF2B5EF4-FFF2-40B4-BE49-F238E27FC236}">
                            <a16:creationId xmlns:a16="http://schemas.microsoft.com/office/drawing/2014/main" id="{6C1739A0-D029-FD51-C51F-59C1C075BD52}"/>
                          </a:ext>
                        </a:extLst>
                      </p:cNvPr>
                      <p:cNvPicPr/>
                      <p:nvPr/>
                    </p:nvPicPr>
                    <p:blipFill>
                      <a:blip r:embed="rId11"/>
                      <a:stretch>
                        <a:fillRect/>
                      </a:stretch>
                    </p:blipFill>
                    <p:spPr>
                      <a:xfrm>
                        <a:off x="85725" y="3919538"/>
                        <a:ext cx="4210050" cy="2286000"/>
                      </a:xfrm>
                      <a:prstGeom prst="rect">
                        <a:avLst/>
                      </a:prstGeom>
                    </p:spPr>
                  </p:pic>
                </p:oleObj>
              </mc:Fallback>
            </mc:AlternateContent>
          </a:graphicData>
        </a:graphic>
      </p:graphicFrame>
    </p:spTree>
    <p:extLst>
      <p:ext uri="{BB962C8B-B14F-4D97-AF65-F5344CB8AC3E}">
        <p14:creationId xmlns:p14="http://schemas.microsoft.com/office/powerpoint/2010/main" val="406783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5527964" y="141550"/>
            <a:ext cx="3794760" cy="968438"/>
          </a:xfrm>
        </p:spPr>
        <p:txBody>
          <a:bodyPr>
            <a:noAutofit/>
          </a:bodyPr>
          <a:lstStyle/>
          <a:p>
            <a:r>
              <a:rPr lang="en-US" sz="1800" dirty="0"/>
              <a:t>Includes:</a:t>
            </a:r>
            <a:br>
              <a:rPr lang="en-US" sz="1800" dirty="0"/>
            </a:br>
            <a:r>
              <a:rPr lang="en-US" sz="1800" dirty="0"/>
              <a:t>B2B Trust</a:t>
            </a:r>
            <a:br>
              <a:rPr lang="en-US" sz="1800" dirty="0"/>
            </a:br>
            <a:r>
              <a:rPr lang="en-US" sz="1800" dirty="0"/>
              <a:t>Laurentian Trust</a:t>
            </a:r>
            <a:br>
              <a:rPr lang="en-US" sz="1800" dirty="0"/>
            </a:br>
            <a:r>
              <a:rPr lang="en-US" sz="1800" dirty="0"/>
              <a:t>LBC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29</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1384995"/>
          </a:xfrm>
          <a:prstGeom prst="rect">
            <a:avLst/>
          </a:prstGeom>
          <a:noFill/>
        </p:spPr>
        <p:txBody>
          <a:bodyPr wrap="square" rtlCol="0">
            <a:spAutoFit/>
          </a:bodyPr>
          <a:lstStyle/>
          <a:p>
            <a:r>
              <a:rPr lang="en-CA" b="0" dirty="0"/>
              <a:t>Laurentian Trust is a wholly owned subsidiary of Laurentian Bank offering depository and trust services to individuals. It also covers estate services such as estate planning and estate settlement. </a:t>
            </a:r>
          </a:p>
          <a:p>
            <a:endParaRPr lang="en-CA" b="0" dirty="0"/>
          </a:p>
          <a:p>
            <a:r>
              <a:rPr lang="en-CA" b="0" dirty="0"/>
              <a:t>Despite it’s mission, Laurentian does not appear to be actively engaged in the fiduciary business. </a:t>
            </a:r>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a:extLst>
              <a:ext uri="{FF2B5EF4-FFF2-40B4-BE49-F238E27FC236}">
                <a16:creationId xmlns:a16="http://schemas.microsoft.com/office/drawing/2014/main" id="{6111F0EC-83D7-4942-A341-A216E6FDB7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298882"/>
            <a:ext cx="2484684" cy="811105"/>
          </a:xfrm>
          <a:prstGeom prst="rect">
            <a:avLst/>
          </a:prstGeom>
          <a:effectLst>
            <a:outerShdw blurRad="76200" dist="38100" dir="2700000" algn="tl" rotWithShape="0">
              <a:schemeClr val="tx2">
                <a:lumMod val="60000"/>
                <a:lumOff val="40000"/>
                <a:alpha val="40000"/>
              </a:schemeClr>
            </a:outerShdw>
          </a:effectLst>
        </p:spPr>
      </p:pic>
      <p:graphicFrame>
        <p:nvGraphicFramePr>
          <p:cNvPr id="3" name="Object 2">
            <a:extLst>
              <a:ext uri="{FF2B5EF4-FFF2-40B4-BE49-F238E27FC236}">
                <a16:creationId xmlns:a16="http://schemas.microsoft.com/office/drawing/2014/main" id="{A3ACA258-355E-028F-7725-374B18CF8FDA}"/>
              </a:ext>
            </a:extLst>
          </p:cNvPr>
          <p:cNvGraphicFramePr>
            <a:graphicFrameLocks noChangeAspect="1"/>
          </p:cNvGraphicFramePr>
          <p:nvPr>
            <p:extLst>
              <p:ext uri="{D42A27DB-BD31-4B8C-83A1-F6EECF244321}">
                <p14:modId xmlns:p14="http://schemas.microsoft.com/office/powerpoint/2010/main" val="433674464"/>
              </p:ext>
            </p:extLst>
          </p:nvPr>
        </p:nvGraphicFramePr>
        <p:xfrm>
          <a:off x="4491038" y="3814763"/>
          <a:ext cx="4500562" cy="2300287"/>
        </p:xfrm>
        <a:graphic>
          <a:graphicData uri="http://schemas.openxmlformats.org/presentationml/2006/ole">
            <mc:AlternateContent xmlns:mc="http://schemas.openxmlformats.org/markup-compatibility/2006">
              <mc:Choice xmlns:v="urn:schemas-microsoft-com:vml" Requires="v">
                <p:oleObj name="Macro-Enabled Worksheet" r:id="rId6" imgW="5543382" imgH="2833741" progId="Excel.SheetMacroEnabled.12">
                  <p:link updateAutomatic="1"/>
                </p:oleObj>
              </mc:Choice>
              <mc:Fallback>
                <p:oleObj name="Macro-Enabled Worksheet" r:id="rId6" imgW="5543382" imgH="2833741" progId="Excel.SheetMacroEnabled.12">
                  <p:link updateAutomatic="1"/>
                  <p:pic>
                    <p:nvPicPr>
                      <p:cNvPr id="3" name="Object 2">
                        <a:extLst>
                          <a:ext uri="{FF2B5EF4-FFF2-40B4-BE49-F238E27FC236}">
                            <a16:creationId xmlns:a16="http://schemas.microsoft.com/office/drawing/2014/main" id="{A3ACA258-355E-028F-7725-374B18CF8FDA}"/>
                          </a:ext>
                        </a:extLst>
                      </p:cNvPr>
                      <p:cNvPicPr/>
                      <p:nvPr/>
                    </p:nvPicPr>
                    <p:blipFill>
                      <a:blip r:embed="rId7"/>
                      <a:stretch>
                        <a:fillRect/>
                      </a:stretch>
                    </p:blipFill>
                    <p:spPr>
                      <a:xfrm>
                        <a:off x="4491038" y="3814763"/>
                        <a:ext cx="4500562" cy="230028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6EE709F-8223-C7F4-3CDB-E1FFC8300B6D}"/>
              </a:ext>
            </a:extLst>
          </p:cNvPr>
          <p:cNvGraphicFramePr>
            <a:graphicFrameLocks noChangeAspect="1"/>
          </p:cNvGraphicFramePr>
          <p:nvPr>
            <p:extLst>
              <p:ext uri="{D42A27DB-BD31-4B8C-83A1-F6EECF244321}">
                <p14:modId xmlns:p14="http://schemas.microsoft.com/office/powerpoint/2010/main" val="1856497617"/>
              </p:ext>
            </p:extLst>
          </p:nvPr>
        </p:nvGraphicFramePr>
        <p:xfrm>
          <a:off x="136525" y="1262063"/>
          <a:ext cx="4186238" cy="2533650"/>
        </p:xfrm>
        <a:graphic>
          <a:graphicData uri="http://schemas.openxmlformats.org/presentationml/2006/ole">
            <mc:AlternateContent xmlns:mc="http://schemas.openxmlformats.org/markup-compatibility/2006">
              <mc:Choice xmlns:v="urn:schemas-microsoft-com:vml" Requires="v">
                <p:oleObj name="Macro-Enabled Worksheet" r:id="rId8" imgW="4186219" imgH="2533607" progId="Excel.SheetMacroEnabled.12">
                  <p:link updateAutomatic="1"/>
                </p:oleObj>
              </mc:Choice>
              <mc:Fallback>
                <p:oleObj name="Macro-Enabled Worksheet" r:id="rId8" imgW="4186219" imgH="2533607" progId="Excel.SheetMacroEnabled.12">
                  <p:link updateAutomatic="1"/>
                  <p:pic>
                    <p:nvPicPr>
                      <p:cNvPr id="5" name="Object 4">
                        <a:extLst>
                          <a:ext uri="{FF2B5EF4-FFF2-40B4-BE49-F238E27FC236}">
                            <a16:creationId xmlns:a16="http://schemas.microsoft.com/office/drawing/2014/main" id="{56EE709F-8223-C7F4-3CDB-E1FFC8300B6D}"/>
                          </a:ext>
                        </a:extLst>
                      </p:cNvPr>
                      <p:cNvPicPr/>
                      <p:nvPr/>
                    </p:nvPicPr>
                    <p:blipFill>
                      <a:blip r:embed="rId9"/>
                      <a:stretch>
                        <a:fillRect/>
                      </a:stretch>
                    </p:blipFill>
                    <p:spPr>
                      <a:xfrm>
                        <a:off x="136525" y="1262063"/>
                        <a:ext cx="4186238" cy="25336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9F421C9-429F-AC78-2CA8-D15401EB27F9}"/>
              </a:ext>
            </a:extLst>
          </p:cNvPr>
          <p:cNvGraphicFramePr>
            <a:graphicFrameLocks noChangeAspect="1"/>
          </p:cNvGraphicFramePr>
          <p:nvPr>
            <p:extLst>
              <p:ext uri="{D42A27DB-BD31-4B8C-83A1-F6EECF244321}">
                <p14:modId xmlns:p14="http://schemas.microsoft.com/office/powerpoint/2010/main" val="2847931577"/>
              </p:ext>
            </p:extLst>
          </p:nvPr>
        </p:nvGraphicFramePr>
        <p:xfrm>
          <a:off x="122238" y="4048125"/>
          <a:ext cx="4200525" cy="2100263"/>
        </p:xfrm>
        <a:graphic>
          <a:graphicData uri="http://schemas.openxmlformats.org/presentationml/2006/ole">
            <mc:AlternateContent xmlns:mc="http://schemas.openxmlformats.org/markup-compatibility/2006">
              <mc:Choice xmlns:v="urn:schemas-microsoft-com:vml" Requires="v">
                <p:oleObj name="Macro-Enabled Worksheet" r:id="rId10" imgW="4200465" imgH="2100551" progId="Excel.SheetMacroEnabled.12">
                  <p:link updateAutomatic="1"/>
                </p:oleObj>
              </mc:Choice>
              <mc:Fallback>
                <p:oleObj name="Macro-Enabled Worksheet" r:id="rId10" imgW="4200465" imgH="2100551" progId="Excel.SheetMacroEnabled.12">
                  <p:link updateAutomatic="1"/>
                  <p:pic>
                    <p:nvPicPr>
                      <p:cNvPr id="6" name="Object 5">
                        <a:extLst>
                          <a:ext uri="{FF2B5EF4-FFF2-40B4-BE49-F238E27FC236}">
                            <a16:creationId xmlns:a16="http://schemas.microsoft.com/office/drawing/2014/main" id="{29F421C9-429F-AC78-2CA8-D15401EB27F9}"/>
                          </a:ext>
                        </a:extLst>
                      </p:cNvPr>
                      <p:cNvPicPr/>
                      <p:nvPr/>
                    </p:nvPicPr>
                    <p:blipFill>
                      <a:blip r:embed="rId11"/>
                      <a:stretch>
                        <a:fillRect/>
                      </a:stretch>
                    </p:blipFill>
                    <p:spPr>
                      <a:xfrm>
                        <a:off x="122238" y="4048125"/>
                        <a:ext cx="4200525" cy="2100263"/>
                      </a:xfrm>
                      <a:prstGeom prst="rect">
                        <a:avLst/>
                      </a:prstGeom>
                    </p:spPr>
                  </p:pic>
                </p:oleObj>
              </mc:Fallback>
            </mc:AlternateContent>
          </a:graphicData>
        </a:graphic>
      </p:graphicFrame>
    </p:spTree>
    <p:extLst>
      <p:ext uri="{BB962C8B-B14F-4D97-AF65-F5344CB8AC3E}">
        <p14:creationId xmlns:p14="http://schemas.microsoft.com/office/powerpoint/2010/main" val="63210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94E35-970A-F74E-A3BB-554C660D935C}"/>
              </a:ext>
            </a:extLst>
          </p:cNvPr>
          <p:cNvSpPr>
            <a:spLocks noGrp="1"/>
          </p:cNvSpPr>
          <p:nvPr>
            <p:ph type="title"/>
          </p:nvPr>
        </p:nvSpPr>
        <p:spPr/>
        <p:txBody>
          <a:bodyPr/>
          <a:lstStyle/>
          <a:p>
            <a:r>
              <a:rPr lang="en-US" dirty="0"/>
              <a:t>Trust Overview</a:t>
            </a:r>
          </a:p>
        </p:txBody>
      </p:sp>
      <p:sp>
        <p:nvSpPr>
          <p:cNvPr id="3" name="Content Placeholder 2">
            <a:extLst>
              <a:ext uri="{FF2B5EF4-FFF2-40B4-BE49-F238E27FC236}">
                <a16:creationId xmlns:a16="http://schemas.microsoft.com/office/drawing/2014/main" id="{335C07C9-A1BB-2B4F-BA75-BC953D692EE2}"/>
              </a:ext>
            </a:extLst>
          </p:cNvPr>
          <p:cNvSpPr>
            <a:spLocks noGrp="1"/>
          </p:cNvSpPr>
          <p:nvPr>
            <p:ph idx="4294967295"/>
          </p:nvPr>
        </p:nvSpPr>
        <p:spPr>
          <a:xfrm>
            <a:off x="822959" y="1371600"/>
            <a:ext cx="7543801" cy="4023360"/>
          </a:xfrm>
        </p:spPr>
        <p:txBody>
          <a:bodyPr/>
          <a:lstStyle/>
          <a:p>
            <a:r>
              <a:rPr lang="en-US" dirty="0"/>
              <a:t>There are 42 Trust Companies operating in Canada</a:t>
            </a:r>
          </a:p>
          <a:p>
            <a:pPr lvl="1"/>
            <a:r>
              <a:rPr lang="en-US" dirty="0"/>
              <a:t>Of which, 28 have Investment Management and Custodial Services (IM&amp;C) Revenue</a:t>
            </a:r>
          </a:p>
          <a:p>
            <a:pPr lvl="1"/>
            <a:r>
              <a:rPr lang="en-US" dirty="0"/>
              <a:t>16 have more than 50% of their revenue from IM&amp;C.  </a:t>
            </a:r>
          </a:p>
          <a:p>
            <a:pPr lvl="1"/>
            <a:r>
              <a:rPr lang="en-US" dirty="0"/>
              <a:t>Total Annual to Q3, 2022 IM&amp;C Revenue = $1.415B.</a:t>
            </a:r>
          </a:p>
        </p:txBody>
      </p:sp>
      <p:sp>
        <p:nvSpPr>
          <p:cNvPr id="4" name="Slide Number Placeholder 3">
            <a:extLst>
              <a:ext uri="{FF2B5EF4-FFF2-40B4-BE49-F238E27FC236}">
                <a16:creationId xmlns:a16="http://schemas.microsoft.com/office/drawing/2014/main" id="{8E4B95B9-CC34-B742-8839-9B9D555F0894}"/>
              </a:ext>
            </a:extLst>
          </p:cNvPr>
          <p:cNvSpPr>
            <a:spLocks noGrp="1"/>
          </p:cNvSpPr>
          <p:nvPr>
            <p:ph type="sldNum" sz="quarter" idx="12"/>
          </p:nvPr>
        </p:nvSpPr>
        <p:spPr/>
        <p:txBody>
          <a:bodyPr/>
          <a:lstStyle/>
          <a:p>
            <a:pPr>
              <a:defRPr/>
            </a:pPr>
            <a:fld id="{26AC1CB0-86DE-438A-B358-040B7861E3ED}" type="slidenum">
              <a:rPr lang="en-US" smtClean="0"/>
              <a:pPr>
                <a:defRPr/>
              </a:pPr>
              <a:t>3</a:t>
            </a:fld>
            <a:endParaRPr lang="en-US"/>
          </a:p>
        </p:txBody>
      </p:sp>
    </p:spTree>
    <p:extLst>
      <p:ext uri="{BB962C8B-B14F-4D97-AF65-F5344CB8AC3E}">
        <p14:creationId xmlns:p14="http://schemas.microsoft.com/office/powerpoint/2010/main" val="381205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30</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1015663"/>
          </a:xfrm>
          <a:prstGeom prst="rect">
            <a:avLst/>
          </a:prstGeom>
          <a:noFill/>
        </p:spPr>
        <p:txBody>
          <a:bodyPr wrap="square" rtlCol="0">
            <a:spAutoFit/>
          </a:bodyPr>
          <a:lstStyle/>
          <a:p>
            <a:r>
              <a:rPr lang="en-CA" b="0" dirty="0"/>
              <a:t>FNB Trust is the Trust arm of First Nations Bank serving northern First Nations communities.</a:t>
            </a:r>
          </a:p>
          <a:p>
            <a:endParaRPr lang="en-CA" b="0" dirty="0"/>
          </a:p>
          <a:p>
            <a:r>
              <a:rPr lang="en-CA" b="0" dirty="0"/>
              <a:t>FNB Trust started reporting results in September 2021.</a:t>
            </a:r>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descr="Logo&#10;&#10;Description automatically generated">
            <a:extLst>
              <a:ext uri="{FF2B5EF4-FFF2-40B4-BE49-F238E27FC236}">
                <a16:creationId xmlns:a16="http://schemas.microsoft.com/office/drawing/2014/main" id="{10108A1A-883D-43FE-9CC8-84C2AB0DB7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76689"/>
            <a:ext cx="2724150" cy="1285875"/>
          </a:xfrm>
          <a:prstGeom prst="rect">
            <a:avLst/>
          </a:prstGeom>
        </p:spPr>
      </p:pic>
      <p:graphicFrame>
        <p:nvGraphicFramePr>
          <p:cNvPr id="2" name="Object 1">
            <a:extLst>
              <a:ext uri="{FF2B5EF4-FFF2-40B4-BE49-F238E27FC236}">
                <a16:creationId xmlns:a16="http://schemas.microsoft.com/office/drawing/2014/main" id="{E5EA0060-FC94-FCB6-DD79-AE3692E9545E}"/>
              </a:ext>
            </a:extLst>
          </p:cNvPr>
          <p:cNvGraphicFramePr>
            <a:graphicFrameLocks noChangeAspect="1"/>
          </p:cNvGraphicFramePr>
          <p:nvPr>
            <p:extLst>
              <p:ext uri="{D42A27DB-BD31-4B8C-83A1-F6EECF244321}">
                <p14:modId xmlns:p14="http://schemas.microsoft.com/office/powerpoint/2010/main" val="2900624121"/>
              </p:ext>
            </p:extLst>
          </p:nvPr>
        </p:nvGraphicFramePr>
        <p:xfrm>
          <a:off x="3505200" y="3224213"/>
          <a:ext cx="5543550" cy="2833687"/>
        </p:xfrm>
        <a:graphic>
          <a:graphicData uri="http://schemas.openxmlformats.org/presentationml/2006/ole">
            <mc:AlternateContent xmlns:mc="http://schemas.openxmlformats.org/markup-compatibility/2006">
              <mc:Choice xmlns:v="urn:schemas-microsoft-com:vml" Requires="v">
                <p:oleObj name="Macro-Enabled Worksheet" r:id="rId6" imgW="5543382" imgH="2833741" progId="Excel.SheetMacroEnabled.12">
                  <p:link updateAutomatic="1"/>
                </p:oleObj>
              </mc:Choice>
              <mc:Fallback>
                <p:oleObj name="Macro-Enabled Worksheet" r:id="rId6" imgW="5543382" imgH="2833741" progId="Excel.SheetMacroEnabled.12">
                  <p:link updateAutomatic="1"/>
                  <p:pic>
                    <p:nvPicPr>
                      <p:cNvPr id="2" name="Object 1">
                        <a:extLst>
                          <a:ext uri="{FF2B5EF4-FFF2-40B4-BE49-F238E27FC236}">
                            <a16:creationId xmlns:a16="http://schemas.microsoft.com/office/drawing/2014/main" id="{E5EA0060-FC94-FCB6-DD79-AE3692E9545E}"/>
                          </a:ext>
                        </a:extLst>
                      </p:cNvPr>
                      <p:cNvPicPr/>
                      <p:nvPr/>
                    </p:nvPicPr>
                    <p:blipFill>
                      <a:blip r:embed="rId7"/>
                      <a:stretch>
                        <a:fillRect/>
                      </a:stretch>
                    </p:blipFill>
                    <p:spPr>
                      <a:xfrm>
                        <a:off x="3505200" y="3224213"/>
                        <a:ext cx="5543550" cy="2833687"/>
                      </a:xfrm>
                      <a:prstGeom prst="rect">
                        <a:avLst/>
                      </a:prstGeom>
                    </p:spPr>
                  </p:pic>
                </p:oleObj>
              </mc:Fallback>
            </mc:AlternateContent>
          </a:graphicData>
        </a:graphic>
      </p:graphicFrame>
    </p:spTree>
    <p:extLst>
      <p:ext uri="{BB962C8B-B14F-4D97-AF65-F5344CB8AC3E}">
        <p14:creationId xmlns:p14="http://schemas.microsoft.com/office/powerpoint/2010/main" val="150689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p:txBody>
          <a:bodyPr/>
          <a:lstStyle/>
          <a:p>
            <a:r>
              <a:rPr lang="en-US" dirty="0"/>
              <a:t>Insurance Owned Trusts</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31</a:t>
            </a:fld>
            <a:endParaRPr lang="en-US"/>
          </a:p>
        </p:txBody>
      </p:sp>
      <p:sp>
        <p:nvSpPr>
          <p:cNvPr id="6" name="TextBox 5">
            <a:extLst>
              <a:ext uri="{FF2B5EF4-FFF2-40B4-BE49-F238E27FC236}">
                <a16:creationId xmlns:a16="http://schemas.microsoft.com/office/drawing/2014/main" id="{139860E4-2F6F-2A4A-8532-D468EC943E03}"/>
              </a:ext>
            </a:extLst>
          </p:cNvPr>
          <p:cNvSpPr txBox="1"/>
          <p:nvPr/>
        </p:nvSpPr>
        <p:spPr>
          <a:xfrm>
            <a:off x="457200" y="1358624"/>
            <a:ext cx="8138160" cy="830997"/>
          </a:xfrm>
          <a:prstGeom prst="rect">
            <a:avLst/>
          </a:prstGeom>
          <a:noFill/>
        </p:spPr>
        <p:txBody>
          <a:bodyPr wrap="square" rtlCol="0">
            <a:spAutoFit/>
          </a:bodyPr>
          <a:lstStyle/>
          <a:p>
            <a:pPr marL="171450" indent="-171450">
              <a:buFont typeface="Arial" panose="020B0604020202020204" pitchFamily="34" charset="0"/>
              <a:buChar char="•"/>
            </a:pPr>
            <a:r>
              <a:rPr lang="en-US" b="0" dirty="0"/>
              <a:t>Insurance owned trusts are primarily engaged in supporting the estates and trust needs of their clients as well as being trustee for registered plans for their own portfolio and for mutual funds and brokerages.</a:t>
            </a:r>
          </a:p>
          <a:p>
            <a:pPr marL="171450" indent="-171450">
              <a:buFont typeface="Arial" panose="020B0604020202020204" pitchFamily="34" charset="0"/>
              <a:buChar char="•"/>
            </a:pPr>
            <a:r>
              <a:rPr lang="en-US" b="0" dirty="0"/>
              <a:t>IMAC share is modest at only .3%</a:t>
            </a:r>
          </a:p>
        </p:txBody>
      </p:sp>
      <p:graphicFrame>
        <p:nvGraphicFramePr>
          <p:cNvPr id="3" name="Object 2">
            <a:extLst>
              <a:ext uri="{FF2B5EF4-FFF2-40B4-BE49-F238E27FC236}">
                <a16:creationId xmlns:a16="http://schemas.microsoft.com/office/drawing/2014/main" id="{083769EA-34F8-A15B-85AF-0C76DBE18052}"/>
              </a:ext>
            </a:extLst>
          </p:cNvPr>
          <p:cNvGraphicFramePr>
            <a:graphicFrameLocks noChangeAspect="1"/>
          </p:cNvGraphicFramePr>
          <p:nvPr>
            <p:extLst>
              <p:ext uri="{D42A27DB-BD31-4B8C-83A1-F6EECF244321}">
                <p14:modId xmlns:p14="http://schemas.microsoft.com/office/powerpoint/2010/main" val="3275851273"/>
              </p:ext>
            </p:extLst>
          </p:nvPr>
        </p:nvGraphicFramePr>
        <p:xfrm>
          <a:off x="4265613" y="3124200"/>
          <a:ext cx="4783137" cy="3135313"/>
        </p:xfrm>
        <a:graphic>
          <a:graphicData uri="http://schemas.openxmlformats.org/presentationml/2006/ole">
            <mc:AlternateContent xmlns:mc="http://schemas.openxmlformats.org/markup-compatibility/2006">
              <mc:Choice xmlns:v="urn:schemas-microsoft-com:vml" Requires="v">
                <p:oleObj name="Macro-Enabled Worksheet" r:id="rId3" imgW="5543382" imgH="3633969" progId="Excel.SheetMacroEnabled.12">
                  <p:link updateAutomatic="1"/>
                </p:oleObj>
              </mc:Choice>
              <mc:Fallback>
                <p:oleObj name="Macro-Enabled Worksheet" r:id="rId3" imgW="5543382" imgH="3633969" progId="Excel.SheetMacroEnabled.12">
                  <p:link updateAutomatic="1"/>
                  <p:pic>
                    <p:nvPicPr>
                      <p:cNvPr id="3" name="Object 2">
                        <a:extLst>
                          <a:ext uri="{FF2B5EF4-FFF2-40B4-BE49-F238E27FC236}">
                            <a16:creationId xmlns:a16="http://schemas.microsoft.com/office/drawing/2014/main" id="{083769EA-34F8-A15B-85AF-0C76DBE18052}"/>
                          </a:ext>
                        </a:extLst>
                      </p:cNvPr>
                      <p:cNvPicPr/>
                      <p:nvPr/>
                    </p:nvPicPr>
                    <p:blipFill>
                      <a:blip r:embed="rId4"/>
                      <a:stretch>
                        <a:fillRect/>
                      </a:stretch>
                    </p:blipFill>
                    <p:spPr>
                      <a:xfrm>
                        <a:off x="4265613" y="3124200"/>
                        <a:ext cx="4783137" cy="313531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8125F6E-E01C-B08B-71F7-B8BC332BE7D8}"/>
              </a:ext>
            </a:extLst>
          </p:cNvPr>
          <p:cNvGraphicFramePr>
            <a:graphicFrameLocks noChangeAspect="1"/>
          </p:cNvGraphicFramePr>
          <p:nvPr>
            <p:extLst>
              <p:ext uri="{D42A27DB-BD31-4B8C-83A1-F6EECF244321}">
                <p14:modId xmlns:p14="http://schemas.microsoft.com/office/powerpoint/2010/main" val="2147239479"/>
              </p:ext>
            </p:extLst>
          </p:nvPr>
        </p:nvGraphicFramePr>
        <p:xfrm>
          <a:off x="95250" y="3548063"/>
          <a:ext cx="4157663" cy="2709862"/>
        </p:xfrm>
        <a:graphic>
          <a:graphicData uri="http://schemas.openxmlformats.org/presentationml/2006/ole">
            <mc:AlternateContent xmlns:mc="http://schemas.openxmlformats.org/markup-compatibility/2006">
              <mc:Choice xmlns:v="urn:schemas-microsoft-com:vml" Requires="v">
                <p:oleObj name="Macro-Enabled Worksheet" r:id="rId5" imgW="4157729" imgH="2710066" progId="Excel.SheetMacroEnabled.12">
                  <p:link updateAutomatic="1"/>
                </p:oleObj>
              </mc:Choice>
              <mc:Fallback>
                <p:oleObj name="Macro-Enabled Worksheet" r:id="rId5" imgW="4157729" imgH="2710066" progId="Excel.SheetMacroEnabled.12">
                  <p:link updateAutomatic="1"/>
                  <p:pic>
                    <p:nvPicPr>
                      <p:cNvPr id="5" name="Object 4">
                        <a:extLst>
                          <a:ext uri="{FF2B5EF4-FFF2-40B4-BE49-F238E27FC236}">
                            <a16:creationId xmlns:a16="http://schemas.microsoft.com/office/drawing/2014/main" id="{E8125F6E-E01C-B08B-71F7-B8BC332BE7D8}"/>
                          </a:ext>
                        </a:extLst>
                      </p:cNvPr>
                      <p:cNvPicPr/>
                      <p:nvPr/>
                    </p:nvPicPr>
                    <p:blipFill>
                      <a:blip r:embed="rId6"/>
                      <a:stretch>
                        <a:fillRect/>
                      </a:stretch>
                    </p:blipFill>
                    <p:spPr>
                      <a:xfrm>
                        <a:off x="95250" y="3548063"/>
                        <a:ext cx="4157663" cy="2709862"/>
                      </a:xfrm>
                      <a:prstGeom prst="rect">
                        <a:avLst/>
                      </a:prstGeom>
                    </p:spPr>
                  </p:pic>
                </p:oleObj>
              </mc:Fallback>
            </mc:AlternateContent>
          </a:graphicData>
        </a:graphic>
      </p:graphicFrame>
    </p:spTree>
    <p:extLst>
      <p:ext uri="{BB962C8B-B14F-4D97-AF65-F5344CB8AC3E}">
        <p14:creationId xmlns:p14="http://schemas.microsoft.com/office/powerpoint/2010/main" val="100909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B062-AC38-5444-A83E-ED9443F4F4A7}"/>
              </a:ext>
            </a:extLst>
          </p:cNvPr>
          <p:cNvSpPr>
            <a:spLocks noGrp="1"/>
          </p:cNvSpPr>
          <p:nvPr>
            <p:ph type="title"/>
          </p:nvPr>
        </p:nvSpPr>
        <p:spPr/>
        <p:txBody>
          <a:bodyPr/>
          <a:lstStyle/>
          <a:p>
            <a:r>
              <a:rPr lang="en-US" dirty="0"/>
              <a:t>Insurance Owned Trusts – Total Revenues</a:t>
            </a:r>
          </a:p>
        </p:txBody>
      </p:sp>
      <p:sp>
        <p:nvSpPr>
          <p:cNvPr id="4" name="Slide Number Placeholder 3">
            <a:extLst>
              <a:ext uri="{FF2B5EF4-FFF2-40B4-BE49-F238E27FC236}">
                <a16:creationId xmlns:a16="http://schemas.microsoft.com/office/drawing/2014/main" id="{22490839-DA5F-CB4A-A159-662F6ADD7E42}"/>
              </a:ext>
            </a:extLst>
          </p:cNvPr>
          <p:cNvSpPr>
            <a:spLocks noGrp="1"/>
          </p:cNvSpPr>
          <p:nvPr>
            <p:ph type="sldNum" sz="quarter" idx="12"/>
          </p:nvPr>
        </p:nvSpPr>
        <p:spPr/>
        <p:txBody>
          <a:bodyPr/>
          <a:lstStyle/>
          <a:p>
            <a:pPr>
              <a:defRPr/>
            </a:pPr>
            <a:fld id="{26AC1CB0-86DE-438A-B358-040B7861E3ED}" type="slidenum">
              <a:rPr lang="en-US" smtClean="0"/>
              <a:pPr>
                <a:defRPr/>
              </a:pPr>
              <a:t>32</a:t>
            </a:fld>
            <a:endParaRPr lang="en-US"/>
          </a:p>
        </p:txBody>
      </p:sp>
      <p:graphicFrame>
        <p:nvGraphicFramePr>
          <p:cNvPr id="5" name="Object 4">
            <a:extLst>
              <a:ext uri="{FF2B5EF4-FFF2-40B4-BE49-F238E27FC236}">
                <a16:creationId xmlns:a16="http://schemas.microsoft.com/office/drawing/2014/main" id="{D51B2ABC-C415-42D2-143E-CF5623870ACB}"/>
              </a:ext>
            </a:extLst>
          </p:cNvPr>
          <p:cNvGraphicFramePr>
            <a:graphicFrameLocks noChangeAspect="1"/>
          </p:cNvGraphicFramePr>
          <p:nvPr>
            <p:extLst>
              <p:ext uri="{D42A27DB-BD31-4B8C-83A1-F6EECF244321}">
                <p14:modId xmlns:p14="http://schemas.microsoft.com/office/powerpoint/2010/main" val="2657199891"/>
              </p:ext>
            </p:extLst>
          </p:nvPr>
        </p:nvGraphicFramePr>
        <p:xfrm>
          <a:off x="685800" y="1371600"/>
          <a:ext cx="4200525" cy="2419350"/>
        </p:xfrm>
        <a:graphic>
          <a:graphicData uri="http://schemas.openxmlformats.org/presentationml/2006/ole">
            <mc:AlternateContent xmlns:mc="http://schemas.openxmlformats.org/markup-compatibility/2006">
              <mc:Choice xmlns:v="urn:schemas-microsoft-com:vml" Requires="v">
                <p:oleObj name="Macro-Enabled Worksheet" r:id="rId3" imgW="4200465" imgH="2419564" progId="Excel.SheetMacroEnabled.12">
                  <p:link updateAutomatic="1"/>
                </p:oleObj>
              </mc:Choice>
              <mc:Fallback>
                <p:oleObj name="Macro-Enabled Worksheet" r:id="rId3" imgW="4200465" imgH="2419564" progId="Excel.SheetMacroEnabled.12">
                  <p:link updateAutomatic="1"/>
                  <p:pic>
                    <p:nvPicPr>
                      <p:cNvPr id="5" name="Object 4">
                        <a:extLst>
                          <a:ext uri="{FF2B5EF4-FFF2-40B4-BE49-F238E27FC236}">
                            <a16:creationId xmlns:a16="http://schemas.microsoft.com/office/drawing/2014/main" id="{D51B2ABC-C415-42D2-143E-CF5623870ACB}"/>
                          </a:ext>
                        </a:extLst>
                      </p:cNvPr>
                      <p:cNvPicPr/>
                      <p:nvPr/>
                    </p:nvPicPr>
                    <p:blipFill>
                      <a:blip r:embed="rId4"/>
                      <a:stretch>
                        <a:fillRect/>
                      </a:stretch>
                    </p:blipFill>
                    <p:spPr>
                      <a:xfrm>
                        <a:off x="685800" y="1371600"/>
                        <a:ext cx="4200525" cy="241935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8EBBE24C-56E0-8143-C127-5CB96489FBE5}"/>
              </a:ext>
            </a:extLst>
          </p:cNvPr>
          <p:cNvPicPr>
            <a:picLocks noChangeAspect="1"/>
          </p:cNvPicPr>
          <p:nvPr/>
        </p:nvPicPr>
        <p:blipFill>
          <a:blip r:embed="rId5"/>
          <a:stretch>
            <a:fillRect/>
          </a:stretch>
        </p:blipFill>
        <p:spPr>
          <a:xfrm>
            <a:off x="649357" y="4267200"/>
            <a:ext cx="6296025" cy="1576388"/>
          </a:xfrm>
          <a:prstGeom prst="rect">
            <a:avLst/>
          </a:prstGeom>
        </p:spPr>
      </p:pic>
    </p:spTree>
    <p:extLst>
      <p:ext uri="{BB962C8B-B14F-4D97-AF65-F5344CB8AC3E}">
        <p14:creationId xmlns:p14="http://schemas.microsoft.com/office/powerpoint/2010/main" val="226102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5527964" y="141550"/>
            <a:ext cx="3794760" cy="968438"/>
          </a:xfrm>
        </p:spPr>
        <p:txBody>
          <a:bodyPr>
            <a:noAutofit/>
          </a:bodyPr>
          <a:lstStyle/>
          <a:p>
            <a:r>
              <a:rPr lang="en-US" sz="1800" dirty="0"/>
              <a:t>Sun Life Financial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33</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1477328"/>
          </a:xfrm>
          <a:prstGeom prst="rect">
            <a:avLst/>
          </a:prstGeom>
          <a:noFill/>
        </p:spPr>
        <p:txBody>
          <a:bodyPr wrap="square" rtlCol="0">
            <a:spAutoFit/>
          </a:bodyPr>
          <a:lstStyle/>
          <a:p>
            <a:r>
              <a:rPr lang="en-CA" sz="1000" b="0" dirty="0"/>
              <a:t>Products and services provided by Sun Life Financial Trust Inc.</a:t>
            </a:r>
          </a:p>
          <a:p>
            <a:r>
              <a:rPr lang="en-CA" sz="1000" b="0" dirty="0"/>
              <a:t>Guaranteed Investment Certificates (GICs)</a:t>
            </a:r>
          </a:p>
          <a:p>
            <a:r>
              <a:rPr lang="en-CA" sz="1000" b="0" dirty="0"/>
              <a:t>Trust services:</a:t>
            </a:r>
          </a:p>
          <a:p>
            <a:pPr marL="171450" indent="-171450">
              <a:buFont typeface="Arial" panose="020B0604020202020204" pitchFamily="34" charset="0"/>
              <a:buChar char="•"/>
            </a:pPr>
            <a:r>
              <a:rPr lang="en-CA" sz="1000" b="0" dirty="0"/>
              <a:t>Registered pension plans through trusteed arrangements.</a:t>
            </a:r>
          </a:p>
          <a:p>
            <a:pPr marL="171450" indent="-171450">
              <a:buFont typeface="Arial" panose="020B0604020202020204" pitchFamily="34" charset="0"/>
              <a:buChar char="•"/>
            </a:pPr>
            <a:r>
              <a:rPr lang="en-CA" sz="1000" b="0" dirty="0"/>
              <a:t>Sun Life Financial Trust Inc. also acts as the trustee of the registered plans of certain mutual fund dealers.</a:t>
            </a:r>
          </a:p>
          <a:p>
            <a:r>
              <a:rPr lang="en-CA" sz="1000" b="0" dirty="0"/>
              <a:t>Mainly used to generate GIC balances and some modest insurance related fiduciary business.</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Logo, company name&#10;&#10;Description automatically generated">
            <a:extLst>
              <a:ext uri="{FF2B5EF4-FFF2-40B4-BE49-F238E27FC236}">
                <a16:creationId xmlns:a16="http://schemas.microsoft.com/office/drawing/2014/main" id="{E3AC2E56-53EB-EA42-8BE6-44C0FD7F4045}"/>
              </a:ext>
            </a:extLst>
          </p:cNvPr>
          <p:cNvPicPr>
            <a:picLocks noChangeAspect="1"/>
          </p:cNvPicPr>
          <p:nvPr/>
        </p:nvPicPr>
        <p:blipFill rotWithShape="1">
          <a:blip r:embed="rId5">
            <a:extLst>
              <a:ext uri="{28A0092B-C50C-407E-A947-70E740481C1C}">
                <a14:useLocalDpi xmlns:a14="http://schemas.microsoft.com/office/drawing/2010/main" val="0"/>
              </a:ext>
            </a:extLst>
          </a:blip>
          <a:srcRect b="26416"/>
          <a:stretch/>
        </p:blipFill>
        <p:spPr>
          <a:xfrm>
            <a:off x="228599" y="141550"/>
            <a:ext cx="4199257" cy="849050"/>
          </a:xfrm>
          <a:prstGeom prst="rect">
            <a:avLst/>
          </a:prstGeom>
        </p:spPr>
      </p:pic>
      <p:graphicFrame>
        <p:nvGraphicFramePr>
          <p:cNvPr id="3" name="Object 2">
            <a:extLst>
              <a:ext uri="{FF2B5EF4-FFF2-40B4-BE49-F238E27FC236}">
                <a16:creationId xmlns:a16="http://schemas.microsoft.com/office/drawing/2014/main" id="{FB1849A3-81A8-0398-3247-EC66FC888EE3}"/>
              </a:ext>
            </a:extLst>
          </p:cNvPr>
          <p:cNvGraphicFramePr>
            <a:graphicFrameLocks noChangeAspect="1"/>
          </p:cNvGraphicFramePr>
          <p:nvPr>
            <p:extLst>
              <p:ext uri="{D42A27DB-BD31-4B8C-83A1-F6EECF244321}">
                <p14:modId xmlns:p14="http://schemas.microsoft.com/office/powerpoint/2010/main" val="3870665407"/>
              </p:ext>
            </p:extLst>
          </p:nvPr>
        </p:nvGraphicFramePr>
        <p:xfrm>
          <a:off x="4427538" y="3136900"/>
          <a:ext cx="4629150" cy="3033713"/>
        </p:xfrm>
        <a:graphic>
          <a:graphicData uri="http://schemas.openxmlformats.org/presentationml/2006/ole">
            <mc:AlternateContent xmlns:mc="http://schemas.openxmlformats.org/markup-compatibility/2006">
              <mc:Choice xmlns:v="urn:schemas-microsoft-com:vml" Requires="v">
                <p:oleObj name="Macro-Enabled Worksheet" r:id="rId6" imgW="5543382" imgH="3633969" progId="Excel.SheetMacroEnabled.12">
                  <p:link updateAutomatic="1"/>
                </p:oleObj>
              </mc:Choice>
              <mc:Fallback>
                <p:oleObj name="Macro-Enabled Worksheet" r:id="rId6" imgW="5543382" imgH="3633969" progId="Excel.SheetMacroEnabled.12">
                  <p:link updateAutomatic="1"/>
                  <p:pic>
                    <p:nvPicPr>
                      <p:cNvPr id="3" name="Object 2">
                        <a:extLst>
                          <a:ext uri="{FF2B5EF4-FFF2-40B4-BE49-F238E27FC236}">
                            <a16:creationId xmlns:a16="http://schemas.microsoft.com/office/drawing/2014/main" id="{FB1849A3-81A8-0398-3247-EC66FC888EE3}"/>
                          </a:ext>
                        </a:extLst>
                      </p:cNvPr>
                      <p:cNvPicPr/>
                      <p:nvPr/>
                    </p:nvPicPr>
                    <p:blipFill>
                      <a:blip r:embed="rId7"/>
                      <a:stretch>
                        <a:fillRect/>
                      </a:stretch>
                    </p:blipFill>
                    <p:spPr>
                      <a:xfrm>
                        <a:off x="4427538" y="3136900"/>
                        <a:ext cx="4629150" cy="30337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FA225B9-B9AC-4BDA-1933-B02679CDA81D}"/>
              </a:ext>
            </a:extLst>
          </p:cNvPr>
          <p:cNvGraphicFramePr>
            <a:graphicFrameLocks noChangeAspect="1"/>
          </p:cNvGraphicFramePr>
          <p:nvPr>
            <p:extLst>
              <p:ext uri="{D42A27DB-BD31-4B8C-83A1-F6EECF244321}">
                <p14:modId xmlns:p14="http://schemas.microsoft.com/office/powerpoint/2010/main" val="400060325"/>
              </p:ext>
            </p:extLst>
          </p:nvPr>
        </p:nvGraphicFramePr>
        <p:xfrm>
          <a:off x="152400" y="1382713"/>
          <a:ext cx="4152900" cy="2257425"/>
        </p:xfrm>
        <a:graphic>
          <a:graphicData uri="http://schemas.openxmlformats.org/presentationml/2006/ole">
            <mc:AlternateContent xmlns:mc="http://schemas.openxmlformats.org/markup-compatibility/2006">
              <mc:Choice xmlns:v="urn:schemas-microsoft-com:vml" Requires="v">
                <p:oleObj name="Macro-Enabled Worksheet" r:id="rId8" imgW="4153109" imgH="2257361" progId="Excel.SheetMacroEnabled.12">
                  <p:link updateAutomatic="1"/>
                </p:oleObj>
              </mc:Choice>
              <mc:Fallback>
                <p:oleObj name="Macro-Enabled Worksheet" r:id="rId8" imgW="4153109" imgH="2257361" progId="Excel.SheetMacroEnabled.12">
                  <p:link updateAutomatic="1"/>
                  <p:pic>
                    <p:nvPicPr>
                      <p:cNvPr id="6" name="Object 5">
                        <a:extLst>
                          <a:ext uri="{FF2B5EF4-FFF2-40B4-BE49-F238E27FC236}">
                            <a16:creationId xmlns:a16="http://schemas.microsoft.com/office/drawing/2014/main" id="{DFA225B9-B9AC-4BDA-1933-B02679CDA81D}"/>
                          </a:ext>
                        </a:extLst>
                      </p:cNvPr>
                      <p:cNvPicPr/>
                      <p:nvPr/>
                    </p:nvPicPr>
                    <p:blipFill>
                      <a:blip r:embed="rId9"/>
                      <a:stretch>
                        <a:fillRect/>
                      </a:stretch>
                    </p:blipFill>
                    <p:spPr>
                      <a:xfrm>
                        <a:off x="152400" y="1382713"/>
                        <a:ext cx="4152900" cy="22574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106D76C-DC2C-F19B-3CC6-697DBD51C569}"/>
              </a:ext>
            </a:extLst>
          </p:cNvPr>
          <p:cNvGraphicFramePr>
            <a:graphicFrameLocks noChangeAspect="1"/>
          </p:cNvGraphicFramePr>
          <p:nvPr>
            <p:extLst>
              <p:ext uri="{D42A27DB-BD31-4B8C-83A1-F6EECF244321}">
                <p14:modId xmlns:p14="http://schemas.microsoft.com/office/powerpoint/2010/main" val="2999536582"/>
              </p:ext>
            </p:extLst>
          </p:nvPr>
        </p:nvGraphicFramePr>
        <p:xfrm>
          <a:off x="152400" y="3933825"/>
          <a:ext cx="4200525" cy="2243138"/>
        </p:xfrm>
        <a:graphic>
          <a:graphicData uri="http://schemas.openxmlformats.org/presentationml/2006/ole">
            <mc:AlternateContent xmlns:mc="http://schemas.openxmlformats.org/markup-compatibility/2006">
              <mc:Choice xmlns:v="urn:schemas-microsoft-com:vml" Requires="v">
                <p:oleObj name="Macro-Enabled Worksheet" r:id="rId10" imgW="4200465" imgH="2243105" progId="Excel.SheetMacroEnabled.12">
                  <p:link updateAutomatic="1"/>
                </p:oleObj>
              </mc:Choice>
              <mc:Fallback>
                <p:oleObj name="Macro-Enabled Worksheet" r:id="rId10" imgW="4200465" imgH="2243105" progId="Excel.SheetMacroEnabled.12">
                  <p:link updateAutomatic="1"/>
                  <p:pic>
                    <p:nvPicPr>
                      <p:cNvPr id="7" name="Object 6">
                        <a:extLst>
                          <a:ext uri="{FF2B5EF4-FFF2-40B4-BE49-F238E27FC236}">
                            <a16:creationId xmlns:a16="http://schemas.microsoft.com/office/drawing/2014/main" id="{0106D76C-DC2C-F19B-3CC6-697DBD51C569}"/>
                          </a:ext>
                        </a:extLst>
                      </p:cNvPr>
                      <p:cNvPicPr/>
                      <p:nvPr/>
                    </p:nvPicPr>
                    <p:blipFill>
                      <a:blip r:embed="rId11"/>
                      <a:stretch>
                        <a:fillRect/>
                      </a:stretch>
                    </p:blipFill>
                    <p:spPr>
                      <a:xfrm>
                        <a:off x="152400" y="3933825"/>
                        <a:ext cx="4200525" cy="2243138"/>
                      </a:xfrm>
                      <a:prstGeom prst="rect">
                        <a:avLst/>
                      </a:prstGeom>
                    </p:spPr>
                  </p:pic>
                </p:oleObj>
              </mc:Fallback>
            </mc:AlternateContent>
          </a:graphicData>
        </a:graphic>
      </p:graphicFrame>
    </p:spTree>
    <p:extLst>
      <p:ext uri="{BB962C8B-B14F-4D97-AF65-F5344CB8AC3E}">
        <p14:creationId xmlns:p14="http://schemas.microsoft.com/office/powerpoint/2010/main" val="31193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48200" y="-74303"/>
            <a:ext cx="3794760" cy="968438"/>
          </a:xfrm>
        </p:spPr>
        <p:txBody>
          <a:bodyPr>
            <a:noAutofit/>
          </a:bodyPr>
          <a:lstStyle/>
          <a:p>
            <a:r>
              <a:rPr lang="en-US" sz="1800" dirty="0"/>
              <a:t>Manulife Trust Company</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34</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861774"/>
          </a:xfrm>
          <a:prstGeom prst="rect">
            <a:avLst/>
          </a:prstGeom>
          <a:noFill/>
        </p:spPr>
        <p:txBody>
          <a:bodyPr wrap="square" rtlCol="0">
            <a:spAutoFit/>
          </a:bodyPr>
          <a:lstStyle/>
          <a:p>
            <a:r>
              <a:rPr lang="en-CA" sz="1000" b="0" dirty="0"/>
              <a:t>Manulife Trust offers GIC’s and Investment Savings Accounts as well mortgages (likely transferred from Manulife Bank).  They also act as registered plan trustee for mutual fund dealers and brokerage firms.</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descr="A picture containing text, clipart&#10;&#10;Description automatically generated">
            <a:extLst>
              <a:ext uri="{FF2B5EF4-FFF2-40B4-BE49-F238E27FC236}">
                <a16:creationId xmlns:a16="http://schemas.microsoft.com/office/drawing/2014/main" id="{13D68066-E882-3040-9478-7DE484C5C8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715" y="398214"/>
            <a:ext cx="2277677" cy="711774"/>
          </a:xfrm>
          <a:prstGeom prst="rect">
            <a:avLst/>
          </a:prstGeom>
        </p:spPr>
      </p:pic>
      <p:graphicFrame>
        <p:nvGraphicFramePr>
          <p:cNvPr id="3" name="Object 2">
            <a:extLst>
              <a:ext uri="{FF2B5EF4-FFF2-40B4-BE49-F238E27FC236}">
                <a16:creationId xmlns:a16="http://schemas.microsoft.com/office/drawing/2014/main" id="{55177A74-84CB-3CF1-F30E-74451B61ABCE}"/>
              </a:ext>
            </a:extLst>
          </p:cNvPr>
          <p:cNvGraphicFramePr>
            <a:graphicFrameLocks noChangeAspect="1"/>
          </p:cNvGraphicFramePr>
          <p:nvPr>
            <p:extLst>
              <p:ext uri="{D42A27DB-BD31-4B8C-83A1-F6EECF244321}">
                <p14:modId xmlns:p14="http://schemas.microsoft.com/office/powerpoint/2010/main" val="3426390132"/>
              </p:ext>
            </p:extLst>
          </p:nvPr>
        </p:nvGraphicFramePr>
        <p:xfrm>
          <a:off x="4419600" y="3132138"/>
          <a:ext cx="4687888" cy="3073400"/>
        </p:xfrm>
        <a:graphic>
          <a:graphicData uri="http://schemas.openxmlformats.org/presentationml/2006/ole">
            <mc:AlternateContent xmlns:mc="http://schemas.openxmlformats.org/markup-compatibility/2006">
              <mc:Choice xmlns:v="urn:schemas-microsoft-com:vml" Requires="v">
                <p:oleObj name="Macro-Enabled Worksheet" r:id="rId6" imgW="5543382" imgH="3633969" progId="Excel.SheetMacroEnabled.12">
                  <p:link updateAutomatic="1"/>
                </p:oleObj>
              </mc:Choice>
              <mc:Fallback>
                <p:oleObj name="Macro-Enabled Worksheet" r:id="rId6" imgW="5543382" imgH="3633969" progId="Excel.SheetMacroEnabled.12">
                  <p:link updateAutomatic="1"/>
                  <p:pic>
                    <p:nvPicPr>
                      <p:cNvPr id="3" name="Object 2">
                        <a:extLst>
                          <a:ext uri="{FF2B5EF4-FFF2-40B4-BE49-F238E27FC236}">
                            <a16:creationId xmlns:a16="http://schemas.microsoft.com/office/drawing/2014/main" id="{55177A74-84CB-3CF1-F30E-74451B61ABCE}"/>
                          </a:ext>
                        </a:extLst>
                      </p:cNvPr>
                      <p:cNvPicPr/>
                      <p:nvPr/>
                    </p:nvPicPr>
                    <p:blipFill>
                      <a:blip r:embed="rId7"/>
                      <a:stretch>
                        <a:fillRect/>
                      </a:stretch>
                    </p:blipFill>
                    <p:spPr>
                      <a:xfrm>
                        <a:off x="4419600" y="3132138"/>
                        <a:ext cx="4687888" cy="30734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F36F6FE-6720-3232-9661-71D60840680C}"/>
              </a:ext>
            </a:extLst>
          </p:cNvPr>
          <p:cNvGraphicFramePr>
            <a:graphicFrameLocks noChangeAspect="1"/>
          </p:cNvGraphicFramePr>
          <p:nvPr>
            <p:extLst>
              <p:ext uri="{D42A27DB-BD31-4B8C-83A1-F6EECF244321}">
                <p14:modId xmlns:p14="http://schemas.microsoft.com/office/powerpoint/2010/main" val="4183505663"/>
              </p:ext>
            </p:extLst>
          </p:nvPr>
        </p:nvGraphicFramePr>
        <p:xfrm>
          <a:off x="158750" y="1411288"/>
          <a:ext cx="4143375" cy="2290762"/>
        </p:xfrm>
        <a:graphic>
          <a:graphicData uri="http://schemas.openxmlformats.org/presentationml/2006/ole">
            <mc:AlternateContent xmlns:mc="http://schemas.openxmlformats.org/markup-compatibility/2006">
              <mc:Choice xmlns:v="urn:schemas-microsoft-com:vml" Requires="v">
                <p:oleObj name="Macro-Enabled Worksheet" r:id="rId8" imgW="4143483" imgH="2290880" progId="Excel.SheetMacroEnabled.12">
                  <p:link updateAutomatic="1"/>
                </p:oleObj>
              </mc:Choice>
              <mc:Fallback>
                <p:oleObj name="Macro-Enabled Worksheet" r:id="rId8" imgW="4143483" imgH="2290880" progId="Excel.SheetMacroEnabled.12">
                  <p:link updateAutomatic="1"/>
                  <p:pic>
                    <p:nvPicPr>
                      <p:cNvPr id="5" name="Object 4">
                        <a:extLst>
                          <a:ext uri="{FF2B5EF4-FFF2-40B4-BE49-F238E27FC236}">
                            <a16:creationId xmlns:a16="http://schemas.microsoft.com/office/drawing/2014/main" id="{AF36F6FE-6720-3232-9661-71D60840680C}"/>
                          </a:ext>
                        </a:extLst>
                      </p:cNvPr>
                      <p:cNvPicPr/>
                      <p:nvPr/>
                    </p:nvPicPr>
                    <p:blipFill>
                      <a:blip r:embed="rId9"/>
                      <a:stretch>
                        <a:fillRect/>
                      </a:stretch>
                    </p:blipFill>
                    <p:spPr>
                      <a:xfrm>
                        <a:off x="158750" y="1411288"/>
                        <a:ext cx="4143375" cy="22907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2707467-2E34-73A1-FD7F-7F6BD895AA62}"/>
              </a:ext>
            </a:extLst>
          </p:cNvPr>
          <p:cNvGraphicFramePr>
            <a:graphicFrameLocks noChangeAspect="1"/>
          </p:cNvGraphicFramePr>
          <p:nvPr>
            <p:extLst>
              <p:ext uri="{D42A27DB-BD31-4B8C-83A1-F6EECF244321}">
                <p14:modId xmlns:p14="http://schemas.microsoft.com/office/powerpoint/2010/main" val="2294021349"/>
              </p:ext>
            </p:extLst>
          </p:nvPr>
        </p:nvGraphicFramePr>
        <p:xfrm>
          <a:off x="174625" y="4016375"/>
          <a:ext cx="4186238" cy="2219325"/>
        </p:xfrm>
        <a:graphic>
          <a:graphicData uri="http://schemas.openxmlformats.org/presentationml/2006/ole">
            <mc:AlternateContent xmlns:mc="http://schemas.openxmlformats.org/markup-compatibility/2006">
              <mc:Choice xmlns:v="urn:schemas-microsoft-com:vml" Requires="v">
                <p:oleObj name="Macro-Enabled Worksheet" r:id="rId10" imgW="4186219" imgH="2219603" progId="Excel.SheetMacroEnabled.12">
                  <p:link updateAutomatic="1"/>
                </p:oleObj>
              </mc:Choice>
              <mc:Fallback>
                <p:oleObj name="Macro-Enabled Worksheet" r:id="rId10" imgW="4186219" imgH="2219603" progId="Excel.SheetMacroEnabled.12">
                  <p:link updateAutomatic="1"/>
                  <p:pic>
                    <p:nvPicPr>
                      <p:cNvPr id="6" name="Object 5">
                        <a:extLst>
                          <a:ext uri="{FF2B5EF4-FFF2-40B4-BE49-F238E27FC236}">
                            <a16:creationId xmlns:a16="http://schemas.microsoft.com/office/drawing/2014/main" id="{22707467-2E34-73A1-FD7F-7F6BD895AA62}"/>
                          </a:ext>
                        </a:extLst>
                      </p:cNvPr>
                      <p:cNvPicPr/>
                      <p:nvPr/>
                    </p:nvPicPr>
                    <p:blipFill>
                      <a:blip r:embed="rId11"/>
                      <a:stretch>
                        <a:fillRect/>
                      </a:stretch>
                    </p:blipFill>
                    <p:spPr>
                      <a:xfrm>
                        <a:off x="174625" y="4016375"/>
                        <a:ext cx="4186238" cy="2219325"/>
                      </a:xfrm>
                      <a:prstGeom prst="rect">
                        <a:avLst/>
                      </a:prstGeom>
                    </p:spPr>
                  </p:pic>
                </p:oleObj>
              </mc:Fallback>
            </mc:AlternateContent>
          </a:graphicData>
        </a:graphic>
      </p:graphicFrame>
    </p:spTree>
    <p:extLst>
      <p:ext uri="{BB962C8B-B14F-4D97-AF65-F5344CB8AC3E}">
        <p14:creationId xmlns:p14="http://schemas.microsoft.com/office/powerpoint/2010/main" val="366585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48200" y="-74303"/>
            <a:ext cx="3794760" cy="968438"/>
          </a:xfrm>
        </p:spPr>
        <p:txBody>
          <a:bodyPr>
            <a:noAutofit/>
          </a:bodyPr>
          <a:lstStyle/>
          <a:p>
            <a:r>
              <a:rPr lang="en-US" sz="1800" dirty="0"/>
              <a:t>Industrial Alliance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35</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707886"/>
          </a:xfrm>
          <a:prstGeom prst="rect">
            <a:avLst/>
          </a:prstGeom>
          <a:noFill/>
        </p:spPr>
        <p:txBody>
          <a:bodyPr wrap="square" rtlCol="0">
            <a:spAutoFit/>
          </a:bodyPr>
          <a:lstStyle/>
          <a:p>
            <a:r>
              <a:rPr lang="en-CA" sz="1000" b="0" dirty="0"/>
              <a:t>Industrial Alliance Trust offers GIC’s, High-Interest TFSA, Auto Loans and RRSP Loans.  IMAC revenues appear to be in support of Industrial Alliance registered plans.</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Text, icon&#10;&#10;Description automatically generated with medium confidence">
            <a:extLst>
              <a:ext uri="{FF2B5EF4-FFF2-40B4-BE49-F238E27FC236}">
                <a16:creationId xmlns:a16="http://schemas.microsoft.com/office/drawing/2014/main" id="{946A8A69-A4FA-BE4C-B152-CA9EFEFCF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 y="252221"/>
            <a:ext cx="2658315" cy="920186"/>
          </a:xfrm>
          <a:prstGeom prst="rect">
            <a:avLst/>
          </a:prstGeom>
        </p:spPr>
      </p:pic>
      <p:graphicFrame>
        <p:nvGraphicFramePr>
          <p:cNvPr id="3" name="Object 2">
            <a:extLst>
              <a:ext uri="{FF2B5EF4-FFF2-40B4-BE49-F238E27FC236}">
                <a16:creationId xmlns:a16="http://schemas.microsoft.com/office/drawing/2014/main" id="{6A7D315B-2D3B-45F9-7205-36E2E19D5120}"/>
              </a:ext>
            </a:extLst>
          </p:cNvPr>
          <p:cNvGraphicFramePr>
            <a:graphicFrameLocks noChangeAspect="1"/>
          </p:cNvGraphicFramePr>
          <p:nvPr>
            <p:extLst>
              <p:ext uri="{D42A27DB-BD31-4B8C-83A1-F6EECF244321}">
                <p14:modId xmlns:p14="http://schemas.microsoft.com/office/powerpoint/2010/main" val="3789320264"/>
              </p:ext>
            </p:extLst>
          </p:nvPr>
        </p:nvGraphicFramePr>
        <p:xfrm>
          <a:off x="4513263" y="3205163"/>
          <a:ext cx="4535487" cy="2973387"/>
        </p:xfrm>
        <a:graphic>
          <a:graphicData uri="http://schemas.openxmlformats.org/presentationml/2006/ole">
            <mc:AlternateContent xmlns:mc="http://schemas.openxmlformats.org/markup-compatibility/2006">
              <mc:Choice xmlns:v="urn:schemas-microsoft-com:vml" Requires="v">
                <p:oleObj name="Macro-Enabled Worksheet" r:id="rId6" imgW="5543382" imgH="3633969" progId="Excel.SheetMacroEnabled.12">
                  <p:link updateAutomatic="1"/>
                </p:oleObj>
              </mc:Choice>
              <mc:Fallback>
                <p:oleObj name="Macro-Enabled Worksheet" r:id="rId6" imgW="5543382" imgH="3633969" progId="Excel.SheetMacroEnabled.12">
                  <p:link updateAutomatic="1"/>
                  <p:pic>
                    <p:nvPicPr>
                      <p:cNvPr id="3" name="Object 2">
                        <a:extLst>
                          <a:ext uri="{FF2B5EF4-FFF2-40B4-BE49-F238E27FC236}">
                            <a16:creationId xmlns:a16="http://schemas.microsoft.com/office/drawing/2014/main" id="{6A7D315B-2D3B-45F9-7205-36E2E19D5120}"/>
                          </a:ext>
                        </a:extLst>
                      </p:cNvPr>
                      <p:cNvPicPr/>
                      <p:nvPr/>
                    </p:nvPicPr>
                    <p:blipFill>
                      <a:blip r:embed="rId7"/>
                      <a:stretch>
                        <a:fillRect/>
                      </a:stretch>
                    </p:blipFill>
                    <p:spPr>
                      <a:xfrm>
                        <a:off x="4513263" y="3205163"/>
                        <a:ext cx="4535487" cy="297338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21D0462-6255-E9B3-8749-B5DA898CBD7D}"/>
              </a:ext>
            </a:extLst>
          </p:cNvPr>
          <p:cNvGraphicFramePr>
            <a:graphicFrameLocks noChangeAspect="1"/>
          </p:cNvGraphicFramePr>
          <p:nvPr>
            <p:extLst>
              <p:ext uri="{D42A27DB-BD31-4B8C-83A1-F6EECF244321}">
                <p14:modId xmlns:p14="http://schemas.microsoft.com/office/powerpoint/2010/main" val="527541762"/>
              </p:ext>
            </p:extLst>
          </p:nvPr>
        </p:nvGraphicFramePr>
        <p:xfrm>
          <a:off x="217488" y="1341438"/>
          <a:ext cx="4148137" cy="2309812"/>
        </p:xfrm>
        <a:graphic>
          <a:graphicData uri="http://schemas.openxmlformats.org/presentationml/2006/ole">
            <mc:AlternateContent xmlns:mc="http://schemas.openxmlformats.org/markup-compatibility/2006">
              <mc:Choice xmlns:v="urn:schemas-microsoft-com:vml" Requires="v">
                <p:oleObj name="Macro-Enabled Worksheet" r:id="rId8" imgW="4148103" imgH="2309759" progId="Excel.SheetMacroEnabled.12">
                  <p:link updateAutomatic="1"/>
                </p:oleObj>
              </mc:Choice>
              <mc:Fallback>
                <p:oleObj name="Macro-Enabled Worksheet" r:id="rId8" imgW="4148103" imgH="2309759" progId="Excel.SheetMacroEnabled.12">
                  <p:link updateAutomatic="1"/>
                  <p:pic>
                    <p:nvPicPr>
                      <p:cNvPr id="6" name="Object 5">
                        <a:extLst>
                          <a:ext uri="{FF2B5EF4-FFF2-40B4-BE49-F238E27FC236}">
                            <a16:creationId xmlns:a16="http://schemas.microsoft.com/office/drawing/2014/main" id="{721D0462-6255-E9B3-8749-B5DA898CBD7D}"/>
                          </a:ext>
                        </a:extLst>
                      </p:cNvPr>
                      <p:cNvPicPr/>
                      <p:nvPr/>
                    </p:nvPicPr>
                    <p:blipFill>
                      <a:blip r:embed="rId9"/>
                      <a:stretch>
                        <a:fillRect/>
                      </a:stretch>
                    </p:blipFill>
                    <p:spPr>
                      <a:xfrm>
                        <a:off x="217488" y="1341438"/>
                        <a:ext cx="4148137" cy="23098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F345E82-3236-CCCF-3613-2545E0BEC58F}"/>
              </a:ext>
            </a:extLst>
          </p:cNvPr>
          <p:cNvGraphicFramePr>
            <a:graphicFrameLocks noChangeAspect="1"/>
          </p:cNvGraphicFramePr>
          <p:nvPr>
            <p:extLst>
              <p:ext uri="{D42A27DB-BD31-4B8C-83A1-F6EECF244321}">
                <p14:modId xmlns:p14="http://schemas.microsoft.com/office/powerpoint/2010/main" val="1697138383"/>
              </p:ext>
            </p:extLst>
          </p:nvPr>
        </p:nvGraphicFramePr>
        <p:xfrm>
          <a:off x="207963" y="3883025"/>
          <a:ext cx="4219575" cy="2262188"/>
        </p:xfrm>
        <a:graphic>
          <a:graphicData uri="http://schemas.openxmlformats.org/presentationml/2006/ole">
            <mc:AlternateContent xmlns:mc="http://schemas.openxmlformats.org/markup-compatibility/2006">
              <mc:Choice xmlns:v="urn:schemas-microsoft-com:vml" Requires="v">
                <p:oleObj name="Macro-Enabled Worksheet" r:id="rId10" imgW="4219715" imgH="2262369" progId="Excel.SheetMacroEnabled.12">
                  <p:link updateAutomatic="1"/>
                </p:oleObj>
              </mc:Choice>
              <mc:Fallback>
                <p:oleObj name="Macro-Enabled Worksheet" r:id="rId10" imgW="4219715" imgH="2262369" progId="Excel.SheetMacroEnabled.12">
                  <p:link updateAutomatic="1"/>
                  <p:pic>
                    <p:nvPicPr>
                      <p:cNvPr id="7" name="Object 6">
                        <a:extLst>
                          <a:ext uri="{FF2B5EF4-FFF2-40B4-BE49-F238E27FC236}">
                            <a16:creationId xmlns:a16="http://schemas.microsoft.com/office/drawing/2014/main" id="{2F345E82-3236-CCCF-3613-2545E0BEC58F}"/>
                          </a:ext>
                        </a:extLst>
                      </p:cNvPr>
                      <p:cNvPicPr/>
                      <p:nvPr/>
                    </p:nvPicPr>
                    <p:blipFill>
                      <a:blip r:embed="rId11"/>
                      <a:stretch>
                        <a:fillRect/>
                      </a:stretch>
                    </p:blipFill>
                    <p:spPr>
                      <a:xfrm>
                        <a:off x="207963" y="3883025"/>
                        <a:ext cx="4219575" cy="2262188"/>
                      </a:xfrm>
                      <a:prstGeom prst="rect">
                        <a:avLst/>
                      </a:prstGeom>
                    </p:spPr>
                  </p:pic>
                </p:oleObj>
              </mc:Fallback>
            </mc:AlternateContent>
          </a:graphicData>
        </a:graphic>
      </p:graphicFrame>
    </p:spTree>
    <p:extLst>
      <p:ext uri="{BB962C8B-B14F-4D97-AF65-F5344CB8AC3E}">
        <p14:creationId xmlns:p14="http://schemas.microsoft.com/office/powerpoint/2010/main" val="152886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p:txBody>
          <a:bodyPr/>
          <a:lstStyle/>
          <a:p>
            <a:r>
              <a:rPr lang="en-US" dirty="0"/>
              <a:t>Mutual Fund Company Trusts</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36</a:t>
            </a:fld>
            <a:endParaRPr lang="en-US"/>
          </a:p>
        </p:txBody>
      </p:sp>
      <p:sp>
        <p:nvSpPr>
          <p:cNvPr id="7" name="TextBox 6">
            <a:extLst>
              <a:ext uri="{FF2B5EF4-FFF2-40B4-BE49-F238E27FC236}">
                <a16:creationId xmlns:a16="http://schemas.microsoft.com/office/drawing/2014/main" id="{75D99A3D-1118-3345-92EC-7EF8052DEEB2}"/>
              </a:ext>
            </a:extLst>
          </p:cNvPr>
          <p:cNvSpPr txBox="1"/>
          <p:nvPr/>
        </p:nvSpPr>
        <p:spPr>
          <a:xfrm>
            <a:off x="396240" y="1358205"/>
            <a:ext cx="8138160" cy="646331"/>
          </a:xfrm>
          <a:prstGeom prst="rect">
            <a:avLst/>
          </a:prstGeom>
          <a:noFill/>
        </p:spPr>
        <p:txBody>
          <a:bodyPr wrap="square" rtlCol="0">
            <a:spAutoFit/>
          </a:bodyPr>
          <a:lstStyle/>
          <a:p>
            <a:pPr marL="171450" indent="-171450">
              <a:buFont typeface="Arial" panose="020B0604020202020204" pitchFamily="34" charset="0"/>
              <a:buChar char="•"/>
            </a:pPr>
            <a:r>
              <a:rPr lang="en-US" b="0" dirty="0"/>
              <a:t>Mutual Fund Company trusts are primarily engaged in supporting the estates and trust needs of their clients.  IMAC share is modest at only 2.3% and declining in recent quarters.</a:t>
            </a:r>
          </a:p>
          <a:p>
            <a:pPr marL="171450" indent="-171450">
              <a:buFont typeface="Arial" panose="020B0604020202020204" pitchFamily="34" charset="0"/>
              <a:buChar char="•"/>
            </a:pPr>
            <a:endParaRPr lang="en-US" b="0" dirty="0"/>
          </a:p>
        </p:txBody>
      </p:sp>
      <p:graphicFrame>
        <p:nvGraphicFramePr>
          <p:cNvPr id="3" name="Object 2">
            <a:extLst>
              <a:ext uri="{FF2B5EF4-FFF2-40B4-BE49-F238E27FC236}">
                <a16:creationId xmlns:a16="http://schemas.microsoft.com/office/drawing/2014/main" id="{058CF84F-64BD-F267-105C-1C8F545B55F1}"/>
              </a:ext>
            </a:extLst>
          </p:cNvPr>
          <p:cNvGraphicFramePr>
            <a:graphicFrameLocks noChangeAspect="1"/>
          </p:cNvGraphicFramePr>
          <p:nvPr>
            <p:extLst>
              <p:ext uri="{D42A27DB-BD31-4B8C-83A1-F6EECF244321}">
                <p14:modId xmlns:p14="http://schemas.microsoft.com/office/powerpoint/2010/main" val="460515961"/>
              </p:ext>
            </p:extLst>
          </p:nvPr>
        </p:nvGraphicFramePr>
        <p:xfrm>
          <a:off x="4427538" y="3268663"/>
          <a:ext cx="4621212" cy="3028950"/>
        </p:xfrm>
        <a:graphic>
          <a:graphicData uri="http://schemas.openxmlformats.org/presentationml/2006/ole">
            <mc:AlternateContent xmlns:mc="http://schemas.openxmlformats.org/markup-compatibility/2006">
              <mc:Choice xmlns:v="urn:schemas-microsoft-com:vml" Requires="v">
                <p:oleObj name="Macro-Enabled Worksheet" r:id="rId3" imgW="5543382" imgH="3633969" progId="Excel.SheetMacroEnabled.12">
                  <p:link updateAutomatic="1"/>
                </p:oleObj>
              </mc:Choice>
              <mc:Fallback>
                <p:oleObj name="Macro-Enabled Worksheet" r:id="rId3" imgW="5543382" imgH="3633969" progId="Excel.SheetMacroEnabled.12">
                  <p:link updateAutomatic="1"/>
                  <p:pic>
                    <p:nvPicPr>
                      <p:cNvPr id="3" name="Object 2">
                        <a:extLst>
                          <a:ext uri="{FF2B5EF4-FFF2-40B4-BE49-F238E27FC236}">
                            <a16:creationId xmlns:a16="http://schemas.microsoft.com/office/drawing/2014/main" id="{058CF84F-64BD-F267-105C-1C8F545B55F1}"/>
                          </a:ext>
                        </a:extLst>
                      </p:cNvPr>
                      <p:cNvPicPr/>
                      <p:nvPr/>
                    </p:nvPicPr>
                    <p:blipFill>
                      <a:blip r:embed="rId4"/>
                      <a:stretch>
                        <a:fillRect/>
                      </a:stretch>
                    </p:blipFill>
                    <p:spPr>
                      <a:xfrm>
                        <a:off x="4427538" y="3268663"/>
                        <a:ext cx="4621212" cy="30289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C7F5D4-3266-F00F-480B-2744A8273CE3}"/>
              </a:ext>
            </a:extLst>
          </p:cNvPr>
          <p:cNvGraphicFramePr>
            <a:graphicFrameLocks noChangeAspect="1"/>
          </p:cNvGraphicFramePr>
          <p:nvPr>
            <p:extLst>
              <p:ext uri="{D42A27DB-BD31-4B8C-83A1-F6EECF244321}">
                <p14:modId xmlns:p14="http://schemas.microsoft.com/office/powerpoint/2010/main" val="2852516947"/>
              </p:ext>
            </p:extLst>
          </p:nvPr>
        </p:nvGraphicFramePr>
        <p:xfrm>
          <a:off x="76200" y="3765550"/>
          <a:ext cx="4181475" cy="2543175"/>
        </p:xfrm>
        <a:graphic>
          <a:graphicData uri="http://schemas.openxmlformats.org/presentationml/2006/ole">
            <mc:AlternateContent xmlns:mc="http://schemas.openxmlformats.org/markup-compatibility/2006">
              <mc:Choice xmlns:v="urn:schemas-microsoft-com:vml" Requires="v">
                <p:oleObj name="Macro-Enabled Worksheet" r:id="rId5" imgW="4181599" imgH="2543239" progId="Excel.SheetMacroEnabled.12">
                  <p:link updateAutomatic="1"/>
                </p:oleObj>
              </mc:Choice>
              <mc:Fallback>
                <p:oleObj name="Macro-Enabled Worksheet" r:id="rId5" imgW="4181599" imgH="2543239" progId="Excel.SheetMacroEnabled.12">
                  <p:link updateAutomatic="1"/>
                  <p:pic>
                    <p:nvPicPr>
                      <p:cNvPr id="6" name="Object 5">
                        <a:extLst>
                          <a:ext uri="{FF2B5EF4-FFF2-40B4-BE49-F238E27FC236}">
                            <a16:creationId xmlns:a16="http://schemas.microsoft.com/office/drawing/2014/main" id="{1CC7F5D4-3266-F00F-480B-2744A8273CE3}"/>
                          </a:ext>
                        </a:extLst>
                      </p:cNvPr>
                      <p:cNvPicPr/>
                      <p:nvPr/>
                    </p:nvPicPr>
                    <p:blipFill>
                      <a:blip r:embed="rId6"/>
                      <a:stretch>
                        <a:fillRect/>
                      </a:stretch>
                    </p:blipFill>
                    <p:spPr>
                      <a:xfrm>
                        <a:off x="76200" y="3765550"/>
                        <a:ext cx="4181475" cy="2543175"/>
                      </a:xfrm>
                      <a:prstGeom prst="rect">
                        <a:avLst/>
                      </a:prstGeom>
                    </p:spPr>
                  </p:pic>
                </p:oleObj>
              </mc:Fallback>
            </mc:AlternateContent>
          </a:graphicData>
        </a:graphic>
      </p:graphicFrame>
    </p:spTree>
    <p:extLst>
      <p:ext uri="{BB962C8B-B14F-4D97-AF65-F5344CB8AC3E}">
        <p14:creationId xmlns:p14="http://schemas.microsoft.com/office/powerpoint/2010/main" val="114113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B062-AC38-5444-A83E-ED9443F4F4A7}"/>
              </a:ext>
            </a:extLst>
          </p:cNvPr>
          <p:cNvSpPr>
            <a:spLocks noGrp="1"/>
          </p:cNvSpPr>
          <p:nvPr>
            <p:ph type="title"/>
          </p:nvPr>
        </p:nvSpPr>
        <p:spPr/>
        <p:txBody>
          <a:bodyPr/>
          <a:lstStyle/>
          <a:p>
            <a:r>
              <a:rPr lang="en-US" dirty="0"/>
              <a:t>Mutual Fund Trusts – Total Revenues</a:t>
            </a:r>
          </a:p>
        </p:txBody>
      </p:sp>
      <p:sp>
        <p:nvSpPr>
          <p:cNvPr id="4" name="Slide Number Placeholder 3">
            <a:extLst>
              <a:ext uri="{FF2B5EF4-FFF2-40B4-BE49-F238E27FC236}">
                <a16:creationId xmlns:a16="http://schemas.microsoft.com/office/drawing/2014/main" id="{22490839-DA5F-CB4A-A159-662F6ADD7E42}"/>
              </a:ext>
            </a:extLst>
          </p:cNvPr>
          <p:cNvSpPr>
            <a:spLocks noGrp="1"/>
          </p:cNvSpPr>
          <p:nvPr>
            <p:ph type="sldNum" sz="quarter" idx="12"/>
          </p:nvPr>
        </p:nvSpPr>
        <p:spPr/>
        <p:txBody>
          <a:bodyPr/>
          <a:lstStyle/>
          <a:p>
            <a:pPr>
              <a:defRPr/>
            </a:pPr>
            <a:fld id="{26AC1CB0-86DE-438A-B358-040B7861E3ED}" type="slidenum">
              <a:rPr lang="en-US" smtClean="0"/>
              <a:pPr>
                <a:defRPr/>
              </a:pPr>
              <a:t>37</a:t>
            </a:fld>
            <a:endParaRPr lang="en-US"/>
          </a:p>
        </p:txBody>
      </p:sp>
      <p:sp>
        <p:nvSpPr>
          <p:cNvPr id="8" name="TextBox 7">
            <a:extLst>
              <a:ext uri="{FF2B5EF4-FFF2-40B4-BE49-F238E27FC236}">
                <a16:creationId xmlns:a16="http://schemas.microsoft.com/office/drawing/2014/main" id="{9BFEA8A5-8535-0444-A9E1-F16570260900}"/>
              </a:ext>
            </a:extLst>
          </p:cNvPr>
          <p:cNvSpPr txBox="1"/>
          <p:nvPr/>
        </p:nvSpPr>
        <p:spPr>
          <a:xfrm>
            <a:off x="5305086" y="1295400"/>
            <a:ext cx="3587119" cy="553998"/>
          </a:xfrm>
          <a:prstGeom prst="rect">
            <a:avLst/>
          </a:prstGeom>
          <a:noFill/>
        </p:spPr>
        <p:txBody>
          <a:bodyPr wrap="square" rtlCol="0">
            <a:spAutoFit/>
          </a:bodyPr>
          <a:lstStyle/>
          <a:p>
            <a:r>
              <a:rPr lang="en-CA" sz="1000" dirty="0"/>
              <a:t>Observations:</a:t>
            </a:r>
          </a:p>
          <a:p>
            <a:r>
              <a:rPr lang="en-CA" sz="1000" b="0" dirty="0"/>
              <a:t>Fiduciary Trust (Templeton Investments) is by far the leader among mutual fund company trusts.</a:t>
            </a:r>
          </a:p>
        </p:txBody>
      </p:sp>
      <p:graphicFrame>
        <p:nvGraphicFramePr>
          <p:cNvPr id="9" name="Object 8">
            <a:extLst>
              <a:ext uri="{FF2B5EF4-FFF2-40B4-BE49-F238E27FC236}">
                <a16:creationId xmlns:a16="http://schemas.microsoft.com/office/drawing/2014/main" id="{2F80238C-D411-990D-1802-90DC798A6F6C}"/>
              </a:ext>
            </a:extLst>
          </p:cNvPr>
          <p:cNvGraphicFramePr>
            <a:graphicFrameLocks noChangeAspect="1"/>
          </p:cNvGraphicFramePr>
          <p:nvPr>
            <p:extLst>
              <p:ext uri="{D42A27DB-BD31-4B8C-83A1-F6EECF244321}">
                <p14:modId xmlns:p14="http://schemas.microsoft.com/office/powerpoint/2010/main" val="3952365436"/>
              </p:ext>
            </p:extLst>
          </p:nvPr>
        </p:nvGraphicFramePr>
        <p:xfrm>
          <a:off x="822325" y="1371600"/>
          <a:ext cx="4181475" cy="2686050"/>
        </p:xfrm>
        <a:graphic>
          <a:graphicData uri="http://schemas.openxmlformats.org/presentationml/2006/ole">
            <mc:AlternateContent xmlns:mc="http://schemas.openxmlformats.org/markup-compatibility/2006">
              <mc:Choice xmlns:v="urn:schemas-microsoft-com:vml" Requires="v">
                <p:oleObj name="Macro-Enabled Worksheet" r:id="rId3" imgW="4181599" imgH="2686178" progId="Excel.SheetMacroEnabled.12">
                  <p:link updateAutomatic="1"/>
                </p:oleObj>
              </mc:Choice>
              <mc:Fallback>
                <p:oleObj name="Macro-Enabled Worksheet" r:id="rId3" imgW="4181599" imgH="2686178" progId="Excel.SheetMacroEnabled.12">
                  <p:link updateAutomatic="1"/>
                  <p:pic>
                    <p:nvPicPr>
                      <p:cNvPr id="9" name="Object 8">
                        <a:extLst>
                          <a:ext uri="{FF2B5EF4-FFF2-40B4-BE49-F238E27FC236}">
                            <a16:creationId xmlns:a16="http://schemas.microsoft.com/office/drawing/2014/main" id="{2F80238C-D411-990D-1802-90DC798A6F6C}"/>
                          </a:ext>
                        </a:extLst>
                      </p:cNvPr>
                      <p:cNvPicPr/>
                      <p:nvPr/>
                    </p:nvPicPr>
                    <p:blipFill>
                      <a:blip r:embed="rId4"/>
                      <a:stretch>
                        <a:fillRect/>
                      </a:stretch>
                    </p:blipFill>
                    <p:spPr>
                      <a:xfrm>
                        <a:off x="822325" y="1371600"/>
                        <a:ext cx="4181475" cy="268605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6DB250B-0F99-A002-FF0D-9B1A10834249}"/>
              </a:ext>
            </a:extLst>
          </p:cNvPr>
          <p:cNvPicPr>
            <a:picLocks noChangeAspect="1"/>
          </p:cNvPicPr>
          <p:nvPr/>
        </p:nvPicPr>
        <p:blipFill>
          <a:blip r:embed="rId5"/>
          <a:stretch>
            <a:fillRect/>
          </a:stretch>
        </p:blipFill>
        <p:spPr>
          <a:xfrm>
            <a:off x="782742" y="4752975"/>
            <a:ext cx="6296025" cy="809625"/>
          </a:xfrm>
          <a:prstGeom prst="rect">
            <a:avLst/>
          </a:prstGeom>
        </p:spPr>
      </p:pic>
    </p:spTree>
    <p:extLst>
      <p:ext uri="{BB962C8B-B14F-4D97-AF65-F5344CB8AC3E}">
        <p14:creationId xmlns:p14="http://schemas.microsoft.com/office/powerpoint/2010/main" val="393287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48200" y="-74303"/>
            <a:ext cx="3794760" cy="968438"/>
          </a:xfrm>
        </p:spPr>
        <p:txBody>
          <a:bodyPr>
            <a:noAutofit/>
          </a:bodyPr>
          <a:lstStyle/>
          <a:p>
            <a:r>
              <a:rPr lang="en-US" sz="1800" dirty="0"/>
              <a:t>Fiduciary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38</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79636" y="1273112"/>
            <a:ext cx="4244006" cy="1631216"/>
          </a:xfrm>
          <a:prstGeom prst="rect">
            <a:avLst/>
          </a:prstGeom>
          <a:noFill/>
        </p:spPr>
        <p:txBody>
          <a:bodyPr wrap="square" rtlCol="0">
            <a:spAutoFit/>
          </a:bodyPr>
          <a:lstStyle/>
          <a:p>
            <a:r>
              <a:rPr lang="en-CA" sz="1000" dirty="0"/>
              <a:t>A Part of Franklin Templeton Investments</a:t>
            </a:r>
          </a:p>
          <a:p>
            <a:r>
              <a:rPr lang="en-CA" sz="1000" b="0" dirty="0"/>
              <a:t>Fiduciary Trust Canada and its predecessors have been successfully providing customized wealth management solutions to affluent Canadians for over 35 years. We are investment counselors and estate planning experts who help clients preserve, grow and transfer their wealth. A trusted and proven private wealth boutique, backed by the global strength and expertise of a global investment leader Franklin Templeton Investments.</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descr="Graphical user interface&#10;&#10;Description automatically generated with low confidence">
            <a:extLst>
              <a:ext uri="{FF2B5EF4-FFF2-40B4-BE49-F238E27FC236}">
                <a16:creationId xmlns:a16="http://schemas.microsoft.com/office/drawing/2014/main" id="{9E03A433-DC84-2942-BCFD-A0DF94DA6F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991" y="19950"/>
            <a:ext cx="3060700" cy="1155700"/>
          </a:xfrm>
          <a:prstGeom prst="rect">
            <a:avLst/>
          </a:prstGeom>
        </p:spPr>
      </p:pic>
      <p:graphicFrame>
        <p:nvGraphicFramePr>
          <p:cNvPr id="3" name="Object 2">
            <a:extLst>
              <a:ext uri="{FF2B5EF4-FFF2-40B4-BE49-F238E27FC236}">
                <a16:creationId xmlns:a16="http://schemas.microsoft.com/office/drawing/2014/main" id="{6AE2A58C-0191-C1EE-6E88-BE98912B3047}"/>
              </a:ext>
            </a:extLst>
          </p:cNvPr>
          <p:cNvGraphicFramePr>
            <a:graphicFrameLocks noChangeAspect="1"/>
          </p:cNvGraphicFramePr>
          <p:nvPr>
            <p:extLst>
              <p:ext uri="{D42A27DB-BD31-4B8C-83A1-F6EECF244321}">
                <p14:modId xmlns:p14="http://schemas.microsoft.com/office/powerpoint/2010/main" val="2348569794"/>
              </p:ext>
            </p:extLst>
          </p:nvPr>
        </p:nvGraphicFramePr>
        <p:xfrm>
          <a:off x="4430713" y="3833813"/>
          <a:ext cx="4602162" cy="2354262"/>
        </p:xfrm>
        <a:graphic>
          <a:graphicData uri="http://schemas.openxmlformats.org/presentationml/2006/ole">
            <mc:AlternateContent xmlns:mc="http://schemas.openxmlformats.org/markup-compatibility/2006">
              <mc:Choice xmlns:v="urn:schemas-microsoft-com:vml" Requires="v">
                <p:oleObj name="Macro-Enabled Worksheet" r:id="rId6" imgW="5543382" imgH="2833741" progId="Excel.SheetMacroEnabled.12">
                  <p:link updateAutomatic="1"/>
                </p:oleObj>
              </mc:Choice>
              <mc:Fallback>
                <p:oleObj name="Macro-Enabled Worksheet" r:id="rId6" imgW="5543382" imgH="2833741" progId="Excel.SheetMacroEnabled.12">
                  <p:link updateAutomatic="1"/>
                  <p:pic>
                    <p:nvPicPr>
                      <p:cNvPr id="3" name="Object 2">
                        <a:extLst>
                          <a:ext uri="{FF2B5EF4-FFF2-40B4-BE49-F238E27FC236}">
                            <a16:creationId xmlns:a16="http://schemas.microsoft.com/office/drawing/2014/main" id="{6AE2A58C-0191-C1EE-6E88-BE98912B3047}"/>
                          </a:ext>
                        </a:extLst>
                      </p:cNvPr>
                      <p:cNvPicPr/>
                      <p:nvPr/>
                    </p:nvPicPr>
                    <p:blipFill>
                      <a:blip r:embed="rId7"/>
                      <a:stretch>
                        <a:fillRect/>
                      </a:stretch>
                    </p:blipFill>
                    <p:spPr>
                      <a:xfrm>
                        <a:off x="4430713" y="3833813"/>
                        <a:ext cx="4602162" cy="235426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05D4024-73FB-9D40-7609-A3DEAC47167F}"/>
              </a:ext>
            </a:extLst>
          </p:cNvPr>
          <p:cNvGraphicFramePr>
            <a:graphicFrameLocks noChangeAspect="1"/>
          </p:cNvGraphicFramePr>
          <p:nvPr>
            <p:extLst>
              <p:ext uri="{D42A27DB-BD31-4B8C-83A1-F6EECF244321}">
                <p14:modId xmlns:p14="http://schemas.microsoft.com/office/powerpoint/2010/main" val="4051521742"/>
              </p:ext>
            </p:extLst>
          </p:nvPr>
        </p:nvGraphicFramePr>
        <p:xfrm>
          <a:off x="111125" y="1397000"/>
          <a:ext cx="4162425" cy="2257425"/>
        </p:xfrm>
        <a:graphic>
          <a:graphicData uri="http://schemas.openxmlformats.org/presentationml/2006/ole">
            <mc:AlternateContent xmlns:mc="http://schemas.openxmlformats.org/markup-compatibility/2006">
              <mc:Choice xmlns:v="urn:schemas-microsoft-com:vml" Requires="v">
                <p:oleObj name="Macro-Enabled Worksheet" r:id="rId8" imgW="4162734" imgH="2257361" progId="Excel.SheetMacroEnabled.12">
                  <p:link updateAutomatic="1"/>
                </p:oleObj>
              </mc:Choice>
              <mc:Fallback>
                <p:oleObj name="Macro-Enabled Worksheet" r:id="rId8" imgW="4162734" imgH="2257361" progId="Excel.SheetMacroEnabled.12">
                  <p:link updateAutomatic="1"/>
                  <p:pic>
                    <p:nvPicPr>
                      <p:cNvPr id="5" name="Object 4">
                        <a:extLst>
                          <a:ext uri="{FF2B5EF4-FFF2-40B4-BE49-F238E27FC236}">
                            <a16:creationId xmlns:a16="http://schemas.microsoft.com/office/drawing/2014/main" id="{805D4024-73FB-9D40-7609-A3DEAC47167F}"/>
                          </a:ext>
                        </a:extLst>
                      </p:cNvPr>
                      <p:cNvPicPr/>
                      <p:nvPr/>
                    </p:nvPicPr>
                    <p:blipFill>
                      <a:blip r:embed="rId9"/>
                      <a:stretch>
                        <a:fillRect/>
                      </a:stretch>
                    </p:blipFill>
                    <p:spPr>
                      <a:xfrm>
                        <a:off x="111125" y="1397000"/>
                        <a:ext cx="4162425" cy="22574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6B56AD5-C723-F0B2-E178-044C8DFAECAE}"/>
              </a:ext>
            </a:extLst>
          </p:cNvPr>
          <p:cNvGraphicFramePr>
            <a:graphicFrameLocks noChangeAspect="1"/>
          </p:cNvGraphicFramePr>
          <p:nvPr>
            <p:extLst>
              <p:ext uri="{D42A27DB-BD31-4B8C-83A1-F6EECF244321}">
                <p14:modId xmlns:p14="http://schemas.microsoft.com/office/powerpoint/2010/main" val="1922132412"/>
              </p:ext>
            </p:extLst>
          </p:nvPr>
        </p:nvGraphicFramePr>
        <p:xfrm>
          <a:off x="111125" y="3948113"/>
          <a:ext cx="4224338" cy="2190750"/>
        </p:xfrm>
        <a:graphic>
          <a:graphicData uri="http://schemas.openxmlformats.org/presentationml/2006/ole">
            <mc:AlternateContent xmlns:mc="http://schemas.openxmlformats.org/markup-compatibility/2006">
              <mc:Choice xmlns:v="urn:schemas-microsoft-com:vml" Requires="v">
                <p:oleObj name="Macro-Enabled Worksheet" r:id="rId10" imgW="4224335" imgH="2190707" progId="Excel.SheetMacroEnabled.12">
                  <p:link updateAutomatic="1"/>
                </p:oleObj>
              </mc:Choice>
              <mc:Fallback>
                <p:oleObj name="Macro-Enabled Worksheet" r:id="rId10" imgW="4224335" imgH="2190707" progId="Excel.SheetMacroEnabled.12">
                  <p:link updateAutomatic="1"/>
                  <p:pic>
                    <p:nvPicPr>
                      <p:cNvPr id="6" name="Object 5">
                        <a:extLst>
                          <a:ext uri="{FF2B5EF4-FFF2-40B4-BE49-F238E27FC236}">
                            <a16:creationId xmlns:a16="http://schemas.microsoft.com/office/drawing/2014/main" id="{B6B56AD5-C723-F0B2-E178-044C8DFAECAE}"/>
                          </a:ext>
                        </a:extLst>
                      </p:cNvPr>
                      <p:cNvPicPr/>
                      <p:nvPr/>
                    </p:nvPicPr>
                    <p:blipFill>
                      <a:blip r:embed="rId11"/>
                      <a:stretch>
                        <a:fillRect/>
                      </a:stretch>
                    </p:blipFill>
                    <p:spPr>
                      <a:xfrm>
                        <a:off x="111125" y="3948113"/>
                        <a:ext cx="4224338" cy="2190750"/>
                      </a:xfrm>
                      <a:prstGeom prst="rect">
                        <a:avLst/>
                      </a:prstGeom>
                    </p:spPr>
                  </p:pic>
                </p:oleObj>
              </mc:Fallback>
            </mc:AlternateContent>
          </a:graphicData>
        </a:graphic>
      </p:graphicFrame>
    </p:spTree>
    <p:extLst>
      <p:ext uri="{BB962C8B-B14F-4D97-AF65-F5344CB8AC3E}">
        <p14:creationId xmlns:p14="http://schemas.microsoft.com/office/powerpoint/2010/main" val="7937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48200" y="-74303"/>
            <a:ext cx="3794760" cy="968438"/>
          </a:xfrm>
        </p:spPr>
        <p:txBody>
          <a:bodyPr>
            <a:noAutofit/>
          </a:bodyPr>
          <a:lstStyle/>
          <a:p>
            <a:r>
              <a:rPr lang="en-US" sz="1800" dirty="0"/>
              <a:t>Investor Group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39</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1169551"/>
          </a:xfrm>
          <a:prstGeom prst="rect">
            <a:avLst/>
          </a:prstGeom>
          <a:noFill/>
        </p:spPr>
        <p:txBody>
          <a:bodyPr wrap="square" rtlCol="0">
            <a:spAutoFit/>
          </a:bodyPr>
          <a:lstStyle/>
          <a:p>
            <a:r>
              <a:rPr lang="en-CA" sz="1000" dirty="0"/>
              <a:t>Investors Group Trust </a:t>
            </a:r>
            <a:r>
              <a:rPr lang="en-CA" sz="1000" b="0" dirty="0"/>
              <a:t>is a subsidiary of Investors Group Inc.  Until 2019, the company provided </a:t>
            </a:r>
            <a:r>
              <a:rPr lang="en-CA" sz="1000" b="0" dirty="0" err="1"/>
              <a:t>Gic’s</a:t>
            </a:r>
            <a:r>
              <a:rPr lang="en-CA" sz="1000" b="0" dirty="0"/>
              <a:t> and Term Certain annuities.  Mortgages are sourced from Investors Group and appear to be running down.</a:t>
            </a:r>
          </a:p>
          <a:p>
            <a:endParaRPr lang="en-CA" sz="1000" b="0" dirty="0"/>
          </a:p>
          <a:p>
            <a:br>
              <a:rPr lang="en-CA" sz="1000" dirty="0"/>
            </a:br>
            <a:endParaRPr lang="en-CA" sz="1000" dirty="0">
              <a:effectLst/>
            </a:endParaRPr>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Text&#10;&#10;Description automatically generated with medium confidence">
            <a:extLst>
              <a:ext uri="{FF2B5EF4-FFF2-40B4-BE49-F238E27FC236}">
                <a16:creationId xmlns:a16="http://schemas.microsoft.com/office/drawing/2014/main" id="{0B2519B8-C4BE-E24D-9768-C76C8FF2B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452" y="164668"/>
            <a:ext cx="2933700" cy="965200"/>
          </a:xfrm>
          <a:prstGeom prst="rect">
            <a:avLst/>
          </a:prstGeom>
        </p:spPr>
      </p:pic>
      <p:graphicFrame>
        <p:nvGraphicFramePr>
          <p:cNvPr id="3" name="Object 2">
            <a:extLst>
              <a:ext uri="{FF2B5EF4-FFF2-40B4-BE49-F238E27FC236}">
                <a16:creationId xmlns:a16="http://schemas.microsoft.com/office/drawing/2014/main" id="{E2D78BB2-3021-AB58-9017-AA0E988DDDE2}"/>
              </a:ext>
            </a:extLst>
          </p:cNvPr>
          <p:cNvGraphicFramePr>
            <a:graphicFrameLocks noChangeAspect="1"/>
          </p:cNvGraphicFramePr>
          <p:nvPr>
            <p:extLst>
              <p:ext uri="{D42A27DB-BD31-4B8C-83A1-F6EECF244321}">
                <p14:modId xmlns:p14="http://schemas.microsoft.com/office/powerpoint/2010/main" val="243640625"/>
              </p:ext>
            </p:extLst>
          </p:nvPr>
        </p:nvGraphicFramePr>
        <p:xfrm>
          <a:off x="4410075" y="3344863"/>
          <a:ext cx="4638675" cy="3036887"/>
        </p:xfrm>
        <a:graphic>
          <a:graphicData uri="http://schemas.openxmlformats.org/presentationml/2006/ole">
            <mc:AlternateContent xmlns:mc="http://schemas.openxmlformats.org/markup-compatibility/2006">
              <mc:Choice xmlns:v="urn:schemas-microsoft-com:vml" Requires="v">
                <p:oleObj name="Macro-Enabled Worksheet" r:id="rId6" imgW="5543382" imgH="3633969" progId="Excel.SheetMacroEnabled.12">
                  <p:link updateAutomatic="1"/>
                </p:oleObj>
              </mc:Choice>
              <mc:Fallback>
                <p:oleObj name="Macro-Enabled Worksheet" r:id="rId6" imgW="5543382" imgH="3633969" progId="Excel.SheetMacroEnabled.12">
                  <p:link updateAutomatic="1"/>
                  <p:pic>
                    <p:nvPicPr>
                      <p:cNvPr id="3" name="Object 2">
                        <a:extLst>
                          <a:ext uri="{FF2B5EF4-FFF2-40B4-BE49-F238E27FC236}">
                            <a16:creationId xmlns:a16="http://schemas.microsoft.com/office/drawing/2014/main" id="{E2D78BB2-3021-AB58-9017-AA0E988DDDE2}"/>
                          </a:ext>
                        </a:extLst>
                      </p:cNvPr>
                      <p:cNvPicPr/>
                      <p:nvPr/>
                    </p:nvPicPr>
                    <p:blipFill>
                      <a:blip r:embed="rId7"/>
                      <a:stretch>
                        <a:fillRect/>
                      </a:stretch>
                    </p:blipFill>
                    <p:spPr>
                      <a:xfrm>
                        <a:off x="4410075" y="3344863"/>
                        <a:ext cx="4638675" cy="303688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8F26FFE-B80B-C8BA-9352-E3A44F7A0591}"/>
              </a:ext>
            </a:extLst>
          </p:cNvPr>
          <p:cNvGraphicFramePr>
            <a:graphicFrameLocks noChangeAspect="1"/>
          </p:cNvGraphicFramePr>
          <p:nvPr>
            <p:extLst>
              <p:ext uri="{D42A27DB-BD31-4B8C-83A1-F6EECF244321}">
                <p14:modId xmlns:p14="http://schemas.microsoft.com/office/powerpoint/2010/main" val="706858389"/>
              </p:ext>
            </p:extLst>
          </p:nvPr>
        </p:nvGraphicFramePr>
        <p:xfrm>
          <a:off x="130069" y="1241425"/>
          <a:ext cx="3070331" cy="2339975"/>
        </p:xfrm>
        <a:graphic>
          <a:graphicData uri="http://schemas.openxmlformats.org/presentationml/2006/ole">
            <mc:AlternateContent xmlns:mc="http://schemas.openxmlformats.org/markup-compatibility/2006">
              <mc:Choice xmlns:v="urn:schemas-microsoft-com:vml" Requires="v">
                <p:oleObj name="Macro-Enabled Worksheet" r:id="rId8" imgW="4124618" imgH="3143507" progId="Excel.SheetMacroEnabled.12">
                  <p:link updateAutomatic="1"/>
                </p:oleObj>
              </mc:Choice>
              <mc:Fallback>
                <p:oleObj name="Macro-Enabled Worksheet" r:id="rId8" imgW="4124618" imgH="3143507" progId="Excel.SheetMacroEnabled.12">
                  <p:link updateAutomatic="1"/>
                  <p:pic>
                    <p:nvPicPr>
                      <p:cNvPr id="6" name="Object 5">
                        <a:extLst>
                          <a:ext uri="{FF2B5EF4-FFF2-40B4-BE49-F238E27FC236}">
                            <a16:creationId xmlns:a16="http://schemas.microsoft.com/office/drawing/2014/main" id="{18F26FFE-B80B-C8BA-9352-E3A44F7A0591}"/>
                          </a:ext>
                        </a:extLst>
                      </p:cNvPr>
                      <p:cNvPicPr/>
                      <p:nvPr/>
                    </p:nvPicPr>
                    <p:blipFill>
                      <a:blip r:embed="rId9"/>
                      <a:stretch>
                        <a:fillRect/>
                      </a:stretch>
                    </p:blipFill>
                    <p:spPr>
                      <a:xfrm>
                        <a:off x="130069" y="1241425"/>
                        <a:ext cx="3070331" cy="23399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BCE4844-3C34-DCC5-4105-E4B3EB88C4BB}"/>
              </a:ext>
            </a:extLst>
          </p:cNvPr>
          <p:cNvGraphicFramePr>
            <a:graphicFrameLocks noChangeAspect="1"/>
          </p:cNvGraphicFramePr>
          <p:nvPr>
            <p:extLst>
              <p:ext uri="{D42A27DB-BD31-4B8C-83A1-F6EECF244321}">
                <p14:modId xmlns:p14="http://schemas.microsoft.com/office/powerpoint/2010/main" val="3283150764"/>
              </p:ext>
            </p:extLst>
          </p:nvPr>
        </p:nvGraphicFramePr>
        <p:xfrm>
          <a:off x="153989" y="3691281"/>
          <a:ext cx="3503612" cy="2557120"/>
        </p:xfrm>
        <a:graphic>
          <a:graphicData uri="http://schemas.openxmlformats.org/presentationml/2006/ole">
            <mc:AlternateContent xmlns:mc="http://schemas.openxmlformats.org/markup-compatibility/2006">
              <mc:Choice xmlns:v="urn:schemas-microsoft-com:vml" Requires="v">
                <p:oleObj name="Macro-Enabled Worksheet" r:id="rId10" imgW="4195845" imgH="3062598" progId="Excel.SheetMacroEnabled.12">
                  <p:link updateAutomatic="1"/>
                </p:oleObj>
              </mc:Choice>
              <mc:Fallback>
                <p:oleObj name="Macro-Enabled Worksheet" r:id="rId10" imgW="4195845" imgH="3062598" progId="Excel.SheetMacroEnabled.12">
                  <p:link updateAutomatic="1"/>
                  <p:pic>
                    <p:nvPicPr>
                      <p:cNvPr id="7" name="Object 6">
                        <a:extLst>
                          <a:ext uri="{FF2B5EF4-FFF2-40B4-BE49-F238E27FC236}">
                            <a16:creationId xmlns:a16="http://schemas.microsoft.com/office/drawing/2014/main" id="{5BCE4844-3C34-DCC5-4105-E4B3EB88C4BB}"/>
                          </a:ext>
                        </a:extLst>
                      </p:cNvPr>
                      <p:cNvPicPr/>
                      <p:nvPr/>
                    </p:nvPicPr>
                    <p:blipFill>
                      <a:blip r:embed="rId11"/>
                      <a:stretch>
                        <a:fillRect/>
                      </a:stretch>
                    </p:blipFill>
                    <p:spPr>
                      <a:xfrm>
                        <a:off x="153989" y="3691281"/>
                        <a:ext cx="3503612" cy="2557120"/>
                      </a:xfrm>
                      <a:prstGeom prst="rect">
                        <a:avLst/>
                      </a:prstGeom>
                    </p:spPr>
                  </p:pic>
                </p:oleObj>
              </mc:Fallback>
            </mc:AlternateContent>
          </a:graphicData>
        </a:graphic>
      </p:graphicFrame>
    </p:spTree>
    <p:extLst>
      <p:ext uri="{BB962C8B-B14F-4D97-AF65-F5344CB8AC3E}">
        <p14:creationId xmlns:p14="http://schemas.microsoft.com/office/powerpoint/2010/main" val="342856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1C64-0140-6F47-9CE1-4FEE7DFCB589}"/>
              </a:ext>
            </a:extLst>
          </p:cNvPr>
          <p:cNvSpPr>
            <a:spLocks noGrp="1"/>
          </p:cNvSpPr>
          <p:nvPr>
            <p:ph type="title"/>
          </p:nvPr>
        </p:nvSpPr>
        <p:spPr/>
        <p:txBody>
          <a:bodyPr/>
          <a:lstStyle/>
          <a:p>
            <a:r>
              <a:rPr lang="en-US" dirty="0"/>
              <a:t>Total Trust Overview</a:t>
            </a:r>
          </a:p>
        </p:txBody>
      </p:sp>
      <p:sp>
        <p:nvSpPr>
          <p:cNvPr id="4" name="Slide Number Placeholder 3">
            <a:extLst>
              <a:ext uri="{FF2B5EF4-FFF2-40B4-BE49-F238E27FC236}">
                <a16:creationId xmlns:a16="http://schemas.microsoft.com/office/drawing/2014/main" id="{2912A2BA-2AA7-DD4A-AA10-C8A57E8DB717}"/>
              </a:ext>
            </a:extLst>
          </p:cNvPr>
          <p:cNvSpPr>
            <a:spLocks noGrp="1"/>
          </p:cNvSpPr>
          <p:nvPr>
            <p:ph type="sldNum" sz="quarter" idx="12"/>
          </p:nvPr>
        </p:nvSpPr>
        <p:spPr/>
        <p:txBody>
          <a:bodyPr/>
          <a:lstStyle/>
          <a:p>
            <a:pPr>
              <a:defRPr/>
            </a:pPr>
            <a:fld id="{26AC1CB0-86DE-438A-B358-040B7861E3ED}" type="slidenum">
              <a:rPr lang="en-US" smtClean="0"/>
              <a:pPr>
                <a:defRPr/>
              </a:pPr>
              <a:t>4</a:t>
            </a:fld>
            <a:endParaRPr lang="en-US"/>
          </a:p>
        </p:txBody>
      </p:sp>
      <p:sp>
        <p:nvSpPr>
          <p:cNvPr id="6" name="TextBox 5">
            <a:extLst>
              <a:ext uri="{FF2B5EF4-FFF2-40B4-BE49-F238E27FC236}">
                <a16:creationId xmlns:a16="http://schemas.microsoft.com/office/drawing/2014/main" id="{DE8D51D8-09F4-834F-BB98-32C2CFE2851E}"/>
              </a:ext>
            </a:extLst>
          </p:cNvPr>
          <p:cNvSpPr txBox="1"/>
          <p:nvPr/>
        </p:nvSpPr>
        <p:spPr>
          <a:xfrm>
            <a:off x="5638800" y="1451550"/>
            <a:ext cx="3505200" cy="2862322"/>
          </a:xfrm>
          <a:prstGeom prst="rect">
            <a:avLst/>
          </a:prstGeom>
          <a:noFill/>
        </p:spPr>
        <p:txBody>
          <a:bodyPr wrap="square" rtlCol="0">
            <a:spAutoFit/>
          </a:bodyPr>
          <a:lstStyle/>
          <a:p>
            <a:pPr marL="171450" indent="-171450">
              <a:buFont typeface="Arial" panose="020B0604020202020204" pitchFamily="34" charset="0"/>
              <a:buChar char="•"/>
            </a:pPr>
            <a:r>
              <a:rPr lang="en-US" b="0" dirty="0"/>
              <a:t>Revenue declined 2.9% over the last 12 months.</a:t>
            </a:r>
          </a:p>
          <a:p>
            <a:pPr marL="171450" indent="-171450">
              <a:buFont typeface="Arial" panose="020B0604020202020204" pitchFamily="34" charset="0"/>
              <a:buChar char="•"/>
            </a:pPr>
            <a:r>
              <a:rPr lang="en-US" b="0" dirty="0"/>
              <a:t>Investment Management and Custody services (IMAC) revenue represents the fiduciary portion of trusts revenues and comprises 31.0% of total revenue.</a:t>
            </a:r>
          </a:p>
          <a:p>
            <a:pPr marL="171450" indent="-171450">
              <a:buFont typeface="Arial" panose="020B0604020202020204" pitchFamily="34" charset="0"/>
              <a:buChar char="•"/>
            </a:pPr>
            <a:r>
              <a:rPr lang="en-US" b="0" dirty="0"/>
              <a:t>ROE at 8.9% is modest.</a:t>
            </a:r>
          </a:p>
          <a:p>
            <a:pPr marL="171450" indent="-171450">
              <a:buFont typeface="Arial" panose="020B0604020202020204" pitchFamily="34" charset="0"/>
              <a:buChar char="•"/>
            </a:pPr>
            <a:r>
              <a:rPr lang="en-US" b="0" dirty="0"/>
              <a:t>Expense to revenue ratio at 57.1% is normal.</a:t>
            </a:r>
          </a:p>
          <a:p>
            <a:pPr marL="171450" indent="-171450">
              <a:buFont typeface="Arial" panose="020B0604020202020204" pitchFamily="34" charset="0"/>
              <a:buChar char="•"/>
            </a:pPr>
            <a:r>
              <a:rPr lang="en-US" b="0" dirty="0"/>
              <a:t>Personal deposits and loans largely represent major banks booking GIC’s on their Trust company books in order to extend CDIC coverage though there are a few Trusts fully engaged in retail and commercial banking. </a:t>
            </a:r>
          </a:p>
        </p:txBody>
      </p:sp>
      <p:graphicFrame>
        <p:nvGraphicFramePr>
          <p:cNvPr id="5" name="Object 4">
            <a:extLst>
              <a:ext uri="{FF2B5EF4-FFF2-40B4-BE49-F238E27FC236}">
                <a16:creationId xmlns:a16="http://schemas.microsoft.com/office/drawing/2014/main" id="{A9CD75AD-E674-AA87-8C67-3AD6048DA5C7}"/>
              </a:ext>
            </a:extLst>
          </p:cNvPr>
          <p:cNvGraphicFramePr>
            <a:graphicFrameLocks noChangeAspect="1"/>
          </p:cNvGraphicFramePr>
          <p:nvPr>
            <p:extLst>
              <p:ext uri="{D42A27DB-BD31-4B8C-83A1-F6EECF244321}">
                <p14:modId xmlns:p14="http://schemas.microsoft.com/office/powerpoint/2010/main" val="692078816"/>
              </p:ext>
            </p:extLst>
          </p:nvPr>
        </p:nvGraphicFramePr>
        <p:xfrm>
          <a:off x="95250" y="1468394"/>
          <a:ext cx="5543550" cy="3033713"/>
        </p:xfrm>
        <a:graphic>
          <a:graphicData uri="http://schemas.openxmlformats.org/presentationml/2006/ole">
            <mc:AlternateContent xmlns:mc="http://schemas.openxmlformats.org/markup-compatibility/2006">
              <mc:Choice xmlns:v="urn:schemas-microsoft-com:vml" Requires="v">
                <p:oleObj name="Macro-Enabled Worksheet" r:id="rId3" imgW="5543382" imgH="3033702" progId="Excel.SheetMacroEnabled.12">
                  <p:link updateAutomatic="1"/>
                </p:oleObj>
              </mc:Choice>
              <mc:Fallback>
                <p:oleObj name="Macro-Enabled Worksheet" r:id="rId3" imgW="5543382" imgH="3033702" progId="Excel.SheetMacroEnabled.12">
                  <p:link updateAutomatic="1"/>
                  <p:pic>
                    <p:nvPicPr>
                      <p:cNvPr id="5" name="Object 4">
                        <a:extLst>
                          <a:ext uri="{FF2B5EF4-FFF2-40B4-BE49-F238E27FC236}">
                            <a16:creationId xmlns:a16="http://schemas.microsoft.com/office/drawing/2014/main" id="{A9CD75AD-E674-AA87-8C67-3AD6048DA5C7}"/>
                          </a:ext>
                        </a:extLst>
                      </p:cNvPr>
                      <p:cNvPicPr/>
                      <p:nvPr/>
                    </p:nvPicPr>
                    <p:blipFill>
                      <a:blip r:embed="rId4"/>
                      <a:stretch>
                        <a:fillRect/>
                      </a:stretch>
                    </p:blipFill>
                    <p:spPr>
                      <a:xfrm>
                        <a:off x="95250" y="1468394"/>
                        <a:ext cx="5543550" cy="3033713"/>
                      </a:xfrm>
                      <a:prstGeom prst="rect">
                        <a:avLst/>
                      </a:prstGeom>
                    </p:spPr>
                  </p:pic>
                </p:oleObj>
              </mc:Fallback>
            </mc:AlternateContent>
          </a:graphicData>
        </a:graphic>
      </p:graphicFrame>
    </p:spTree>
    <p:extLst>
      <p:ext uri="{BB962C8B-B14F-4D97-AF65-F5344CB8AC3E}">
        <p14:creationId xmlns:p14="http://schemas.microsoft.com/office/powerpoint/2010/main" val="197322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p:txBody>
          <a:bodyPr/>
          <a:lstStyle/>
          <a:p>
            <a:r>
              <a:rPr lang="en-US" dirty="0"/>
              <a:t>Niche Private Client Trusts</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40</a:t>
            </a:fld>
            <a:endParaRPr lang="en-US"/>
          </a:p>
        </p:txBody>
      </p:sp>
      <p:sp>
        <p:nvSpPr>
          <p:cNvPr id="6" name="TextBox 5">
            <a:extLst>
              <a:ext uri="{FF2B5EF4-FFF2-40B4-BE49-F238E27FC236}">
                <a16:creationId xmlns:a16="http://schemas.microsoft.com/office/drawing/2014/main" id="{BD806A7E-F334-5742-8B70-DC73EE9D1867}"/>
              </a:ext>
            </a:extLst>
          </p:cNvPr>
          <p:cNvSpPr txBox="1"/>
          <p:nvPr/>
        </p:nvSpPr>
        <p:spPr>
          <a:xfrm>
            <a:off x="396240" y="1358205"/>
            <a:ext cx="8138160" cy="646331"/>
          </a:xfrm>
          <a:prstGeom prst="rect">
            <a:avLst/>
          </a:prstGeom>
          <a:noFill/>
        </p:spPr>
        <p:txBody>
          <a:bodyPr wrap="square" rtlCol="0">
            <a:spAutoFit/>
          </a:bodyPr>
          <a:lstStyle/>
          <a:p>
            <a:pPr marL="171450" indent="-171450">
              <a:buFont typeface="Arial" panose="020B0604020202020204" pitchFamily="34" charset="0"/>
              <a:buChar char="•"/>
            </a:pPr>
            <a:r>
              <a:rPr lang="en-US" b="0" dirty="0"/>
              <a:t>While banks are the dominant suppliers of private client and wealth management services, there are three trusts focusing exclusively on high-net-worth clients.  </a:t>
            </a:r>
          </a:p>
          <a:p>
            <a:pPr marL="171450" indent="-171450">
              <a:buFont typeface="Arial" panose="020B0604020202020204" pitchFamily="34" charset="0"/>
              <a:buChar char="•"/>
            </a:pPr>
            <a:endParaRPr lang="en-US" b="0" dirty="0"/>
          </a:p>
        </p:txBody>
      </p:sp>
      <p:graphicFrame>
        <p:nvGraphicFramePr>
          <p:cNvPr id="3" name="Object 2">
            <a:extLst>
              <a:ext uri="{FF2B5EF4-FFF2-40B4-BE49-F238E27FC236}">
                <a16:creationId xmlns:a16="http://schemas.microsoft.com/office/drawing/2014/main" id="{B9B5EBF3-21FF-CEC5-A65A-BC4141FFF5D7}"/>
              </a:ext>
            </a:extLst>
          </p:cNvPr>
          <p:cNvGraphicFramePr>
            <a:graphicFrameLocks noChangeAspect="1"/>
          </p:cNvGraphicFramePr>
          <p:nvPr>
            <p:extLst>
              <p:ext uri="{D42A27DB-BD31-4B8C-83A1-F6EECF244321}">
                <p14:modId xmlns:p14="http://schemas.microsoft.com/office/powerpoint/2010/main" val="3500154900"/>
              </p:ext>
            </p:extLst>
          </p:nvPr>
        </p:nvGraphicFramePr>
        <p:xfrm>
          <a:off x="4419600" y="3711575"/>
          <a:ext cx="4648200" cy="2376488"/>
        </p:xfrm>
        <a:graphic>
          <a:graphicData uri="http://schemas.openxmlformats.org/presentationml/2006/ole">
            <mc:AlternateContent xmlns:mc="http://schemas.openxmlformats.org/markup-compatibility/2006">
              <mc:Choice xmlns:v="urn:schemas-microsoft-com:vml" Requires="v">
                <p:oleObj name="Macro-Enabled Worksheet" r:id="rId3" imgW="5543382" imgH="2833741" progId="Excel.SheetMacroEnabled.12">
                  <p:link updateAutomatic="1"/>
                </p:oleObj>
              </mc:Choice>
              <mc:Fallback>
                <p:oleObj name="Macro-Enabled Worksheet" r:id="rId3" imgW="5543382" imgH="2833741" progId="Excel.SheetMacroEnabled.12">
                  <p:link updateAutomatic="1"/>
                  <p:pic>
                    <p:nvPicPr>
                      <p:cNvPr id="3" name="Object 2">
                        <a:extLst>
                          <a:ext uri="{FF2B5EF4-FFF2-40B4-BE49-F238E27FC236}">
                            <a16:creationId xmlns:a16="http://schemas.microsoft.com/office/drawing/2014/main" id="{B9B5EBF3-21FF-CEC5-A65A-BC4141FFF5D7}"/>
                          </a:ext>
                        </a:extLst>
                      </p:cNvPr>
                      <p:cNvPicPr/>
                      <p:nvPr/>
                    </p:nvPicPr>
                    <p:blipFill>
                      <a:blip r:embed="rId4"/>
                      <a:stretch>
                        <a:fillRect/>
                      </a:stretch>
                    </p:blipFill>
                    <p:spPr>
                      <a:xfrm>
                        <a:off x="4419600" y="3711575"/>
                        <a:ext cx="4648200" cy="237648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C911269-05EA-A2B4-4D6F-DE986C6214B7}"/>
              </a:ext>
            </a:extLst>
          </p:cNvPr>
          <p:cNvGraphicFramePr>
            <a:graphicFrameLocks noChangeAspect="1"/>
          </p:cNvGraphicFramePr>
          <p:nvPr>
            <p:extLst>
              <p:ext uri="{D42A27DB-BD31-4B8C-83A1-F6EECF244321}">
                <p14:modId xmlns:p14="http://schemas.microsoft.com/office/powerpoint/2010/main" val="3666680575"/>
              </p:ext>
            </p:extLst>
          </p:nvPr>
        </p:nvGraphicFramePr>
        <p:xfrm>
          <a:off x="76200" y="3605213"/>
          <a:ext cx="4176713" cy="2476500"/>
        </p:xfrm>
        <a:graphic>
          <a:graphicData uri="http://schemas.openxmlformats.org/presentationml/2006/ole">
            <mc:AlternateContent xmlns:mc="http://schemas.openxmlformats.org/markup-compatibility/2006">
              <mc:Choice xmlns:v="urn:schemas-microsoft-com:vml" Requires="v">
                <p:oleObj name="Macro-Enabled Worksheet" r:id="rId5" imgW="4176979" imgH="2476586" progId="Excel.SheetMacroEnabled.12">
                  <p:link updateAutomatic="1"/>
                </p:oleObj>
              </mc:Choice>
              <mc:Fallback>
                <p:oleObj name="Macro-Enabled Worksheet" r:id="rId5" imgW="4176979" imgH="2476586" progId="Excel.SheetMacroEnabled.12">
                  <p:link updateAutomatic="1"/>
                  <p:pic>
                    <p:nvPicPr>
                      <p:cNvPr id="5" name="Object 4">
                        <a:extLst>
                          <a:ext uri="{FF2B5EF4-FFF2-40B4-BE49-F238E27FC236}">
                            <a16:creationId xmlns:a16="http://schemas.microsoft.com/office/drawing/2014/main" id="{BC911269-05EA-A2B4-4D6F-DE986C6214B7}"/>
                          </a:ext>
                        </a:extLst>
                      </p:cNvPr>
                      <p:cNvPicPr/>
                      <p:nvPr/>
                    </p:nvPicPr>
                    <p:blipFill>
                      <a:blip r:embed="rId6"/>
                      <a:stretch>
                        <a:fillRect/>
                      </a:stretch>
                    </p:blipFill>
                    <p:spPr>
                      <a:xfrm>
                        <a:off x="76200" y="3605213"/>
                        <a:ext cx="4176713" cy="2476500"/>
                      </a:xfrm>
                      <a:prstGeom prst="rect">
                        <a:avLst/>
                      </a:prstGeom>
                    </p:spPr>
                  </p:pic>
                </p:oleObj>
              </mc:Fallback>
            </mc:AlternateContent>
          </a:graphicData>
        </a:graphic>
      </p:graphicFrame>
    </p:spTree>
    <p:extLst>
      <p:ext uri="{BB962C8B-B14F-4D97-AF65-F5344CB8AC3E}">
        <p14:creationId xmlns:p14="http://schemas.microsoft.com/office/powerpoint/2010/main" val="238488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B062-AC38-5444-A83E-ED9443F4F4A7}"/>
              </a:ext>
            </a:extLst>
          </p:cNvPr>
          <p:cNvSpPr>
            <a:spLocks noGrp="1"/>
          </p:cNvSpPr>
          <p:nvPr>
            <p:ph type="title"/>
          </p:nvPr>
        </p:nvSpPr>
        <p:spPr/>
        <p:txBody>
          <a:bodyPr/>
          <a:lstStyle/>
          <a:p>
            <a:r>
              <a:rPr lang="en-US" dirty="0"/>
              <a:t>Niche Private Client Trusts – Total Revenues</a:t>
            </a:r>
          </a:p>
        </p:txBody>
      </p:sp>
      <p:sp>
        <p:nvSpPr>
          <p:cNvPr id="4" name="Slide Number Placeholder 3">
            <a:extLst>
              <a:ext uri="{FF2B5EF4-FFF2-40B4-BE49-F238E27FC236}">
                <a16:creationId xmlns:a16="http://schemas.microsoft.com/office/drawing/2014/main" id="{22490839-DA5F-CB4A-A159-662F6ADD7E42}"/>
              </a:ext>
            </a:extLst>
          </p:cNvPr>
          <p:cNvSpPr>
            <a:spLocks noGrp="1"/>
          </p:cNvSpPr>
          <p:nvPr>
            <p:ph type="sldNum" sz="quarter" idx="12"/>
          </p:nvPr>
        </p:nvSpPr>
        <p:spPr/>
        <p:txBody>
          <a:bodyPr/>
          <a:lstStyle/>
          <a:p>
            <a:pPr>
              <a:defRPr/>
            </a:pPr>
            <a:fld id="{26AC1CB0-86DE-438A-B358-040B7861E3ED}" type="slidenum">
              <a:rPr lang="en-US" smtClean="0"/>
              <a:pPr>
                <a:defRPr/>
              </a:pPr>
              <a:t>41</a:t>
            </a:fld>
            <a:endParaRPr lang="en-US"/>
          </a:p>
        </p:txBody>
      </p:sp>
      <p:sp>
        <p:nvSpPr>
          <p:cNvPr id="6" name="TextBox 5">
            <a:extLst>
              <a:ext uri="{FF2B5EF4-FFF2-40B4-BE49-F238E27FC236}">
                <a16:creationId xmlns:a16="http://schemas.microsoft.com/office/drawing/2014/main" id="{74A72159-22E9-6D40-B5C9-AADE56E7EE83}"/>
              </a:ext>
            </a:extLst>
          </p:cNvPr>
          <p:cNvSpPr txBox="1"/>
          <p:nvPr/>
        </p:nvSpPr>
        <p:spPr>
          <a:xfrm>
            <a:off x="5305086" y="1295400"/>
            <a:ext cx="3587119" cy="553998"/>
          </a:xfrm>
          <a:prstGeom prst="rect">
            <a:avLst/>
          </a:prstGeom>
          <a:noFill/>
        </p:spPr>
        <p:txBody>
          <a:bodyPr wrap="square" rtlCol="0">
            <a:spAutoFit/>
          </a:bodyPr>
          <a:lstStyle/>
          <a:p>
            <a:r>
              <a:rPr lang="en-CA" sz="1000" dirty="0"/>
              <a:t>Observations:</a:t>
            </a:r>
          </a:p>
          <a:p>
            <a:r>
              <a:rPr lang="en-CA" sz="1000" b="0" dirty="0"/>
              <a:t>Northern Trust is the largest niche player and Cidel the fastest growing.</a:t>
            </a:r>
          </a:p>
        </p:txBody>
      </p:sp>
      <p:graphicFrame>
        <p:nvGraphicFramePr>
          <p:cNvPr id="5" name="Object 4">
            <a:extLst>
              <a:ext uri="{FF2B5EF4-FFF2-40B4-BE49-F238E27FC236}">
                <a16:creationId xmlns:a16="http://schemas.microsoft.com/office/drawing/2014/main" id="{625E64DE-1782-8414-A70E-4602962DAB59}"/>
              </a:ext>
            </a:extLst>
          </p:cNvPr>
          <p:cNvGraphicFramePr>
            <a:graphicFrameLocks noChangeAspect="1"/>
          </p:cNvGraphicFramePr>
          <p:nvPr>
            <p:extLst>
              <p:ext uri="{D42A27DB-BD31-4B8C-83A1-F6EECF244321}">
                <p14:modId xmlns:p14="http://schemas.microsoft.com/office/powerpoint/2010/main" val="456227718"/>
              </p:ext>
            </p:extLst>
          </p:nvPr>
        </p:nvGraphicFramePr>
        <p:xfrm>
          <a:off x="803275" y="1441450"/>
          <a:ext cx="4167188" cy="2562225"/>
        </p:xfrm>
        <a:graphic>
          <a:graphicData uri="http://schemas.openxmlformats.org/presentationml/2006/ole">
            <mc:AlternateContent xmlns:mc="http://schemas.openxmlformats.org/markup-compatibility/2006">
              <mc:Choice xmlns:v="urn:schemas-microsoft-com:vml" Requires="v">
                <p:oleObj name="Macro-Enabled Worksheet" r:id="rId3" imgW="4167354" imgH="2562503" progId="Excel.SheetMacroEnabled.12">
                  <p:link updateAutomatic="1"/>
                </p:oleObj>
              </mc:Choice>
              <mc:Fallback>
                <p:oleObj name="Macro-Enabled Worksheet" r:id="rId3" imgW="4167354" imgH="2562503" progId="Excel.SheetMacroEnabled.12">
                  <p:link updateAutomatic="1"/>
                  <p:pic>
                    <p:nvPicPr>
                      <p:cNvPr id="5" name="Object 4">
                        <a:extLst>
                          <a:ext uri="{FF2B5EF4-FFF2-40B4-BE49-F238E27FC236}">
                            <a16:creationId xmlns:a16="http://schemas.microsoft.com/office/drawing/2014/main" id="{625E64DE-1782-8414-A70E-4602962DAB59}"/>
                          </a:ext>
                        </a:extLst>
                      </p:cNvPr>
                      <p:cNvPicPr/>
                      <p:nvPr/>
                    </p:nvPicPr>
                    <p:blipFill>
                      <a:blip r:embed="rId4"/>
                      <a:stretch>
                        <a:fillRect/>
                      </a:stretch>
                    </p:blipFill>
                    <p:spPr>
                      <a:xfrm>
                        <a:off x="803275" y="1441450"/>
                        <a:ext cx="4167188" cy="2562225"/>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27D5D7A2-ADAC-E450-644B-E1A1437B9628}"/>
              </a:ext>
            </a:extLst>
          </p:cNvPr>
          <p:cNvPicPr>
            <a:picLocks noChangeAspect="1"/>
          </p:cNvPicPr>
          <p:nvPr/>
        </p:nvPicPr>
        <p:blipFill>
          <a:blip r:embed="rId5"/>
          <a:stretch>
            <a:fillRect/>
          </a:stretch>
        </p:blipFill>
        <p:spPr>
          <a:xfrm>
            <a:off x="786055" y="4876800"/>
            <a:ext cx="6296025" cy="809625"/>
          </a:xfrm>
          <a:prstGeom prst="rect">
            <a:avLst/>
          </a:prstGeom>
        </p:spPr>
      </p:pic>
    </p:spTree>
    <p:extLst>
      <p:ext uri="{BB962C8B-B14F-4D97-AF65-F5344CB8AC3E}">
        <p14:creationId xmlns:p14="http://schemas.microsoft.com/office/powerpoint/2010/main" val="293477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48200" y="-74303"/>
            <a:ext cx="3794760" cy="968438"/>
          </a:xfrm>
        </p:spPr>
        <p:txBody>
          <a:bodyPr>
            <a:noAutofit/>
          </a:bodyPr>
          <a:lstStyle/>
          <a:p>
            <a:r>
              <a:rPr lang="en-US" sz="1800" dirty="0"/>
              <a:t>Northern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42</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861774"/>
          </a:xfrm>
          <a:prstGeom prst="rect">
            <a:avLst/>
          </a:prstGeom>
          <a:noFill/>
        </p:spPr>
        <p:txBody>
          <a:bodyPr wrap="square" rtlCol="0">
            <a:spAutoFit/>
          </a:bodyPr>
          <a:lstStyle/>
          <a:p>
            <a:r>
              <a:rPr lang="en-CA" sz="1000" b="0" dirty="0"/>
              <a:t>“For more than 130 years, the world's wealthiest individuals, families and institutions have relied on Northern Trust for effective solutions and ethical guidance across asset servicing and asset management.”</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Logo, company name&#10;&#10;Description automatically generated">
            <a:extLst>
              <a:ext uri="{FF2B5EF4-FFF2-40B4-BE49-F238E27FC236}">
                <a16:creationId xmlns:a16="http://schemas.microsoft.com/office/drawing/2014/main" id="{BC6F151A-5078-2E49-BEC6-6C3DD36930A3}"/>
              </a:ext>
            </a:extLst>
          </p:cNvPr>
          <p:cNvPicPr>
            <a:picLocks noChangeAspect="1"/>
          </p:cNvPicPr>
          <p:nvPr/>
        </p:nvPicPr>
        <p:blipFill rotWithShape="1">
          <a:blip r:embed="rId5">
            <a:extLst>
              <a:ext uri="{28A0092B-C50C-407E-A947-70E740481C1C}">
                <a14:useLocalDpi xmlns:a14="http://schemas.microsoft.com/office/drawing/2010/main" val="0"/>
              </a:ext>
            </a:extLst>
          </a:blip>
          <a:srcRect t="18922" b="21528"/>
          <a:stretch/>
        </p:blipFill>
        <p:spPr>
          <a:xfrm>
            <a:off x="678423" y="351197"/>
            <a:ext cx="3073400" cy="665535"/>
          </a:xfrm>
          <a:prstGeom prst="rect">
            <a:avLst/>
          </a:prstGeom>
        </p:spPr>
      </p:pic>
      <p:graphicFrame>
        <p:nvGraphicFramePr>
          <p:cNvPr id="5" name="Object 4">
            <a:extLst>
              <a:ext uri="{FF2B5EF4-FFF2-40B4-BE49-F238E27FC236}">
                <a16:creationId xmlns:a16="http://schemas.microsoft.com/office/drawing/2014/main" id="{BFEF70C8-49CF-AB4D-E452-58D4F0E118FC}"/>
              </a:ext>
            </a:extLst>
          </p:cNvPr>
          <p:cNvGraphicFramePr>
            <a:graphicFrameLocks noChangeAspect="1"/>
          </p:cNvGraphicFramePr>
          <p:nvPr>
            <p:extLst>
              <p:ext uri="{D42A27DB-BD31-4B8C-83A1-F6EECF244321}">
                <p14:modId xmlns:p14="http://schemas.microsoft.com/office/powerpoint/2010/main" val="1272598730"/>
              </p:ext>
            </p:extLst>
          </p:nvPr>
        </p:nvGraphicFramePr>
        <p:xfrm>
          <a:off x="76200" y="1295400"/>
          <a:ext cx="3352800" cy="2548889"/>
        </p:xfrm>
        <a:graphic>
          <a:graphicData uri="http://schemas.openxmlformats.org/presentationml/2006/ole">
            <mc:AlternateContent xmlns:mc="http://schemas.openxmlformats.org/markup-compatibility/2006">
              <mc:Choice xmlns:v="urn:schemas-microsoft-com:vml" Requires="v">
                <p:oleObj name="Macro-Enabled Worksheet" r:id="rId6" imgW="4191225" imgH="3186273" progId="Excel.SheetMacroEnabled.12">
                  <p:link updateAutomatic="1"/>
                </p:oleObj>
              </mc:Choice>
              <mc:Fallback>
                <p:oleObj name="Macro-Enabled Worksheet" r:id="rId6" imgW="4191225" imgH="3186273" progId="Excel.SheetMacroEnabled.12">
                  <p:link updateAutomatic="1"/>
                  <p:pic>
                    <p:nvPicPr>
                      <p:cNvPr id="5" name="Object 4">
                        <a:extLst>
                          <a:ext uri="{FF2B5EF4-FFF2-40B4-BE49-F238E27FC236}">
                            <a16:creationId xmlns:a16="http://schemas.microsoft.com/office/drawing/2014/main" id="{BFEF70C8-49CF-AB4D-E452-58D4F0E118FC}"/>
                          </a:ext>
                        </a:extLst>
                      </p:cNvPr>
                      <p:cNvPicPr/>
                      <p:nvPr/>
                    </p:nvPicPr>
                    <p:blipFill>
                      <a:blip r:embed="rId7"/>
                      <a:stretch>
                        <a:fillRect/>
                      </a:stretch>
                    </p:blipFill>
                    <p:spPr>
                      <a:xfrm>
                        <a:off x="76200" y="1295400"/>
                        <a:ext cx="3352800" cy="254888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C59385-2374-7F5B-C728-04CB8C2920D4}"/>
              </a:ext>
            </a:extLst>
          </p:cNvPr>
          <p:cNvGraphicFramePr>
            <a:graphicFrameLocks noChangeAspect="1"/>
          </p:cNvGraphicFramePr>
          <p:nvPr>
            <p:extLst>
              <p:ext uri="{D42A27DB-BD31-4B8C-83A1-F6EECF244321}">
                <p14:modId xmlns:p14="http://schemas.microsoft.com/office/powerpoint/2010/main" val="1009125127"/>
              </p:ext>
            </p:extLst>
          </p:nvPr>
        </p:nvGraphicFramePr>
        <p:xfrm>
          <a:off x="77788" y="3916363"/>
          <a:ext cx="4191000" cy="2324100"/>
        </p:xfrm>
        <a:graphic>
          <a:graphicData uri="http://schemas.openxmlformats.org/presentationml/2006/ole">
            <mc:AlternateContent xmlns:mc="http://schemas.openxmlformats.org/markup-compatibility/2006">
              <mc:Choice xmlns:v="urn:schemas-microsoft-com:vml" Requires="v">
                <p:oleObj name="Macro-Enabled Worksheet" r:id="rId8" imgW="4191225" imgH="2324400" progId="Excel.SheetMacroEnabled.12">
                  <p:link updateAutomatic="1"/>
                </p:oleObj>
              </mc:Choice>
              <mc:Fallback>
                <p:oleObj name="Macro-Enabled Worksheet" r:id="rId8" imgW="4191225" imgH="2324400" progId="Excel.SheetMacroEnabled.12">
                  <p:link updateAutomatic="1"/>
                  <p:pic>
                    <p:nvPicPr>
                      <p:cNvPr id="7" name="Object 6">
                        <a:extLst>
                          <a:ext uri="{FF2B5EF4-FFF2-40B4-BE49-F238E27FC236}">
                            <a16:creationId xmlns:a16="http://schemas.microsoft.com/office/drawing/2014/main" id="{F7C59385-2374-7F5B-C728-04CB8C2920D4}"/>
                          </a:ext>
                        </a:extLst>
                      </p:cNvPr>
                      <p:cNvPicPr/>
                      <p:nvPr/>
                    </p:nvPicPr>
                    <p:blipFill>
                      <a:blip r:embed="rId9"/>
                      <a:stretch>
                        <a:fillRect/>
                      </a:stretch>
                    </p:blipFill>
                    <p:spPr>
                      <a:xfrm>
                        <a:off x="77788" y="3916363"/>
                        <a:ext cx="4191000" cy="23241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C01BEF8-CCD2-0B94-EE6B-A9F09477DA12}"/>
              </a:ext>
            </a:extLst>
          </p:cNvPr>
          <p:cNvGraphicFramePr>
            <a:graphicFrameLocks noChangeAspect="1"/>
          </p:cNvGraphicFramePr>
          <p:nvPr>
            <p:extLst>
              <p:ext uri="{D42A27DB-BD31-4B8C-83A1-F6EECF244321}">
                <p14:modId xmlns:p14="http://schemas.microsoft.com/office/powerpoint/2010/main" val="2013931888"/>
              </p:ext>
            </p:extLst>
          </p:nvPr>
        </p:nvGraphicFramePr>
        <p:xfrm>
          <a:off x="4325938" y="3743325"/>
          <a:ext cx="4740275" cy="2422525"/>
        </p:xfrm>
        <a:graphic>
          <a:graphicData uri="http://schemas.openxmlformats.org/presentationml/2006/ole">
            <mc:AlternateContent xmlns:mc="http://schemas.openxmlformats.org/markup-compatibility/2006">
              <mc:Choice xmlns:v="urn:schemas-microsoft-com:vml" Requires="v">
                <p:oleObj name="Macro-Enabled Worksheet" r:id="rId10" imgW="5543382" imgH="2833741" progId="Excel.SheetMacroEnabled.12">
                  <p:link updateAutomatic="1"/>
                </p:oleObj>
              </mc:Choice>
              <mc:Fallback>
                <p:oleObj name="Macro-Enabled Worksheet" r:id="rId10" imgW="5543382" imgH="2833741" progId="Excel.SheetMacroEnabled.12">
                  <p:link updateAutomatic="1"/>
                  <p:pic>
                    <p:nvPicPr>
                      <p:cNvPr id="11" name="Object 10">
                        <a:extLst>
                          <a:ext uri="{FF2B5EF4-FFF2-40B4-BE49-F238E27FC236}">
                            <a16:creationId xmlns:a16="http://schemas.microsoft.com/office/drawing/2014/main" id="{BC01BEF8-CCD2-0B94-EE6B-A9F09477DA12}"/>
                          </a:ext>
                        </a:extLst>
                      </p:cNvPr>
                      <p:cNvPicPr/>
                      <p:nvPr/>
                    </p:nvPicPr>
                    <p:blipFill>
                      <a:blip r:embed="rId11"/>
                      <a:stretch>
                        <a:fillRect/>
                      </a:stretch>
                    </p:blipFill>
                    <p:spPr>
                      <a:xfrm>
                        <a:off x="4325938" y="3743325"/>
                        <a:ext cx="4740275" cy="2422525"/>
                      </a:xfrm>
                      <a:prstGeom prst="rect">
                        <a:avLst/>
                      </a:prstGeom>
                    </p:spPr>
                  </p:pic>
                </p:oleObj>
              </mc:Fallback>
            </mc:AlternateContent>
          </a:graphicData>
        </a:graphic>
      </p:graphicFrame>
    </p:spTree>
    <p:extLst>
      <p:ext uri="{BB962C8B-B14F-4D97-AF65-F5344CB8AC3E}">
        <p14:creationId xmlns:p14="http://schemas.microsoft.com/office/powerpoint/2010/main" val="20175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48200" y="-74303"/>
            <a:ext cx="3794760" cy="968438"/>
          </a:xfrm>
        </p:spPr>
        <p:txBody>
          <a:bodyPr>
            <a:noAutofit/>
          </a:bodyPr>
          <a:lstStyle/>
          <a:p>
            <a:r>
              <a:rPr lang="en-US" sz="1800" dirty="0"/>
              <a:t>Cidel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43</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861774"/>
          </a:xfrm>
          <a:prstGeom prst="rect">
            <a:avLst/>
          </a:prstGeom>
          <a:noFill/>
        </p:spPr>
        <p:txBody>
          <a:bodyPr wrap="square" rtlCol="0">
            <a:spAutoFit/>
          </a:bodyPr>
          <a:lstStyle/>
          <a:p>
            <a:r>
              <a:rPr lang="en-CA" sz="1000" b="0" dirty="0"/>
              <a:t>“CIDEL is a Canadian private bank focused on wealth management.  We partner with high net worth individuals, their families and institutions to smartly structure and securely grow wealth.”  Cidel Trust was formed in 2017.</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Logo, company name&#10;&#10;Description automatically generated">
            <a:extLst>
              <a:ext uri="{FF2B5EF4-FFF2-40B4-BE49-F238E27FC236}">
                <a16:creationId xmlns:a16="http://schemas.microsoft.com/office/drawing/2014/main" id="{9544C219-C408-9049-BC57-CCF955EA0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207" y="353822"/>
            <a:ext cx="2133600" cy="850900"/>
          </a:xfrm>
          <a:prstGeom prst="rect">
            <a:avLst/>
          </a:prstGeom>
        </p:spPr>
      </p:pic>
      <p:graphicFrame>
        <p:nvGraphicFramePr>
          <p:cNvPr id="3" name="Object 2">
            <a:extLst>
              <a:ext uri="{FF2B5EF4-FFF2-40B4-BE49-F238E27FC236}">
                <a16:creationId xmlns:a16="http://schemas.microsoft.com/office/drawing/2014/main" id="{525AD362-D7E6-3B40-D06E-07D1729F5C1A}"/>
              </a:ext>
            </a:extLst>
          </p:cNvPr>
          <p:cNvGraphicFramePr>
            <a:graphicFrameLocks noChangeAspect="1"/>
          </p:cNvGraphicFramePr>
          <p:nvPr>
            <p:extLst>
              <p:ext uri="{D42A27DB-BD31-4B8C-83A1-F6EECF244321}">
                <p14:modId xmlns:p14="http://schemas.microsoft.com/office/powerpoint/2010/main" val="3045157630"/>
              </p:ext>
            </p:extLst>
          </p:nvPr>
        </p:nvGraphicFramePr>
        <p:xfrm>
          <a:off x="4419600" y="3816350"/>
          <a:ext cx="4633913" cy="2368550"/>
        </p:xfrm>
        <a:graphic>
          <a:graphicData uri="http://schemas.openxmlformats.org/presentationml/2006/ole">
            <mc:AlternateContent xmlns:mc="http://schemas.openxmlformats.org/markup-compatibility/2006">
              <mc:Choice xmlns:v="urn:schemas-microsoft-com:vml" Requires="v">
                <p:oleObj name="Macro-Enabled Worksheet" r:id="rId6" imgW="5543382" imgH="2833741" progId="Excel.SheetMacroEnabled.12">
                  <p:link updateAutomatic="1"/>
                </p:oleObj>
              </mc:Choice>
              <mc:Fallback>
                <p:oleObj name="Macro-Enabled Worksheet" r:id="rId6" imgW="5543382" imgH="2833741" progId="Excel.SheetMacroEnabled.12">
                  <p:link updateAutomatic="1"/>
                  <p:pic>
                    <p:nvPicPr>
                      <p:cNvPr id="3" name="Object 2">
                        <a:extLst>
                          <a:ext uri="{FF2B5EF4-FFF2-40B4-BE49-F238E27FC236}">
                            <a16:creationId xmlns:a16="http://schemas.microsoft.com/office/drawing/2014/main" id="{525AD362-D7E6-3B40-D06E-07D1729F5C1A}"/>
                          </a:ext>
                        </a:extLst>
                      </p:cNvPr>
                      <p:cNvPicPr/>
                      <p:nvPr/>
                    </p:nvPicPr>
                    <p:blipFill>
                      <a:blip r:embed="rId7"/>
                      <a:stretch>
                        <a:fillRect/>
                      </a:stretch>
                    </p:blipFill>
                    <p:spPr>
                      <a:xfrm>
                        <a:off x="4419600" y="3816350"/>
                        <a:ext cx="4633913" cy="23685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4350C91-A150-E079-27EC-AD7C9F65A58B}"/>
              </a:ext>
            </a:extLst>
          </p:cNvPr>
          <p:cNvGraphicFramePr>
            <a:graphicFrameLocks noChangeAspect="1"/>
          </p:cNvGraphicFramePr>
          <p:nvPr>
            <p:extLst>
              <p:ext uri="{D42A27DB-BD31-4B8C-83A1-F6EECF244321}">
                <p14:modId xmlns:p14="http://schemas.microsoft.com/office/powerpoint/2010/main" val="1514395266"/>
              </p:ext>
            </p:extLst>
          </p:nvPr>
        </p:nvGraphicFramePr>
        <p:xfrm>
          <a:off x="76200" y="1411288"/>
          <a:ext cx="4200525" cy="2252662"/>
        </p:xfrm>
        <a:graphic>
          <a:graphicData uri="http://schemas.openxmlformats.org/presentationml/2006/ole">
            <mc:AlternateContent xmlns:mc="http://schemas.openxmlformats.org/markup-compatibility/2006">
              <mc:Choice xmlns:v="urn:schemas-microsoft-com:vml" Requires="v">
                <p:oleObj name="Macro-Enabled Worksheet" r:id="rId8" imgW="4200465" imgH="2252737" progId="Excel.SheetMacroEnabled.12">
                  <p:link updateAutomatic="1"/>
                </p:oleObj>
              </mc:Choice>
              <mc:Fallback>
                <p:oleObj name="Macro-Enabled Worksheet" r:id="rId8" imgW="4200465" imgH="2252737" progId="Excel.SheetMacroEnabled.12">
                  <p:link updateAutomatic="1"/>
                  <p:pic>
                    <p:nvPicPr>
                      <p:cNvPr id="6" name="Object 5">
                        <a:extLst>
                          <a:ext uri="{FF2B5EF4-FFF2-40B4-BE49-F238E27FC236}">
                            <a16:creationId xmlns:a16="http://schemas.microsoft.com/office/drawing/2014/main" id="{64350C91-A150-E079-27EC-AD7C9F65A58B}"/>
                          </a:ext>
                        </a:extLst>
                      </p:cNvPr>
                      <p:cNvPicPr/>
                      <p:nvPr/>
                    </p:nvPicPr>
                    <p:blipFill>
                      <a:blip r:embed="rId9"/>
                      <a:stretch>
                        <a:fillRect/>
                      </a:stretch>
                    </p:blipFill>
                    <p:spPr>
                      <a:xfrm>
                        <a:off x="76200" y="1411288"/>
                        <a:ext cx="4200525" cy="225266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656ACAD-6B9F-CEA1-DEF7-0C152195B41D}"/>
              </a:ext>
            </a:extLst>
          </p:cNvPr>
          <p:cNvGraphicFramePr>
            <a:graphicFrameLocks noChangeAspect="1"/>
          </p:cNvGraphicFramePr>
          <p:nvPr>
            <p:extLst>
              <p:ext uri="{D42A27DB-BD31-4B8C-83A1-F6EECF244321}">
                <p14:modId xmlns:p14="http://schemas.microsoft.com/office/powerpoint/2010/main" val="2597969650"/>
              </p:ext>
            </p:extLst>
          </p:nvPr>
        </p:nvGraphicFramePr>
        <p:xfrm>
          <a:off x="71438" y="3948113"/>
          <a:ext cx="4205287" cy="2257425"/>
        </p:xfrm>
        <a:graphic>
          <a:graphicData uri="http://schemas.openxmlformats.org/presentationml/2006/ole">
            <mc:AlternateContent xmlns:mc="http://schemas.openxmlformats.org/markup-compatibility/2006">
              <mc:Choice xmlns:v="urn:schemas-microsoft-com:vml" Requires="v">
                <p:oleObj name="Macro-Enabled Worksheet" r:id="rId10" imgW="4205470" imgH="2257361" progId="Excel.SheetMacroEnabled.12">
                  <p:link updateAutomatic="1"/>
                </p:oleObj>
              </mc:Choice>
              <mc:Fallback>
                <p:oleObj name="Macro-Enabled Worksheet" r:id="rId10" imgW="4205470" imgH="2257361" progId="Excel.SheetMacroEnabled.12">
                  <p:link updateAutomatic="1"/>
                  <p:pic>
                    <p:nvPicPr>
                      <p:cNvPr id="7" name="Object 6">
                        <a:extLst>
                          <a:ext uri="{FF2B5EF4-FFF2-40B4-BE49-F238E27FC236}">
                            <a16:creationId xmlns:a16="http://schemas.microsoft.com/office/drawing/2014/main" id="{1656ACAD-6B9F-CEA1-DEF7-0C152195B41D}"/>
                          </a:ext>
                        </a:extLst>
                      </p:cNvPr>
                      <p:cNvPicPr/>
                      <p:nvPr/>
                    </p:nvPicPr>
                    <p:blipFill>
                      <a:blip r:embed="rId11"/>
                      <a:stretch>
                        <a:fillRect/>
                      </a:stretch>
                    </p:blipFill>
                    <p:spPr>
                      <a:xfrm>
                        <a:off x="71438" y="3948113"/>
                        <a:ext cx="4205287" cy="2257425"/>
                      </a:xfrm>
                      <a:prstGeom prst="rect">
                        <a:avLst/>
                      </a:prstGeom>
                    </p:spPr>
                  </p:pic>
                </p:oleObj>
              </mc:Fallback>
            </mc:AlternateContent>
          </a:graphicData>
        </a:graphic>
      </p:graphicFrame>
    </p:spTree>
    <p:extLst>
      <p:ext uri="{BB962C8B-B14F-4D97-AF65-F5344CB8AC3E}">
        <p14:creationId xmlns:p14="http://schemas.microsoft.com/office/powerpoint/2010/main" val="21900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48200" y="-74303"/>
            <a:ext cx="3794760" cy="968438"/>
          </a:xfrm>
        </p:spPr>
        <p:txBody>
          <a:bodyPr>
            <a:noAutofit/>
          </a:bodyPr>
          <a:lstStyle/>
          <a:p>
            <a:r>
              <a:rPr lang="en-US" sz="1800" dirty="0"/>
              <a:t>Legacy Private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44</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1015663"/>
          </a:xfrm>
          <a:prstGeom prst="rect">
            <a:avLst/>
          </a:prstGeom>
          <a:noFill/>
        </p:spPr>
        <p:txBody>
          <a:bodyPr wrap="square" rtlCol="0">
            <a:spAutoFit/>
          </a:bodyPr>
          <a:lstStyle/>
          <a:p>
            <a:r>
              <a:rPr lang="en-CA" sz="1000" b="0" dirty="0"/>
              <a:t>“With a team whose experience in the trust industry goes back to the 1960s, Legacy Private Trust specializes in the management and administration of trusts, estates, powers of attorney for property, guardianships and foundations for high net worth Canadian families and institutional clients.”</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Text, logo&#10;&#10;Description automatically generated">
            <a:extLst>
              <a:ext uri="{FF2B5EF4-FFF2-40B4-BE49-F238E27FC236}">
                <a16:creationId xmlns:a16="http://schemas.microsoft.com/office/drawing/2014/main" id="{7F6E4CB2-0844-A947-92E8-ABF3C39C84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50" y="228600"/>
            <a:ext cx="3213100" cy="850900"/>
          </a:xfrm>
          <a:prstGeom prst="rect">
            <a:avLst/>
          </a:prstGeom>
        </p:spPr>
      </p:pic>
      <p:graphicFrame>
        <p:nvGraphicFramePr>
          <p:cNvPr id="3" name="Object 2">
            <a:extLst>
              <a:ext uri="{FF2B5EF4-FFF2-40B4-BE49-F238E27FC236}">
                <a16:creationId xmlns:a16="http://schemas.microsoft.com/office/drawing/2014/main" id="{E8A1AF13-43C5-D643-5548-0598BF323BCC}"/>
              </a:ext>
            </a:extLst>
          </p:cNvPr>
          <p:cNvGraphicFramePr>
            <a:graphicFrameLocks noChangeAspect="1"/>
          </p:cNvGraphicFramePr>
          <p:nvPr>
            <p:extLst>
              <p:ext uri="{D42A27DB-BD31-4B8C-83A1-F6EECF244321}">
                <p14:modId xmlns:p14="http://schemas.microsoft.com/office/powerpoint/2010/main" val="2844072886"/>
              </p:ext>
            </p:extLst>
          </p:nvPr>
        </p:nvGraphicFramePr>
        <p:xfrm>
          <a:off x="4366369" y="3814556"/>
          <a:ext cx="4703763" cy="2405062"/>
        </p:xfrm>
        <a:graphic>
          <a:graphicData uri="http://schemas.openxmlformats.org/presentationml/2006/ole">
            <mc:AlternateContent xmlns:mc="http://schemas.openxmlformats.org/markup-compatibility/2006">
              <mc:Choice xmlns:v="urn:schemas-microsoft-com:vml" Requires="v">
                <p:oleObj name="Macro-Enabled Worksheet" r:id="rId6" imgW="5543382" imgH="2833741" progId="Excel.SheetMacroEnabled.12">
                  <p:link updateAutomatic="1"/>
                </p:oleObj>
              </mc:Choice>
              <mc:Fallback>
                <p:oleObj name="Macro-Enabled Worksheet" r:id="rId6" imgW="5543382" imgH="2833741" progId="Excel.SheetMacroEnabled.12">
                  <p:link updateAutomatic="1"/>
                  <p:pic>
                    <p:nvPicPr>
                      <p:cNvPr id="3" name="Object 2">
                        <a:extLst>
                          <a:ext uri="{FF2B5EF4-FFF2-40B4-BE49-F238E27FC236}">
                            <a16:creationId xmlns:a16="http://schemas.microsoft.com/office/drawing/2014/main" id="{E8A1AF13-43C5-D643-5548-0598BF323BCC}"/>
                          </a:ext>
                        </a:extLst>
                      </p:cNvPr>
                      <p:cNvPicPr/>
                      <p:nvPr/>
                    </p:nvPicPr>
                    <p:blipFill>
                      <a:blip r:embed="rId7"/>
                      <a:stretch>
                        <a:fillRect/>
                      </a:stretch>
                    </p:blipFill>
                    <p:spPr>
                      <a:xfrm>
                        <a:off x="4366369" y="3814556"/>
                        <a:ext cx="4703763" cy="240506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D51F28D-5FC8-7E30-ECDF-C41094A38123}"/>
              </a:ext>
            </a:extLst>
          </p:cNvPr>
          <p:cNvGraphicFramePr>
            <a:graphicFrameLocks noChangeAspect="1"/>
          </p:cNvGraphicFramePr>
          <p:nvPr>
            <p:extLst>
              <p:ext uri="{D42A27DB-BD31-4B8C-83A1-F6EECF244321}">
                <p14:modId xmlns:p14="http://schemas.microsoft.com/office/powerpoint/2010/main" val="605147682"/>
              </p:ext>
            </p:extLst>
          </p:nvPr>
        </p:nvGraphicFramePr>
        <p:xfrm>
          <a:off x="111125" y="1276419"/>
          <a:ext cx="3556119" cy="2695506"/>
        </p:xfrm>
        <a:graphic>
          <a:graphicData uri="http://schemas.openxmlformats.org/presentationml/2006/ole">
            <mc:AlternateContent xmlns:mc="http://schemas.openxmlformats.org/markup-compatibility/2006">
              <mc:Choice xmlns:v="urn:schemas-microsoft-com:vml" Requires="v">
                <p:oleObj name="Macro-Enabled Worksheet" r:id="rId8" imgW="4171974" imgH="3162386" progId="Excel.SheetMacroEnabled.12">
                  <p:link updateAutomatic="1"/>
                </p:oleObj>
              </mc:Choice>
              <mc:Fallback>
                <p:oleObj name="Macro-Enabled Worksheet" r:id="rId8" imgW="4171974" imgH="3162386" progId="Excel.SheetMacroEnabled.12">
                  <p:link updateAutomatic="1"/>
                  <p:pic>
                    <p:nvPicPr>
                      <p:cNvPr id="5" name="Object 4">
                        <a:extLst>
                          <a:ext uri="{FF2B5EF4-FFF2-40B4-BE49-F238E27FC236}">
                            <a16:creationId xmlns:a16="http://schemas.microsoft.com/office/drawing/2014/main" id="{0D51F28D-5FC8-7E30-ECDF-C41094A38123}"/>
                          </a:ext>
                        </a:extLst>
                      </p:cNvPr>
                      <p:cNvPicPr/>
                      <p:nvPr/>
                    </p:nvPicPr>
                    <p:blipFill>
                      <a:blip r:embed="rId9"/>
                      <a:stretch>
                        <a:fillRect/>
                      </a:stretch>
                    </p:blipFill>
                    <p:spPr>
                      <a:xfrm>
                        <a:off x="111125" y="1276419"/>
                        <a:ext cx="3556119" cy="269550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0951404-03A1-D96D-6D5A-0A687C18D362}"/>
              </a:ext>
            </a:extLst>
          </p:cNvPr>
          <p:cNvGraphicFramePr>
            <a:graphicFrameLocks noChangeAspect="1"/>
          </p:cNvGraphicFramePr>
          <p:nvPr>
            <p:extLst>
              <p:ext uri="{D42A27DB-BD31-4B8C-83A1-F6EECF244321}">
                <p14:modId xmlns:p14="http://schemas.microsoft.com/office/powerpoint/2010/main" val="392240155"/>
              </p:ext>
            </p:extLst>
          </p:nvPr>
        </p:nvGraphicFramePr>
        <p:xfrm>
          <a:off x="111125" y="3971925"/>
          <a:ext cx="4191000" cy="2205038"/>
        </p:xfrm>
        <a:graphic>
          <a:graphicData uri="http://schemas.openxmlformats.org/presentationml/2006/ole">
            <mc:AlternateContent xmlns:mc="http://schemas.openxmlformats.org/markup-compatibility/2006">
              <mc:Choice xmlns:v="urn:schemas-microsoft-com:vml" Requires="v">
                <p:oleObj name="Macro-Enabled Worksheet" r:id="rId10" imgW="4191225" imgH="2205348" progId="Excel.SheetMacroEnabled.12">
                  <p:link updateAutomatic="1"/>
                </p:oleObj>
              </mc:Choice>
              <mc:Fallback>
                <p:oleObj name="Macro-Enabled Worksheet" r:id="rId10" imgW="4191225" imgH="2205348" progId="Excel.SheetMacroEnabled.12">
                  <p:link updateAutomatic="1"/>
                  <p:pic>
                    <p:nvPicPr>
                      <p:cNvPr id="7" name="Object 6">
                        <a:extLst>
                          <a:ext uri="{FF2B5EF4-FFF2-40B4-BE49-F238E27FC236}">
                            <a16:creationId xmlns:a16="http://schemas.microsoft.com/office/drawing/2014/main" id="{10951404-03A1-D96D-6D5A-0A687C18D362}"/>
                          </a:ext>
                        </a:extLst>
                      </p:cNvPr>
                      <p:cNvPicPr/>
                      <p:nvPr/>
                    </p:nvPicPr>
                    <p:blipFill>
                      <a:blip r:embed="rId11"/>
                      <a:stretch>
                        <a:fillRect/>
                      </a:stretch>
                    </p:blipFill>
                    <p:spPr>
                      <a:xfrm>
                        <a:off x="111125" y="3971925"/>
                        <a:ext cx="4191000" cy="2205038"/>
                      </a:xfrm>
                      <a:prstGeom prst="rect">
                        <a:avLst/>
                      </a:prstGeom>
                    </p:spPr>
                  </p:pic>
                </p:oleObj>
              </mc:Fallback>
            </mc:AlternateContent>
          </a:graphicData>
        </a:graphic>
      </p:graphicFrame>
    </p:spTree>
    <p:extLst>
      <p:ext uri="{BB962C8B-B14F-4D97-AF65-F5344CB8AC3E}">
        <p14:creationId xmlns:p14="http://schemas.microsoft.com/office/powerpoint/2010/main" val="266798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p:txBody>
          <a:bodyPr/>
          <a:lstStyle/>
          <a:p>
            <a:r>
              <a:rPr lang="en-US" dirty="0"/>
              <a:t>Supplier Trusts</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45</a:t>
            </a:fld>
            <a:endParaRPr lang="en-US"/>
          </a:p>
        </p:txBody>
      </p:sp>
      <p:sp>
        <p:nvSpPr>
          <p:cNvPr id="9" name="TextBox 8">
            <a:extLst>
              <a:ext uri="{FF2B5EF4-FFF2-40B4-BE49-F238E27FC236}">
                <a16:creationId xmlns:a16="http://schemas.microsoft.com/office/drawing/2014/main" id="{9235550A-F81A-5748-985E-6CBDDCC4A770}"/>
              </a:ext>
            </a:extLst>
          </p:cNvPr>
          <p:cNvSpPr txBox="1"/>
          <p:nvPr/>
        </p:nvSpPr>
        <p:spPr>
          <a:xfrm>
            <a:off x="396240" y="1358205"/>
            <a:ext cx="8138160" cy="1200329"/>
          </a:xfrm>
          <a:prstGeom prst="rect">
            <a:avLst/>
          </a:prstGeom>
          <a:noFill/>
        </p:spPr>
        <p:txBody>
          <a:bodyPr wrap="square" rtlCol="0">
            <a:spAutoFit/>
          </a:bodyPr>
          <a:lstStyle/>
          <a:p>
            <a:pPr marL="171450" indent="-171450">
              <a:buFont typeface="Arial" panose="020B0604020202020204" pitchFamily="34" charset="0"/>
              <a:buChar char="•"/>
            </a:pPr>
            <a:r>
              <a:rPr lang="en-US" b="0" dirty="0"/>
              <a:t>Most trust companies serve the estates and trusts needs of their parent clientele.  </a:t>
            </a:r>
            <a:r>
              <a:rPr lang="en-US" b="0" dirty="0" err="1"/>
              <a:t>Wyth</a:t>
            </a:r>
            <a:r>
              <a:rPr lang="en-US" b="0" dirty="0"/>
              <a:t> and Central 1 are unique as their exclusive purpose is to serve the clients financial firms that do not have their own in-house capabilities – mainly credit unions.  There are others who also support the trust needs of smaller financial institutions – notably Desjardins, Canadian Western Trust and the insurance trusts.</a:t>
            </a:r>
          </a:p>
          <a:p>
            <a:pPr marL="171450" indent="-171450">
              <a:buFont typeface="Arial" panose="020B0604020202020204" pitchFamily="34" charset="0"/>
              <a:buChar char="•"/>
            </a:pPr>
            <a:endParaRPr lang="en-US" b="0" dirty="0"/>
          </a:p>
        </p:txBody>
      </p:sp>
      <p:graphicFrame>
        <p:nvGraphicFramePr>
          <p:cNvPr id="3" name="Object 2">
            <a:extLst>
              <a:ext uri="{FF2B5EF4-FFF2-40B4-BE49-F238E27FC236}">
                <a16:creationId xmlns:a16="http://schemas.microsoft.com/office/drawing/2014/main" id="{B6184184-E46E-14FD-AFF4-93C933501D4A}"/>
              </a:ext>
            </a:extLst>
          </p:cNvPr>
          <p:cNvGraphicFramePr>
            <a:graphicFrameLocks noChangeAspect="1"/>
          </p:cNvGraphicFramePr>
          <p:nvPr>
            <p:extLst>
              <p:ext uri="{D42A27DB-BD31-4B8C-83A1-F6EECF244321}">
                <p14:modId xmlns:p14="http://schemas.microsoft.com/office/powerpoint/2010/main" val="1483869024"/>
              </p:ext>
            </p:extLst>
          </p:nvPr>
        </p:nvGraphicFramePr>
        <p:xfrm>
          <a:off x="4459288" y="3886200"/>
          <a:ext cx="4589462" cy="2346325"/>
        </p:xfrm>
        <a:graphic>
          <a:graphicData uri="http://schemas.openxmlformats.org/presentationml/2006/ole">
            <mc:AlternateContent xmlns:mc="http://schemas.openxmlformats.org/markup-compatibility/2006">
              <mc:Choice xmlns:v="urn:schemas-microsoft-com:vml" Requires="v">
                <p:oleObj name="Macro-Enabled Worksheet" r:id="rId3" imgW="5543382" imgH="2833741" progId="Excel.SheetMacroEnabled.12">
                  <p:link updateAutomatic="1"/>
                </p:oleObj>
              </mc:Choice>
              <mc:Fallback>
                <p:oleObj name="Macro-Enabled Worksheet" r:id="rId3" imgW="5543382" imgH="2833741" progId="Excel.SheetMacroEnabled.12">
                  <p:link updateAutomatic="1"/>
                  <p:pic>
                    <p:nvPicPr>
                      <p:cNvPr id="3" name="Object 2">
                        <a:extLst>
                          <a:ext uri="{FF2B5EF4-FFF2-40B4-BE49-F238E27FC236}">
                            <a16:creationId xmlns:a16="http://schemas.microsoft.com/office/drawing/2014/main" id="{B6184184-E46E-14FD-AFF4-93C933501D4A}"/>
                          </a:ext>
                        </a:extLst>
                      </p:cNvPr>
                      <p:cNvPicPr/>
                      <p:nvPr/>
                    </p:nvPicPr>
                    <p:blipFill>
                      <a:blip r:embed="rId4"/>
                      <a:stretch>
                        <a:fillRect/>
                      </a:stretch>
                    </p:blipFill>
                    <p:spPr>
                      <a:xfrm>
                        <a:off x="4459288" y="3886200"/>
                        <a:ext cx="4589462" cy="23463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EEECBC0-2E87-FCE5-E8D8-EC24C82EA73D}"/>
              </a:ext>
            </a:extLst>
          </p:cNvPr>
          <p:cNvGraphicFramePr>
            <a:graphicFrameLocks noChangeAspect="1"/>
          </p:cNvGraphicFramePr>
          <p:nvPr>
            <p:extLst>
              <p:ext uri="{D42A27DB-BD31-4B8C-83A1-F6EECF244321}">
                <p14:modId xmlns:p14="http://schemas.microsoft.com/office/powerpoint/2010/main" val="2475508900"/>
              </p:ext>
            </p:extLst>
          </p:nvPr>
        </p:nvGraphicFramePr>
        <p:xfrm>
          <a:off x="152400" y="3281363"/>
          <a:ext cx="4152900" cy="3319462"/>
        </p:xfrm>
        <a:graphic>
          <a:graphicData uri="http://schemas.openxmlformats.org/presentationml/2006/ole">
            <mc:AlternateContent xmlns:mc="http://schemas.openxmlformats.org/markup-compatibility/2006">
              <mc:Choice xmlns:v="urn:schemas-microsoft-com:vml" Requires="v">
                <p:oleObj name="Macro-Enabled Worksheet" r:id="rId5" imgW="4153109" imgH="3319580" progId="Excel.SheetMacroEnabled.12">
                  <p:link updateAutomatic="1"/>
                </p:oleObj>
              </mc:Choice>
              <mc:Fallback>
                <p:oleObj name="Macro-Enabled Worksheet" r:id="rId5" imgW="4153109" imgH="3319580" progId="Excel.SheetMacroEnabled.12">
                  <p:link updateAutomatic="1"/>
                  <p:pic>
                    <p:nvPicPr>
                      <p:cNvPr id="5" name="Object 4">
                        <a:extLst>
                          <a:ext uri="{FF2B5EF4-FFF2-40B4-BE49-F238E27FC236}">
                            <a16:creationId xmlns:a16="http://schemas.microsoft.com/office/drawing/2014/main" id="{3EEECBC0-2E87-FCE5-E8D8-EC24C82EA73D}"/>
                          </a:ext>
                        </a:extLst>
                      </p:cNvPr>
                      <p:cNvPicPr/>
                      <p:nvPr/>
                    </p:nvPicPr>
                    <p:blipFill>
                      <a:blip r:embed="rId6"/>
                      <a:stretch>
                        <a:fillRect/>
                      </a:stretch>
                    </p:blipFill>
                    <p:spPr>
                      <a:xfrm>
                        <a:off x="152400" y="3281363"/>
                        <a:ext cx="4152900" cy="3319462"/>
                      </a:xfrm>
                      <a:prstGeom prst="rect">
                        <a:avLst/>
                      </a:prstGeom>
                    </p:spPr>
                  </p:pic>
                </p:oleObj>
              </mc:Fallback>
            </mc:AlternateContent>
          </a:graphicData>
        </a:graphic>
      </p:graphicFrame>
    </p:spTree>
    <p:extLst>
      <p:ext uri="{BB962C8B-B14F-4D97-AF65-F5344CB8AC3E}">
        <p14:creationId xmlns:p14="http://schemas.microsoft.com/office/powerpoint/2010/main" val="201809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B062-AC38-5444-A83E-ED9443F4F4A7}"/>
              </a:ext>
            </a:extLst>
          </p:cNvPr>
          <p:cNvSpPr>
            <a:spLocks noGrp="1"/>
          </p:cNvSpPr>
          <p:nvPr>
            <p:ph type="title"/>
          </p:nvPr>
        </p:nvSpPr>
        <p:spPr/>
        <p:txBody>
          <a:bodyPr/>
          <a:lstStyle/>
          <a:p>
            <a:r>
              <a:rPr lang="en-US" dirty="0"/>
              <a:t>Supplier Trusts</a:t>
            </a:r>
          </a:p>
        </p:txBody>
      </p:sp>
      <p:sp>
        <p:nvSpPr>
          <p:cNvPr id="4" name="Slide Number Placeholder 3">
            <a:extLst>
              <a:ext uri="{FF2B5EF4-FFF2-40B4-BE49-F238E27FC236}">
                <a16:creationId xmlns:a16="http://schemas.microsoft.com/office/drawing/2014/main" id="{22490839-DA5F-CB4A-A159-662F6ADD7E42}"/>
              </a:ext>
            </a:extLst>
          </p:cNvPr>
          <p:cNvSpPr>
            <a:spLocks noGrp="1"/>
          </p:cNvSpPr>
          <p:nvPr>
            <p:ph type="sldNum" sz="quarter" idx="12"/>
          </p:nvPr>
        </p:nvSpPr>
        <p:spPr/>
        <p:txBody>
          <a:bodyPr/>
          <a:lstStyle/>
          <a:p>
            <a:pPr>
              <a:defRPr/>
            </a:pPr>
            <a:fld id="{26AC1CB0-86DE-438A-B358-040B7861E3ED}" type="slidenum">
              <a:rPr lang="en-US" smtClean="0"/>
              <a:pPr>
                <a:defRPr/>
              </a:pPr>
              <a:t>46</a:t>
            </a:fld>
            <a:endParaRPr lang="en-US"/>
          </a:p>
        </p:txBody>
      </p:sp>
      <p:sp>
        <p:nvSpPr>
          <p:cNvPr id="10" name="TextBox 9">
            <a:extLst>
              <a:ext uri="{FF2B5EF4-FFF2-40B4-BE49-F238E27FC236}">
                <a16:creationId xmlns:a16="http://schemas.microsoft.com/office/drawing/2014/main" id="{8B04EA76-968E-8247-9916-230B0301B650}"/>
              </a:ext>
            </a:extLst>
          </p:cNvPr>
          <p:cNvSpPr txBox="1"/>
          <p:nvPr/>
        </p:nvSpPr>
        <p:spPr>
          <a:xfrm>
            <a:off x="4572000" y="1371600"/>
            <a:ext cx="3587119" cy="707886"/>
          </a:xfrm>
          <a:prstGeom prst="rect">
            <a:avLst/>
          </a:prstGeom>
          <a:noFill/>
        </p:spPr>
        <p:txBody>
          <a:bodyPr wrap="square" rtlCol="0">
            <a:spAutoFit/>
          </a:bodyPr>
          <a:lstStyle/>
          <a:p>
            <a:r>
              <a:rPr lang="en-CA" sz="1000" dirty="0"/>
              <a:t>Observations:</a:t>
            </a:r>
          </a:p>
          <a:p>
            <a:r>
              <a:rPr lang="en-CA" sz="1000" b="0" dirty="0" err="1"/>
              <a:t>Wyth</a:t>
            </a:r>
            <a:r>
              <a:rPr lang="en-CA" sz="1000" b="0" dirty="0"/>
              <a:t> is by far the largest supplier of trust services to credit unions.  Central 1 is much smaller yet share is growing.</a:t>
            </a:r>
          </a:p>
        </p:txBody>
      </p:sp>
      <p:graphicFrame>
        <p:nvGraphicFramePr>
          <p:cNvPr id="3" name="Object 2">
            <a:extLst>
              <a:ext uri="{FF2B5EF4-FFF2-40B4-BE49-F238E27FC236}">
                <a16:creationId xmlns:a16="http://schemas.microsoft.com/office/drawing/2014/main" id="{44504436-7D02-7542-42E4-B7FFDCBFC6B0}"/>
              </a:ext>
            </a:extLst>
          </p:cNvPr>
          <p:cNvGraphicFramePr>
            <a:graphicFrameLocks noChangeAspect="1"/>
          </p:cNvGraphicFramePr>
          <p:nvPr>
            <p:extLst>
              <p:ext uri="{D42A27DB-BD31-4B8C-83A1-F6EECF244321}">
                <p14:modId xmlns:p14="http://schemas.microsoft.com/office/powerpoint/2010/main" val="230457743"/>
              </p:ext>
            </p:extLst>
          </p:nvPr>
        </p:nvGraphicFramePr>
        <p:xfrm>
          <a:off x="211138" y="1350963"/>
          <a:ext cx="4210050" cy="2438400"/>
        </p:xfrm>
        <a:graphic>
          <a:graphicData uri="http://schemas.openxmlformats.org/presentationml/2006/ole">
            <mc:AlternateContent xmlns:mc="http://schemas.openxmlformats.org/markup-compatibility/2006">
              <mc:Choice xmlns:v="urn:schemas-microsoft-com:vml" Requires="v">
                <p:oleObj name="Macro-Enabled Worksheet" r:id="rId3" imgW="4210090" imgH="2438443" progId="Excel.SheetMacroEnabled.12">
                  <p:link updateAutomatic="1"/>
                </p:oleObj>
              </mc:Choice>
              <mc:Fallback>
                <p:oleObj name="Macro-Enabled Worksheet" r:id="rId3" imgW="4210090" imgH="2438443" progId="Excel.SheetMacroEnabled.12">
                  <p:link updateAutomatic="1"/>
                  <p:pic>
                    <p:nvPicPr>
                      <p:cNvPr id="3" name="Object 2">
                        <a:extLst>
                          <a:ext uri="{FF2B5EF4-FFF2-40B4-BE49-F238E27FC236}">
                            <a16:creationId xmlns:a16="http://schemas.microsoft.com/office/drawing/2014/main" id="{44504436-7D02-7542-42E4-B7FFDCBFC6B0}"/>
                          </a:ext>
                        </a:extLst>
                      </p:cNvPr>
                      <p:cNvPicPr/>
                      <p:nvPr/>
                    </p:nvPicPr>
                    <p:blipFill>
                      <a:blip r:embed="rId4"/>
                      <a:stretch>
                        <a:fillRect/>
                      </a:stretch>
                    </p:blipFill>
                    <p:spPr>
                      <a:xfrm>
                        <a:off x="211138" y="1350963"/>
                        <a:ext cx="4210050" cy="24384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690E3785-1E97-35C6-D4F9-482EA9F2C4F8}"/>
              </a:ext>
            </a:extLst>
          </p:cNvPr>
          <p:cNvPicPr>
            <a:picLocks noChangeAspect="1"/>
          </p:cNvPicPr>
          <p:nvPr/>
        </p:nvPicPr>
        <p:blipFill>
          <a:blip r:embed="rId5"/>
          <a:stretch>
            <a:fillRect/>
          </a:stretch>
        </p:blipFill>
        <p:spPr>
          <a:xfrm>
            <a:off x="211138" y="5065113"/>
            <a:ext cx="6296025" cy="609600"/>
          </a:xfrm>
          <a:prstGeom prst="rect">
            <a:avLst/>
          </a:prstGeom>
        </p:spPr>
      </p:pic>
    </p:spTree>
    <p:extLst>
      <p:ext uri="{BB962C8B-B14F-4D97-AF65-F5344CB8AC3E}">
        <p14:creationId xmlns:p14="http://schemas.microsoft.com/office/powerpoint/2010/main" val="25328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48200" y="-74303"/>
            <a:ext cx="3794760" cy="968438"/>
          </a:xfrm>
        </p:spPr>
        <p:txBody>
          <a:bodyPr>
            <a:noAutofit/>
          </a:bodyPr>
          <a:lstStyle/>
          <a:p>
            <a:r>
              <a:rPr lang="en-US" sz="1800" dirty="0"/>
              <a:t>Concentra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47</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598380" y="1228725"/>
            <a:ext cx="4244006" cy="1631216"/>
          </a:xfrm>
          <a:prstGeom prst="rect">
            <a:avLst/>
          </a:prstGeom>
          <a:noFill/>
        </p:spPr>
        <p:txBody>
          <a:bodyPr wrap="square" rtlCol="0">
            <a:spAutoFit/>
          </a:bodyPr>
          <a:lstStyle/>
          <a:p>
            <a:r>
              <a:rPr lang="en-CA" sz="1000" b="0" dirty="0"/>
              <a:t>“As a national trust company, Concentra Trust is an industry leader with extensive experience providing tailored estate and trust solutions designed to preserve and transition wealth to future generations. Given our passion for trust governance, our unbiased advice and guidance, and our inclusive leadership culture and co-operative values, we provide exceptional client service.  Concentra Trust can: act as a corporate executor, act as an attorney or property guardian</a:t>
            </a:r>
          </a:p>
          <a:p>
            <a:r>
              <a:rPr lang="en-CA" sz="1000" b="0" dirty="0"/>
              <a:t>perform trustee and trust administration duties.</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B2FE7A93-8E7C-24E5-ED5F-C75644BA0B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399" y="373434"/>
            <a:ext cx="2688903" cy="693365"/>
          </a:xfrm>
          <a:prstGeom prst="rect">
            <a:avLst/>
          </a:prstGeom>
        </p:spPr>
      </p:pic>
      <p:pic>
        <p:nvPicPr>
          <p:cNvPr id="10" name="Picture 9">
            <a:extLst>
              <a:ext uri="{FF2B5EF4-FFF2-40B4-BE49-F238E27FC236}">
                <a16:creationId xmlns:a16="http://schemas.microsoft.com/office/drawing/2014/main" id="{7B8F1E02-5865-ED6E-90A5-EA427EB315DC}"/>
              </a:ext>
            </a:extLst>
          </p:cNvPr>
          <p:cNvPicPr>
            <a:picLocks noChangeAspect="1"/>
          </p:cNvPicPr>
          <p:nvPr/>
        </p:nvPicPr>
        <p:blipFill>
          <a:blip r:embed="rId6"/>
          <a:stretch>
            <a:fillRect/>
          </a:stretch>
        </p:blipFill>
        <p:spPr>
          <a:xfrm>
            <a:off x="130175" y="1291431"/>
            <a:ext cx="4216400" cy="2413000"/>
          </a:xfrm>
          <a:prstGeom prst="rect">
            <a:avLst/>
          </a:prstGeom>
        </p:spPr>
      </p:pic>
      <p:pic>
        <p:nvPicPr>
          <p:cNvPr id="11" name="Picture 10">
            <a:extLst>
              <a:ext uri="{FF2B5EF4-FFF2-40B4-BE49-F238E27FC236}">
                <a16:creationId xmlns:a16="http://schemas.microsoft.com/office/drawing/2014/main" id="{F69474E1-F0A3-2D82-9173-D825531AF1C0}"/>
              </a:ext>
            </a:extLst>
          </p:cNvPr>
          <p:cNvPicPr>
            <a:picLocks noChangeAspect="1"/>
          </p:cNvPicPr>
          <p:nvPr/>
        </p:nvPicPr>
        <p:blipFill>
          <a:blip r:embed="rId7"/>
          <a:stretch>
            <a:fillRect/>
          </a:stretch>
        </p:blipFill>
        <p:spPr>
          <a:xfrm>
            <a:off x="125730" y="3817938"/>
            <a:ext cx="4216400" cy="2374900"/>
          </a:xfrm>
          <a:prstGeom prst="rect">
            <a:avLst/>
          </a:prstGeom>
        </p:spPr>
      </p:pic>
      <p:pic>
        <p:nvPicPr>
          <p:cNvPr id="12" name="Picture 11">
            <a:extLst>
              <a:ext uri="{FF2B5EF4-FFF2-40B4-BE49-F238E27FC236}">
                <a16:creationId xmlns:a16="http://schemas.microsoft.com/office/drawing/2014/main" id="{06285575-3CF2-92C0-7EA2-1B1B005DBCB6}"/>
              </a:ext>
            </a:extLst>
          </p:cNvPr>
          <p:cNvPicPr>
            <a:picLocks noChangeAspect="1"/>
          </p:cNvPicPr>
          <p:nvPr/>
        </p:nvPicPr>
        <p:blipFill>
          <a:blip r:embed="rId8"/>
          <a:stretch>
            <a:fillRect/>
          </a:stretch>
        </p:blipFill>
        <p:spPr>
          <a:xfrm>
            <a:off x="4413252" y="3775156"/>
            <a:ext cx="4572000" cy="2406316"/>
          </a:xfrm>
          <a:prstGeom prst="rect">
            <a:avLst/>
          </a:prstGeom>
        </p:spPr>
      </p:pic>
    </p:spTree>
    <p:extLst>
      <p:ext uri="{BB962C8B-B14F-4D97-AF65-F5344CB8AC3E}">
        <p14:creationId xmlns:p14="http://schemas.microsoft.com/office/powerpoint/2010/main" val="351722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48200" y="-74303"/>
            <a:ext cx="3794760" cy="968438"/>
          </a:xfrm>
        </p:spPr>
        <p:txBody>
          <a:bodyPr>
            <a:noAutofit/>
          </a:bodyPr>
          <a:lstStyle/>
          <a:p>
            <a:r>
              <a:rPr lang="en-US" sz="1800" dirty="0"/>
              <a:t>Central 1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48</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707886"/>
          </a:xfrm>
          <a:prstGeom prst="rect">
            <a:avLst/>
          </a:prstGeom>
          <a:noFill/>
        </p:spPr>
        <p:txBody>
          <a:bodyPr wrap="square" rtlCol="0">
            <a:spAutoFit/>
          </a:bodyPr>
          <a:lstStyle/>
          <a:p>
            <a:r>
              <a:rPr lang="en-CA" sz="1000" b="0" dirty="0"/>
              <a:t>Central 1 supports credit unions in BC and Ontario with Treasury, Payments, and systems support.  The primary trust role is trustee of registered plans.</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descr="Logo&#10;&#10;Description automatically generated with low confidence">
            <a:extLst>
              <a:ext uri="{FF2B5EF4-FFF2-40B4-BE49-F238E27FC236}">
                <a16:creationId xmlns:a16="http://schemas.microsoft.com/office/drawing/2014/main" id="{E874DE66-B0D8-074C-AF9A-5ACA3BA13625}"/>
              </a:ext>
            </a:extLst>
          </p:cNvPr>
          <p:cNvPicPr>
            <a:picLocks noChangeAspect="1"/>
          </p:cNvPicPr>
          <p:nvPr/>
        </p:nvPicPr>
        <p:blipFill rotWithShape="1">
          <a:blip r:embed="rId5">
            <a:extLst>
              <a:ext uri="{28A0092B-C50C-407E-A947-70E740481C1C}">
                <a14:useLocalDpi xmlns:a14="http://schemas.microsoft.com/office/drawing/2010/main" val="0"/>
              </a:ext>
            </a:extLst>
          </a:blip>
          <a:srcRect b="27685"/>
          <a:stretch/>
        </p:blipFill>
        <p:spPr>
          <a:xfrm>
            <a:off x="609600" y="341268"/>
            <a:ext cx="2997200" cy="725532"/>
          </a:xfrm>
          <a:prstGeom prst="rect">
            <a:avLst/>
          </a:prstGeom>
        </p:spPr>
      </p:pic>
      <p:graphicFrame>
        <p:nvGraphicFramePr>
          <p:cNvPr id="3" name="Object 2">
            <a:extLst>
              <a:ext uri="{FF2B5EF4-FFF2-40B4-BE49-F238E27FC236}">
                <a16:creationId xmlns:a16="http://schemas.microsoft.com/office/drawing/2014/main" id="{27FD2093-D215-0A4C-DBA9-3B929E353066}"/>
              </a:ext>
            </a:extLst>
          </p:cNvPr>
          <p:cNvGraphicFramePr>
            <a:graphicFrameLocks noChangeAspect="1"/>
          </p:cNvGraphicFramePr>
          <p:nvPr>
            <p:extLst>
              <p:ext uri="{D42A27DB-BD31-4B8C-83A1-F6EECF244321}">
                <p14:modId xmlns:p14="http://schemas.microsoft.com/office/powerpoint/2010/main" val="1168050995"/>
              </p:ext>
            </p:extLst>
          </p:nvPr>
        </p:nvGraphicFramePr>
        <p:xfrm>
          <a:off x="4487863" y="3892550"/>
          <a:ext cx="4560887" cy="2330450"/>
        </p:xfrm>
        <a:graphic>
          <a:graphicData uri="http://schemas.openxmlformats.org/presentationml/2006/ole">
            <mc:AlternateContent xmlns:mc="http://schemas.openxmlformats.org/markup-compatibility/2006">
              <mc:Choice xmlns:v="urn:schemas-microsoft-com:vml" Requires="v">
                <p:oleObj name="Macro-Enabled Worksheet" r:id="rId6" imgW="5543382" imgH="2833741" progId="Excel.SheetMacroEnabled.12">
                  <p:link updateAutomatic="1"/>
                </p:oleObj>
              </mc:Choice>
              <mc:Fallback>
                <p:oleObj name="Macro-Enabled Worksheet" r:id="rId6" imgW="5543382" imgH="2833741" progId="Excel.SheetMacroEnabled.12">
                  <p:link updateAutomatic="1"/>
                  <p:pic>
                    <p:nvPicPr>
                      <p:cNvPr id="3" name="Object 2">
                        <a:extLst>
                          <a:ext uri="{FF2B5EF4-FFF2-40B4-BE49-F238E27FC236}">
                            <a16:creationId xmlns:a16="http://schemas.microsoft.com/office/drawing/2014/main" id="{27FD2093-D215-0A4C-DBA9-3B929E353066}"/>
                          </a:ext>
                        </a:extLst>
                      </p:cNvPr>
                      <p:cNvPicPr/>
                      <p:nvPr/>
                    </p:nvPicPr>
                    <p:blipFill>
                      <a:blip r:embed="rId7"/>
                      <a:stretch>
                        <a:fillRect/>
                      </a:stretch>
                    </p:blipFill>
                    <p:spPr>
                      <a:xfrm>
                        <a:off x="4487863" y="3892550"/>
                        <a:ext cx="4560887" cy="23304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17E7CA4-2DA8-9271-E629-1AB6064239FC}"/>
              </a:ext>
            </a:extLst>
          </p:cNvPr>
          <p:cNvGraphicFramePr>
            <a:graphicFrameLocks noChangeAspect="1"/>
          </p:cNvGraphicFramePr>
          <p:nvPr>
            <p:extLst>
              <p:ext uri="{D42A27DB-BD31-4B8C-83A1-F6EECF244321}">
                <p14:modId xmlns:p14="http://schemas.microsoft.com/office/powerpoint/2010/main" val="2773471052"/>
              </p:ext>
            </p:extLst>
          </p:nvPr>
        </p:nvGraphicFramePr>
        <p:xfrm>
          <a:off x="180975" y="1295400"/>
          <a:ext cx="3476625" cy="2559236"/>
        </p:xfrm>
        <a:graphic>
          <a:graphicData uri="http://schemas.openxmlformats.org/presentationml/2006/ole">
            <mc:AlternateContent xmlns:mc="http://schemas.openxmlformats.org/markup-compatibility/2006">
              <mc:Choice xmlns:v="urn:schemas-microsoft-com:vml" Requires="v">
                <p:oleObj name="Macro-Enabled Worksheet" r:id="rId8" imgW="4205470" imgH="3095732" progId="Excel.SheetMacroEnabled.12">
                  <p:link updateAutomatic="1"/>
                </p:oleObj>
              </mc:Choice>
              <mc:Fallback>
                <p:oleObj name="Macro-Enabled Worksheet" r:id="rId8" imgW="4205470" imgH="3095732" progId="Excel.SheetMacroEnabled.12">
                  <p:link updateAutomatic="1"/>
                  <p:pic>
                    <p:nvPicPr>
                      <p:cNvPr id="5" name="Object 4">
                        <a:extLst>
                          <a:ext uri="{FF2B5EF4-FFF2-40B4-BE49-F238E27FC236}">
                            <a16:creationId xmlns:a16="http://schemas.microsoft.com/office/drawing/2014/main" id="{F17E7CA4-2DA8-9271-E629-1AB6064239FC}"/>
                          </a:ext>
                        </a:extLst>
                      </p:cNvPr>
                      <p:cNvPicPr/>
                      <p:nvPr/>
                    </p:nvPicPr>
                    <p:blipFill>
                      <a:blip r:embed="rId9"/>
                      <a:stretch>
                        <a:fillRect/>
                      </a:stretch>
                    </p:blipFill>
                    <p:spPr>
                      <a:xfrm>
                        <a:off x="180975" y="1295400"/>
                        <a:ext cx="3476625" cy="255923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72477D0-2846-427B-80DD-7AB355F430C4}"/>
              </a:ext>
            </a:extLst>
          </p:cNvPr>
          <p:cNvGraphicFramePr>
            <a:graphicFrameLocks noChangeAspect="1"/>
          </p:cNvGraphicFramePr>
          <p:nvPr>
            <p:extLst>
              <p:ext uri="{D42A27DB-BD31-4B8C-83A1-F6EECF244321}">
                <p14:modId xmlns:p14="http://schemas.microsoft.com/office/powerpoint/2010/main" val="1838335766"/>
              </p:ext>
            </p:extLst>
          </p:nvPr>
        </p:nvGraphicFramePr>
        <p:xfrm>
          <a:off x="180975" y="3962400"/>
          <a:ext cx="4186238" cy="2300287"/>
        </p:xfrm>
        <a:graphic>
          <a:graphicData uri="http://schemas.openxmlformats.org/presentationml/2006/ole">
            <mc:AlternateContent xmlns:mc="http://schemas.openxmlformats.org/markup-compatibility/2006">
              <mc:Choice xmlns:v="urn:schemas-microsoft-com:vml" Requires="v">
                <p:oleObj name="Macro-Enabled Worksheet" r:id="rId10" imgW="4186219" imgH="2300512" progId="Excel.SheetMacroEnabled.12">
                  <p:link updateAutomatic="1"/>
                </p:oleObj>
              </mc:Choice>
              <mc:Fallback>
                <p:oleObj name="Macro-Enabled Worksheet" r:id="rId10" imgW="4186219" imgH="2300512" progId="Excel.SheetMacroEnabled.12">
                  <p:link updateAutomatic="1"/>
                  <p:pic>
                    <p:nvPicPr>
                      <p:cNvPr id="6" name="Object 5">
                        <a:extLst>
                          <a:ext uri="{FF2B5EF4-FFF2-40B4-BE49-F238E27FC236}">
                            <a16:creationId xmlns:a16="http://schemas.microsoft.com/office/drawing/2014/main" id="{472477D0-2846-427B-80DD-7AB355F430C4}"/>
                          </a:ext>
                        </a:extLst>
                      </p:cNvPr>
                      <p:cNvPicPr/>
                      <p:nvPr/>
                    </p:nvPicPr>
                    <p:blipFill>
                      <a:blip r:embed="rId11"/>
                      <a:stretch>
                        <a:fillRect/>
                      </a:stretch>
                    </p:blipFill>
                    <p:spPr>
                      <a:xfrm>
                        <a:off x="180975" y="3962400"/>
                        <a:ext cx="4186238" cy="2300287"/>
                      </a:xfrm>
                      <a:prstGeom prst="rect">
                        <a:avLst/>
                      </a:prstGeom>
                    </p:spPr>
                  </p:pic>
                </p:oleObj>
              </mc:Fallback>
            </mc:AlternateContent>
          </a:graphicData>
        </a:graphic>
      </p:graphicFrame>
    </p:spTree>
    <p:extLst>
      <p:ext uri="{BB962C8B-B14F-4D97-AF65-F5344CB8AC3E}">
        <p14:creationId xmlns:p14="http://schemas.microsoft.com/office/powerpoint/2010/main" val="28957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p:txBody>
          <a:bodyPr/>
          <a:lstStyle/>
          <a:p>
            <a:r>
              <a:rPr lang="en-US" dirty="0"/>
              <a:t>Retail Banking Trusts</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49</a:t>
            </a:fld>
            <a:endParaRPr lang="en-US"/>
          </a:p>
        </p:txBody>
      </p:sp>
      <p:sp>
        <p:nvSpPr>
          <p:cNvPr id="6" name="TextBox 5">
            <a:extLst>
              <a:ext uri="{FF2B5EF4-FFF2-40B4-BE49-F238E27FC236}">
                <a16:creationId xmlns:a16="http://schemas.microsoft.com/office/drawing/2014/main" id="{033D61B1-63DC-C446-B32E-C5DB4B9155D8}"/>
              </a:ext>
            </a:extLst>
          </p:cNvPr>
          <p:cNvSpPr txBox="1"/>
          <p:nvPr/>
        </p:nvSpPr>
        <p:spPr>
          <a:xfrm>
            <a:off x="396240" y="1358205"/>
            <a:ext cx="8138160" cy="1015663"/>
          </a:xfrm>
          <a:prstGeom prst="rect">
            <a:avLst/>
          </a:prstGeom>
          <a:noFill/>
        </p:spPr>
        <p:txBody>
          <a:bodyPr wrap="square" rtlCol="0">
            <a:spAutoFit/>
          </a:bodyPr>
          <a:lstStyle/>
          <a:p>
            <a:pPr marL="171450" indent="-171450">
              <a:buFont typeface="Arial" panose="020B0604020202020204" pitchFamily="34" charset="0"/>
              <a:buChar char="•"/>
            </a:pPr>
            <a:r>
              <a:rPr lang="en-US" b="0" dirty="0"/>
              <a:t>Before the banks bought the major trust companies in the 1990’s, their primary focus was the be a leading alternative to banks.  Since then, some of the remaining banking-oriented trusts have become banks – notably Equitable and B2B.  And among those remaining, Home Trust and Peoples Trust have bank-licensed subsidiaries.</a:t>
            </a:r>
          </a:p>
          <a:p>
            <a:pPr marL="171450" indent="-171450">
              <a:buFont typeface="Arial" panose="020B0604020202020204" pitchFamily="34" charset="0"/>
              <a:buChar char="•"/>
            </a:pPr>
            <a:endParaRPr lang="en-US" b="0" dirty="0"/>
          </a:p>
        </p:txBody>
      </p:sp>
      <p:graphicFrame>
        <p:nvGraphicFramePr>
          <p:cNvPr id="3" name="Object 2">
            <a:extLst>
              <a:ext uri="{FF2B5EF4-FFF2-40B4-BE49-F238E27FC236}">
                <a16:creationId xmlns:a16="http://schemas.microsoft.com/office/drawing/2014/main" id="{07DEE3C3-757B-280F-B9F5-80460C4EE2A0}"/>
              </a:ext>
            </a:extLst>
          </p:cNvPr>
          <p:cNvGraphicFramePr>
            <a:graphicFrameLocks noChangeAspect="1"/>
          </p:cNvGraphicFramePr>
          <p:nvPr>
            <p:extLst>
              <p:ext uri="{D42A27DB-BD31-4B8C-83A1-F6EECF244321}">
                <p14:modId xmlns:p14="http://schemas.microsoft.com/office/powerpoint/2010/main" val="2218631677"/>
              </p:ext>
            </p:extLst>
          </p:nvPr>
        </p:nvGraphicFramePr>
        <p:xfrm>
          <a:off x="4221163" y="2982913"/>
          <a:ext cx="4846637" cy="3176587"/>
        </p:xfrm>
        <a:graphic>
          <a:graphicData uri="http://schemas.openxmlformats.org/presentationml/2006/ole">
            <mc:AlternateContent xmlns:mc="http://schemas.openxmlformats.org/markup-compatibility/2006">
              <mc:Choice xmlns:v="urn:schemas-microsoft-com:vml" Requires="v">
                <p:oleObj name="Macro-Enabled Worksheet" r:id="rId3" imgW="5543382" imgH="3633969" progId="Excel.SheetMacroEnabled.12">
                  <p:link updateAutomatic="1"/>
                </p:oleObj>
              </mc:Choice>
              <mc:Fallback>
                <p:oleObj name="Macro-Enabled Worksheet" r:id="rId3" imgW="5543382" imgH="3633969" progId="Excel.SheetMacroEnabled.12">
                  <p:link updateAutomatic="1"/>
                  <p:pic>
                    <p:nvPicPr>
                      <p:cNvPr id="3" name="Object 2">
                        <a:extLst>
                          <a:ext uri="{FF2B5EF4-FFF2-40B4-BE49-F238E27FC236}">
                            <a16:creationId xmlns:a16="http://schemas.microsoft.com/office/drawing/2014/main" id="{07DEE3C3-757B-280F-B9F5-80460C4EE2A0}"/>
                          </a:ext>
                        </a:extLst>
                      </p:cNvPr>
                      <p:cNvPicPr/>
                      <p:nvPr/>
                    </p:nvPicPr>
                    <p:blipFill>
                      <a:blip r:embed="rId4"/>
                      <a:stretch>
                        <a:fillRect/>
                      </a:stretch>
                    </p:blipFill>
                    <p:spPr>
                      <a:xfrm>
                        <a:off x="4221163" y="2982913"/>
                        <a:ext cx="4846637" cy="317658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92A1687-104C-0DCA-678D-EA31E7294629}"/>
              </a:ext>
            </a:extLst>
          </p:cNvPr>
          <p:cNvGraphicFramePr>
            <a:graphicFrameLocks noChangeAspect="1"/>
          </p:cNvGraphicFramePr>
          <p:nvPr>
            <p:extLst>
              <p:ext uri="{D42A27DB-BD31-4B8C-83A1-F6EECF244321}">
                <p14:modId xmlns:p14="http://schemas.microsoft.com/office/powerpoint/2010/main" val="582881546"/>
              </p:ext>
            </p:extLst>
          </p:nvPr>
        </p:nvGraphicFramePr>
        <p:xfrm>
          <a:off x="-4763" y="3605213"/>
          <a:ext cx="4205288" cy="2495550"/>
        </p:xfrm>
        <a:graphic>
          <a:graphicData uri="http://schemas.openxmlformats.org/presentationml/2006/ole">
            <mc:AlternateContent xmlns:mc="http://schemas.openxmlformats.org/markup-compatibility/2006">
              <mc:Choice xmlns:v="urn:schemas-microsoft-com:vml" Requires="v">
                <p:oleObj name="Macro-Enabled Worksheet" r:id="rId5" imgW="4205470" imgH="2495850" progId="Excel.SheetMacroEnabled.12">
                  <p:link updateAutomatic="1"/>
                </p:oleObj>
              </mc:Choice>
              <mc:Fallback>
                <p:oleObj name="Macro-Enabled Worksheet" r:id="rId5" imgW="4205470" imgH="2495850" progId="Excel.SheetMacroEnabled.12">
                  <p:link updateAutomatic="1"/>
                  <p:pic>
                    <p:nvPicPr>
                      <p:cNvPr id="5" name="Object 4">
                        <a:extLst>
                          <a:ext uri="{FF2B5EF4-FFF2-40B4-BE49-F238E27FC236}">
                            <a16:creationId xmlns:a16="http://schemas.microsoft.com/office/drawing/2014/main" id="{A92A1687-104C-0DCA-678D-EA31E7294629}"/>
                          </a:ext>
                        </a:extLst>
                      </p:cNvPr>
                      <p:cNvPicPr/>
                      <p:nvPr/>
                    </p:nvPicPr>
                    <p:blipFill>
                      <a:blip r:embed="rId6"/>
                      <a:stretch>
                        <a:fillRect/>
                      </a:stretch>
                    </p:blipFill>
                    <p:spPr>
                      <a:xfrm>
                        <a:off x="-4763" y="3605213"/>
                        <a:ext cx="4205288" cy="2495550"/>
                      </a:xfrm>
                      <a:prstGeom prst="rect">
                        <a:avLst/>
                      </a:prstGeom>
                    </p:spPr>
                  </p:pic>
                </p:oleObj>
              </mc:Fallback>
            </mc:AlternateContent>
          </a:graphicData>
        </a:graphic>
      </p:graphicFrame>
    </p:spTree>
    <p:extLst>
      <p:ext uri="{BB962C8B-B14F-4D97-AF65-F5344CB8AC3E}">
        <p14:creationId xmlns:p14="http://schemas.microsoft.com/office/powerpoint/2010/main" val="384767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7AACAA-EE17-4143-B7D7-9326DC08717A}"/>
              </a:ext>
            </a:extLst>
          </p:cNvPr>
          <p:cNvSpPr>
            <a:spLocks noGrp="1"/>
          </p:cNvSpPr>
          <p:nvPr>
            <p:ph type="title"/>
          </p:nvPr>
        </p:nvSpPr>
        <p:spPr/>
        <p:txBody>
          <a:bodyPr/>
          <a:lstStyle/>
          <a:p>
            <a:r>
              <a:rPr lang="en-US" dirty="0">
                <a:solidFill>
                  <a:schemeClr val="tx1">
                    <a:lumMod val="50000"/>
                    <a:lumOff val="50000"/>
                  </a:schemeClr>
                </a:solidFill>
              </a:rPr>
              <a:t>Trusts by Sector</a:t>
            </a:r>
          </a:p>
        </p:txBody>
      </p:sp>
      <p:sp>
        <p:nvSpPr>
          <p:cNvPr id="2" name="Date Placeholder 1">
            <a:extLst>
              <a:ext uri="{FF2B5EF4-FFF2-40B4-BE49-F238E27FC236}">
                <a16:creationId xmlns:a16="http://schemas.microsoft.com/office/drawing/2014/main" id="{62AC5AD1-5879-174A-847B-7A2C7D1D882B}"/>
              </a:ext>
            </a:extLst>
          </p:cNvPr>
          <p:cNvSpPr>
            <a:spLocks noGrp="1"/>
          </p:cNvSpPr>
          <p:nvPr>
            <p:ph type="dt" sz="half" idx="10"/>
          </p:nvPr>
        </p:nvSpPr>
        <p:spPr/>
        <p:txBody>
          <a:bodyPr/>
          <a:lstStyle/>
          <a:p>
            <a:fld id="{A8AF628A-A867-4937-BBE5-207DB6F9C51A}" type="datetime1">
              <a:rPr lang="en-US" smtClean="0"/>
              <a:t>10/5/23</a:t>
            </a:fld>
            <a:endParaRPr lang="en-US"/>
          </a:p>
        </p:txBody>
      </p:sp>
      <p:sp>
        <p:nvSpPr>
          <p:cNvPr id="3" name="Slide Number Placeholder 2">
            <a:extLst>
              <a:ext uri="{FF2B5EF4-FFF2-40B4-BE49-F238E27FC236}">
                <a16:creationId xmlns:a16="http://schemas.microsoft.com/office/drawing/2014/main" id="{027F8B58-BE82-5E4E-906D-138786912698}"/>
              </a:ext>
            </a:extLst>
          </p:cNvPr>
          <p:cNvSpPr>
            <a:spLocks noGrp="1"/>
          </p:cNvSpPr>
          <p:nvPr>
            <p:ph type="sldNum" sz="quarter" idx="12"/>
          </p:nvPr>
        </p:nvSpPr>
        <p:spPr/>
        <p:txBody>
          <a:bodyPr/>
          <a:lstStyle/>
          <a:p>
            <a:pPr>
              <a:defRPr/>
            </a:pPr>
            <a:fld id="{EB27BED4-99E3-4EBB-B4AE-8CFDF0B8D726}" type="slidenum">
              <a:rPr lang="en-US" smtClean="0"/>
              <a:pPr>
                <a:defRPr/>
              </a:pPr>
              <a:t>5</a:t>
            </a:fld>
            <a:endParaRPr lang="en-US"/>
          </a:p>
        </p:txBody>
      </p:sp>
      <p:graphicFrame>
        <p:nvGraphicFramePr>
          <p:cNvPr id="5" name="Table 6">
            <a:extLst>
              <a:ext uri="{FF2B5EF4-FFF2-40B4-BE49-F238E27FC236}">
                <a16:creationId xmlns:a16="http://schemas.microsoft.com/office/drawing/2014/main" id="{7038E48F-0913-1D47-A43E-65AF75425510}"/>
              </a:ext>
            </a:extLst>
          </p:cNvPr>
          <p:cNvGraphicFramePr>
            <a:graphicFrameLocks noGrp="1"/>
          </p:cNvGraphicFramePr>
          <p:nvPr>
            <p:extLst>
              <p:ext uri="{D42A27DB-BD31-4B8C-83A1-F6EECF244321}">
                <p14:modId xmlns:p14="http://schemas.microsoft.com/office/powerpoint/2010/main" val="2816512352"/>
              </p:ext>
            </p:extLst>
          </p:nvPr>
        </p:nvGraphicFramePr>
        <p:xfrm>
          <a:off x="292677" y="1397000"/>
          <a:ext cx="8470323" cy="4851400"/>
        </p:xfrm>
        <a:graphic>
          <a:graphicData uri="http://schemas.openxmlformats.org/drawingml/2006/table">
            <a:tbl>
              <a:tblPr firstRow="1" bandRow="1">
                <a:tableStyleId>{5C22544A-7EE6-4342-B048-85BDC9FD1C3A}</a:tableStyleId>
              </a:tblPr>
              <a:tblGrid>
                <a:gridCol w="2221924">
                  <a:extLst>
                    <a:ext uri="{9D8B030D-6E8A-4147-A177-3AD203B41FA5}">
                      <a16:colId xmlns:a16="http://schemas.microsoft.com/office/drawing/2014/main" val="189823225"/>
                    </a:ext>
                  </a:extLst>
                </a:gridCol>
                <a:gridCol w="3424958">
                  <a:extLst>
                    <a:ext uri="{9D8B030D-6E8A-4147-A177-3AD203B41FA5}">
                      <a16:colId xmlns:a16="http://schemas.microsoft.com/office/drawing/2014/main" val="2225254218"/>
                    </a:ext>
                  </a:extLst>
                </a:gridCol>
                <a:gridCol w="2823441">
                  <a:extLst>
                    <a:ext uri="{9D8B030D-6E8A-4147-A177-3AD203B41FA5}">
                      <a16:colId xmlns:a16="http://schemas.microsoft.com/office/drawing/2014/main" val="4280676931"/>
                    </a:ext>
                  </a:extLst>
                </a:gridCol>
              </a:tblGrid>
              <a:tr h="370840">
                <a:tc>
                  <a:txBody>
                    <a:bodyPr/>
                    <a:lstStyle/>
                    <a:p>
                      <a:pPr algn="ctr"/>
                      <a:r>
                        <a:rPr lang="en-US" dirty="0"/>
                        <a:t>Sector</a:t>
                      </a:r>
                    </a:p>
                  </a:txBody>
                  <a:tcPr/>
                </a:tc>
                <a:tc>
                  <a:txBody>
                    <a:bodyPr/>
                    <a:lstStyle/>
                    <a:p>
                      <a:pPr algn="ctr"/>
                      <a:r>
                        <a:rPr lang="en-US" dirty="0"/>
                        <a:t>Services Provided</a:t>
                      </a:r>
                    </a:p>
                  </a:txBody>
                  <a:tcPr/>
                </a:tc>
                <a:tc>
                  <a:txBody>
                    <a:bodyPr/>
                    <a:lstStyle/>
                    <a:p>
                      <a:pPr algn="ctr"/>
                      <a:r>
                        <a:rPr lang="en-US" dirty="0"/>
                        <a:t>Main Participants</a:t>
                      </a:r>
                    </a:p>
                  </a:txBody>
                  <a:tcPr/>
                </a:tc>
                <a:extLst>
                  <a:ext uri="{0D108BD9-81ED-4DB2-BD59-A6C34878D82A}">
                    <a16:rowId xmlns:a16="http://schemas.microsoft.com/office/drawing/2014/main" val="26136572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a typeface="Verdana" panose="020B0604030504040204" pitchFamily="34" charset="0"/>
                          <a:cs typeface="Verdana" panose="020B0604030504040204" pitchFamily="34" charset="0"/>
                        </a:rPr>
                        <a:t>Institutional</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a typeface="Verdana" panose="020B0604030504040204" pitchFamily="34" charset="0"/>
                          <a:cs typeface="Verdana" panose="020B0604030504040204" pitchFamily="34" charset="0"/>
                        </a:rPr>
                        <a:t>Client focus is institutional clients for investment management, asset servicing, trading support and custody.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a typeface="Verdana" panose="020B0604030504040204" pitchFamily="34" charset="0"/>
                          <a:cs typeface="Verdana" panose="020B0604030504040204" pitchFamily="34" charset="0"/>
                        </a:rPr>
                        <a:t>RBC Investor Services, State Street, Computershare, CIBC Mellon, TSX  Trust</a:t>
                      </a:r>
                    </a:p>
                    <a:p>
                      <a:endParaRPr lang="en-US" sz="1200" dirty="0"/>
                    </a:p>
                  </a:txBody>
                  <a:tcPr/>
                </a:tc>
                <a:extLst>
                  <a:ext uri="{0D108BD9-81ED-4DB2-BD59-A6C34878D82A}">
                    <a16:rowId xmlns:a16="http://schemas.microsoft.com/office/drawing/2014/main" val="2780368556"/>
                  </a:ext>
                </a:extLst>
              </a:tr>
              <a:tr h="370840">
                <a:tc>
                  <a:txBody>
                    <a:bodyPr/>
                    <a:lstStyle/>
                    <a:p>
                      <a:r>
                        <a:rPr lang="en-US" sz="1600" dirty="0"/>
                        <a:t>Bank Owned Trusts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Trust arm of Canadian full-service banks primarily focused on estates and trusts as complementary service to core wealth management offer.  Many use trusts for extending GIC CDIC coverage.</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Big 6 banks, Desjardins, HSBC, Canadian Western Bank</a:t>
                      </a:r>
                    </a:p>
                    <a:p>
                      <a:endParaRPr lang="en-US" sz="1200" dirty="0"/>
                    </a:p>
                  </a:txBody>
                  <a:tcPr/>
                </a:tc>
                <a:extLst>
                  <a:ext uri="{0D108BD9-81ED-4DB2-BD59-A6C34878D82A}">
                    <a16:rowId xmlns:a16="http://schemas.microsoft.com/office/drawing/2014/main" val="3938375726"/>
                  </a:ext>
                </a:extLst>
              </a:tr>
              <a:tr h="370840">
                <a:tc>
                  <a:txBody>
                    <a:bodyPr/>
                    <a:lstStyle/>
                    <a:p>
                      <a:r>
                        <a:rPr lang="en-US" sz="1600" dirty="0"/>
                        <a:t>Insurance Owned Trusts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Trust arm of Insurance companies mainly offering personal estates and trusts.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Industrial Alliance, Sun Life, Manulife</a:t>
                      </a:r>
                    </a:p>
                    <a:p>
                      <a:endParaRPr lang="en-US" sz="1200" dirty="0"/>
                    </a:p>
                  </a:txBody>
                  <a:tcPr/>
                </a:tc>
                <a:extLst>
                  <a:ext uri="{0D108BD9-81ED-4DB2-BD59-A6C34878D82A}">
                    <a16:rowId xmlns:a16="http://schemas.microsoft.com/office/drawing/2014/main" val="1829157416"/>
                  </a:ext>
                </a:extLst>
              </a:tr>
              <a:tr h="370840">
                <a:tc>
                  <a:txBody>
                    <a:bodyPr/>
                    <a:lstStyle/>
                    <a:p>
                      <a:r>
                        <a:rPr lang="en-US" sz="1600" dirty="0" err="1"/>
                        <a:t>Invt</a:t>
                      </a:r>
                      <a:r>
                        <a:rPr lang="en-US" sz="1600" dirty="0"/>
                        <a:t> </a:t>
                      </a:r>
                      <a:r>
                        <a:rPr lang="en-US" sz="1600" dirty="0" err="1"/>
                        <a:t>Mgmt</a:t>
                      </a:r>
                      <a:r>
                        <a:rPr lang="en-US" sz="1600" dirty="0"/>
                        <a:t> Owned Trusts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Trust arm of insurance companies primarily providing estate and trust services to large mutual fund clients.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Fiduciary Trust (Templeton), Investors Group, Raymond James</a:t>
                      </a:r>
                    </a:p>
                    <a:p>
                      <a:endParaRPr lang="en-US" sz="1200" dirty="0"/>
                    </a:p>
                  </a:txBody>
                  <a:tcPr/>
                </a:tc>
                <a:extLst>
                  <a:ext uri="{0D108BD9-81ED-4DB2-BD59-A6C34878D82A}">
                    <a16:rowId xmlns:a16="http://schemas.microsoft.com/office/drawing/2014/main" val="892774829"/>
                  </a:ext>
                </a:extLst>
              </a:tr>
              <a:tr h="370840">
                <a:tc>
                  <a:txBody>
                    <a:bodyPr/>
                    <a:lstStyle/>
                    <a:p>
                      <a:r>
                        <a:rPr lang="en-US" sz="1600" dirty="0"/>
                        <a:t>Niche Private Client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Wealth management for super affluent private clients.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Northern Trust, Cidel Trust, Legacy Private Trust</a:t>
                      </a:r>
                    </a:p>
                    <a:p>
                      <a:endParaRPr lang="en-US" sz="1200" dirty="0"/>
                    </a:p>
                  </a:txBody>
                  <a:tcPr/>
                </a:tc>
                <a:extLst>
                  <a:ext uri="{0D108BD9-81ED-4DB2-BD59-A6C34878D82A}">
                    <a16:rowId xmlns:a16="http://schemas.microsoft.com/office/drawing/2014/main" val="627195470"/>
                  </a:ext>
                </a:extLst>
              </a:tr>
              <a:tr h="370840">
                <a:tc>
                  <a:txBody>
                    <a:bodyPr/>
                    <a:lstStyle/>
                    <a:p>
                      <a:r>
                        <a:rPr lang="en-US" sz="1600" dirty="0"/>
                        <a:t>Supplier Trusts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Supplies personal and corporate trust services to smaller financial institutions (credit unions in particular) who do not have their own trust capabilities.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t>Wyth</a:t>
                      </a:r>
                      <a:r>
                        <a:rPr lang="en-US" sz="1200" b="0" dirty="0"/>
                        <a:t> Trust, Central 1 Trust</a:t>
                      </a:r>
                    </a:p>
                    <a:p>
                      <a:endParaRPr lang="en-US" sz="1200" dirty="0"/>
                    </a:p>
                  </a:txBody>
                  <a:tcPr/>
                </a:tc>
                <a:extLst>
                  <a:ext uri="{0D108BD9-81ED-4DB2-BD59-A6C34878D82A}">
                    <a16:rowId xmlns:a16="http://schemas.microsoft.com/office/drawing/2014/main" val="1676438357"/>
                  </a:ext>
                </a:extLst>
              </a:tr>
              <a:tr h="370840">
                <a:tc>
                  <a:txBody>
                    <a:bodyPr/>
                    <a:lstStyle/>
                    <a:p>
                      <a:r>
                        <a:rPr lang="en-US" sz="1600" dirty="0"/>
                        <a:t>Retail Banking Trusts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Mainly providing personal and commercial banking services.  Trust is incidental</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Home Trust, Community Trust, Peace Hills, Peoples Trust, Effort Trust, Valiant Trust</a:t>
                      </a:r>
                      <a:endParaRPr lang="en-US" sz="1200" dirty="0"/>
                    </a:p>
                  </a:txBody>
                  <a:tcPr/>
                </a:tc>
                <a:extLst>
                  <a:ext uri="{0D108BD9-81ED-4DB2-BD59-A6C34878D82A}">
                    <a16:rowId xmlns:a16="http://schemas.microsoft.com/office/drawing/2014/main" val="1618675469"/>
                  </a:ext>
                </a:extLst>
              </a:tr>
            </a:tbl>
          </a:graphicData>
        </a:graphic>
      </p:graphicFrame>
    </p:spTree>
    <p:extLst>
      <p:ext uri="{BB962C8B-B14F-4D97-AF65-F5344CB8AC3E}">
        <p14:creationId xmlns:p14="http://schemas.microsoft.com/office/powerpoint/2010/main" val="16873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B062-AC38-5444-A83E-ED9443F4F4A7}"/>
              </a:ext>
            </a:extLst>
          </p:cNvPr>
          <p:cNvSpPr>
            <a:spLocks noGrp="1"/>
          </p:cNvSpPr>
          <p:nvPr>
            <p:ph type="title"/>
          </p:nvPr>
        </p:nvSpPr>
        <p:spPr/>
        <p:txBody>
          <a:bodyPr/>
          <a:lstStyle/>
          <a:p>
            <a:r>
              <a:rPr lang="en-US" dirty="0"/>
              <a:t>Retail Banking Trusts</a:t>
            </a:r>
          </a:p>
        </p:txBody>
      </p:sp>
      <p:sp>
        <p:nvSpPr>
          <p:cNvPr id="4" name="Slide Number Placeholder 3">
            <a:extLst>
              <a:ext uri="{FF2B5EF4-FFF2-40B4-BE49-F238E27FC236}">
                <a16:creationId xmlns:a16="http://schemas.microsoft.com/office/drawing/2014/main" id="{22490839-DA5F-CB4A-A159-662F6ADD7E42}"/>
              </a:ext>
            </a:extLst>
          </p:cNvPr>
          <p:cNvSpPr>
            <a:spLocks noGrp="1"/>
          </p:cNvSpPr>
          <p:nvPr>
            <p:ph type="sldNum" sz="quarter" idx="12"/>
          </p:nvPr>
        </p:nvSpPr>
        <p:spPr/>
        <p:txBody>
          <a:bodyPr/>
          <a:lstStyle/>
          <a:p>
            <a:pPr>
              <a:defRPr/>
            </a:pPr>
            <a:fld id="{26AC1CB0-86DE-438A-B358-040B7861E3ED}" type="slidenum">
              <a:rPr lang="en-US" smtClean="0"/>
              <a:pPr>
                <a:defRPr/>
              </a:pPr>
              <a:t>50</a:t>
            </a:fld>
            <a:endParaRPr lang="en-US"/>
          </a:p>
        </p:txBody>
      </p:sp>
      <p:sp>
        <p:nvSpPr>
          <p:cNvPr id="6" name="TextBox 5">
            <a:extLst>
              <a:ext uri="{FF2B5EF4-FFF2-40B4-BE49-F238E27FC236}">
                <a16:creationId xmlns:a16="http://schemas.microsoft.com/office/drawing/2014/main" id="{E32E77E7-AFA2-0243-B6E6-522DB4F22127}"/>
              </a:ext>
            </a:extLst>
          </p:cNvPr>
          <p:cNvSpPr txBox="1"/>
          <p:nvPr/>
        </p:nvSpPr>
        <p:spPr>
          <a:xfrm>
            <a:off x="4572000" y="1371600"/>
            <a:ext cx="3587119" cy="2092881"/>
          </a:xfrm>
          <a:prstGeom prst="rect">
            <a:avLst/>
          </a:prstGeom>
          <a:noFill/>
        </p:spPr>
        <p:txBody>
          <a:bodyPr wrap="square" rtlCol="0">
            <a:spAutoFit/>
          </a:bodyPr>
          <a:lstStyle/>
          <a:p>
            <a:r>
              <a:rPr lang="en-CA" sz="1000" dirty="0"/>
              <a:t>Observations:</a:t>
            </a:r>
          </a:p>
          <a:p>
            <a:r>
              <a:rPr lang="en-CA" sz="1000" b="0" dirty="0"/>
              <a:t>Home Trust is by far, the largest of the retail banking trusts though share is stable after a significant decline in 2017.</a:t>
            </a:r>
          </a:p>
          <a:p>
            <a:endParaRPr lang="en-CA" sz="1000" b="0" dirty="0"/>
          </a:p>
          <a:p>
            <a:r>
              <a:rPr lang="en-CA" sz="1000" b="0" dirty="0"/>
              <a:t>Community Trust is the fastest growing since being bought by Questrade.  We understand they are pursuing a bank license.</a:t>
            </a:r>
          </a:p>
          <a:p>
            <a:endParaRPr lang="en-CA" sz="1000" b="0" dirty="0"/>
          </a:p>
          <a:p>
            <a:r>
              <a:rPr lang="en-CA" sz="1000" b="0" dirty="0"/>
              <a:t>Peoples Trust is also growing perhaps assisted by their being the booking location for KOHO.</a:t>
            </a:r>
          </a:p>
          <a:p>
            <a:endParaRPr lang="en-CA" sz="1000" b="0" dirty="0"/>
          </a:p>
          <a:p>
            <a:r>
              <a:rPr lang="en-CA" sz="1000" b="0" dirty="0"/>
              <a:t>Most do not engage in fiduciary services.</a:t>
            </a:r>
          </a:p>
        </p:txBody>
      </p:sp>
      <p:graphicFrame>
        <p:nvGraphicFramePr>
          <p:cNvPr id="10" name="Object 9">
            <a:extLst>
              <a:ext uri="{FF2B5EF4-FFF2-40B4-BE49-F238E27FC236}">
                <a16:creationId xmlns:a16="http://schemas.microsoft.com/office/drawing/2014/main" id="{77CAC09F-B32C-400B-8EE0-A5863317BD71}"/>
              </a:ext>
            </a:extLst>
          </p:cNvPr>
          <p:cNvGraphicFramePr>
            <a:graphicFrameLocks noChangeAspect="1"/>
          </p:cNvGraphicFramePr>
          <p:nvPr>
            <p:extLst>
              <p:ext uri="{D42A27DB-BD31-4B8C-83A1-F6EECF244321}">
                <p14:modId xmlns:p14="http://schemas.microsoft.com/office/powerpoint/2010/main" val="4244818844"/>
              </p:ext>
            </p:extLst>
          </p:nvPr>
        </p:nvGraphicFramePr>
        <p:xfrm>
          <a:off x="152400" y="2797175"/>
          <a:ext cx="4195763" cy="3457575"/>
        </p:xfrm>
        <a:graphic>
          <a:graphicData uri="http://schemas.openxmlformats.org/presentationml/2006/ole">
            <mc:AlternateContent xmlns:mc="http://schemas.openxmlformats.org/markup-compatibility/2006">
              <mc:Choice xmlns:v="urn:schemas-microsoft-com:vml" Requires="v">
                <p:oleObj name="Macro-Enabled Worksheet" r:id="rId3" imgW="4195845" imgH="3457511" progId="Excel.SheetMacroEnabled.12">
                  <p:link updateAutomatic="1"/>
                </p:oleObj>
              </mc:Choice>
              <mc:Fallback>
                <p:oleObj name="Macro-Enabled Worksheet" r:id="rId3" imgW="4195845" imgH="3457511" progId="Excel.SheetMacroEnabled.12">
                  <p:link updateAutomatic="1"/>
                  <p:pic>
                    <p:nvPicPr>
                      <p:cNvPr id="10" name="Object 9">
                        <a:extLst>
                          <a:ext uri="{FF2B5EF4-FFF2-40B4-BE49-F238E27FC236}">
                            <a16:creationId xmlns:a16="http://schemas.microsoft.com/office/drawing/2014/main" id="{77CAC09F-B32C-400B-8EE0-A5863317BD71}"/>
                          </a:ext>
                        </a:extLst>
                      </p:cNvPr>
                      <p:cNvPicPr/>
                      <p:nvPr/>
                    </p:nvPicPr>
                    <p:blipFill>
                      <a:blip r:embed="rId4"/>
                      <a:stretch>
                        <a:fillRect/>
                      </a:stretch>
                    </p:blipFill>
                    <p:spPr>
                      <a:xfrm>
                        <a:off x="152400" y="2797175"/>
                        <a:ext cx="4195763" cy="3457575"/>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D150194-7DE5-8DD6-249A-6BAA1B78BF8F}"/>
              </a:ext>
            </a:extLst>
          </p:cNvPr>
          <p:cNvPicPr>
            <a:picLocks noChangeAspect="1"/>
          </p:cNvPicPr>
          <p:nvPr/>
        </p:nvPicPr>
        <p:blipFill>
          <a:blip r:embed="rId5"/>
          <a:stretch>
            <a:fillRect/>
          </a:stretch>
        </p:blipFill>
        <p:spPr>
          <a:xfrm>
            <a:off x="4341216" y="4250347"/>
            <a:ext cx="4698009" cy="1919005"/>
          </a:xfrm>
          <a:prstGeom prst="rect">
            <a:avLst/>
          </a:prstGeom>
        </p:spPr>
      </p:pic>
    </p:spTree>
    <p:extLst>
      <p:ext uri="{BB962C8B-B14F-4D97-AF65-F5344CB8AC3E}">
        <p14:creationId xmlns:p14="http://schemas.microsoft.com/office/powerpoint/2010/main" val="413850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5527964" y="141550"/>
            <a:ext cx="3794760" cy="968438"/>
          </a:xfrm>
        </p:spPr>
        <p:txBody>
          <a:bodyPr>
            <a:noAutofit/>
          </a:bodyPr>
          <a:lstStyle/>
          <a:p>
            <a:r>
              <a:rPr lang="en-US" sz="1800" dirty="0"/>
              <a:t>Includes:</a:t>
            </a:r>
            <a:br>
              <a:rPr lang="en-US" sz="1800" dirty="0"/>
            </a:br>
            <a:r>
              <a:rPr lang="en-US" sz="1800" dirty="0"/>
              <a:t>Home Trust</a:t>
            </a:r>
            <a:br>
              <a:rPr lang="en-US" sz="1800" dirty="0"/>
            </a:br>
            <a:r>
              <a:rPr lang="en-US" sz="1800" dirty="0"/>
              <a:t>Home Bank</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51</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1631216"/>
          </a:xfrm>
          <a:prstGeom prst="rect">
            <a:avLst/>
          </a:prstGeom>
          <a:noFill/>
        </p:spPr>
        <p:txBody>
          <a:bodyPr wrap="square" rtlCol="0">
            <a:spAutoFit/>
          </a:bodyPr>
          <a:lstStyle/>
          <a:p>
            <a:r>
              <a:rPr lang="en-CA" sz="1000" b="0" dirty="0"/>
              <a:t>Home Trust offers a wide range of financial products including mortgages, credit cards, deposits and retail lending.</a:t>
            </a:r>
          </a:p>
          <a:p>
            <a:r>
              <a:rPr lang="en-CA" sz="1000" b="0" dirty="0"/>
              <a:t>Their primary focus is the sub prime mortgage market.  They operate a direct bank – Home Bank o/a Oaken Financial to attract demand and term deposits.</a:t>
            </a:r>
          </a:p>
          <a:p>
            <a:endParaRPr lang="en-CA" sz="1000" b="0" dirty="0"/>
          </a:p>
          <a:p>
            <a:r>
              <a:rPr lang="en-CA" sz="1000" b="0" dirty="0"/>
              <a:t>Home suffered significant revenue loss in 2017 when they experienced quality problems with their broker network. </a:t>
            </a:r>
          </a:p>
          <a:p>
            <a:endParaRPr lang="en-CA" sz="1000" b="0" dirty="0"/>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Logo, company name&#10;&#10;Description automatically generated">
            <a:extLst>
              <a:ext uri="{FF2B5EF4-FFF2-40B4-BE49-F238E27FC236}">
                <a16:creationId xmlns:a16="http://schemas.microsoft.com/office/drawing/2014/main" id="{09721E58-8685-B447-AD64-6093491AB3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855" y="344899"/>
            <a:ext cx="2432584" cy="765087"/>
          </a:xfrm>
          <a:prstGeom prst="rect">
            <a:avLst/>
          </a:prstGeom>
        </p:spPr>
      </p:pic>
      <p:graphicFrame>
        <p:nvGraphicFramePr>
          <p:cNvPr id="3" name="Object 2">
            <a:extLst>
              <a:ext uri="{FF2B5EF4-FFF2-40B4-BE49-F238E27FC236}">
                <a16:creationId xmlns:a16="http://schemas.microsoft.com/office/drawing/2014/main" id="{102D268B-6143-8E19-D5C9-8B6D8B657121}"/>
              </a:ext>
            </a:extLst>
          </p:cNvPr>
          <p:cNvGraphicFramePr>
            <a:graphicFrameLocks noChangeAspect="1"/>
          </p:cNvGraphicFramePr>
          <p:nvPr>
            <p:extLst>
              <p:ext uri="{D42A27DB-BD31-4B8C-83A1-F6EECF244321}">
                <p14:modId xmlns:p14="http://schemas.microsoft.com/office/powerpoint/2010/main" val="2290873328"/>
              </p:ext>
            </p:extLst>
          </p:nvPr>
        </p:nvGraphicFramePr>
        <p:xfrm>
          <a:off x="4419600" y="3206750"/>
          <a:ext cx="4629150" cy="3035300"/>
        </p:xfrm>
        <a:graphic>
          <a:graphicData uri="http://schemas.openxmlformats.org/presentationml/2006/ole">
            <mc:AlternateContent xmlns:mc="http://schemas.openxmlformats.org/markup-compatibility/2006">
              <mc:Choice xmlns:v="urn:schemas-microsoft-com:vml" Requires="v">
                <p:oleObj name="Macro-Enabled Worksheet" r:id="rId6" imgW="5543382" imgH="3633969" progId="Excel.SheetMacroEnabled.12">
                  <p:link updateAutomatic="1"/>
                </p:oleObj>
              </mc:Choice>
              <mc:Fallback>
                <p:oleObj name="Macro-Enabled Worksheet" r:id="rId6" imgW="5543382" imgH="3633969" progId="Excel.SheetMacroEnabled.12">
                  <p:link updateAutomatic="1"/>
                  <p:pic>
                    <p:nvPicPr>
                      <p:cNvPr id="3" name="Object 2">
                        <a:extLst>
                          <a:ext uri="{FF2B5EF4-FFF2-40B4-BE49-F238E27FC236}">
                            <a16:creationId xmlns:a16="http://schemas.microsoft.com/office/drawing/2014/main" id="{102D268B-6143-8E19-D5C9-8B6D8B657121}"/>
                          </a:ext>
                        </a:extLst>
                      </p:cNvPr>
                      <p:cNvPicPr/>
                      <p:nvPr/>
                    </p:nvPicPr>
                    <p:blipFill>
                      <a:blip r:embed="rId7"/>
                      <a:stretch>
                        <a:fillRect/>
                      </a:stretch>
                    </p:blipFill>
                    <p:spPr>
                      <a:xfrm>
                        <a:off x="4419600" y="3206750"/>
                        <a:ext cx="4629150" cy="30353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03DAF73-F3B2-8198-95CE-5CBEF08012E1}"/>
              </a:ext>
            </a:extLst>
          </p:cNvPr>
          <p:cNvGraphicFramePr>
            <a:graphicFrameLocks noChangeAspect="1"/>
          </p:cNvGraphicFramePr>
          <p:nvPr>
            <p:extLst>
              <p:ext uri="{D42A27DB-BD31-4B8C-83A1-F6EECF244321}">
                <p14:modId xmlns:p14="http://schemas.microsoft.com/office/powerpoint/2010/main" val="2406965768"/>
              </p:ext>
            </p:extLst>
          </p:nvPr>
        </p:nvGraphicFramePr>
        <p:xfrm>
          <a:off x="138113" y="1495425"/>
          <a:ext cx="4205287" cy="2162175"/>
        </p:xfrm>
        <a:graphic>
          <a:graphicData uri="http://schemas.openxmlformats.org/presentationml/2006/ole">
            <mc:AlternateContent xmlns:mc="http://schemas.openxmlformats.org/markup-compatibility/2006">
              <mc:Choice xmlns:v="urn:schemas-microsoft-com:vml" Requires="v">
                <p:oleObj name="Macro-Enabled Worksheet" r:id="rId8" imgW="4205470" imgH="2162196" progId="Excel.SheetMacroEnabled.12">
                  <p:link updateAutomatic="1"/>
                </p:oleObj>
              </mc:Choice>
              <mc:Fallback>
                <p:oleObj name="Macro-Enabled Worksheet" r:id="rId8" imgW="4205470" imgH="2162196" progId="Excel.SheetMacroEnabled.12">
                  <p:link updateAutomatic="1"/>
                  <p:pic>
                    <p:nvPicPr>
                      <p:cNvPr id="7" name="Object 6">
                        <a:extLst>
                          <a:ext uri="{FF2B5EF4-FFF2-40B4-BE49-F238E27FC236}">
                            <a16:creationId xmlns:a16="http://schemas.microsoft.com/office/drawing/2014/main" id="{203DAF73-F3B2-8198-95CE-5CBEF08012E1}"/>
                          </a:ext>
                        </a:extLst>
                      </p:cNvPr>
                      <p:cNvPicPr/>
                      <p:nvPr/>
                    </p:nvPicPr>
                    <p:blipFill>
                      <a:blip r:embed="rId9"/>
                      <a:stretch>
                        <a:fillRect/>
                      </a:stretch>
                    </p:blipFill>
                    <p:spPr>
                      <a:xfrm>
                        <a:off x="138113" y="1495425"/>
                        <a:ext cx="4205287" cy="21621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D97BD98-B6E0-D816-1D55-5044901A7157}"/>
              </a:ext>
            </a:extLst>
          </p:cNvPr>
          <p:cNvGraphicFramePr>
            <a:graphicFrameLocks noChangeAspect="1"/>
          </p:cNvGraphicFramePr>
          <p:nvPr>
            <p:extLst>
              <p:ext uri="{D42A27DB-BD31-4B8C-83A1-F6EECF244321}">
                <p14:modId xmlns:p14="http://schemas.microsoft.com/office/powerpoint/2010/main" val="1988068144"/>
              </p:ext>
            </p:extLst>
          </p:nvPr>
        </p:nvGraphicFramePr>
        <p:xfrm>
          <a:off x="95250" y="4116388"/>
          <a:ext cx="4191000" cy="2109787"/>
        </p:xfrm>
        <a:graphic>
          <a:graphicData uri="http://schemas.openxmlformats.org/presentationml/2006/ole">
            <mc:AlternateContent xmlns:mc="http://schemas.openxmlformats.org/markup-compatibility/2006">
              <mc:Choice xmlns:v="urn:schemas-microsoft-com:vml" Requires="v">
                <p:oleObj name="Macro-Enabled Worksheet" r:id="rId10" imgW="4191225" imgH="2109798" progId="Excel.SheetMacroEnabled.12">
                  <p:link updateAutomatic="1"/>
                </p:oleObj>
              </mc:Choice>
              <mc:Fallback>
                <p:oleObj name="Macro-Enabled Worksheet" r:id="rId10" imgW="4191225" imgH="2109798" progId="Excel.SheetMacroEnabled.12">
                  <p:link updateAutomatic="1"/>
                  <p:pic>
                    <p:nvPicPr>
                      <p:cNvPr id="8" name="Object 7">
                        <a:extLst>
                          <a:ext uri="{FF2B5EF4-FFF2-40B4-BE49-F238E27FC236}">
                            <a16:creationId xmlns:a16="http://schemas.microsoft.com/office/drawing/2014/main" id="{BD97BD98-B6E0-D816-1D55-5044901A7157}"/>
                          </a:ext>
                        </a:extLst>
                      </p:cNvPr>
                      <p:cNvPicPr/>
                      <p:nvPr/>
                    </p:nvPicPr>
                    <p:blipFill>
                      <a:blip r:embed="rId11"/>
                      <a:stretch>
                        <a:fillRect/>
                      </a:stretch>
                    </p:blipFill>
                    <p:spPr>
                      <a:xfrm>
                        <a:off x="95250" y="4116388"/>
                        <a:ext cx="4191000" cy="2109787"/>
                      </a:xfrm>
                      <a:prstGeom prst="rect">
                        <a:avLst/>
                      </a:prstGeom>
                    </p:spPr>
                  </p:pic>
                </p:oleObj>
              </mc:Fallback>
            </mc:AlternateContent>
          </a:graphicData>
        </a:graphic>
      </p:graphicFrame>
    </p:spTree>
    <p:extLst>
      <p:ext uri="{BB962C8B-B14F-4D97-AF65-F5344CB8AC3E}">
        <p14:creationId xmlns:p14="http://schemas.microsoft.com/office/powerpoint/2010/main" val="259883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5527964" y="141550"/>
            <a:ext cx="3794760" cy="968438"/>
          </a:xfrm>
        </p:spPr>
        <p:txBody>
          <a:bodyPr>
            <a:noAutofit/>
          </a:bodyPr>
          <a:lstStyle/>
          <a:p>
            <a:r>
              <a:rPr lang="en-US" sz="1800" dirty="0"/>
              <a:t>Peoples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52</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1631216"/>
          </a:xfrm>
          <a:prstGeom prst="rect">
            <a:avLst/>
          </a:prstGeom>
          <a:noFill/>
        </p:spPr>
        <p:txBody>
          <a:bodyPr wrap="square" rtlCol="0">
            <a:spAutoFit/>
          </a:bodyPr>
          <a:lstStyle/>
          <a:p>
            <a:r>
              <a:rPr lang="en-CA" sz="1000" b="0" dirty="0"/>
              <a:t>Peoples Trust offers a wide array of personal and commercial financial services in British Columbia.  Peoples Trust is also the booking location for </a:t>
            </a:r>
            <a:r>
              <a:rPr lang="en-CA" sz="1000" dirty="0"/>
              <a:t>KOHO.</a:t>
            </a:r>
          </a:p>
          <a:p>
            <a:endParaRPr lang="en-CA" sz="1000" dirty="0"/>
          </a:p>
          <a:p>
            <a:r>
              <a:rPr lang="en-CA" sz="1000" dirty="0"/>
              <a:t>Peoples Bank</a:t>
            </a:r>
            <a:r>
              <a:rPr lang="en-CA" sz="1000" b="0" dirty="0"/>
              <a:t> was formed in November 2019 apparently operating as a direct bank offering personal deposits and mortgages.</a:t>
            </a:r>
          </a:p>
          <a:p>
            <a:endParaRPr lang="en-CA" sz="1000" b="0" dirty="0"/>
          </a:p>
          <a:p>
            <a:endParaRPr lang="en-CA" sz="1000" dirty="0"/>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descr="A picture containing icon&#10;&#10;Description automatically generated">
            <a:extLst>
              <a:ext uri="{FF2B5EF4-FFF2-40B4-BE49-F238E27FC236}">
                <a16:creationId xmlns:a16="http://schemas.microsoft.com/office/drawing/2014/main" id="{C6A005AF-7F19-8F46-ADA8-EB564FFB4C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17682"/>
            <a:ext cx="2362200" cy="1099146"/>
          </a:xfrm>
          <a:prstGeom prst="rect">
            <a:avLst/>
          </a:prstGeom>
        </p:spPr>
      </p:pic>
      <p:graphicFrame>
        <p:nvGraphicFramePr>
          <p:cNvPr id="3" name="Object 2">
            <a:extLst>
              <a:ext uri="{FF2B5EF4-FFF2-40B4-BE49-F238E27FC236}">
                <a16:creationId xmlns:a16="http://schemas.microsoft.com/office/drawing/2014/main" id="{A936E550-3F1C-9365-64FC-FC9DE70F7E42}"/>
              </a:ext>
            </a:extLst>
          </p:cNvPr>
          <p:cNvGraphicFramePr>
            <a:graphicFrameLocks noChangeAspect="1"/>
          </p:cNvGraphicFramePr>
          <p:nvPr>
            <p:extLst>
              <p:ext uri="{D42A27DB-BD31-4B8C-83A1-F6EECF244321}">
                <p14:modId xmlns:p14="http://schemas.microsoft.com/office/powerpoint/2010/main" val="1298643657"/>
              </p:ext>
            </p:extLst>
          </p:nvPr>
        </p:nvGraphicFramePr>
        <p:xfrm>
          <a:off x="4486275" y="3205163"/>
          <a:ext cx="4562475" cy="2990850"/>
        </p:xfrm>
        <a:graphic>
          <a:graphicData uri="http://schemas.openxmlformats.org/presentationml/2006/ole">
            <mc:AlternateContent xmlns:mc="http://schemas.openxmlformats.org/markup-compatibility/2006">
              <mc:Choice xmlns:v="urn:schemas-microsoft-com:vml" Requires="v">
                <p:oleObj name="Macro-Enabled Worksheet" r:id="rId6" imgW="5543382" imgH="3633969" progId="Excel.SheetMacroEnabled.12">
                  <p:link updateAutomatic="1"/>
                </p:oleObj>
              </mc:Choice>
              <mc:Fallback>
                <p:oleObj name="Macro-Enabled Worksheet" r:id="rId6" imgW="5543382" imgH="3633969" progId="Excel.SheetMacroEnabled.12">
                  <p:link updateAutomatic="1"/>
                  <p:pic>
                    <p:nvPicPr>
                      <p:cNvPr id="3" name="Object 2">
                        <a:extLst>
                          <a:ext uri="{FF2B5EF4-FFF2-40B4-BE49-F238E27FC236}">
                            <a16:creationId xmlns:a16="http://schemas.microsoft.com/office/drawing/2014/main" id="{A936E550-3F1C-9365-64FC-FC9DE70F7E42}"/>
                          </a:ext>
                        </a:extLst>
                      </p:cNvPr>
                      <p:cNvPicPr/>
                      <p:nvPr/>
                    </p:nvPicPr>
                    <p:blipFill>
                      <a:blip r:embed="rId7"/>
                      <a:stretch>
                        <a:fillRect/>
                      </a:stretch>
                    </p:blipFill>
                    <p:spPr>
                      <a:xfrm>
                        <a:off x="4486275" y="3205163"/>
                        <a:ext cx="4562475" cy="29908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6FC855C-EC81-26A6-E408-53D0633EFE7C}"/>
              </a:ext>
            </a:extLst>
          </p:cNvPr>
          <p:cNvGraphicFramePr>
            <a:graphicFrameLocks noChangeAspect="1"/>
          </p:cNvGraphicFramePr>
          <p:nvPr>
            <p:extLst>
              <p:ext uri="{D42A27DB-BD31-4B8C-83A1-F6EECF244321}">
                <p14:modId xmlns:p14="http://schemas.microsoft.com/office/powerpoint/2010/main" val="2668580494"/>
              </p:ext>
            </p:extLst>
          </p:nvPr>
        </p:nvGraphicFramePr>
        <p:xfrm>
          <a:off x="211138" y="1506538"/>
          <a:ext cx="4205287" cy="2205037"/>
        </p:xfrm>
        <a:graphic>
          <a:graphicData uri="http://schemas.openxmlformats.org/presentationml/2006/ole">
            <mc:AlternateContent xmlns:mc="http://schemas.openxmlformats.org/markup-compatibility/2006">
              <mc:Choice xmlns:v="urn:schemas-microsoft-com:vml" Requires="v">
                <p:oleObj name="Macro-Enabled Worksheet" r:id="rId8" imgW="4205470" imgH="2205348" progId="Excel.SheetMacroEnabled.12">
                  <p:link updateAutomatic="1"/>
                </p:oleObj>
              </mc:Choice>
              <mc:Fallback>
                <p:oleObj name="Macro-Enabled Worksheet" r:id="rId8" imgW="4205470" imgH="2205348" progId="Excel.SheetMacroEnabled.12">
                  <p:link updateAutomatic="1"/>
                  <p:pic>
                    <p:nvPicPr>
                      <p:cNvPr id="5" name="Object 4">
                        <a:extLst>
                          <a:ext uri="{FF2B5EF4-FFF2-40B4-BE49-F238E27FC236}">
                            <a16:creationId xmlns:a16="http://schemas.microsoft.com/office/drawing/2014/main" id="{C6FC855C-EC81-26A6-E408-53D0633EFE7C}"/>
                          </a:ext>
                        </a:extLst>
                      </p:cNvPr>
                      <p:cNvPicPr/>
                      <p:nvPr/>
                    </p:nvPicPr>
                    <p:blipFill>
                      <a:blip r:embed="rId9"/>
                      <a:stretch>
                        <a:fillRect/>
                      </a:stretch>
                    </p:blipFill>
                    <p:spPr>
                      <a:xfrm>
                        <a:off x="211138" y="1506538"/>
                        <a:ext cx="4205287" cy="22050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80064A3-5697-D850-310B-8B57AB761CEB}"/>
              </a:ext>
            </a:extLst>
          </p:cNvPr>
          <p:cNvGraphicFramePr>
            <a:graphicFrameLocks noChangeAspect="1"/>
          </p:cNvGraphicFramePr>
          <p:nvPr>
            <p:extLst>
              <p:ext uri="{D42A27DB-BD31-4B8C-83A1-F6EECF244321}">
                <p14:modId xmlns:p14="http://schemas.microsoft.com/office/powerpoint/2010/main" val="3089338355"/>
              </p:ext>
            </p:extLst>
          </p:nvPr>
        </p:nvGraphicFramePr>
        <p:xfrm>
          <a:off x="177800" y="3976688"/>
          <a:ext cx="4143375" cy="2224087"/>
        </p:xfrm>
        <a:graphic>
          <a:graphicData uri="http://schemas.openxmlformats.org/presentationml/2006/ole">
            <mc:AlternateContent xmlns:mc="http://schemas.openxmlformats.org/markup-compatibility/2006">
              <mc:Choice xmlns:v="urn:schemas-microsoft-com:vml" Requires="v">
                <p:oleObj name="Macro-Enabled Worksheet" r:id="rId10" imgW="4143483" imgH="2224227" progId="Excel.SheetMacroEnabled.12">
                  <p:link updateAutomatic="1"/>
                </p:oleObj>
              </mc:Choice>
              <mc:Fallback>
                <p:oleObj name="Macro-Enabled Worksheet" r:id="rId10" imgW="4143483" imgH="2224227" progId="Excel.SheetMacroEnabled.12">
                  <p:link updateAutomatic="1"/>
                  <p:pic>
                    <p:nvPicPr>
                      <p:cNvPr id="6" name="Object 5">
                        <a:extLst>
                          <a:ext uri="{FF2B5EF4-FFF2-40B4-BE49-F238E27FC236}">
                            <a16:creationId xmlns:a16="http://schemas.microsoft.com/office/drawing/2014/main" id="{180064A3-5697-D850-310B-8B57AB761CEB}"/>
                          </a:ext>
                        </a:extLst>
                      </p:cNvPr>
                      <p:cNvPicPr/>
                      <p:nvPr/>
                    </p:nvPicPr>
                    <p:blipFill>
                      <a:blip r:embed="rId11"/>
                      <a:stretch>
                        <a:fillRect/>
                      </a:stretch>
                    </p:blipFill>
                    <p:spPr>
                      <a:xfrm>
                        <a:off x="177800" y="3976688"/>
                        <a:ext cx="4143375" cy="2224087"/>
                      </a:xfrm>
                      <a:prstGeom prst="rect">
                        <a:avLst/>
                      </a:prstGeom>
                    </p:spPr>
                  </p:pic>
                </p:oleObj>
              </mc:Fallback>
            </mc:AlternateContent>
          </a:graphicData>
        </a:graphic>
      </p:graphicFrame>
    </p:spTree>
    <p:extLst>
      <p:ext uri="{BB962C8B-B14F-4D97-AF65-F5344CB8AC3E}">
        <p14:creationId xmlns:p14="http://schemas.microsoft.com/office/powerpoint/2010/main" val="141791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5527964" y="141550"/>
            <a:ext cx="3794760" cy="968438"/>
          </a:xfrm>
        </p:spPr>
        <p:txBody>
          <a:bodyPr>
            <a:noAutofit/>
          </a:bodyPr>
          <a:lstStyle/>
          <a:p>
            <a:r>
              <a:rPr lang="en-US" sz="1800" dirty="0"/>
              <a:t>Community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53</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1015663"/>
          </a:xfrm>
          <a:prstGeom prst="rect">
            <a:avLst/>
          </a:prstGeom>
          <a:noFill/>
        </p:spPr>
        <p:txBody>
          <a:bodyPr wrap="square" rtlCol="0">
            <a:spAutoFit/>
          </a:bodyPr>
          <a:lstStyle/>
          <a:p>
            <a:r>
              <a:rPr lang="en-CA" sz="1000" b="0" dirty="0"/>
              <a:t>Community Trust, located in Mississauga Ontario, offers deposits and mortgages through the broker channel.  Community Trust was acquired by Questrade in 2019.  We understand they are seeking a bank license.</a:t>
            </a:r>
          </a:p>
          <a:p>
            <a:endParaRPr lang="en-CA" sz="1000" b="0" dirty="0"/>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Logo&#10;&#10;Description automatically generated with medium confidence">
            <a:extLst>
              <a:ext uri="{FF2B5EF4-FFF2-40B4-BE49-F238E27FC236}">
                <a16:creationId xmlns:a16="http://schemas.microsoft.com/office/drawing/2014/main" id="{D402E6A7-9780-6846-8275-19589DD09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537" y="192032"/>
            <a:ext cx="3111500" cy="927100"/>
          </a:xfrm>
          <a:prstGeom prst="rect">
            <a:avLst/>
          </a:prstGeom>
        </p:spPr>
      </p:pic>
      <p:graphicFrame>
        <p:nvGraphicFramePr>
          <p:cNvPr id="3" name="Object 2">
            <a:extLst>
              <a:ext uri="{FF2B5EF4-FFF2-40B4-BE49-F238E27FC236}">
                <a16:creationId xmlns:a16="http://schemas.microsoft.com/office/drawing/2014/main" id="{82417C98-D870-B327-1884-35E347799059}"/>
              </a:ext>
            </a:extLst>
          </p:cNvPr>
          <p:cNvGraphicFramePr>
            <a:graphicFrameLocks noChangeAspect="1"/>
          </p:cNvGraphicFramePr>
          <p:nvPr>
            <p:extLst>
              <p:ext uri="{D42A27DB-BD31-4B8C-83A1-F6EECF244321}">
                <p14:modId xmlns:p14="http://schemas.microsoft.com/office/powerpoint/2010/main" val="1571967231"/>
              </p:ext>
            </p:extLst>
          </p:nvPr>
        </p:nvGraphicFramePr>
        <p:xfrm>
          <a:off x="4506913" y="3128963"/>
          <a:ext cx="4541837" cy="2978150"/>
        </p:xfrm>
        <a:graphic>
          <a:graphicData uri="http://schemas.openxmlformats.org/presentationml/2006/ole">
            <mc:AlternateContent xmlns:mc="http://schemas.openxmlformats.org/markup-compatibility/2006">
              <mc:Choice xmlns:v="urn:schemas-microsoft-com:vml" Requires="v">
                <p:oleObj name="Macro-Enabled Worksheet" r:id="rId6" imgW="5543382" imgH="3633969" progId="Excel.SheetMacroEnabled.12">
                  <p:link updateAutomatic="1"/>
                </p:oleObj>
              </mc:Choice>
              <mc:Fallback>
                <p:oleObj name="Macro-Enabled Worksheet" r:id="rId6" imgW="5543382" imgH="3633969" progId="Excel.SheetMacroEnabled.12">
                  <p:link updateAutomatic="1"/>
                  <p:pic>
                    <p:nvPicPr>
                      <p:cNvPr id="3" name="Object 2">
                        <a:extLst>
                          <a:ext uri="{FF2B5EF4-FFF2-40B4-BE49-F238E27FC236}">
                            <a16:creationId xmlns:a16="http://schemas.microsoft.com/office/drawing/2014/main" id="{82417C98-D870-B327-1884-35E347799059}"/>
                          </a:ext>
                        </a:extLst>
                      </p:cNvPr>
                      <p:cNvPicPr/>
                      <p:nvPr/>
                    </p:nvPicPr>
                    <p:blipFill>
                      <a:blip r:embed="rId7"/>
                      <a:stretch>
                        <a:fillRect/>
                      </a:stretch>
                    </p:blipFill>
                    <p:spPr>
                      <a:xfrm>
                        <a:off x="4506913" y="3128963"/>
                        <a:ext cx="4541837" cy="29781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9309C0D-37F6-238E-FD32-3B126DBF8E95}"/>
              </a:ext>
            </a:extLst>
          </p:cNvPr>
          <p:cNvGraphicFramePr>
            <a:graphicFrameLocks noChangeAspect="1"/>
          </p:cNvGraphicFramePr>
          <p:nvPr>
            <p:extLst>
              <p:ext uri="{D42A27DB-BD31-4B8C-83A1-F6EECF244321}">
                <p14:modId xmlns:p14="http://schemas.microsoft.com/office/powerpoint/2010/main" val="3939957234"/>
              </p:ext>
            </p:extLst>
          </p:nvPr>
        </p:nvGraphicFramePr>
        <p:xfrm>
          <a:off x="188913" y="1533525"/>
          <a:ext cx="4205287" cy="2171700"/>
        </p:xfrm>
        <a:graphic>
          <a:graphicData uri="http://schemas.openxmlformats.org/presentationml/2006/ole">
            <mc:AlternateContent xmlns:mc="http://schemas.openxmlformats.org/markup-compatibility/2006">
              <mc:Choice xmlns:v="urn:schemas-microsoft-com:vml" Requires="v">
                <p:oleObj name="Macro-Enabled Worksheet" r:id="rId8" imgW="4205470" imgH="2171828" progId="Excel.SheetMacroEnabled.12">
                  <p:link updateAutomatic="1"/>
                </p:oleObj>
              </mc:Choice>
              <mc:Fallback>
                <p:oleObj name="Macro-Enabled Worksheet" r:id="rId8" imgW="4205470" imgH="2171828" progId="Excel.SheetMacroEnabled.12">
                  <p:link updateAutomatic="1"/>
                  <p:pic>
                    <p:nvPicPr>
                      <p:cNvPr id="6" name="Object 5">
                        <a:extLst>
                          <a:ext uri="{FF2B5EF4-FFF2-40B4-BE49-F238E27FC236}">
                            <a16:creationId xmlns:a16="http://schemas.microsoft.com/office/drawing/2014/main" id="{89309C0D-37F6-238E-FD32-3B126DBF8E95}"/>
                          </a:ext>
                        </a:extLst>
                      </p:cNvPr>
                      <p:cNvPicPr/>
                      <p:nvPr/>
                    </p:nvPicPr>
                    <p:blipFill>
                      <a:blip r:embed="rId9"/>
                      <a:stretch>
                        <a:fillRect/>
                      </a:stretch>
                    </p:blipFill>
                    <p:spPr>
                      <a:xfrm>
                        <a:off x="188913" y="1533525"/>
                        <a:ext cx="4205287" cy="21717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FFAC64A-8BC2-5D53-6568-E8B07CBA56E1}"/>
              </a:ext>
            </a:extLst>
          </p:cNvPr>
          <p:cNvGraphicFramePr>
            <a:graphicFrameLocks noChangeAspect="1"/>
          </p:cNvGraphicFramePr>
          <p:nvPr>
            <p:extLst>
              <p:ext uri="{D42A27DB-BD31-4B8C-83A1-F6EECF244321}">
                <p14:modId xmlns:p14="http://schemas.microsoft.com/office/powerpoint/2010/main" val="219001345"/>
              </p:ext>
            </p:extLst>
          </p:nvPr>
        </p:nvGraphicFramePr>
        <p:xfrm>
          <a:off x="180975" y="3983038"/>
          <a:ext cx="4191000" cy="2138362"/>
        </p:xfrm>
        <a:graphic>
          <a:graphicData uri="http://schemas.openxmlformats.org/presentationml/2006/ole">
            <mc:AlternateContent xmlns:mc="http://schemas.openxmlformats.org/markup-compatibility/2006">
              <mc:Choice xmlns:v="urn:schemas-microsoft-com:vml" Requires="v">
                <p:oleObj name="Macro-Enabled Worksheet" r:id="rId10" imgW="4191225" imgH="2138309" progId="Excel.SheetMacroEnabled.12">
                  <p:link updateAutomatic="1"/>
                </p:oleObj>
              </mc:Choice>
              <mc:Fallback>
                <p:oleObj name="Macro-Enabled Worksheet" r:id="rId10" imgW="4191225" imgH="2138309" progId="Excel.SheetMacroEnabled.12">
                  <p:link updateAutomatic="1"/>
                  <p:pic>
                    <p:nvPicPr>
                      <p:cNvPr id="7" name="Object 6">
                        <a:extLst>
                          <a:ext uri="{FF2B5EF4-FFF2-40B4-BE49-F238E27FC236}">
                            <a16:creationId xmlns:a16="http://schemas.microsoft.com/office/drawing/2014/main" id="{7FFAC64A-8BC2-5D53-6568-E8B07CBA56E1}"/>
                          </a:ext>
                        </a:extLst>
                      </p:cNvPr>
                      <p:cNvPicPr/>
                      <p:nvPr/>
                    </p:nvPicPr>
                    <p:blipFill>
                      <a:blip r:embed="rId11"/>
                      <a:stretch>
                        <a:fillRect/>
                      </a:stretch>
                    </p:blipFill>
                    <p:spPr>
                      <a:xfrm>
                        <a:off x="180975" y="3983038"/>
                        <a:ext cx="4191000" cy="2138362"/>
                      </a:xfrm>
                      <a:prstGeom prst="rect">
                        <a:avLst/>
                      </a:prstGeom>
                    </p:spPr>
                  </p:pic>
                </p:oleObj>
              </mc:Fallback>
            </mc:AlternateContent>
          </a:graphicData>
        </a:graphic>
      </p:graphicFrame>
    </p:spTree>
    <p:extLst>
      <p:ext uri="{BB962C8B-B14F-4D97-AF65-F5344CB8AC3E}">
        <p14:creationId xmlns:p14="http://schemas.microsoft.com/office/powerpoint/2010/main" val="379291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5527964" y="141550"/>
            <a:ext cx="3794760" cy="968438"/>
          </a:xfrm>
        </p:spPr>
        <p:txBody>
          <a:bodyPr>
            <a:noAutofit/>
          </a:bodyPr>
          <a:lstStyle/>
          <a:p>
            <a:r>
              <a:rPr lang="en-US" sz="1800" dirty="0"/>
              <a:t>The Effort Trust Company</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54</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861774"/>
          </a:xfrm>
          <a:prstGeom prst="rect">
            <a:avLst/>
          </a:prstGeom>
          <a:noFill/>
        </p:spPr>
        <p:txBody>
          <a:bodyPr wrap="square" rtlCol="0">
            <a:spAutoFit/>
          </a:bodyPr>
          <a:lstStyle/>
          <a:p>
            <a:r>
              <a:rPr lang="en-CA" sz="1000" b="0" dirty="0"/>
              <a:t>“The Effort Trust Company specializes in Financial Services, Real Estate and Asset Management. Established in 1978, Effort Trust is entrepreneurially driven and continuously strives for excellence and quality service for all of our clients.”</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descr="Graphical user interface, text, application&#10;&#10;Description automatically generated">
            <a:extLst>
              <a:ext uri="{FF2B5EF4-FFF2-40B4-BE49-F238E27FC236}">
                <a16:creationId xmlns:a16="http://schemas.microsoft.com/office/drawing/2014/main" id="{EC5FF066-3A4F-1345-AE97-369FD10762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01" y="96814"/>
            <a:ext cx="1778000" cy="1057910"/>
          </a:xfrm>
          <a:prstGeom prst="rect">
            <a:avLst/>
          </a:prstGeom>
        </p:spPr>
      </p:pic>
      <p:graphicFrame>
        <p:nvGraphicFramePr>
          <p:cNvPr id="3" name="Object 2">
            <a:extLst>
              <a:ext uri="{FF2B5EF4-FFF2-40B4-BE49-F238E27FC236}">
                <a16:creationId xmlns:a16="http://schemas.microsoft.com/office/drawing/2014/main" id="{D78544CD-D188-7881-4E5A-18737F0220A5}"/>
              </a:ext>
            </a:extLst>
          </p:cNvPr>
          <p:cNvGraphicFramePr>
            <a:graphicFrameLocks noChangeAspect="1"/>
          </p:cNvGraphicFramePr>
          <p:nvPr>
            <p:extLst>
              <p:ext uri="{D42A27DB-BD31-4B8C-83A1-F6EECF244321}">
                <p14:modId xmlns:p14="http://schemas.microsoft.com/office/powerpoint/2010/main" val="1618364226"/>
              </p:ext>
            </p:extLst>
          </p:nvPr>
        </p:nvGraphicFramePr>
        <p:xfrm>
          <a:off x="4389438" y="3124200"/>
          <a:ext cx="4694237" cy="3078162"/>
        </p:xfrm>
        <a:graphic>
          <a:graphicData uri="http://schemas.openxmlformats.org/presentationml/2006/ole">
            <mc:AlternateContent xmlns:mc="http://schemas.openxmlformats.org/markup-compatibility/2006">
              <mc:Choice xmlns:v="urn:schemas-microsoft-com:vml" Requires="v">
                <p:oleObj name="Macro-Enabled Worksheet" r:id="rId6" imgW="5543382" imgH="3633969" progId="Excel.SheetMacroEnabled.12">
                  <p:link updateAutomatic="1"/>
                </p:oleObj>
              </mc:Choice>
              <mc:Fallback>
                <p:oleObj name="Macro-Enabled Worksheet" r:id="rId6" imgW="5543382" imgH="3633969" progId="Excel.SheetMacroEnabled.12">
                  <p:link updateAutomatic="1"/>
                  <p:pic>
                    <p:nvPicPr>
                      <p:cNvPr id="3" name="Object 2">
                        <a:extLst>
                          <a:ext uri="{FF2B5EF4-FFF2-40B4-BE49-F238E27FC236}">
                            <a16:creationId xmlns:a16="http://schemas.microsoft.com/office/drawing/2014/main" id="{D78544CD-D188-7881-4E5A-18737F0220A5}"/>
                          </a:ext>
                        </a:extLst>
                      </p:cNvPr>
                      <p:cNvPicPr/>
                      <p:nvPr/>
                    </p:nvPicPr>
                    <p:blipFill>
                      <a:blip r:embed="rId7"/>
                      <a:stretch>
                        <a:fillRect/>
                      </a:stretch>
                    </p:blipFill>
                    <p:spPr>
                      <a:xfrm>
                        <a:off x="4389438" y="3124200"/>
                        <a:ext cx="4694237" cy="307816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328F608-840C-F2E3-AC34-58EFC946234B}"/>
              </a:ext>
            </a:extLst>
          </p:cNvPr>
          <p:cNvGraphicFramePr>
            <a:graphicFrameLocks noChangeAspect="1"/>
          </p:cNvGraphicFramePr>
          <p:nvPr>
            <p:extLst>
              <p:ext uri="{D42A27DB-BD31-4B8C-83A1-F6EECF244321}">
                <p14:modId xmlns:p14="http://schemas.microsoft.com/office/powerpoint/2010/main" val="4169438470"/>
              </p:ext>
            </p:extLst>
          </p:nvPr>
        </p:nvGraphicFramePr>
        <p:xfrm>
          <a:off x="76200" y="1303640"/>
          <a:ext cx="3505200" cy="2290488"/>
        </p:xfrm>
        <a:graphic>
          <a:graphicData uri="http://schemas.openxmlformats.org/presentationml/2006/ole">
            <mc:AlternateContent xmlns:mc="http://schemas.openxmlformats.org/markup-compatibility/2006">
              <mc:Choice xmlns:v="urn:schemas-microsoft-com:vml" Requires="v">
                <p:oleObj name="Macro-Enabled Worksheet" r:id="rId8" imgW="4205470" imgH="2748209" progId="Excel.SheetMacroEnabled.12">
                  <p:link updateAutomatic="1"/>
                </p:oleObj>
              </mc:Choice>
              <mc:Fallback>
                <p:oleObj name="Macro-Enabled Worksheet" r:id="rId8" imgW="4205470" imgH="2748209" progId="Excel.SheetMacroEnabled.12">
                  <p:link updateAutomatic="1"/>
                  <p:pic>
                    <p:nvPicPr>
                      <p:cNvPr id="5" name="Object 4">
                        <a:extLst>
                          <a:ext uri="{FF2B5EF4-FFF2-40B4-BE49-F238E27FC236}">
                            <a16:creationId xmlns:a16="http://schemas.microsoft.com/office/drawing/2014/main" id="{1328F608-840C-F2E3-AC34-58EFC946234B}"/>
                          </a:ext>
                        </a:extLst>
                      </p:cNvPr>
                      <p:cNvPicPr/>
                      <p:nvPr/>
                    </p:nvPicPr>
                    <p:blipFill>
                      <a:blip r:embed="rId9"/>
                      <a:stretch>
                        <a:fillRect/>
                      </a:stretch>
                    </p:blipFill>
                    <p:spPr>
                      <a:xfrm>
                        <a:off x="76200" y="1303640"/>
                        <a:ext cx="3505200" cy="22904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D562C58-BAE2-A5E4-4FB2-9CB213BBC1C0}"/>
              </a:ext>
            </a:extLst>
          </p:cNvPr>
          <p:cNvGraphicFramePr>
            <a:graphicFrameLocks noChangeAspect="1"/>
          </p:cNvGraphicFramePr>
          <p:nvPr>
            <p:extLst>
              <p:ext uri="{D42A27DB-BD31-4B8C-83A1-F6EECF244321}">
                <p14:modId xmlns:p14="http://schemas.microsoft.com/office/powerpoint/2010/main" val="1669180302"/>
              </p:ext>
            </p:extLst>
          </p:nvPr>
        </p:nvGraphicFramePr>
        <p:xfrm>
          <a:off x="77788" y="3629025"/>
          <a:ext cx="4252912" cy="2624138"/>
        </p:xfrm>
        <a:graphic>
          <a:graphicData uri="http://schemas.openxmlformats.org/presentationml/2006/ole">
            <mc:AlternateContent xmlns:mc="http://schemas.openxmlformats.org/markup-compatibility/2006">
              <mc:Choice xmlns:v="urn:schemas-microsoft-com:vml" Requires="v">
                <p:oleObj name="Macro-Enabled Worksheet" r:id="rId10" imgW="4253211" imgH="2624148" progId="Excel.SheetMacroEnabled.12">
                  <p:link updateAutomatic="1"/>
                </p:oleObj>
              </mc:Choice>
              <mc:Fallback>
                <p:oleObj name="Macro-Enabled Worksheet" r:id="rId10" imgW="4253211" imgH="2624148" progId="Excel.SheetMacroEnabled.12">
                  <p:link updateAutomatic="1"/>
                  <p:pic>
                    <p:nvPicPr>
                      <p:cNvPr id="6" name="Object 5">
                        <a:extLst>
                          <a:ext uri="{FF2B5EF4-FFF2-40B4-BE49-F238E27FC236}">
                            <a16:creationId xmlns:a16="http://schemas.microsoft.com/office/drawing/2014/main" id="{6D562C58-BAE2-A5E4-4FB2-9CB213BBC1C0}"/>
                          </a:ext>
                        </a:extLst>
                      </p:cNvPr>
                      <p:cNvPicPr/>
                      <p:nvPr/>
                    </p:nvPicPr>
                    <p:blipFill>
                      <a:blip r:embed="rId11"/>
                      <a:stretch>
                        <a:fillRect/>
                      </a:stretch>
                    </p:blipFill>
                    <p:spPr>
                      <a:xfrm>
                        <a:off x="77788" y="3629025"/>
                        <a:ext cx="4252912" cy="2624138"/>
                      </a:xfrm>
                      <a:prstGeom prst="rect">
                        <a:avLst/>
                      </a:prstGeom>
                    </p:spPr>
                  </p:pic>
                </p:oleObj>
              </mc:Fallback>
            </mc:AlternateContent>
          </a:graphicData>
        </a:graphic>
      </p:graphicFrame>
    </p:spTree>
    <p:extLst>
      <p:ext uri="{BB962C8B-B14F-4D97-AF65-F5344CB8AC3E}">
        <p14:creationId xmlns:p14="http://schemas.microsoft.com/office/powerpoint/2010/main" val="62748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3582-421F-CC43-8762-B52134C40C74}"/>
              </a:ext>
            </a:extLst>
          </p:cNvPr>
          <p:cNvSpPr>
            <a:spLocks noGrp="1"/>
          </p:cNvSpPr>
          <p:nvPr>
            <p:ph type="title"/>
          </p:nvPr>
        </p:nvSpPr>
        <p:spPr>
          <a:xfrm>
            <a:off x="4681728" y="119140"/>
            <a:ext cx="3794760" cy="968438"/>
          </a:xfrm>
        </p:spPr>
        <p:txBody>
          <a:bodyPr>
            <a:noAutofit/>
          </a:bodyPr>
          <a:lstStyle/>
          <a:p>
            <a:r>
              <a:rPr lang="en-US" sz="1800" dirty="0"/>
              <a:t>Peace Hills Trust</a:t>
            </a:r>
          </a:p>
        </p:txBody>
      </p:sp>
      <p:sp>
        <p:nvSpPr>
          <p:cNvPr id="4" name="Slide Number Placeholder 3">
            <a:extLst>
              <a:ext uri="{FF2B5EF4-FFF2-40B4-BE49-F238E27FC236}">
                <a16:creationId xmlns:a16="http://schemas.microsoft.com/office/drawing/2014/main" id="{9F553385-795B-BB44-A2E4-DADA46E72809}"/>
              </a:ext>
            </a:extLst>
          </p:cNvPr>
          <p:cNvSpPr>
            <a:spLocks noGrp="1"/>
          </p:cNvSpPr>
          <p:nvPr>
            <p:ph type="sldNum" sz="quarter" idx="12"/>
          </p:nvPr>
        </p:nvSpPr>
        <p:spPr/>
        <p:txBody>
          <a:bodyPr/>
          <a:lstStyle/>
          <a:p>
            <a:pPr>
              <a:defRPr/>
            </a:pPr>
            <a:fld id="{26AC1CB0-86DE-438A-B358-040B7861E3ED}" type="slidenum">
              <a:rPr lang="en-US" smtClean="0"/>
              <a:pPr>
                <a:defRPr/>
              </a:pPr>
              <a:t>55</a:t>
            </a:fld>
            <a:endParaRPr lang="en-US"/>
          </a:p>
        </p:txBody>
      </p:sp>
      <p:sp>
        <p:nvSpPr>
          <p:cNvPr id="16" name="TextBox 15">
            <a:extLst>
              <a:ext uri="{FF2B5EF4-FFF2-40B4-BE49-F238E27FC236}">
                <a16:creationId xmlns:a16="http://schemas.microsoft.com/office/drawing/2014/main" id="{A02D2A1A-55D1-ED40-933B-3BDD921F6417}"/>
              </a:ext>
            </a:extLst>
          </p:cNvPr>
          <p:cNvSpPr txBox="1"/>
          <p:nvPr/>
        </p:nvSpPr>
        <p:spPr>
          <a:xfrm>
            <a:off x="4648200" y="1295400"/>
            <a:ext cx="4244006" cy="1323439"/>
          </a:xfrm>
          <a:prstGeom prst="rect">
            <a:avLst/>
          </a:prstGeom>
          <a:noFill/>
        </p:spPr>
        <p:txBody>
          <a:bodyPr wrap="square" rtlCol="0">
            <a:spAutoFit/>
          </a:bodyPr>
          <a:lstStyle/>
          <a:p>
            <a:br>
              <a:rPr lang="en-CA" sz="1000" dirty="0"/>
            </a:br>
            <a:r>
              <a:rPr lang="en-CA" sz="1000" b="0" dirty="0"/>
              <a:t>​Peace Hills Trust is Canada’s largest and oldest First Nations owned federally regulated financial institution. Driven by a vision to satisfy the unique financial needs of the Native community. We were founded with the objective of providing financial and trust services, on a national basis, to First Nations and their communities. </a:t>
            </a:r>
          </a:p>
          <a:p>
            <a:endParaRPr lang="en-CA" sz="1000" b="0" dirty="0"/>
          </a:p>
        </p:txBody>
      </p:sp>
      <p:graphicFrame>
        <p:nvGraphicFramePr>
          <p:cNvPr id="17" name="Chart 16">
            <a:extLst>
              <a:ext uri="{FF2B5EF4-FFF2-40B4-BE49-F238E27FC236}">
                <a16:creationId xmlns:a16="http://schemas.microsoft.com/office/drawing/2014/main" id="{F7204167-8595-EE4B-9F80-819A52FA5103}"/>
              </a:ext>
            </a:extLst>
          </p:cNvPr>
          <p:cNvGraphicFramePr>
            <a:graphicFrameLocks/>
          </p:cNvGraphicFramePr>
          <p:nvPr/>
        </p:nvGraphicFramePr>
        <p:xfrm>
          <a:off x="7159625" y="179562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A5DB08-C40B-2744-9025-2DC55DBFB6B0}"/>
              </a:ext>
            </a:extLst>
          </p:cNvPr>
          <p:cNvGraphicFramePr>
            <a:graphicFrameLocks/>
          </p:cNvGraphicFramePr>
          <p:nvPr/>
        </p:nvGraphicFramePr>
        <p:xfrm>
          <a:off x="11922125" y="17968913"/>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descr="Waterfall chart&#10;&#10;Description automatically generated with medium confidence">
            <a:extLst>
              <a:ext uri="{FF2B5EF4-FFF2-40B4-BE49-F238E27FC236}">
                <a16:creationId xmlns:a16="http://schemas.microsoft.com/office/drawing/2014/main" id="{8BA45DC6-8C9E-7E40-84F2-52E7D0E5E5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14127"/>
            <a:ext cx="2341821" cy="908053"/>
          </a:xfrm>
          <a:prstGeom prst="rect">
            <a:avLst/>
          </a:prstGeom>
        </p:spPr>
      </p:pic>
      <p:graphicFrame>
        <p:nvGraphicFramePr>
          <p:cNvPr id="3" name="Object 2">
            <a:extLst>
              <a:ext uri="{FF2B5EF4-FFF2-40B4-BE49-F238E27FC236}">
                <a16:creationId xmlns:a16="http://schemas.microsoft.com/office/drawing/2014/main" id="{A3A886B8-4844-4B7E-45D8-516616FB39D6}"/>
              </a:ext>
            </a:extLst>
          </p:cNvPr>
          <p:cNvGraphicFramePr>
            <a:graphicFrameLocks noChangeAspect="1"/>
          </p:cNvGraphicFramePr>
          <p:nvPr>
            <p:extLst>
              <p:ext uri="{D42A27DB-BD31-4B8C-83A1-F6EECF244321}">
                <p14:modId xmlns:p14="http://schemas.microsoft.com/office/powerpoint/2010/main" val="2140595239"/>
              </p:ext>
            </p:extLst>
          </p:nvPr>
        </p:nvGraphicFramePr>
        <p:xfrm>
          <a:off x="4529138" y="3205163"/>
          <a:ext cx="4519612" cy="2962275"/>
        </p:xfrm>
        <a:graphic>
          <a:graphicData uri="http://schemas.openxmlformats.org/presentationml/2006/ole">
            <mc:AlternateContent xmlns:mc="http://schemas.openxmlformats.org/markup-compatibility/2006">
              <mc:Choice xmlns:v="urn:schemas-microsoft-com:vml" Requires="v">
                <p:oleObj name="Macro-Enabled Worksheet" r:id="rId6" imgW="5543382" imgH="3633969" progId="Excel.SheetMacroEnabled.12">
                  <p:link updateAutomatic="1"/>
                </p:oleObj>
              </mc:Choice>
              <mc:Fallback>
                <p:oleObj name="Macro-Enabled Worksheet" r:id="rId6" imgW="5543382" imgH="3633969" progId="Excel.SheetMacroEnabled.12">
                  <p:link updateAutomatic="1"/>
                  <p:pic>
                    <p:nvPicPr>
                      <p:cNvPr id="3" name="Object 2">
                        <a:extLst>
                          <a:ext uri="{FF2B5EF4-FFF2-40B4-BE49-F238E27FC236}">
                            <a16:creationId xmlns:a16="http://schemas.microsoft.com/office/drawing/2014/main" id="{A3A886B8-4844-4B7E-45D8-516616FB39D6}"/>
                          </a:ext>
                        </a:extLst>
                      </p:cNvPr>
                      <p:cNvPicPr/>
                      <p:nvPr/>
                    </p:nvPicPr>
                    <p:blipFill>
                      <a:blip r:embed="rId7"/>
                      <a:stretch>
                        <a:fillRect/>
                      </a:stretch>
                    </p:blipFill>
                    <p:spPr>
                      <a:xfrm>
                        <a:off x="4529138" y="3205163"/>
                        <a:ext cx="4519612" cy="29622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0F209AC-706D-4E07-C691-75F74975D5B4}"/>
              </a:ext>
            </a:extLst>
          </p:cNvPr>
          <p:cNvGraphicFramePr>
            <a:graphicFrameLocks noChangeAspect="1"/>
          </p:cNvGraphicFramePr>
          <p:nvPr>
            <p:extLst>
              <p:ext uri="{D42A27DB-BD31-4B8C-83A1-F6EECF244321}">
                <p14:modId xmlns:p14="http://schemas.microsoft.com/office/powerpoint/2010/main" val="742665983"/>
              </p:ext>
            </p:extLst>
          </p:nvPr>
        </p:nvGraphicFramePr>
        <p:xfrm>
          <a:off x="173038" y="1420813"/>
          <a:ext cx="4205287" cy="2190750"/>
        </p:xfrm>
        <a:graphic>
          <a:graphicData uri="http://schemas.openxmlformats.org/presentationml/2006/ole">
            <mc:AlternateContent xmlns:mc="http://schemas.openxmlformats.org/markup-compatibility/2006">
              <mc:Choice xmlns:v="urn:schemas-microsoft-com:vml" Requires="v">
                <p:oleObj name="Macro-Enabled Worksheet" r:id="rId8" imgW="4205470" imgH="2190707" progId="Excel.SheetMacroEnabled.12">
                  <p:link updateAutomatic="1"/>
                </p:oleObj>
              </mc:Choice>
              <mc:Fallback>
                <p:oleObj name="Macro-Enabled Worksheet" r:id="rId8" imgW="4205470" imgH="2190707" progId="Excel.SheetMacroEnabled.12">
                  <p:link updateAutomatic="1"/>
                  <p:pic>
                    <p:nvPicPr>
                      <p:cNvPr id="5" name="Object 4">
                        <a:extLst>
                          <a:ext uri="{FF2B5EF4-FFF2-40B4-BE49-F238E27FC236}">
                            <a16:creationId xmlns:a16="http://schemas.microsoft.com/office/drawing/2014/main" id="{70F209AC-706D-4E07-C691-75F74975D5B4}"/>
                          </a:ext>
                        </a:extLst>
                      </p:cNvPr>
                      <p:cNvPicPr/>
                      <p:nvPr/>
                    </p:nvPicPr>
                    <p:blipFill>
                      <a:blip r:embed="rId9"/>
                      <a:stretch>
                        <a:fillRect/>
                      </a:stretch>
                    </p:blipFill>
                    <p:spPr>
                      <a:xfrm>
                        <a:off x="173038" y="1420813"/>
                        <a:ext cx="4205287" cy="21907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CB1BBBE-FCC4-50FB-D129-70D2F2616462}"/>
              </a:ext>
            </a:extLst>
          </p:cNvPr>
          <p:cNvGraphicFramePr>
            <a:graphicFrameLocks noChangeAspect="1"/>
          </p:cNvGraphicFramePr>
          <p:nvPr>
            <p:extLst>
              <p:ext uri="{D42A27DB-BD31-4B8C-83A1-F6EECF244321}">
                <p14:modId xmlns:p14="http://schemas.microsoft.com/office/powerpoint/2010/main" val="1903678282"/>
              </p:ext>
            </p:extLst>
          </p:nvPr>
        </p:nvGraphicFramePr>
        <p:xfrm>
          <a:off x="165100" y="3916363"/>
          <a:ext cx="4214813" cy="2124075"/>
        </p:xfrm>
        <a:graphic>
          <a:graphicData uri="http://schemas.openxmlformats.org/presentationml/2006/ole">
            <mc:AlternateContent xmlns:mc="http://schemas.openxmlformats.org/markup-compatibility/2006">
              <mc:Choice xmlns:v="urn:schemas-microsoft-com:vml" Requires="v">
                <p:oleObj name="Macro-Enabled Worksheet" r:id="rId10" imgW="4215095" imgH="2124054" progId="Excel.SheetMacroEnabled.12">
                  <p:link updateAutomatic="1"/>
                </p:oleObj>
              </mc:Choice>
              <mc:Fallback>
                <p:oleObj name="Macro-Enabled Worksheet" r:id="rId10" imgW="4215095" imgH="2124054" progId="Excel.SheetMacroEnabled.12">
                  <p:link updateAutomatic="1"/>
                  <p:pic>
                    <p:nvPicPr>
                      <p:cNvPr id="6" name="Object 5">
                        <a:extLst>
                          <a:ext uri="{FF2B5EF4-FFF2-40B4-BE49-F238E27FC236}">
                            <a16:creationId xmlns:a16="http://schemas.microsoft.com/office/drawing/2014/main" id="{FCB1BBBE-FCC4-50FB-D129-70D2F2616462}"/>
                          </a:ext>
                        </a:extLst>
                      </p:cNvPr>
                      <p:cNvPicPr/>
                      <p:nvPr/>
                    </p:nvPicPr>
                    <p:blipFill>
                      <a:blip r:embed="rId11"/>
                      <a:stretch>
                        <a:fillRect/>
                      </a:stretch>
                    </p:blipFill>
                    <p:spPr>
                      <a:xfrm>
                        <a:off x="165100" y="3916363"/>
                        <a:ext cx="4214813" cy="2124075"/>
                      </a:xfrm>
                      <a:prstGeom prst="rect">
                        <a:avLst/>
                      </a:prstGeom>
                    </p:spPr>
                  </p:pic>
                </p:oleObj>
              </mc:Fallback>
            </mc:AlternateContent>
          </a:graphicData>
        </a:graphic>
      </p:graphicFrame>
    </p:spTree>
    <p:extLst>
      <p:ext uri="{BB962C8B-B14F-4D97-AF65-F5344CB8AC3E}">
        <p14:creationId xmlns:p14="http://schemas.microsoft.com/office/powerpoint/2010/main" val="238500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8906-72FE-E749-B049-5F6047C9B3D2}"/>
              </a:ext>
            </a:extLst>
          </p:cNvPr>
          <p:cNvSpPr>
            <a:spLocks noGrp="1"/>
          </p:cNvSpPr>
          <p:nvPr>
            <p:ph type="title"/>
          </p:nvPr>
        </p:nvSpPr>
        <p:spPr>
          <a:xfrm>
            <a:off x="800100" y="295212"/>
            <a:ext cx="7543800" cy="968438"/>
          </a:xfrm>
        </p:spPr>
        <p:txBody>
          <a:bodyPr/>
          <a:lstStyle/>
          <a:p>
            <a:r>
              <a:rPr lang="en-US" dirty="0"/>
              <a:t>Total Revenue by Sector</a:t>
            </a:r>
          </a:p>
        </p:txBody>
      </p:sp>
      <p:sp>
        <p:nvSpPr>
          <p:cNvPr id="4" name="Slide Number Placeholder 3">
            <a:extLst>
              <a:ext uri="{FF2B5EF4-FFF2-40B4-BE49-F238E27FC236}">
                <a16:creationId xmlns:a16="http://schemas.microsoft.com/office/drawing/2014/main" id="{CB8523E1-3F09-9945-9BCA-C9E288572A77}"/>
              </a:ext>
            </a:extLst>
          </p:cNvPr>
          <p:cNvSpPr>
            <a:spLocks noGrp="1"/>
          </p:cNvSpPr>
          <p:nvPr>
            <p:ph type="sldNum" sz="quarter" idx="12"/>
          </p:nvPr>
        </p:nvSpPr>
        <p:spPr/>
        <p:txBody>
          <a:bodyPr/>
          <a:lstStyle/>
          <a:p>
            <a:pPr>
              <a:defRPr/>
            </a:pPr>
            <a:fld id="{26AC1CB0-86DE-438A-B358-040B7861E3ED}" type="slidenum">
              <a:rPr lang="en-US" smtClean="0"/>
              <a:pPr>
                <a:defRPr/>
              </a:pPr>
              <a:t>6</a:t>
            </a:fld>
            <a:endParaRPr lang="en-US"/>
          </a:p>
        </p:txBody>
      </p:sp>
      <p:sp>
        <p:nvSpPr>
          <p:cNvPr id="9" name="TextBox 8">
            <a:extLst>
              <a:ext uri="{FF2B5EF4-FFF2-40B4-BE49-F238E27FC236}">
                <a16:creationId xmlns:a16="http://schemas.microsoft.com/office/drawing/2014/main" id="{B6DDD1C3-B380-2D46-AE23-F12577961C96}"/>
              </a:ext>
            </a:extLst>
          </p:cNvPr>
          <p:cNvSpPr txBox="1"/>
          <p:nvPr/>
        </p:nvSpPr>
        <p:spPr>
          <a:xfrm>
            <a:off x="4191000" y="1524000"/>
            <a:ext cx="4724400" cy="2492990"/>
          </a:xfrm>
          <a:prstGeom prst="rect">
            <a:avLst/>
          </a:prstGeom>
          <a:noFill/>
        </p:spPr>
        <p:txBody>
          <a:bodyPr wrap="square" rtlCol="0">
            <a:spAutoFit/>
          </a:bodyPr>
          <a:lstStyle/>
          <a:p>
            <a:pPr marL="171450" indent="-171450">
              <a:buFont typeface="Arial" panose="020B0604020202020204" pitchFamily="34" charset="0"/>
              <a:buChar char="•"/>
            </a:pPr>
            <a:r>
              <a:rPr lang="en-US" b="0" dirty="0"/>
              <a:t>The total Trusts total revenue is $4.6B.  Revenue declined 2.9% in the last 12 months after growing 14.0% since Q4’17.</a:t>
            </a:r>
          </a:p>
          <a:p>
            <a:pPr marL="171450" indent="-171450">
              <a:buFont typeface="Arial" panose="020B0604020202020204" pitchFamily="34" charset="0"/>
              <a:buChar char="•"/>
            </a:pPr>
            <a:r>
              <a:rPr lang="en-US" b="0" dirty="0"/>
              <a:t>The largest sector is bank-owned trusts with a 48.7% share</a:t>
            </a:r>
          </a:p>
          <a:p>
            <a:pPr marL="171450" indent="-171450">
              <a:buFont typeface="Arial" panose="020B0604020202020204" pitchFamily="34" charset="0"/>
              <a:buChar char="•"/>
            </a:pPr>
            <a:r>
              <a:rPr lang="en-US" b="0" dirty="0"/>
              <a:t>Institutional Trusts have a 29.4% share</a:t>
            </a:r>
          </a:p>
          <a:p>
            <a:pPr marL="171450" indent="-171450">
              <a:buFont typeface="Arial" panose="020B0604020202020204" pitchFamily="34" charset="0"/>
              <a:buChar char="•"/>
            </a:pPr>
            <a:r>
              <a:rPr lang="en-US" b="0" dirty="0"/>
              <a:t>Trusts that are fully engaged in personal and commercial banking have a 19.1% share</a:t>
            </a:r>
          </a:p>
          <a:p>
            <a:pPr marL="171450" indent="-171450">
              <a:buFont typeface="Arial" panose="020B0604020202020204" pitchFamily="34" charset="0"/>
              <a:buChar char="•"/>
            </a:pPr>
            <a:r>
              <a:rPr lang="en-US" b="0" dirty="0"/>
              <a:t>Insurance Trusts were the fastest growing segment over the last 12 months 132.2%</a:t>
            </a:r>
          </a:p>
          <a:p>
            <a:pPr marL="171450" indent="-171450">
              <a:buFont typeface="Arial" panose="020B0604020202020204" pitchFamily="34" charset="0"/>
              <a:buChar char="•"/>
            </a:pPr>
            <a:r>
              <a:rPr lang="en-US" b="0" dirty="0"/>
              <a:t>Supplier Trusts are the fastest growing since Q4 2017 – 63.2%</a:t>
            </a:r>
          </a:p>
          <a:p>
            <a:pPr marL="171450" indent="-171450">
              <a:buFont typeface="Arial" panose="020B0604020202020204" pitchFamily="34" charset="0"/>
              <a:buChar char="•"/>
            </a:pPr>
            <a:endParaRPr lang="en-US" b="0" dirty="0"/>
          </a:p>
        </p:txBody>
      </p:sp>
      <p:graphicFrame>
        <p:nvGraphicFramePr>
          <p:cNvPr id="3" name="Object 2">
            <a:extLst>
              <a:ext uri="{FF2B5EF4-FFF2-40B4-BE49-F238E27FC236}">
                <a16:creationId xmlns:a16="http://schemas.microsoft.com/office/drawing/2014/main" id="{FE7515FA-B3E0-6FA3-9BCC-F72DFC08DD6F}"/>
              </a:ext>
            </a:extLst>
          </p:cNvPr>
          <p:cNvGraphicFramePr>
            <a:graphicFrameLocks noChangeAspect="1"/>
          </p:cNvGraphicFramePr>
          <p:nvPr>
            <p:extLst>
              <p:ext uri="{D42A27DB-BD31-4B8C-83A1-F6EECF244321}">
                <p14:modId xmlns:p14="http://schemas.microsoft.com/office/powerpoint/2010/main" val="3883562597"/>
              </p:ext>
            </p:extLst>
          </p:nvPr>
        </p:nvGraphicFramePr>
        <p:xfrm>
          <a:off x="228600" y="1487488"/>
          <a:ext cx="3733800" cy="4613275"/>
        </p:xfrm>
        <a:graphic>
          <a:graphicData uri="http://schemas.openxmlformats.org/presentationml/2006/ole">
            <mc:AlternateContent xmlns:mc="http://schemas.openxmlformats.org/markup-compatibility/2006">
              <mc:Choice xmlns:v="urn:schemas-microsoft-com:vml" Requires="v">
                <p:oleObj name="Macro-Enabled Worksheet" r:id="rId3" imgW="3886296" imgH="4800600" progId="Excel.SheetMacroEnabled.12">
                  <p:link updateAutomatic="1"/>
                </p:oleObj>
              </mc:Choice>
              <mc:Fallback>
                <p:oleObj name="Macro-Enabled Worksheet" r:id="rId3" imgW="3886296" imgH="4800600" progId="Excel.SheetMacroEnabled.12">
                  <p:link updateAutomatic="1"/>
                  <p:pic>
                    <p:nvPicPr>
                      <p:cNvPr id="3" name="Object 2">
                        <a:extLst>
                          <a:ext uri="{FF2B5EF4-FFF2-40B4-BE49-F238E27FC236}">
                            <a16:creationId xmlns:a16="http://schemas.microsoft.com/office/drawing/2014/main" id="{FE7515FA-B3E0-6FA3-9BCC-F72DFC08DD6F}"/>
                          </a:ext>
                        </a:extLst>
                      </p:cNvPr>
                      <p:cNvPicPr/>
                      <p:nvPr/>
                    </p:nvPicPr>
                    <p:blipFill>
                      <a:blip r:embed="rId4"/>
                      <a:stretch>
                        <a:fillRect/>
                      </a:stretch>
                    </p:blipFill>
                    <p:spPr>
                      <a:xfrm>
                        <a:off x="228600" y="1487488"/>
                        <a:ext cx="3733800" cy="46132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162FB61-2E7B-3ABA-A538-82A2D811CDBB}"/>
              </a:ext>
            </a:extLst>
          </p:cNvPr>
          <p:cNvGraphicFramePr>
            <a:graphicFrameLocks noChangeAspect="1"/>
          </p:cNvGraphicFramePr>
          <p:nvPr>
            <p:extLst>
              <p:ext uri="{D42A27DB-BD31-4B8C-83A1-F6EECF244321}">
                <p14:modId xmlns:p14="http://schemas.microsoft.com/office/powerpoint/2010/main" val="658769018"/>
              </p:ext>
            </p:extLst>
          </p:nvPr>
        </p:nvGraphicFramePr>
        <p:xfrm>
          <a:off x="4038600" y="4057745"/>
          <a:ext cx="4962525" cy="2109692"/>
        </p:xfrm>
        <a:graphic>
          <a:graphicData uri="http://schemas.openxmlformats.org/presentationml/2006/ole">
            <mc:AlternateContent xmlns:mc="http://schemas.openxmlformats.org/markup-compatibility/2006">
              <mc:Choice xmlns:v="urn:schemas-microsoft-com:vml" Requires="v">
                <p:oleObj name="Macro-Enabled Worksheet" r:id="rId5" imgW="5724337" imgH="2433819" progId="Excel.SheetMacroEnabled.12">
                  <p:link updateAutomatic="1"/>
                </p:oleObj>
              </mc:Choice>
              <mc:Fallback>
                <p:oleObj name="Macro-Enabled Worksheet" r:id="rId5" imgW="5724337" imgH="2433819" progId="Excel.SheetMacroEnabled.12">
                  <p:link updateAutomatic="1"/>
                  <p:pic>
                    <p:nvPicPr>
                      <p:cNvPr id="6" name="Object 5">
                        <a:extLst>
                          <a:ext uri="{FF2B5EF4-FFF2-40B4-BE49-F238E27FC236}">
                            <a16:creationId xmlns:a16="http://schemas.microsoft.com/office/drawing/2014/main" id="{D162FB61-2E7B-3ABA-A538-82A2D811CDBB}"/>
                          </a:ext>
                        </a:extLst>
                      </p:cNvPr>
                      <p:cNvPicPr/>
                      <p:nvPr/>
                    </p:nvPicPr>
                    <p:blipFill>
                      <a:blip r:embed="rId6"/>
                      <a:stretch>
                        <a:fillRect/>
                      </a:stretch>
                    </p:blipFill>
                    <p:spPr>
                      <a:xfrm>
                        <a:off x="4038600" y="4057745"/>
                        <a:ext cx="4962525" cy="2109692"/>
                      </a:xfrm>
                      <a:prstGeom prst="rect">
                        <a:avLst/>
                      </a:prstGeom>
                    </p:spPr>
                  </p:pic>
                </p:oleObj>
              </mc:Fallback>
            </mc:AlternateContent>
          </a:graphicData>
        </a:graphic>
      </p:graphicFrame>
    </p:spTree>
    <p:extLst>
      <p:ext uri="{BB962C8B-B14F-4D97-AF65-F5344CB8AC3E}">
        <p14:creationId xmlns:p14="http://schemas.microsoft.com/office/powerpoint/2010/main" val="295295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8906-72FE-E749-B049-5F6047C9B3D2}"/>
              </a:ext>
            </a:extLst>
          </p:cNvPr>
          <p:cNvSpPr>
            <a:spLocks noGrp="1"/>
          </p:cNvSpPr>
          <p:nvPr>
            <p:ph type="title"/>
          </p:nvPr>
        </p:nvSpPr>
        <p:spPr>
          <a:xfrm>
            <a:off x="822960" y="-228600"/>
            <a:ext cx="5120640" cy="1450757"/>
          </a:xfrm>
        </p:spPr>
        <p:txBody>
          <a:bodyPr/>
          <a:lstStyle/>
          <a:p>
            <a:r>
              <a:rPr lang="en-US" dirty="0"/>
              <a:t>Investment Management and Custody Services Revenue by Sector</a:t>
            </a:r>
          </a:p>
        </p:txBody>
      </p:sp>
      <p:sp>
        <p:nvSpPr>
          <p:cNvPr id="4" name="Slide Number Placeholder 3">
            <a:extLst>
              <a:ext uri="{FF2B5EF4-FFF2-40B4-BE49-F238E27FC236}">
                <a16:creationId xmlns:a16="http://schemas.microsoft.com/office/drawing/2014/main" id="{CB8523E1-3F09-9945-9BCA-C9E288572A77}"/>
              </a:ext>
            </a:extLst>
          </p:cNvPr>
          <p:cNvSpPr>
            <a:spLocks noGrp="1"/>
          </p:cNvSpPr>
          <p:nvPr>
            <p:ph type="sldNum" sz="quarter" idx="12"/>
          </p:nvPr>
        </p:nvSpPr>
        <p:spPr/>
        <p:txBody>
          <a:bodyPr/>
          <a:lstStyle/>
          <a:p>
            <a:pPr>
              <a:defRPr/>
            </a:pPr>
            <a:fld id="{26AC1CB0-86DE-438A-B358-040B7861E3ED}" type="slidenum">
              <a:rPr lang="en-US" smtClean="0"/>
              <a:pPr>
                <a:defRPr/>
              </a:pPr>
              <a:t>7</a:t>
            </a:fld>
            <a:endParaRPr lang="en-US"/>
          </a:p>
        </p:txBody>
      </p:sp>
      <p:sp>
        <p:nvSpPr>
          <p:cNvPr id="9" name="TextBox 8">
            <a:extLst>
              <a:ext uri="{FF2B5EF4-FFF2-40B4-BE49-F238E27FC236}">
                <a16:creationId xmlns:a16="http://schemas.microsoft.com/office/drawing/2014/main" id="{B6DDD1C3-B380-2D46-AE23-F12577961C96}"/>
              </a:ext>
            </a:extLst>
          </p:cNvPr>
          <p:cNvSpPr txBox="1"/>
          <p:nvPr/>
        </p:nvSpPr>
        <p:spPr>
          <a:xfrm>
            <a:off x="3962400" y="1447800"/>
            <a:ext cx="4953000" cy="1938992"/>
          </a:xfrm>
          <a:prstGeom prst="rect">
            <a:avLst/>
          </a:prstGeom>
          <a:noFill/>
        </p:spPr>
        <p:txBody>
          <a:bodyPr wrap="square" rtlCol="0">
            <a:spAutoFit/>
          </a:bodyPr>
          <a:lstStyle/>
          <a:p>
            <a:pPr marL="171450" indent="-171450">
              <a:buFont typeface="Arial" panose="020B0604020202020204" pitchFamily="34" charset="0"/>
              <a:buChar char="•"/>
            </a:pPr>
            <a:r>
              <a:rPr lang="en-US" b="0" dirty="0"/>
              <a:t>The total Trusts IMAC revenue is $1.4B.  Revenue grew 2.6% in the last 12 months and 10.9% since Q4’17 </a:t>
            </a:r>
          </a:p>
          <a:p>
            <a:pPr marL="171450" indent="-171450">
              <a:buFont typeface="Arial" panose="020B0604020202020204" pitchFamily="34" charset="0"/>
              <a:buChar char="•"/>
            </a:pPr>
            <a:r>
              <a:rPr lang="en-US" b="0" dirty="0"/>
              <a:t>The largest sector is Institutional Trusts with a 58.5% share</a:t>
            </a:r>
          </a:p>
          <a:p>
            <a:pPr marL="171450" indent="-171450">
              <a:buFont typeface="Arial" panose="020B0604020202020204" pitchFamily="34" charset="0"/>
              <a:buChar char="•"/>
            </a:pPr>
            <a:r>
              <a:rPr lang="en-US" b="0" dirty="0"/>
              <a:t>Bank owned Trusts have a 35.1% share of IMAC revenues</a:t>
            </a:r>
          </a:p>
          <a:p>
            <a:pPr marL="171450" indent="-171450">
              <a:buFont typeface="Arial" panose="020B0604020202020204" pitchFamily="34" charset="0"/>
              <a:buChar char="•"/>
            </a:pPr>
            <a:r>
              <a:rPr lang="en-US" b="0" dirty="0"/>
              <a:t>Investment Management Trusts have a 2.3% share</a:t>
            </a:r>
          </a:p>
          <a:p>
            <a:pPr marL="171450" indent="-171450">
              <a:buFont typeface="Arial" panose="020B0604020202020204" pitchFamily="34" charset="0"/>
              <a:buChar char="•"/>
            </a:pPr>
            <a:r>
              <a:rPr lang="en-US" b="0" dirty="0"/>
              <a:t>Supplier Trusts is the fastest growing sector in the last 12 months improving share by 19.7%</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p:txBody>
      </p:sp>
      <p:graphicFrame>
        <p:nvGraphicFramePr>
          <p:cNvPr id="3" name="Object 2">
            <a:extLst>
              <a:ext uri="{FF2B5EF4-FFF2-40B4-BE49-F238E27FC236}">
                <a16:creationId xmlns:a16="http://schemas.microsoft.com/office/drawing/2014/main" id="{4A608028-1F1B-BE15-C2A4-1FA09587269C}"/>
              </a:ext>
            </a:extLst>
          </p:cNvPr>
          <p:cNvGraphicFramePr>
            <a:graphicFrameLocks noChangeAspect="1"/>
          </p:cNvGraphicFramePr>
          <p:nvPr>
            <p:extLst>
              <p:ext uri="{D42A27DB-BD31-4B8C-83A1-F6EECF244321}">
                <p14:modId xmlns:p14="http://schemas.microsoft.com/office/powerpoint/2010/main" val="3963502897"/>
              </p:ext>
            </p:extLst>
          </p:nvPr>
        </p:nvGraphicFramePr>
        <p:xfrm>
          <a:off x="3886200" y="3810000"/>
          <a:ext cx="5105400" cy="2433637"/>
        </p:xfrm>
        <a:graphic>
          <a:graphicData uri="http://schemas.openxmlformats.org/presentationml/2006/ole">
            <mc:AlternateContent xmlns:mc="http://schemas.openxmlformats.org/markup-compatibility/2006">
              <mc:Choice xmlns:v="urn:schemas-microsoft-com:vml" Requires="v">
                <p:oleObj name="Macro-Enabled Worksheet" r:id="rId3" imgW="5105240" imgH="2433819" progId="Excel.SheetMacroEnabled.12">
                  <p:link updateAutomatic="1"/>
                </p:oleObj>
              </mc:Choice>
              <mc:Fallback>
                <p:oleObj name="Macro-Enabled Worksheet" r:id="rId3" imgW="5105240" imgH="2433819" progId="Excel.SheetMacroEnabled.12">
                  <p:link updateAutomatic="1"/>
                  <p:pic>
                    <p:nvPicPr>
                      <p:cNvPr id="3" name="Object 2">
                        <a:extLst>
                          <a:ext uri="{FF2B5EF4-FFF2-40B4-BE49-F238E27FC236}">
                            <a16:creationId xmlns:a16="http://schemas.microsoft.com/office/drawing/2014/main" id="{4A608028-1F1B-BE15-C2A4-1FA09587269C}"/>
                          </a:ext>
                        </a:extLst>
                      </p:cNvPr>
                      <p:cNvPicPr/>
                      <p:nvPr/>
                    </p:nvPicPr>
                    <p:blipFill>
                      <a:blip r:embed="rId4"/>
                      <a:stretch>
                        <a:fillRect/>
                      </a:stretch>
                    </p:blipFill>
                    <p:spPr>
                      <a:xfrm>
                        <a:off x="3886200" y="3810000"/>
                        <a:ext cx="5105400" cy="24336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646668-8BB6-D7E8-BECF-2FD7DA9108CC}"/>
              </a:ext>
            </a:extLst>
          </p:cNvPr>
          <p:cNvGraphicFramePr>
            <a:graphicFrameLocks noChangeAspect="1"/>
          </p:cNvGraphicFramePr>
          <p:nvPr>
            <p:extLst>
              <p:ext uri="{D42A27DB-BD31-4B8C-83A1-F6EECF244321}">
                <p14:modId xmlns:p14="http://schemas.microsoft.com/office/powerpoint/2010/main" val="1977233743"/>
              </p:ext>
            </p:extLst>
          </p:nvPr>
        </p:nvGraphicFramePr>
        <p:xfrm>
          <a:off x="207963" y="1331913"/>
          <a:ext cx="3619500" cy="4956175"/>
        </p:xfrm>
        <a:graphic>
          <a:graphicData uri="http://schemas.openxmlformats.org/presentationml/2006/ole">
            <mc:AlternateContent xmlns:mc="http://schemas.openxmlformats.org/markup-compatibility/2006">
              <mc:Choice xmlns:v="urn:schemas-microsoft-com:vml" Requires="v">
                <p:oleObj name="Macro-Enabled Worksheet" r:id="rId5" imgW="3619484" imgH="4957795" progId="Excel.SheetMacroEnabled.12">
                  <p:link updateAutomatic="1"/>
                </p:oleObj>
              </mc:Choice>
              <mc:Fallback>
                <p:oleObj name="Macro-Enabled Worksheet" r:id="rId5" imgW="3619484" imgH="4957795" progId="Excel.SheetMacroEnabled.12">
                  <p:link updateAutomatic="1"/>
                  <p:pic>
                    <p:nvPicPr>
                      <p:cNvPr id="6" name="Object 5">
                        <a:extLst>
                          <a:ext uri="{FF2B5EF4-FFF2-40B4-BE49-F238E27FC236}">
                            <a16:creationId xmlns:a16="http://schemas.microsoft.com/office/drawing/2014/main" id="{1C646668-8BB6-D7E8-BECF-2FD7DA9108CC}"/>
                          </a:ext>
                        </a:extLst>
                      </p:cNvPr>
                      <p:cNvPicPr/>
                      <p:nvPr/>
                    </p:nvPicPr>
                    <p:blipFill>
                      <a:blip r:embed="rId6"/>
                      <a:stretch>
                        <a:fillRect/>
                      </a:stretch>
                    </p:blipFill>
                    <p:spPr>
                      <a:xfrm>
                        <a:off x="207963" y="1331913"/>
                        <a:ext cx="3619500" cy="4956175"/>
                      </a:xfrm>
                      <a:prstGeom prst="rect">
                        <a:avLst/>
                      </a:prstGeom>
                    </p:spPr>
                  </p:pic>
                </p:oleObj>
              </mc:Fallback>
            </mc:AlternateContent>
          </a:graphicData>
        </a:graphic>
      </p:graphicFrame>
    </p:spTree>
    <p:extLst>
      <p:ext uri="{BB962C8B-B14F-4D97-AF65-F5344CB8AC3E}">
        <p14:creationId xmlns:p14="http://schemas.microsoft.com/office/powerpoint/2010/main" val="116914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FB22B-6DF0-4440-A599-F25DACE34BB0}"/>
              </a:ext>
            </a:extLst>
          </p:cNvPr>
          <p:cNvSpPr>
            <a:spLocks noGrp="1"/>
          </p:cNvSpPr>
          <p:nvPr>
            <p:ph type="title"/>
          </p:nvPr>
        </p:nvSpPr>
        <p:spPr>
          <a:xfrm>
            <a:off x="685800" y="457200"/>
            <a:ext cx="7543800" cy="968438"/>
          </a:xfrm>
        </p:spPr>
        <p:txBody>
          <a:bodyPr/>
          <a:lstStyle/>
          <a:p>
            <a:r>
              <a:rPr lang="en-US" dirty="0"/>
              <a:t>Investment Management and Custody Services Trusts</a:t>
            </a:r>
            <a:br>
              <a:rPr lang="en-US" dirty="0"/>
            </a:br>
            <a:endParaRPr lang="en-US" dirty="0"/>
          </a:p>
        </p:txBody>
      </p:sp>
      <p:sp>
        <p:nvSpPr>
          <p:cNvPr id="4" name="Slide Number Placeholder 3">
            <a:extLst>
              <a:ext uri="{FF2B5EF4-FFF2-40B4-BE49-F238E27FC236}">
                <a16:creationId xmlns:a16="http://schemas.microsoft.com/office/drawing/2014/main" id="{18F9604B-9FA7-AA4F-B14D-E3708622E1E1}"/>
              </a:ext>
            </a:extLst>
          </p:cNvPr>
          <p:cNvSpPr>
            <a:spLocks noGrp="1"/>
          </p:cNvSpPr>
          <p:nvPr>
            <p:ph type="sldNum" sz="quarter" idx="12"/>
          </p:nvPr>
        </p:nvSpPr>
        <p:spPr/>
        <p:txBody>
          <a:bodyPr/>
          <a:lstStyle/>
          <a:p>
            <a:pPr>
              <a:defRPr/>
            </a:pPr>
            <a:fld id="{748B61E3-E1F2-49CB-99DF-F6CF86488594}" type="slidenum">
              <a:rPr lang="en-US" smtClean="0"/>
              <a:pPr>
                <a:defRPr/>
              </a:pPr>
              <a:t>8</a:t>
            </a:fld>
            <a:endParaRPr lang="en-US"/>
          </a:p>
        </p:txBody>
      </p:sp>
      <p:sp>
        <p:nvSpPr>
          <p:cNvPr id="3" name="Date Placeholder 2">
            <a:extLst>
              <a:ext uri="{FF2B5EF4-FFF2-40B4-BE49-F238E27FC236}">
                <a16:creationId xmlns:a16="http://schemas.microsoft.com/office/drawing/2014/main" id="{B28DC1E9-E656-3C4B-9190-8A58BEA0336C}"/>
              </a:ext>
            </a:extLst>
          </p:cNvPr>
          <p:cNvSpPr>
            <a:spLocks noGrp="1"/>
          </p:cNvSpPr>
          <p:nvPr>
            <p:ph type="dt" sz="half" idx="4294967295"/>
          </p:nvPr>
        </p:nvSpPr>
        <p:spPr>
          <a:xfrm>
            <a:off x="0" y="6459538"/>
            <a:ext cx="1854200" cy="365125"/>
          </a:xfrm>
        </p:spPr>
        <p:txBody>
          <a:bodyPr/>
          <a:lstStyle/>
          <a:p>
            <a:fld id="{40BAADF0-1749-4E8B-9691-B44A5F8C0895}" type="datetime1">
              <a:rPr lang="en-US" smtClean="0"/>
              <a:t>10/5/23</a:t>
            </a:fld>
            <a:endParaRPr lang="en-US"/>
          </a:p>
        </p:txBody>
      </p:sp>
      <p:sp>
        <p:nvSpPr>
          <p:cNvPr id="6" name="TextBox 5">
            <a:extLst>
              <a:ext uri="{FF2B5EF4-FFF2-40B4-BE49-F238E27FC236}">
                <a16:creationId xmlns:a16="http://schemas.microsoft.com/office/drawing/2014/main" id="{44E08505-F2D6-564F-9FC4-14C02FEF6BB4}"/>
              </a:ext>
            </a:extLst>
          </p:cNvPr>
          <p:cNvSpPr txBox="1"/>
          <p:nvPr/>
        </p:nvSpPr>
        <p:spPr>
          <a:xfrm>
            <a:off x="5029200" y="1239083"/>
            <a:ext cx="3505200" cy="2862322"/>
          </a:xfrm>
          <a:prstGeom prst="rect">
            <a:avLst/>
          </a:prstGeom>
          <a:noFill/>
        </p:spPr>
        <p:txBody>
          <a:bodyPr wrap="square" rtlCol="0">
            <a:spAutoFit/>
          </a:bodyPr>
          <a:lstStyle/>
          <a:p>
            <a:r>
              <a:rPr lang="en-US" dirty="0"/>
              <a:t>Observations:</a:t>
            </a:r>
          </a:p>
          <a:p>
            <a:pPr marL="171450" indent="-171450">
              <a:buFont typeface="Arial" panose="020B0604020202020204" pitchFamily="34" charset="0"/>
              <a:buChar char="•"/>
            </a:pPr>
            <a:r>
              <a:rPr lang="en-US" b="0" dirty="0"/>
              <a:t>There are 26 Trust Companies earning Investment Management and Custody Services revenue.  The institutional trusts are dominant.  Bank owned trusts providing estates and services complementary to their Private Banking and Wealth Management are also dominant.</a:t>
            </a:r>
          </a:p>
          <a:p>
            <a:pPr marL="171450" indent="-171450">
              <a:buFont typeface="Arial" panose="020B0604020202020204" pitchFamily="34" charset="0"/>
              <a:buChar char="•"/>
            </a:pPr>
            <a:r>
              <a:rPr lang="en-US" b="0" dirty="0"/>
              <a:t>12 of the 26 IMAC Trusts improved share in the last 12 months</a:t>
            </a:r>
          </a:p>
          <a:p>
            <a:pPr marL="171450" indent="-171450">
              <a:buFont typeface="Arial" panose="020B0604020202020204" pitchFamily="34" charset="0"/>
              <a:buChar char="•"/>
            </a:pPr>
            <a:r>
              <a:rPr lang="en-US" b="0" dirty="0"/>
              <a:t>TMX Trust was the share growth leader leveraging their acquisition of AST Trust in the capital markets</a:t>
            </a:r>
          </a:p>
          <a:p>
            <a:pPr marL="171450" indent="-171450">
              <a:buFont typeface="Arial" panose="020B0604020202020204" pitchFamily="34" charset="0"/>
              <a:buChar char="•"/>
            </a:pPr>
            <a:endParaRPr lang="en-US" b="0" dirty="0"/>
          </a:p>
        </p:txBody>
      </p:sp>
      <p:sp>
        <p:nvSpPr>
          <p:cNvPr id="10" name="Title 4">
            <a:extLst>
              <a:ext uri="{FF2B5EF4-FFF2-40B4-BE49-F238E27FC236}">
                <a16:creationId xmlns:a16="http://schemas.microsoft.com/office/drawing/2014/main" id="{86479206-C444-AA4E-A521-2978FEDB345D}"/>
              </a:ext>
            </a:extLst>
          </p:cNvPr>
          <p:cNvSpPr txBox="1">
            <a:spLocks/>
          </p:cNvSpPr>
          <p:nvPr/>
        </p:nvSpPr>
        <p:spPr>
          <a:xfrm>
            <a:off x="1600200" y="-1752216"/>
            <a:ext cx="374904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2400" b="1" kern="1200" spc="-50" baseline="0">
                <a:solidFill>
                  <a:schemeClr val="tx1">
                    <a:lumMod val="75000"/>
                    <a:lumOff val="25000"/>
                  </a:schemeClr>
                </a:solidFill>
                <a:effectLst/>
                <a:latin typeface="+mj-lt"/>
                <a:ea typeface="+mj-ea"/>
                <a:cs typeface="+mj-cs"/>
              </a:defRPr>
            </a:lvl1pPr>
          </a:lstStyle>
          <a:p>
            <a:pPr fontAlgn="auto">
              <a:spcAft>
                <a:spcPts val="0"/>
              </a:spcAft>
            </a:pPr>
            <a:endParaRPr lang="en-US" dirty="0"/>
          </a:p>
        </p:txBody>
      </p:sp>
      <p:pic>
        <p:nvPicPr>
          <p:cNvPr id="8" name="Picture 7">
            <a:extLst>
              <a:ext uri="{FF2B5EF4-FFF2-40B4-BE49-F238E27FC236}">
                <a16:creationId xmlns:a16="http://schemas.microsoft.com/office/drawing/2014/main" id="{FD52FFF4-70E1-69AB-D74F-F333D48F9CCB}"/>
              </a:ext>
            </a:extLst>
          </p:cNvPr>
          <p:cNvPicPr>
            <a:picLocks noChangeAspect="1"/>
          </p:cNvPicPr>
          <p:nvPr/>
        </p:nvPicPr>
        <p:blipFill>
          <a:blip r:embed="rId3"/>
          <a:stretch>
            <a:fillRect/>
          </a:stretch>
        </p:blipFill>
        <p:spPr>
          <a:xfrm>
            <a:off x="381000" y="1295400"/>
            <a:ext cx="4648200" cy="4889289"/>
          </a:xfrm>
          <a:prstGeom prst="rect">
            <a:avLst/>
          </a:prstGeom>
        </p:spPr>
      </p:pic>
    </p:spTree>
    <p:extLst>
      <p:ext uri="{BB962C8B-B14F-4D97-AF65-F5344CB8AC3E}">
        <p14:creationId xmlns:p14="http://schemas.microsoft.com/office/powerpoint/2010/main" val="39437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D8536-64C1-C9E0-FECF-2320EC80045F}"/>
              </a:ext>
            </a:extLst>
          </p:cNvPr>
          <p:cNvSpPr>
            <a:spLocks noGrp="1"/>
          </p:cNvSpPr>
          <p:nvPr>
            <p:ph type="title"/>
          </p:nvPr>
        </p:nvSpPr>
        <p:spPr/>
        <p:txBody>
          <a:bodyPr/>
          <a:lstStyle/>
          <a:p>
            <a:r>
              <a:rPr lang="en-US" dirty="0"/>
              <a:t>Investment Management and Custody Services Trusts - Banks</a:t>
            </a:r>
          </a:p>
        </p:txBody>
      </p:sp>
      <p:sp>
        <p:nvSpPr>
          <p:cNvPr id="4" name="Slide Number Placeholder 3">
            <a:extLst>
              <a:ext uri="{FF2B5EF4-FFF2-40B4-BE49-F238E27FC236}">
                <a16:creationId xmlns:a16="http://schemas.microsoft.com/office/drawing/2014/main" id="{12C06B04-09D7-0A83-A76A-68828B035F65}"/>
              </a:ext>
            </a:extLst>
          </p:cNvPr>
          <p:cNvSpPr>
            <a:spLocks noGrp="1"/>
          </p:cNvSpPr>
          <p:nvPr>
            <p:ph type="sldNum" sz="quarter" idx="12"/>
          </p:nvPr>
        </p:nvSpPr>
        <p:spPr/>
        <p:txBody>
          <a:bodyPr/>
          <a:lstStyle/>
          <a:p>
            <a:pPr>
              <a:defRPr/>
            </a:pPr>
            <a:fld id="{26AC1CB0-86DE-438A-B358-040B7861E3ED}" type="slidenum">
              <a:rPr lang="en-US" smtClean="0"/>
              <a:pPr>
                <a:defRPr/>
              </a:pPr>
              <a:t>9</a:t>
            </a:fld>
            <a:endParaRPr lang="en-US"/>
          </a:p>
        </p:txBody>
      </p:sp>
      <p:pic>
        <p:nvPicPr>
          <p:cNvPr id="3" name="Picture 2">
            <a:extLst>
              <a:ext uri="{FF2B5EF4-FFF2-40B4-BE49-F238E27FC236}">
                <a16:creationId xmlns:a16="http://schemas.microsoft.com/office/drawing/2014/main" id="{F08BC20C-D5EF-09C0-072D-B54E7CE02AAE}"/>
              </a:ext>
            </a:extLst>
          </p:cNvPr>
          <p:cNvPicPr>
            <a:picLocks noChangeAspect="1"/>
          </p:cNvPicPr>
          <p:nvPr/>
        </p:nvPicPr>
        <p:blipFill>
          <a:blip r:embed="rId2"/>
          <a:stretch>
            <a:fillRect/>
          </a:stretch>
        </p:blipFill>
        <p:spPr>
          <a:xfrm>
            <a:off x="1511300" y="2032000"/>
            <a:ext cx="6121400" cy="2794000"/>
          </a:xfrm>
          <a:prstGeom prst="rect">
            <a:avLst/>
          </a:prstGeom>
        </p:spPr>
      </p:pic>
    </p:spTree>
    <p:extLst>
      <p:ext uri="{BB962C8B-B14F-4D97-AF65-F5344CB8AC3E}">
        <p14:creationId xmlns:p14="http://schemas.microsoft.com/office/powerpoint/2010/main" val="168257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73BCE5DE1E01499E90A7AB64703B8B" ma:contentTypeVersion="1" ma:contentTypeDescription="Create a new document." ma:contentTypeScope="" ma:versionID="1d7898e043c42ec0882e2af59552f8be">
  <xsd:schema xmlns:xsd="http://www.w3.org/2001/XMLSchema" xmlns:xs="http://www.w3.org/2001/XMLSchema" xmlns:p="http://schemas.microsoft.com/office/2006/metadata/properties" xmlns:ns3="60842360-5a83-4aa1-b9c7-4c2a819213be" targetNamespace="http://schemas.microsoft.com/office/2006/metadata/properties" ma:root="true" ma:fieldsID="2b9e7fa7d5314d162d18a4637f8347b1" ns3:_="">
    <xsd:import namespace="60842360-5a83-4aa1-b9c7-4c2a819213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42360-5a83-4aa1-b9c7-4c2a819213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29F8B9-5EA4-4916-A791-AF590D339ED1}">
  <ds:schemaRefs>
    <ds:schemaRef ds:uri="http://schemas.microsoft.com/sharepoint/v3/contenttype/forms"/>
  </ds:schemaRefs>
</ds:datastoreItem>
</file>

<file path=customXml/itemProps2.xml><?xml version="1.0" encoding="utf-8"?>
<ds:datastoreItem xmlns:ds="http://schemas.openxmlformats.org/officeDocument/2006/customXml" ds:itemID="{EE28E091-B095-4919-AEEA-C446CAF03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42360-5a83-4aa1-b9c7-4c2a81921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879454-C423-41DB-886E-DBCBC8C6C13D}">
  <ds:schemaRef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 ds:uri="http://purl.org/dc/elements/1.1/"/>
    <ds:schemaRef ds:uri="60842360-5a83-4aa1-b9c7-4c2a819213b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Default Theme.thmx</Template>
  <TotalTime>123624</TotalTime>
  <Words>5330</Words>
  <Application>Microsoft Macintosh PowerPoint</Application>
  <PresentationFormat>On-screen Show (4:3)</PresentationFormat>
  <Paragraphs>528</Paragraphs>
  <Slides>55</Slides>
  <Notes>54</Notes>
  <HiddenSlides>0</HiddenSlides>
  <MMClips>0</MMClips>
  <ScaleCrop>false</ScaleCrop>
  <HeadingPairs>
    <vt:vector size="8" baseType="variant">
      <vt:variant>
        <vt:lpstr>Fonts Used</vt:lpstr>
      </vt:variant>
      <vt:variant>
        <vt:i4>9</vt:i4>
      </vt:variant>
      <vt:variant>
        <vt:lpstr>Theme</vt:lpstr>
      </vt:variant>
      <vt:variant>
        <vt:i4>3</vt:i4>
      </vt:variant>
      <vt:variant>
        <vt:lpstr>Links</vt:lpstr>
      </vt:variant>
      <vt:variant>
        <vt:i4>117</vt:i4>
      </vt:variant>
      <vt:variant>
        <vt:lpstr>Slide Titles</vt:lpstr>
      </vt:variant>
      <vt:variant>
        <vt:i4>55</vt:i4>
      </vt:variant>
    </vt:vector>
  </HeadingPairs>
  <TitlesOfParts>
    <vt:vector size="184" baseType="lpstr">
      <vt:lpstr>Akkurat-Pro-Regular</vt:lpstr>
      <vt:lpstr>Arial</vt:lpstr>
      <vt:lpstr>Calibri</vt:lpstr>
      <vt:lpstr>Calibri Light</vt:lpstr>
      <vt:lpstr>Century Gothic</vt:lpstr>
      <vt:lpstr>Circular</vt:lpstr>
      <vt:lpstr>Courier New</vt:lpstr>
      <vt:lpstr>Palatino Linotype</vt:lpstr>
      <vt:lpstr>Verdana</vt:lpstr>
      <vt:lpstr>Default Theme</vt:lpstr>
      <vt:lpstr>1_Executive</vt:lpstr>
      <vt:lpstr>Retrospect</vt:lpstr>
      <vt:lpstr>https://mcvay-my.sharepoint.com/personal/david_mcvay_mcvayandassociates_com/Documents/Shared%20with%20Everyone/Trust%20Report.xlsm!2.%20Profiles!R1C1:R13C4</vt:lpstr>
      <vt:lpstr>https://mcvay-my.sharepoint.com/personal/david_mcvay_mcvayandassociates_com/Documents/Shared%20with%20Everyone/Trust%20Report.xlsm!2.%20Profiles!%5bTrust%20Report.xlsm%5d2.%20Profiles%20Chart%201</vt:lpstr>
      <vt:lpstr>https://mcvay-my.sharepoint.com/personal/david_mcvay_mcvayandassociates_com/Documents/Shared%20with%20Everyone/Trust%20Report.xlsm!2.%20Profiles!R1C19:R10C23</vt:lpstr>
      <vt:lpstr>https://mcvay-my.sharepoint.com/personal/david_mcvay_mcvayandassociates_com/Documents/Shared%20with%20Everyone/Trust%20Report.xlsm!2.%20Profiles!R1C24:R10C28</vt:lpstr>
      <vt:lpstr>https://mcvay-my.sharepoint.com/personal/david_mcvay_mcvayandassociates_com/Documents/Shared%20with%20Everyone/Trust%20Report.xlsm!2.%20Profiles!%5bTrust%20Report.xlsm%5d2.%20Profiles%20Chart%202</vt:lpstr>
      <vt:lpstr>https://mcvay-my.sharepoint.com/personal/david_mcvay_mcvayandassociates_com/Documents/Shared%20with%20Everyone/Trust%20Report.xlsm!2.%20Profiles!R15C1:R30C4</vt:lpstr>
      <vt:lpstr>https://mcvay-my.sharepoint.com/personal/david_mcvay_mcvayandassociates_com/Documents/Shared%20with%20Everyone/Trust%20Report.xlsm!2.%20Profiles!%5bTrust%20Report.xlsm%5d2.%20Profiles%20Chart%2082</vt:lpstr>
      <vt:lpstr>https://mcvay-my.sharepoint.com/personal/david_mcvay_mcvayandassociates_com/Documents/Shared%20with%20Everyone/Trust%20Report.xlsm!2.%20Profiles!%5bTrust%20Report.xlsm%5d2.%20Profiles%20Chart%2027</vt:lpstr>
      <vt:lpstr>https://mcvay-my.sharepoint.com/personal/david_mcvay_mcvayandassociates_com/Documents/Shared%20with%20Everyone/Trust%20Report.xlsm!2.%20Profiles!R31C1:R43C4</vt:lpstr>
      <vt:lpstr>https://mcvay-my.sharepoint.com/personal/david_mcvay_mcvayandassociates_com/Documents/Shared%20with%20Everyone/Trust%20Report.xlsm!2.%20Profiles!%5bTrust%20Report.xlsm%5d2.%20Profiles%20Chart%2028</vt:lpstr>
      <vt:lpstr>https://mcvay-my.sharepoint.com/personal/david_mcvay_mcvayandassociates_com/Documents/Shared%20with%20Everyone/Trust%20Report.xlsm!2.%20Profiles!%5bTrust%20Report.xlsm%5d2.%20Profiles%20Chart%2029</vt:lpstr>
      <vt:lpstr>https://mcvay-my.sharepoint.com/personal/david_mcvay_mcvayandassociates_com/Documents/Shared%20with%20Everyone/Trust%20Report.xlsm!2.%20Profiles!R48C1:R60C4</vt:lpstr>
      <vt:lpstr>https://mcvay-my.sharepoint.com/personal/david_mcvay_mcvayandassociates_com/Documents/Shared%20with%20Everyone/Trust%20Report.xlsm!2.%20Profiles!%5bTrust%20Report.xlsm%5d2.%20Profiles%20Chart%2030</vt:lpstr>
      <vt:lpstr>https://mcvay-my.sharepoint.com/personal/david_mcvay_mcvayandassociates_com/Documents/Shared%20with%20Everyone/Trust%20Report.xlsm!2.%20Profiles!%5bTrust%20Report.xlsm%5d2.%20Profiles%20Chart%2031</vt:lpstr>
      <vt:lpstr>https://mcvay-my.sharepoint.com/personal/david_mcvay_mcvayandassociates_com/Documents/Shared%20with%20Everyone/Trust%20Report.xlsm!2.%20Profiles!R61C1:R73C4</vt:lpstr>
      <vt:lpstr>https://mcvay-my.sharepoint.com/personal/david_mcvay_mcvayandassociates_com/Documents/Shared%20with%20Everyone/Trust%20Report.xlsm!2.%20Profiles!%5bTrust%20Report.xlsm%5d2.%20Profiles%20Chart%2032</vt:lpstr>
      <vt:lpstr>https://mcvay-my.sharepoint.com/personal/david_mcvay_mcvayandassociates_com/Documents/Shared%20with%20Everyone/Trust%20Report.xlsm!2.%20Profiles!%5bTrust%20Report.xlsm%5d2.%20Profiles%20Chart%2033</vt:lpstr>
      <vt:lpstr>https://mcvay-my.sharepoint.com/personal/david_mcvay_mcvayandassociates_com/Documents/Shared%20with%20Everyone/Trust%20Report.xlsm!2.%20Profiles!R74C1:R86C4</vt:lpstr>
      <vt:lpstr>https://mcvay-my.sharepoint.com/personal/david_mcvay_mcvayandassociates_com/Documents/Shared%20with%20Everyone/Trust%20Report.xlsm!2.%20Profiles!%5bTrust%20Report.xlsm%5d2.%20Profiles%20Chart%2034</vt:lpstr>
      <vt:lpstr>https://mcvay-my.sharepoint.com/personal/david_mcvay_mcvayandassociates_com/Documents/Shared%20with%20Everyone/Trust%20Report.xlsm!2.%20Profiles!%5bTrust%20Report.xlsm%5d2.%20Profiles%20Chart%2035</vt:lpstr>
      <vt:lpstr>https://mcvay-my.sharepoint.com/personal/david_mcvay_mcvayandassociates_com/Documents/Shared%20with%20Everyone/Trust%20Report.xlsm!2.%20Profiles!R87C1:R99C4</vt:lpstr>
      <vt:lpstr>https://mcvay-my.sharepoint.com/personal/david_mcvay_mcvayandassociates_com/Documents/Shared%20with%20Everyone/Trust%20Report.xlsm!2.%20Profiles!%5bTrust%20Report.xlsm%5d2.%20Profiles%20Chart%2036</vt:lpstr>
      <vt:lpstr>https://mcvay-my.sharepoint.com/personal/david_mcvay_mcvayandassociates_com/Documents/Shared%20with%20Everyone/Trust%20Report.xlsm!2.%20Profiles!%5bTrust%20Report.xlsm%5d2.%20Profiles%20Chart%2037</vt:lpstr>
      <vt:lpstr>https://mcvay-my.sharepoint.com/personal/david_mcvay_mcvayandassociates_com/Documents/Shared%20with%20Everyone/Trust%20Report.xlsm!2.%20Profiles!R100C1:R112C4</vt:lpstr>
      <vt:lpstr>https://mcvay-my.sharepoint.com/personal/david_mcvay_mcvayandassociates_com/Documents/Shared%20with%20Everyone/Trust%20Report.xlsm!2.%20Profiles!%5bTrust%20Report.xlsm%5d2.%20Profiles%20Chart%2038</vt:lpstr>
      <vt:lpstr>https://mcvay-my.sharepoint.com/personal/david_mcvay_mcvayandassociates_com/Documents/Shared%20with%20Everyone/Trust%20Report.xlsm!2.%20Profiles!%5bTrust%20Report.xlsm%5d2.%20Profiles%20Chart%2039</vt:lpstr>
      <vt:lpstr>https://mcvay-my.sharepoint.com/personal/david_mcvay_mcvayandassociates_com/Documents/Shared%20with%20Everyone/Trust%20Report.xlsm!2.%20Profiles!R113C1:R130C4</vt:lpstr>
      <vt:lpstr>https://mcvay-my.sharepoint.com/personal/david_mcvay_mcvayandassociates_com/Documents/Shared%20with%20Everyone/Trust%20Report.xlsm!2.%20Profiles!%5bTrust%20Report.xlsm%5d2.%20Profiles%20Chart%203</vt:lpstr>
      <vt:lpstr>https://mcvay-my.sharepoint.com/personal/david_mcvay_mcvayandassociates_com/Documents/Shared%20with%20Everyone/Trust%20Report.xlsm!2.%20Profiles!%5bTrust%20Report.xlsm%5d2.%20Profiles%20Chart%2025</vt:lpstr>
      <vt:lpstr>https://mcvay-my.sharepoint.com/personal/david_mcvay_mcvayandassociates_com/Documents/Shared%20with%20Everyone/Trust%20Report.xlsm!2.%20Profiles!R131C1:R147C4</vt:lpstr>
      <vt:lpstr>https://mcvay-my.sharepoint.com/personal/david_mcvay_mcvayandassociates_com/Documents/Shared%20with%20Everyone/Trust%20Report.xlsm!2.%20Profiles!%5bTrust%20Report.xlsm%5d2.%20Profiles%20Chart%2016</vt:lpstr>
      <vt:lpstr>https://mcvay-my.sharepoint.com/personal/david_mcvay_mcvayandassociates_com/Documents/Shared%20with%20Everyone/Trust%20Report.xlsm!2.%20Profiles!%5bTrust%20Report.xlsm%5d2.%20Profiles%20Chart%2017</vt:lpstr>
      <vt:lpstr>https://mcvay-my.sharepoint.com/personal/david_mcvay_mcvayandassociates_com/Documents/Shared%20with%20Everyone/Trust%20Report.xlsm!2.%20Profiles!R148C1:R164C4</vt:lpstr>
      <vt:lpstr>https://mcvay-my.sharepoint.com/personal/david_mcvay_mcvayandassociates_com/Documents/Shared%20with%20Everyone/Trust%20Report.xlsm!2.%20Profiles!%5bTrust%20Report.xlsm%5d2.%20Profiles%20Chart%2010</vt:lpstr>
      <vt:lpstr>https://mcvay-my.sharepoint.com/personal/david_mcvay_mcvayandassociates_com/Documents/Shared%20with%20Everyone/Trust%20Report.xlsm!2.%20Profiles!%5bTrust%20Report.xlsm%5d2.%20Profiles%20Chart%2011</vt:lpstr>
      <vt:lpstr>https://mcvay-my.sharepoint.com/personal/david_mcvay_mcvayandassociates_com/Documents/Shared%20with%20Everyone/Trust%20Report.xlsm!2.%20Profiles!R165C1:R179C4</vt:lpstr>
      <vt:lpstr>https://mcvay-my.sharepoint.com/personal/david_mcvay_mcvayandassociates_com/Documents/Shared%20with%20Everyone/Trust%20Report.xlsm!2.%20Profiles!%5bTrust%20Report.xlsm%5d2.%20Profiles%20Chart%2012</vt:lpstr>
      <vt:lpstr>https://mcvay-my.sharepoint.com/personal/david_mcvay_mcvayandassociates_com/Documents/Shared%20with%20Everyone/Trust%20Report.xlsm!2.%20Profiles!%5bTrust%20Report.xlsm%5d2.%20Profiles%20Chart%2013</vt:lpstr>
      <vt:lpstr>https://mcvay-my.sharepoint.com/personal/david_mcvay_mcvayandassociates_com/Documents/Shared%20with%20Everyone/Trust%20Report.xlsm!2.%20Profiles!R182C1:R198C4</vt:lpstr>
      <vt:lpstr>https://mcvay-my.sharepoint.com/personal/david_mcvay_mcvayandassociates_com/Documents/Shared%20with%20Everyone/Trust%20Report.xlsm!2.%20Profiles!%5bTrust%20Report.xlsm%5d2.%20Profiles%20Chart%208</vt:lpstr>
      <vt:lpstr>https://mcvay-my.sharepoint.com/personal/david_mcvay_mcvayandassociates_com/Documents/Shared%20with%20Everyone/Trust%20Report.xlsm!2.%20Profiles!%5bTrust%20Report.xlsm%5d2.%20Profiles%20Chart%209</vt:lpstr>
      <vt:lpstr>https://mcvay-my.sharepoint.com/personal/david_mcvay_mcvayandassociates_com/Documents/Shared%20with%20Everyone/Trust%20Report.xlsm!2.%20Profiles!R199C1:R215C4</vt:lpstr>
      <vt:lpstr>https://mcvay-my.sharepoint.com/personal/david_mcvay_mcvayandassociates_com/Documents/Shared%20with%20Everyone/Trust%20Report.xlsm!2.%20Profiles!%5bTrust%20Report.xlsm%5d2.%20Profiles%20Chart%206</vt:lpstr>
      <vt:lpstr>https://mcvay-my.sharepoint.com/personal/david_mcvay_mcvayandassociates_com/Documents/Shared%20with%20Everyone/Trust%20Report.xlsm!2.%20Profiles!%5bTrust%20Report.xlsm%5d2.%20Profiles%20Chart%207</vt:lpstr>
      <vt:lpstr>https://mcvay-my.sharepoint.com/personal/david_mcvay_mcvayandassociates_com/Documents/Shared%20with%20Everyone/Trust%20Report.xlsm!2.%20Profiles!R216C1:R230C4</vt:lpstr>
      <vt:lpstr>https://mcvay-my.sharepoint.com/personal/david_mcvay_mcvayandassociates_com/Documents/Shared%20with%20Everyone/Trust%20Report.xlsm!2.%20Profiles!%5bTrust%20Report.xlsm%5d2.%20Profiles%20Chart%204</vt:lpstr>
      <vt:lpstr>https://mcvay-my.sharepoint.com/personal/david_mcvay_mcvayandassociates_com/Documents/Shared%20with%20Everyone/Trust%20Report.xlsm!2.%20Profiles!%5bTrust%20Report.xlsm%5d2.%20Profiles%20Chart%205</vt:lpstr>
      <vt:lpstr>https://mcvay-my.sharepoint.com/personal/david_mcvay_mcvayandassociates_com/Documents/Shared%20with%20Everyone/Trust%20Report.xlsm!2.%20Profiles!R233C1:R247C4</vt:lpstr>
      <vt:lpstr>https://mcvay-my.sharepoint.com/personal/david_mcvay_mcvayandassociates_com/Documents/Shared%20with%20Everyone/Trust%20Report.xlsm!2.%20Profiles!%5bTrust%20Report.xlsm%5d2.%20Profiles%20Chart%2018</vt:lpstr>
      <vt:lpstr>https://mcvay-my.sharepoint.com/personal/david_mcvay_mcvayandassociates_com/Documents/Shared%20with%20Everyone/Trust%20Report.xlsm!2.%20Profiles!%5bTrust%20Report.xlsm%5d2.%20Profiles%20Chart%2019</vt:lpstr>
      <vt:lpstr>https://mcvay-my.sharepoint.com/personal/david_mcvay_mcvayandassociates_com/Documents/Shared%20with%20Everyone/Trust%20Report.xlsm!2.%20Profiles!R250C1:R266C4</vt:lpstr>
      <vt:lpstr>https://mcvay-my.sharepoint.com/personal/david_mcvay_mcvayandassociates_com/Documents/Shared%20with%20Everyone/Trust%20Report.xlsm!2.%20Profiles!%5bTrust%20Report.xlsm%5d2.%20Profiles%20Chart%2014</vt:lpstr>
      <vt:lpstr>https://mcvay-my.sharepoint.com/personal/david_mcvay_mcvayandassociates_com/Documents/Shared%20with%20Everyone/Trust%20Report.xlsm!2.%20Profiles!%5bTrust%20Report.xlsm%5d2.%20Profiles%20Chart%2015</vt:lpstr>
      <vt:lpstr>https://mcvay-my.sharepoint.com/personal/david_mcvay_mcvayandassociates_com/Documents/Shared%20with%20Everyone/Trust%20Report.xlsm!2.%20Profiles!R267C1:R281C4</vt:lpstr>
      <vt:lpstr>https://mcvay-my.sharepoint.com/personal/david_mcvay_mcvayandassociates_com/Documents/Shared%20with%20Everyone/Trust%20Report.xlsm!2.%20Profiles!%5bTrust%20Report.xlsm%5d2.%20Profiles%20Chart%2022</vt:lpstr>
      <vt:lpstr>https://mcvay-my.sharepoint.com/personal/david_mcvay_mcvayandassociates_com/Documents/Shared%20with%20Everyone/Trust%20Report.xlsm!2.%20Profiles!%5bTrust%20Report.xlsm%5d2.%20Profiles%20Chart%2021</vt:lpstr>
      <vt:lpstr>https://mcvay-my.sharepoint.com/personal/david_mcvay_mcvayandassociates_com/Documents/Shared%20with%20Everyone/Trust%20Report.xlsm!2.%20Profiles!R284C1:R296C4</vt:lpstr>
      <vt:lpstr>https://mcvay-my.sharepoint.com/personal/david_mcvay_mcvayandassociates_com/Documents/Shared%20with%20Everyone/Trust%20Report.xlsm!2.%20Profiles!%5bTrust%20Report.xlsm%5d2.%20Profiles%20Chart%2024</vt:lpstr>
      <vt:lpstr>https://mcvay-my.sharepoint.com/personal/david_mcvay_mcvayandassociates_com/Documents/Shared%20with%20Everyone/Trust%20Report.xlsm!2.%20Profiles!%5bTrust%20Report.xlsm%5d2.%20Profiles%20Chart%2023</vt:lpstr>
      <vt:lpstr>https://mcvay-my.sharepoint.com/personal/david_mcvay_mcvayandassociates_com/Documents/Shared%20with%20Everyone/Trust%20Report.xlsm!2.%20Profiles!R301C1:R313C4</vt:lpstr>
      <vt:lpstr>https://mcvay-my.sharepoint.com/personal/david_mcvay_mcvayandassociates_com/Documents/Shared%20with%20Everyone/Trust%20Report.xlsm!2.%20Profiles!R318C1:R334C4</vt:lpstr>
      <vt:lpstr>https://mcvay-my.sharepoint.com/personal/david_mcvay_mcvayandassociates_com/Documents/Shared%20with%20Everyone/Trust%20Report.xlsm!2.%20Profiles!%5bTrust%20Report.xlsm%5d2.%20Profiles%20Chart%2052</vt:lpstr>
      <vt:lpstr>https://mcvay-my.sharepoint.com/personal/david_mcvay_mcvayandassociates_com/Documents/Shared%20with%20Everyone/Trust%20Report.xlsm!2.%20Profiles!%5bTrust%20Report.xlsm%5d2.%20Profiles%20Chart%2053</vt:lpstr>
      <vt:lpstr>https://mcvay-my.sharepoint.com/personal/david_mcvay_mcvayandassociates_com/Documents/Shared%20with%20Everyone/Trust%20Report.xlsm!2.%20Profiles!R335C1:R351C4</vt:lpstr>
      <vt:lpstr>https://mcvay-my.sharepoint.com/personal/david_mcvay_mcvayandassociates_com/Documents/Shared%20with%20Everyone/Trust%20Report.xlsm!2.%20Profiles!%5bTrust%20Report.xlsm%5d2.%20Profiles%20Chart%2054</vt:lpstr>
      <vt:lpstr>https://mcvay-my.sharepoint.com/personal/david_mcvay_mcvayandassociates_com/Documents/Shared%20with%20Everyone/Trust%20Report.xlsm!2.%20Profiles!%5bTrust%20Report.xlsm%5d2.%20Profiles%20Chart%2055</vt:lpstr>
      <vt:lpstr>https://mcvay-my.sharepoint.com/personal/david_mcvay_mcvayandassociates_com/Documents/Shared%20with%20Everyone/Trust%20Report.xlsm!2.%20Profiles!R352C1:R368C4</vt:lpstr>
      <vt:lpstr>https://mcvay-my.sharepoint.com/personal/david_mcvay_mcvayandassociates_com/Documents/Shared%20with%20Everyone/Trust%20Report.xlsm!2.%20Profiles!%5bTrust%20Report.xlsm%5d2.%20Profiles%20Chart%2056</vt:lpstr>
      <vt:lpstr>https://mcvay-my.sharepoint.com/personal/david_mcvay_mcvayandassociates_com/Documents/Shared%20with%20Everyone/Trust%20Report.xlsm!2.%20Profiles!%5bTrust%20Report.xlsm%5d2.%20Profiles%20Chart%2057</vt:lpstr>
      <vt:lpstr>https://mcvay-my.sharepoint.com/personal/david_mcvay_mcvayandassociates_com/Documents/Shared%20with%20Everyone/Trust%20Report.xlsm!2.%20Profiles!R369C1:R385C4</vt:lpstr>
      <vt:lpstr>https://mcvay-my.sharepoint.com/personal/david_mcvay_mcvayandassociates_com/Documents/Shared%20with%20Everyone/Trust%20Report.xlsm!2.%20Profiles!%5bTrust%20Report.xlsm%5d2.%20Profiles%20Chart%2058</vt:lpstr>
      <vt:lpstr>https://mcvay-my.sharepoint.com/personal/david_mcvay_mcvayandassociates_com/Documents/Shared%20with%20Everyone/Trust%20Report.xlsm!2.%20Profiles!%5bTrust%20Report.xlsm%5d2.%20Profiles%20Chart%2059</vt:lpstr>
      <vt:lpstr>https://mcvay-my.sharepoint.com/personal/david_mcvay_mcvayandassociates_com/Documents/Shared%20with%20Everyone/Trust%20Report.xlsm!2.%20Profiles!R386C1:R402C4</vt:lpstr>
      <vt:lpstr>https://mcvay-my.sharepoint.com/personal/david_mcvay_mcvayandassociates_com/Documents/Shared%20with%20Everyone/Trust%20Report.xlsm!2.%20Profiles!%5bTrust%20Report.xlsm%5d2.%20Profiles%20Chart%2060</vt:lpstr>
      <vt:lpstr>https://mcvay-my.sharepoint.com/personal/david_mcvay_mcvayandassociates_com/Documents/Shared%20with%20Everyone/Trust%20Report.xlsm!2.%20Profiles!%5bTrust%20Report.xlsm%5d2.%20Profiles%20Chart%2061</vt:lpstr>
      <vt:lpstr>https://mcvay-my.sharepoint.com/personal/david_mcvay_mcvayandassociates_com/Documents/Shared%20with%20Everyone/Trust%20Report.xlsm!2.%20Profiles!R403C1:R415C4</vt:lpstr>
      <vt:lpstr>https://mcvay-my.sharepoint.com/personal/david_mcvay_mcvayandassociates_com/Documents/Shared%20with%20Everyone/Trust%20Report.xlsm!2.%20Profiles!%5bTrust%20Report.xlsm%5d2.%20Profiles%20Chart%2062</vt:lpstr>
      <vt:lpstr>https://mcvay-my.sharepoint.com/personal/david_mcvay_mcvayandassociates_com/Documents/Shared%20with%20Everyone/Trust%20Report.xlsm!2.%20Profiles!%5bTrust%20Report.xlsm%5d2.%20Profiles%20Chart%2063</vt:lpstr>
      <vt:lpstr>https://mcvay-my.sharepoint.com/personal/david_mcvay_mcvayandassociates_com/Documents/Shared%20with%20Everyone/Trust%20Report.xlsm!2.%20Profiles!R420C1:R436C4</vt:lpstr>
      <vt:lpstr>https://mcvay-my.sharepoint.com/personal/david_mcvay_mcvayandassociates_com/Documents/Shared%20with%20Everyone/Trust%20Report.xlsm!2.%20Profiles!%5bTrust%20Report.xlsm%5d2.%20Profiles%20Chart%2064</vt:lpstr>
      <vt:lpstr>https://mcvay-my.sharepoint.com/personal/david_mcvay_mcvayandassociates_com/Documents/Shared%20with%20Everyone/Trust%20Report.xlsm!2.%20Profiles!%5bTrust%20Report.xlsm%5d2.%20Profiles%20Chart%2065</vt:lpstr>
      <vt:lpstr>https://mcvay-my.sharepoint.com/personal/david_mcvay_mcvayandassociates_com/Documents/Shared%20with%20Everyone/Trust%20Report.xlsm!2.%20Profiles!R437C1:R449C4</vt:lpstr>
      <vt:lpstr>https://mcvay-my.sharepoint.com/personal/david_mcvay_mcvayandassociates_com/Documents/Shared%20with%20Everyone/Trust%20Report.xlsm!2.%20Profiles!%5bTrust%20Report.xlsm%5d2.%20Profiles%20Chart%2068</vt:lpstr>
      <vt:lpstr>https://mcvay-my.sharepoint.com/personal/david_mcvay_mcvayandassociates_com/Documents/Shared%20with%20Everyone/Trust%20Report.xlsm!2.%20Profiles!%5bTrust%20Report.xlsm%5d2.%20Profiles%20Chart%2069</vt:lpstr>
      <vt:lpstr>https://mcvay-my.sharepoint.com/personal/david_mcvay_mcvayandassociates_com/Documents/Shared%20with%20Everyone/Trust%20Report.xlsm!2.%20Profiles!%5bTrust%20Report.xlsm%5d2.%20Profiles%20Chart%2071</vt:lpstr>
      <vt:lpstr>https://mcvay-my.sharepoint.com/personal/david_mcvay_mcvayandassociates_com/Documents/Shared%20with%20Everyone/Trust%20Report.xlsm!2.%20Profiles!%5bTrust%20Report.xlsm%5d2.%20Profiles%20Chart%2070</vt:lpstr>
      <vt:lpstr>https://mcvay-my.sharepoint.com/personal/david_mcvay_mcvayandassociates_com/Documents/Shared%20with%20Everyone/Trust%20Report.xlsm!2.%20Profiles!R454C1:R466C4</vt:lpstr>
      <vt:lpstr>https://mcvay-my.sharepoint.com/personal/david_mcvay_mcvayandassociates_com/Documents/Shared%20with%20Everyone/Trust%20Report.xlsm!2.%20Profiles!R471C1:R483C4</vt:lpstr>
      <vt:lpstr>https://mcvay-my.sharepoint.com/personal/david_mcvay_mcvayandassociates_com/Documents/Shared%20with%20Everyone/Trust%20Report.xlsm!2.%20Profiles!%5bTrust%20Report.xlsm%5d2.%20Profiles%20Chart%2073</vt:lpstr>
      <vt:lpstr>https://mcvay-my.sharepoint.com/personal/david_mcvay_mcvayandassociates_com/Documents/Shared%20with%20Everyone/Trust%20Report.xlsm!2.%20Profiles!%5bTrust%20Report.xlsm%5d2.%20Profiles%20Chart%2072</vt:lpstr>
      <vt:lpstr>https://mcvay-my.sharepoint.com/personal/david_mcvay_mcvayandassociates_com/Documents/Shared%20with%20Everyone/Trust%20Report.xlsm!2.%20Profiles!R488C1:R500C4</vt:lpstr>
      <vt:lpstr>https://mcvay-my.sharepoint.com/personal/david_mcvay_mcvayandassociates_com/Documents/Shared%20with%20Everyone/Trust%20Report.xlsm!2.%20Profiles!%5bTrust%20Report.xlsm%5d2.%20Profiles%20Chart%2075</vt:lpstr>
      <vt:lpstr>https://mcvay-my.sharepoint.com/personal/david_mcvay_mcvayandassociates_com/Documents/Shared%20with%20Everyone/Trust%20Report.xlsm!2.%20Profiles!%5bTrust%20Report.xlsm%5d2.%20Profiles%20Chart%2074</vt:lpstr>
      <vt:lpstr>https://mcvay-my.sharepoint.com/personal/david_mcvay_mcvayandassociates_com/Documents/Shared%20with%20Everyone/Trust%20Report.xlsm!2.%20Profiles!R505C1:R517C4</vt:lpstr>
      <vt:lpstr>https://mcvay-my.sharepoint.com/personal/david_mcvay_mcvayandassociates_com/Documents/Shared%20with%20Everyone/Trust%20Report.xlsm!2.%20Profiles!%5bTrust%20Report.xlsm%5d2.%20Profiles%20Chart%2076</vt:lpstr>
      <vt:lpstr>https://mcvay-my.sharepoint.com/personal/david_mcvay_mcvayandassociates_com/Documents/Shared%20with%20Everyone/Trust%20Report.xlsm!2.%20Profiles!%5bTrust%20Report.xlsm%5d2.%20Profiles%20Chart%2077</vt:lpstr>
      <vt:lpstr>https://mcvay-my.sharepoint.com/personal/david_mcvay_mcvayandassociates_com/Documents/Shared%20with%20Everyone/Trust%20Report.xlsm!2.%20Profiles!R539C1:R551C4</vt:lpstr>
      <vt:lpstr>https://mcvay-my.sharepoint.com/personal/david_mcvay_mcvayandassociates_com/Documents/Shared%20with%20Everyone/Trust%20Report.xlsm!2.%20Profiles!%5bTrust%20Report.xlsm%5d2.%20Profiles%20Chart%2081</vt:lpstr>
      <vt:lpstr>https://mcvay-my.sharepoint.com/personal/david_mcvay_mcvayandassociates_com/Documents/Shared%20with%20Everyone/Trust%20Report.xlsm!2.%20Profiles!%5bTrust%20Report.xlsm%5d2.%20Profiles%20Chart%2080</vt:lpstr>
      <vt:lpstr>https://mcvay-my.sharepoint.com/personal/david_mcvay_mcvayandassociates_com/Documents/Shared%20with%20Everyone/Trust%20Report.xlsm!2.%20Profiles!R556C1:R572C4</vt:lpstr>
      <vt:lpstr>https://mcvay-my.sharepoint.com/personal/david_mcvay_mcvayandassociates_com/Documents/Shared%20with%20Everyone/Trust%20Report.xlsm!2.%20Profiles!%5bTrust%20Report.xlsm%5d2.%20Profiles%20Chart%2040</vt:lpstr>
      <vt:lpstr>https://mcvay-my.sharepoint.com/personal/david_mcvay_mcvayandassociates_com/Documents/Shared%20with%20Everyone/Trust%20Report.xlsm!2.%20Profiles!%5bTrust%20Report.xlsm%5d2.%20Profiles%20Chart%2041</vt:lpstr>
      <vt:lpstr>https://mcvay-my.sharepoint.com/personal/david_mcvay_mcvayandassociates_com/Documents/Shared%20with%20Everyone/Trust%20Report.xlsm!2.%20Profiles!R573C1:R589C4</vt:lpstr>
      <vt:lpstr>https://mcvay-my.sharepoint.com/personal/david_mcvay_mcvayandassociates_com/Documents/Shared%20with%20Everyone/Trust%20Report.xlsm!2.%20Profiles!%5bTrust%20Report.xlsm%5d2.%20Profiles%20Chart%2083</vt:lpstr>
      <vt:lpstr>https://mcvay-my.sharepoint.com/personal/david_mcvay_mcvayandassociates_com/Documents/Shared%20with%20Everyone/Trust%20Report.xlsm!2.%20Profiles!%5bTrust%20Report.xlsm%5d2.%20Profiles%20Chart%2042</vt:lpstr>
      <vt:lpstr>https://mcvay-my.sharepoint.com/personal/david_mcvay_mcvayandassociates_com/Documents/Shared%20with%20Everyone/Trust%20Report.xlsm!2.%20Profiles!R590C1:R606C4</vt:lpstr>
      <vt:lpstr>https://mcvay-my.sharepoint.com/personal/david_mcvay_mcvayandassociates_com/Documents/Shared%20with%20Everyone/Trust%20Report.xlsm!2.%20Profiles!%5bTrust%20Report.xlsm%5d2.%20Profiles%20Chart%2045</vt:lpstr>
      <vt:lpstr>https://mcvay-my.sharepoint.com/personal/david_mcvay_mcvayandassociates_com/Documents/Shared%20with%20Everyone/Trust%20Report.xlsm!2.%20Profiles!%5bTrust%20Report.xlsm%5d2.%20Profiles%20Chart%2044</vt:lpstr>
      <vt:lpstr>https://mcvay-my.sharepoint.com/personal/david_mcvay_mcvayandassociates_com/Documents/Shared%20with%20Everyone/Trust%20Report.xlsm!2.%20Profiles!R607C1:R623C4</vt:lpstr>
      <vt:lpstr>https://mcvay-my.sharepoint.com/personal/david_mcvay_mcvayandassociates_com/Documents/Shared%20with%20Everyone/Trust%20Report.xlsm!2.%20Profiles!%5bTrust%20Report.xlsm%5d2.%20Profiles%20Chart%2047</vt:lpstr>
      <vt:lpstr>https://mcvay-my.sharepoint.com/personal/david_mcvay_mcvayandassociates_com/Documents/Shared%20with%20Everyone/Trust%20Report.xlsm!2.%20Profiles!%5bTrust%20Report.xlsm%5d2.%20Profiles%20Chart%2046</vt:lpstr>
      <vt:lpstr>https://mcvay-my.sharepoint.com/personal/david_mcvay_mcvayandassociates_com/Documents/Shared%20with%20Everyone/Trust%20Report.xlsm!2.%20Profiles!R624C1:R640C4</vt:lpstr>
      <vt:lpstr>https://mcvay-my.sharepoint.com/personal/david_mcvay_mcvayandassociates_com/Documents/Shared%20with%20Everyone/Trust%20Report.xlsm!2.%20Profiles!%5bTrust%20Report.xlsm%5d2.%20Profiles%20Chart%2049</vt:lpstr>
      <vt:lpstr>https://mcvay-my.sharepoint.com/personal/david_mcvay_mcvayandassociates_com/Documents/Shared%20with%20Everyone/Trust%20Report.xlsm!2.%20Profiles!%5bTrust%20Report.xlsm%5d2.%20Profiles%20Chart%2048</vt:lpstr>
      <vt:lpstr>https://mcvay-my.sharepoint.com/personal/david_mcvay_mcvayandassociates_com/Documents/Shared%20with%20Everyone/Trust%20Report.xlsm!2.%20Profiles!R641C1:R657C4</vt:lpstr>
      <vt:lpstr>https://mcvay-my.sharepoint.com/personal/david_mcvay_mcvayandassociates_com/Documents/Shared%20with%20Everyone/Trust%20Report.xlsm!2.%20Profiles!%5bTrust%20Report.xlsm%5d2.%20Profiles%20Chart%2051</vt:lpstr>
      <vt:lpstr>https://mcvay-my.sharepoint.com/personal/david_mcvay_mcvayandassociates_com/Documents/Shared%20with%20Everyone/Trust%20Report.xlsm!2.%20Profiles!%5bTrust%20Report.xlsm%5d2.%20Profiles%20Chart%2050</vt:lpstr>
      <vt:lpstr>  Trusts in Canada</vt:lpstr>
      <vt:lpstr>Table of Contents</vt:lpstr>
      <vt:lpstr>Trust Overview</vt:lpstr>
      <vt:lpstr>Total Trust Overview</vt:lpstr>
      <vt:lpstr>Trusts by Sector</vt:lpstr>
      <vt:lpstr>Total Revenue by Sector</vt:lpstr>
      <vt:lpstr>Investment Management and Custody Services Revenue by Sector</vt:lpstr>
      <vt:lpstr>Investment Management and Custody Services Trusts </vt:lpstr>
      <vt:lpstr>Investment Management and Custody Services Trusts - Banks</vt:lpstr>
      <vt:lpstr>Institutional Trusts</vt:lpstr>
      <vt:lpstr>Institutional Trusts</vt:lpstr>
      <vt:lpstr>RBC Investor Services Trust</vt:lpstr>
      <vt:lpstr>State Street Trust Company</vt:lpstr>
      <vt:lpstr>CIBC Mellon Trust</vt:lpstr>
      <vt:lpstr>Computershare Trust Company</vt:lpstr>
      <vt:lpstr>TSX Trust</vt:lpstr>
      <vt:lpstr>BNY Mellon</vt:lpstr>
      <vt:lpstr>Bank Owned Trusts</vt:lpstr>
      <vt:lpstr>Bank Owned Trusts – IMAC Revenues</vt:lpstr>
      <vt:lpstr>Includes: Bank of Nova Scotia Trust MD Private Trust Montreal Trust National Trust</vt:lpstr>
      <vt:lpstr>Desjardins Trust</vt:lpstr>
      <vt:lpstr>BMO Trust Company</vt:lpstr>
      <vt:lpstr>RBC Royal Trust:  The Royal Trust Company and The Royal Trust Corporation of Canada</vt:lpstr>
      <vt:lpstr>Canada Trust Company</vt:lpstr>
      <vt:lpstr>CIBC Trust Corporation</vt:lpstr>
      <vt:lpstr>Natcan Trust</vt:lpstr>
      <vt:lpstr>Canadian Western Trust Company</vt:lpstr>
      <vt:lpstr>HSBC Trust Canada</vt:lpstr>
      <vt:lpstr>Includes: B2B Trust Laurentian Trust LBC Trust</vt:lpstr>
      <vt:lpstr>PowerPoint Presentation</vt:lpstr>
      <vt:lpstr>Insurance Owned Trusts</vt:lpstr>
      <vt:lpstr>Insurance Owned Trusts – Total Revenues</vt:lpstr>
      <vt:lpstr>Sun Life Financial Trust</vt:lpstr>
      <vt:lpstr>Manulife Trust Company</vt:lpstr>
      <vt:lpstr>Industrial Alliance Trust</vt:lpstr>
      <vt:lpstr>Mutual Fund Company Trusts</vt:lpstr>
      <vt:lpstr>Mutual Fund Trusts – Total Revenues</vt:lpstr>
      <vt:lpstr>Fiduciary Trust</vt:lpstr>
      <vt:lpstr>Investor Group Trust</vt:lpstr>
      <vt:lpstr>Niche Private Client Trusts</vt:lpstr>
      <vt:lpstr>Niche Private Client Trusts – Total Revenues</vt:lpstr>
      <vt:lpstr>Northern Trust</vt:lpstr>
      <vt:lpstr>Cidel Trust</vt:lpstr>
      <vt:lpstr>Legacy Private Trust</vt:lpstr>
      <vt:lpstr>Supplier Trusts</vt:lpstr>
      <vt:lpstr>Supplier Trusts</vt:lpstr>
      <vt:lpstr>Concentra Trust</vt:lpstr>
      <vt:lpstr>Central 1 Trust</vt:lpstr>
      <vt:lpstr>Retail Banking Trusts</vt:lpstr>
      <vt:lpstr>Retail Banking Trusts</vt:lpstr>
      <vt:lpstr>Includes: Home Trust Home Bank</vt:lpstr>
      <vt:lpstr>Peoples Trust</vt:lpstr>
      <vt:lpstr>Community Trust</vt:lpstr>
      <vt:lpstr>The Effort Trust Company</vt:lpstr>
      <vt:lpstr>Peace Hills Trust</vt:lpstr>
    </vt:vector>
  </TitlesOfParts>
  <Manager/>
  <Company>McVay and Associates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Market Share</dc:title>
  <dc:subject/>
  <dc:creator>David McVay</dc:creator>
  <cp:keywords/>
  <dc:description/>
  <cp:lastModifiedBy>David McVay</cp:lastModifiedBy>
  <cp:revision>2424</cp:revision>
  <cp:lastPrinted>2022-10-03T18:59:08Z</cp:lastPrinted>
  <dcterms:created xsi:type="dcterms:W3CDTF">2002-05-29T17:14:36Z</dcterms:created>
  <dcterms:modified xsi:type="dcterms:W3CDTF">2023-10-05T19:47:04Z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0x010100AF73BCE5DE1E01499E90A7AB64703B8B</vt:lpwstr>
  </property>
  <property fmtid="{D5CDD505-2E9C-101B-9397-08002B2CF9AE}" pid="3" name="IsMyDocuments">
    <vt:bool>true</vt:bool>
  </property>
</Properties>
</file>