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56" r:id="rId3"/>
    <p:sldId id="259" r:id="rId4"/>
    <p:sldId id="257" r:id="rId5"/>
    <p:sldId id="258" r:id="rId6"/>
    <p:sldId id="260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3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63AE3-0413-40BC-9952-5394949972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6A9D14-E921-43A0-8DCB-D6E583AB0B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CA8FE3-8EBD-4ADC-8991-F481F262C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0FC5E-2B14-4702-A2BD-C7A63C2E3B9D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138EAF-805E-4D34-816B-AC9741CA6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D1E9B2-4267-40C1-A2FE-CA07B839C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AC7F3-E66A-4280-BD40-B91BDFF402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5283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FC552-F802-4977-8BC1-BA0D4C1B1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5B61CE-90BC-4923-8008-F3B47FE306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5869DA-BA52-414A-9079-D78666F48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0FC5E-2B14-4702-A2BD-C7A63C2E3B9D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EB7781-6A40-4B80-B791-444AC513F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9A70F0-C9D1-462B-B9E9-457340644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AC7F3-E66A-4280-BD40-B91BDFF402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139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72BA23-EAAF-4635-A5B9-FF56E7BA13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50BC16-4277-4308-8CFB-F9F0681C78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B00D56-B2E6-4B37-83E6-8D3C1C714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0FC5E-2B14-4702-A2BD-C7A63C2E3B9D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E435D7-90C5-40B1-9BB7-8E64E104F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BF1977-427C-4DF8-836F-68EAF6587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AC7F3-E66A-4280-BD40-B91BDFF402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490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1959D-17E4-4155-9011-338F9FDFD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FF149-F596-4789-901C-CF1391E65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AEB11-0D1C-4E98-8084-D82C31F86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0FC5E-2B14-4702-A2BD-C7A63C2E3B9D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79D18A-4C2B-4FF4-813F-8E548B577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DC7E80-0308-4700-8E25-15BD1D220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AC7F3-E66A-4280-BD40-B91BDFF402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318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44219-D9F3-415B-9A5D-5156D25D0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E09CB7-82A2-4CE0-8D6F-B380251969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700C8D-070C-45E1-9453-212B5175B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0FC5E-2B14-4702-A2BD-C7A63C2E3B9D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A1D082-CEFD-4188-BA87-650872C45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606570-CD0E-499E-8903-DD799FF51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AC7F3-E66A-4280-BD40-B91BDFF402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169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74665-0FBB-45C8-92FF-F456B3012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F7E381-D8AF-4990-A406-3C36BE7418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B87B95-3B3C-442A-836F-B6B0C356E8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BF6CAE-ABD4-4A96-909A-C9D79CC95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0FC5E-2B14-4702-A2BD-C7A63C2E3B9D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98AA5D-197A-408B-A888-F9D1323E5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DC259E-0215-4CB9-8658-D6A83A40C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AC7F3-E66A-4280-BD40-B91BDFF402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321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2F77E-4B9F-4115-A665-A956233B7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76A363-EA6F-4888-8D43-5F1A90A895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E415F3-7DF6-456B-A816-4FE50A7B8F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533ED0-E5E7-4D5E-A7FF-5D9C0A33FA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2A50AC-8D45-404B-B0D4-A04F37773D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94487C-62A9-45A0-9577-C9BAAA1B4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0FC5E-2B14-4702-A2BD-C7A63C2E3B9D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2EAA70-A7BB-4F86-92E4-262CA4195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506545-0D77-4CA1-B598-240BA3A1D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AC7F3-E66A-4280-BD40-B91BDFF402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563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31681-F8AE-4E0C-8C1B-0B5A0E3F8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1627D9-54DF-42B1-8787-CB18ED2AA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0FC5E-2B14-4702-A2BD-C7A63C2E3B9D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42529A-87D4-4AEC-A49F-FB2E9C168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9AABEC-AF84-49DE-810F-C6DC14CFC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AC7F3-E66A-4280-BD40-B91BDFF402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938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3CA94E-A826-4A67-B412-FC8B3AA5F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0FC5E-2B14-4702-A2BD-C7A63C2E3B9D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CCB205-E49D-4E31-9A2E-14C36C4BA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B1AD98-1B2C-44B1-A175-C3369CC8D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AC7F3-E66A-4280-BD40-B91BDFF402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0699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60F0E-A916-4D15-9BE8-AEC61F1F3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0329B9-2459-472E-827B-E45161265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0BBE93-B3ED-4DD8-92FE-1F7BCC310B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ADBBC9-63E4-423D-B7A8-02A357A26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0FC5E-2B14-4702-A2BD-C7A63C2E3B9D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06B748-DD6E-47D7-875E-1CAC65C07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F1CF8D-2B33-4988-A40E-158AACCAE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AC7F3-E66A-4280-BD40-B91BDFF402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602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8D271-5E91-46A0-BCA3-6E6D6688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4EF644-5B2B-42EF-BCDE-BB8FDAE98D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0BB943-0B42-4692-840A-6E8D673A5A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B74B2E-3E7A-45AA-A155-C05214795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0FC5E-2B14-4702-A2BD-C7A63C2E3B9D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83595D-6BD8-4EB8-985B-E72B1BFF0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E5A0D9-1087-4F67-8643-6D4D0BD68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AC7F3-E66A-4280-BD40-B91BDFF402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9501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59DFFC-EA64-428F-BAF3-63678AA56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2DC1F3-B86F-4212-A6CF-546B1D0C05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5C0334-49B7-4796-AD11-EEBDE18850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0FC5E-2B14-4702-A2BD-C7A63C2E3B9D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8D18C9-83DA-43EB-A3D6-C5098C7FA3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82A-1EBD-47A8-80A2-F1F36B0BA1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AC7F3-E66A-4280-BD40-B91BDFF402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291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microsoft.com/office/2007/relationships/hdphoto" Target="../media/hdphoto1.wdp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CAC96194-AC96-4CEB-84CA-1F648C2B5E4C}"/>
              </a:ext>
            </a:extLst>
          </p:cNvPr>
          <p:cNvSpPr/>
          <p:nvPr/>
        </p:nvSpPr>
        <p:spPr>
          <a:xfrm flipH="1">
            <a:off x="7840824" y="0"/>
            <a:ext cx="2827176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6753A71-21C7-468A-B3DA-B20B63DD3796}"/>
              </a:ext>
            </a:extLst>
          </p:cNvPr>
          <p:cNvSpPr/>
          <p:nvPr/>
        </p:nvSpPr>
        <p:spPr>
          <a:xfrm>
            <a:off x="2494978" y="736219"/>
            <a:ext cx="4544485" cy="3282363"/>
          </a:xfrm>
          <a:custGeom>
            <a:avLst/>
            <a:gdLst>
              <a:gd name="connsiteX0" fmla="*/ 559243 w 4544485"/>
              <a:gd name="connsiteY0" fmla="*/ 2222031 h 3282363"/>
              <a:gd name="connsiteX1" fmla="*/ 344639 w 4544485"/>
              <a:gd name="connsiteY1" fmla="*/ 2072741 h 3282363"/>
              <a:gd name="connsiteX2" fmla="*/ 55390 w 4544485"/>
              <a:gd name="connsiteY2" fmla="*/ 1848806 h 3282363"/>
              <a:gd name="connsiteX3" fmla="*/ 64721 w 4544485"/>
              <a:gd name="connsiteY3" fmla="*/ 1391606 h 3282363"/>
              <a:gd name="connsiteX4" fmla="*/ 717864 w 4544485"/>
              <a:gd name="connsiteY4" fmla="*/ 747794 h 3282363"/>
              <a:gd name="connsiteX5" fmla="*/ 1809545 w 4544485"/>
              <a:gd name="connsiteY5" fmla="*/ 206618 h 3282363"/>
              <a:gd name="connsiteX6" fmla="*/ 3041186 w 4544485"/>
              <a:gd name="connsiteY6" fmla="*/ 1345 h 3282363"/>
              <a:gd name="connsiteX7" fmla="*/ 4132868 w 4544485"/>
              <a:gd name="connsiteY7" fmla="*/ 131973 h 3282363"/>
              <a:gd name="connsiteX8" fmla="*/ 4431448 w 4544485"/>
              <a:gd name="connsiteY8" fmla="*/ 402561 h 3282363"/>
              <a:gd name="connsiteX9" fmla="*/ 4543415 w 4544485"/>
              <a:gd name="connsiteY9" fmla="*/ 589173 h 3282363"/>
              <a:gd name="connsiteX10" fmla="*/ 4375464 w 4544485"/>
              <a:gd name="connsiteY10" fmla="*/ 1149010 h 3282363"/>
              <a:gd name="connsiteX11" fmla="*/ 3237129 w 4544485"/>
              <a:gd name="connsiteY11" fmla="*/ 2417973 h 3282363"/>
              <a:gd name="connsiteX12" fmla="*/ 1753562 w 4544485"/>
              <a:gd name="connsiteY12" fmla="*/ 3099108 h 3282363"/>
              <a:gd name="connsiteX13" fmla="*/ 904476 w 4544485"/>
              <a:gd name="connsiteY13" fmla="*/ 3276390 h 3282363"/>
              <a:gd name="connsiteX14" fmla="*/ 344639 w 4544485"/>
              <a:gd name="connsiteY14" fmla="*/ 3220406 h 3282363"/>
              <a:gd name="connsiteX15" fmla="*/ 167358 w 4544485"/>
              <a:gd name="connsiteY15" fmla="*/ 3024463 h 3282363"/>
              <a:gd name="connsiteX16" fmla="*/ 269994 w 4544485"/>
              <a:gd name="connsiteY16" fmla="*/ 2716553 h 3282363"/>
              <a:gd name="connsiteX17" fmla="*/ 540582 w 4544485"/>
              <a:gd name="connsiteY17" fmla="*/ 2343329 h 3282363"/>
              <a:gd name="connsiteX18" fmla="*/ 559243 w 4544485"/>
              <a:gd name="connsiteY18" fmla="*/ 2222031 h 3282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544485" h="3282363">
                <a:moveTo>
                  <a:pt x="559243" y="2222031"/>
                </a:moveTo>
                <a:cubicBezTo>
                  <a:pt x="526586" y="2176933"/>
                  <a:pt x="428614" y="2134945"/>
                  <a:pt x="344639" y="2072741"/>
                </a:cubicBezTo>
                <a:cubicBezTo>
                  <a:pt x="260664" y="2010537"/>
                  <a:pt x="102043" y="1962328"/>
                  <a:pt x="55390" y="1848806"/>
                </a:cubicBezTo>
                <a:cubicBezTo>
                  <a:pt x="8737" y="1735284"/>
                  <a:pt x="-45691" y="1575108"/>
                  <a:pt x="64721" y="1391606"/>
                </a:cubicBezTo>
                <a:cubicBezTo>
                  <a:pt x="175133" y="1208104"/>
                  <a:pt x="427060" y="945292"/>
                  <a:pt x="717864" y="747794"/>
                </a:cubicBezTo>
                <a:cubicBezTo>
                  <a:pt x="1008668" y="550296"/>
                  <a:pt x="1422325" y="331026"/>
                  <a:pt x="1809545" y="206618"/>
                </a:cubicBezTo>
                <a:cubicBezTo>
                  <a:pt x="2196765" y="82210"/>
                  <a:pt x="2653966" y="13786"/>
                  <a:pt x="3041186" y="1345"/>
                </a:cubicBezTo>
                <a:cubicBezTo>
                  <a:pt x="3428406" y="-11096"/>
                  <a:pt x="3901158" y="65104"/>
                  <a:pt x="4132868" y="131973"/>
                </a:cubicBezTo>
                <a:cubicBezTo>
                  <a:pt x="4364578" y="198842"/>
                  <a:pt x="4363024" y="326361"/>
                  <a:pt x="4431448" y="402561"/>
                </a:cubicBezTo>
                <a:cubicBezTo>
                  <a:pt x="4499872" y="478761"/>
                  <a:pt x="4552746" y="464765"/>
                  <a:pt x="4543415" y="589173"/>
                </a:cubicBezTo>
                <a:cubicBezTo>
                  <a:pt x="4534084" y="713581"/>
                  <a:pt x="4593178" y="844210"/>
                  <a:pt x="4375464" y="1149010"/>
                </a:cubicBezTo>
                <a:cubicBezTo>
                  <a:pt x="4157750" y="1453810"/>
                  <a:pt x="3674113" y="2092957"/>
                  <a:pt x="3237129" y="2417973"/>
                </a:cubicBezTo>
                <a:cubicBezTo>
                  <a:pt x="2800145" y="2742989"/>
                  <a:pt x="2142338" y="2956039"/>
                  <a:pt x="1753562" y="3099108"/>
                </a:cubicBezTo>
                <a:cubicBezTo>
                  <a:pt x="1364787" y="3242178"/>
                  <a:pt x="1139296" y="3256174"/>
                  <a:pt x="904476" y="3276390"/>
                </a:cubicBezTo>
                <a:cubicBezTo>
                  <a:pt x="669656" y="3296606"/>
                  <a:pt x="467492" y="3262394"/>
                  <a:pt x="344639" y="3220406"/>
                </a:cubicBezTo>
                <a:cubicBezTo>
                  <a:pt x="221786" y="3178418"/>
                  <a:pt x="179799" y="3108438"/>
                  <a:pt x="167358" y="3024463"/>
                </a:cubicBezTo>
                <a:cubicBezTo>
                  <a:pt x="154917" y="2940488"/>
                  <a:pt x="207790" y="2830075"/>
                  <a:pt x="269994" y="2716553"/>
                </a:cubicBezTo>
                <a:cubicBezTo>
                  <a:pt x="332198" y="2603031"/>
                  <a:pt x="495484" y="2422639"/>
                  <a:pt x="540582" y="2343329"/>
                </a:cubicBezTo>
                <a:cubicBezTo>
                  <a:pt x="585680" y="2264019"/>
                  <a:pt x="591900" y="2267129"/>
                  <a:pt x="559243" y="2222031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E2C8FA7-ED41-4BBA-A3F3-0CC74C70C466}"/>
              </a:ext>
            </a:extLst>
          </p:cNvPr>
          <p:cNvSpPr/>
          <p:nvPr/>
        </p:nvSpPr>
        <p:spPr>
          <a:xfrm>
            <a:off x="1671015" y="139960"/>
            <a:ext cx="711649" cy="711669"/>
          </a:xfrm>
          <a:custGeom>
            <a:avLst/>
            <a:gdLst>
              <a:gd name="connsiteX0" fmla="*/ 711402 w 711649"/>
              <a:gd name="connsiteY0" fmla="*/ 336346 h 711669"/>
              <a:gd name="connsiteX1" fmla="*/ 646087 w 711649"/>
              <a:gd name="connsiteY1" fmla="*/ 588273 h 711669"/>
              <a:gd name="connsiteX2" fmla="*/ 459475 w 711649"/>
              <a:gd name="connsiteY2" fmla="*/ 672248 h 711669"/>
              <a:gd name="connsiteX3" fmla="*/ 403491 w 711649"/>
              <a:gd name="connsiteY3" fmla="*/ 644256 h 711669"/>
              <a:gd name="connsiteX4" fmla="*/ 319516 w 711649"/>
              <a:gd name="connsiteY4" fmla="*/ 690909 h 711669"/>
              <a:gd name="connsiteX5" fmla="*/ 244871 w 711649"/>
              <a:gd name="connsiteY5" fmla="*/ 709571 h 711669"/>
              <a:gd name="connsiteX6" fmla="*/ 254202 w 711649"/>
              <a:gd name="connsiteY6" fmla="*/ 644256 h 711669"/>
              <a:gd name="connsiteX7" fmla="*/ 319516 w 711649"/>
              <a:gd name="connsiteY7" fmla="*/ 420322 h 711669"/>
              <a:gd name="connsiteX8" fmla="*/ 235540 w 711649"/>
              <a:gd name="connsiteY8" fmla="*/ 252371 h 711669"/>
              <a:gd name="connsiteX9" fmla="*/ 123573 w 711649"/>
              <a:gd name="connsiteY9" fmla="*/ 121742 h 711669"/>
              <a:gd name="connsiteX10" fmla="*/ 2275 w 711649"/>
              <a:gd name="connsiteY10" fmla="*/ 444 h 711669"/>
              <a:gd name="connsiteX11" fmla="*/ 235540 w 711649"/>
              <a:gd name="connsiteY11" fmla="*/ 84420 h 711669"/>
              <a:gd name="connsiteX12" fmla="*/ 422153 w 711649"/>
              <a:gd name="connsiteY12" fmla="*/ 177726 h 711669"/>
              <a:gd name="connsiteX13" fmla="*/ 627426 w 711649"/>
              <a:gd name="connsiteY13" fmla="*/ 280362 h 711669"/>
              <a:gd name="connsiteX14" fmla="*/ 711402 w 711649"/>
              <a:gd name="connsiteY14" fmla="*/ 336346 h 711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11649" h="711669">
                <a:moveTo>
                  <a:pt x="711402" y="336346"/>
                </a:moveTo>
                <a:cubicBezTo>
                  <a:pt x="714512" y="387664"/>
                  <a:pt x="688075" y="532289"/>
                  <a:pt x="646087" y="588273"/>
                </a:cubicBezTo>
                <a:cubicBezTo>
                  <a:pt x="604099" y="644257"/>
                  <a:pt x="499908" y="662918"/>
                  <a:pt x="459475" y="672248"/>
                </a:cubicBezTo>
                <a:cubicBezTo>
                  <a:pt x="419042" y="681578"/>
                  <a:pt x="426817" y="641146"/>
                  <a:pt x="403491" y="644256"/>
                </a:cubicBezTo>
                <a:cubicBezTo>
                  <a:pt x="380165" y="647366"/>
                  <a:pt x="345953" y="680023"/>
                  <a:pt x="319516" y="690909"/>
                </a:cubicBezTo>
                <a:cubicBezTo>
                  <a:pt x="293079" y="701795"/>
                  <a:pt x="255757" y="717347"/>
                  <a:pt x="244871" y="709571"/>
                </a:cubicBezTo>
                <a:cubicBezTo>
                  <a:pt x="233985" y="701796"/>
                  <a:pt x="241761" y="692464"/>
                  <a:pt x="254202" y="644256"/>
                </a:cubicBezTo>
                <a:cubicBezTo>
                  <a:pt x="266643" y="596048"/>
                  <a:pt x="322626" y="485636"/>
                  <a:pt x="319516" y="420322"/>
                </a:cubicBezTo>
                <a:cubicBezTo>
                  <a:pt x="316406" y="355008"/>
                  <a:pt x="268197" y="302134"/>
                  <a:pt x="235540" y="252371"/>
                </a:cubicBezTo>
                <a:cubicBezTo>
                  <a:pt x="202883" y="202608"/>
                  <a:pt x="162450" y="163730"/>
                  <a:pt x="123573" y="121742"/>
                </a:cubicBezTo>
                <a:cubicBezTo>
                  <a:pt x="84695" y="79754"/>
                  <a:pt x="-16386" y="6664"/>
                  <a:pt x="2275" y="444"/>
                </a:cubicBezTo>
                <a:cubicBezTo>
                  <a:pt x="20936" y="-5776"/>
                  <a:pt x="165560" y="54873"/>
                  <a:pt x="235540" y="84420"/>
                </a:cubicBezTo>
                <a:cubicBezTo>
                  <a:pt x="305520" y="113967"/>
                  <a:pt x="422153" y="177726"/>
                  <a:pt x="422153" y="177726"/>
                </a:cubicBezTo>
                <a:cubicBezTo>
                  <a:pt x="487467" y="210383"/>
                  <a:pt x="580773" y="247705"/>
                  <a:pt x="627426" y="280362"/>
                </a:cubicBezTo>
                <a:cubicBezTo>
                  <a:pt x="674079" y="313019"/>
                  <a:pt x="708292" y="285028"/>
                  <a:pt x="711402" y="336346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A2FB78B8-D161-4DA0-8F38-40D199C8BCE0}"/>
              </a:ext>
            </a:extLst>
          </p:cNvPr>
          <p:cNvSpPr/>
          <p:nvPr/>
        </p:nvSpPr>
        <p:spPr>
          <a:xfrm>
            <a:off x="1864208" y="494835"/>
            <a:ext cx="664758" cy="1083787"/>
          </a:xfrm>
          <a:custGeom>
            <a:avLst/>
            <a:gdLst>
              <a:gd name="connsiteX0" fmla="*/ 518208 w 664758"/>
              <a:gd name="connsiteY0" fmla="*/ 132 h 1083787"/>
              <a:gd name="connsiteX1" fmla="*/ 639506 w 664758"/>
              <a:gd name="connsiteY1" fmla="*/ 168083 h 1083787"/>
              <a:gd name="connsiteX2" fmla="*/ 639506 w 664758"/>
              <a:gd name="connsiteY2" fmla="*/ 317373 h 1083787"/>
              <a:gd name="connsiteX3" fmla="*/ 658167 w 664758"/>
              <a:gd name="connsiteY3" fmla="*/ 475994 h 1083787"/>
              <a:gd name="connsiteX4" fmla="*/ 648836 w 664758"/>
              <a:gd name="connsiteY4" fmla="*/ 587961 h 1083787"/>
              <a:gd name="connsiteX5" fmla="*/ 490216 w 664758"/>
              <a:gd name="connsiteY5" fmla="*/ 886540 h 1083787"/>
              <a:gd name="connsiteX6" fmla="*/ 396910 w 664758"/>
              <a:gd name="connsiteY6" fmla="*/ 1082483 h 1083787"/>
              <a:gd name="connsiteX7" fmla="*/ 182306 w 664758"/>
              <a:gd name="connsiteY7" fmla="*/ 961185 h 1083787"/>
              <a:gd name="connsiteX8" fmla="*/ 14355 w 664758"/>
              <a:gd name="connsiteY8" fmla="*/ 755912 h 1083787"/>
              <a:gd name="connsiteX9" fmla="*/ 14355 w 664758"/>
              <a:gd name="connsiteY9" fmla="*/ 457332 h 1083787"/>
              <a:gd name="connsiteX10" fmla="*/ 61008 w 664758"/>
              <a:gd name="connsiteY10" fmla="*/ 364026 h 1083787"/>
              <a:gd name="connsiteX11" fmla="*/ 182306 w 664758"/>
              <a:gd name="connsiteY11" fmla="*/ 308043 h 1083787"/>
              <a:gd name="connsiteX12" fmla="*/ 340926 w 664758"/>
              <a:gd name="connsiteY12" fmla="*/ 289381 h 1083787"/>
              <a:gd name="connsiteX13" fmla="*/ 480885 w 664758"/>
              <a:gd name="connsiteY13" fmla="*/ 196075 h 1083787"/>
              <a:gd name="connsiteX14" fmla="*/ 518208 w 664758"/>
              <a:gd name="connsiteY14" fmla="*/ 132 h 1083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64758" h="1083787">
                <a:moveTo>
                  <a:pt x="518208" y="132"/>
                </a:moveTo>
                <a:cubicBezTo>
                  <a:pt x="544645" y="-4533"/>
                  <a:pt x="619290" y="115210"/>
                  <a:pt x="639506" y="168083"/>
                </a:cubicBezTo>
                <a:cubicBezTo>
                  <a:pt x="659722" y="220957"/>
                  <a:pt x="636396" y="266055"/>
                  <a:pt x="639506" y="317373"/>
                </a:cubicBezTo>
                <a:cubicBezTo>
                  <a:pt x="642616" y="368691"/>
                  <a:pt x="656612" y="430896"/>
                  <a:pt x="658167" y="475994"/>
                </a:cubicBezTo>
                <a:cubicBezTo>
                  <a:pt x="659722" y="521092"/>
                  <a:pt x="676828" y="519537"/>
                  <a:pt x="648836" y="587961"/>
                </a:cubicBezTo>
                <a:cubicBezTo>
                  <a:pt x="620844" y="656385"/>
                  <a:pt x="532204" y="804120"/>
                  <a:pt x="490216" y="886540"/>
                </a:cubicBezTo>
                <a:cubicBezTo>
                  <a:pt x="448228" y="968960"/>
                  <a:pt x="448228" y="1070042"/>
                  <a:pt x="396910" y="1082483"/>
                </a:cubicBezTo>
                <a:cubicBezTo>
                  <a:pt x="345592" y="1094924"/>
                  <a:pt x="246065" y="1015614"/>
                  <a:pt x="182306" y="961185"/>
                </a:cubicBezTo>
                <a:cubicBezTo>
                  <a:pt x="118547" y="906757"/>
                  <a:pt x="42347" y="839887"/>
                  <a:pt x="14355" y="755912"/>
                </a:cubicBezTo>
                <a:cubicBezTo>
                  <a:pt x="-13637" y="671937"/>
                  <a:pt x="6580" y="522646"/>
                  <a:pt x="14355" y="457332"/>
                </a:cubicBezTo>
                <a:cubicBezTo>
                  <a:pt x="22130" y="392018"/>
                  <a:pt x="33016" y="388907"/>
                  <a:pt x="61008" y="364026"/>
                </a:cubicBezTo>
                <a:cubicBezTo>
                  <a:pt x="89000" y="339145"/>
                  <a:pt x="135653" y="320484"/>
                  <a:pt x="182306" y="308043"/>
                </a:cubicBezTo>
                <a:cubicBezTo>
                  <a:pt x="228959" y="295602"/>
                  <a:pt x="291163" y="308042"/>
                  <a:pt x="340926" y="289381"/>
                </a:cubicBezTo>
                <a:cubicBezTo>
                  <a:pt x="390689" y="270720"/>
                  <a:pt x="449783" y="242728"/>
                  <a:pt x="480885" y="196075"/>
                </a:cubicBezTo>
                <a:cubicBezTo>
                  <a:pt x="511987" y="149422"/>
                  <a:pt x="491771" y="4797"/>
                  <a:pt x="518208" y="132"/>
                </a:cubicBez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3660DA5-E575-45E1-9B40-71DFB59385E6}"/>
              </a:ext>
            </a:extLst>
          </p:cNvPr>
          <p:cNvSpPr/>
          <p:nvPr/>
        </p:nvSpPr>
        <p:spPr>
          <a:xfrm>
            <a:off x="2279352" y="1118353"/>
            <a:ext cx="574751" cy="847745"/>
          </a:xfrm>
          <a:custGeom>
            <a:avLst/>
            <a:gdLst>
              <a:gd name="connsiteX0" fmla="*/ 215032 w 574751"/>
              <a:gd name="connsiteY0" fmla="*/ 39088 h 847745"/>
              <a:gd name="connsiteX1" fmla="*/ 345661 w 574751"/>
              <a:gd name="connsiteY1" fmla="*/ 20427 h 847745"/>
              <a:gd name="connsiteX2" fmla="*/ 541603 w 574751"/>
              <a:gd name="connsiteY2" fmla="*/ 291014 h 847745"/>
              <a:gd name="connsiteX3" fmla="*/ 560265 w 574751"/>
              <a:gd name="connsiteY3" fmla="*/ 328337 h 847745"/>
              <a:gd name="connsiteX4" fmla="*/ 392314 w 574751"/>
              <a:gd name="connsiteY4" fmla="*/ 384320 h 847745"/>
              <a:gd name="connsiteX5" fmla="*/ 224363 w 574751"/>
              <a:gd name="connsiteY5" fmla="*/ 524280 h 847745"/>
              <a:gd name="connsiteX6" fmla="*/ 187040 w 574751"/>
              <a:gd name="connsiteY6" fmla="*/ 794867 h 847745"/>
              <a:gd name="connsiteX7" fmla="*/ 215032 w 574751"/>
              <a:gd name="connsiteY7" fmla="*/ 832190 h 847745"/>
              <a:gd name="connsiteX8" fmla="*/ 65742 w 574751"/>
              <a:gd name="connsiteY8" fmla="*/ 608255 h 847745"/>
              <a:gd name="connsiteX9" fmla="*/ 428 w 574751"/>
              <a:gd name="connsiteY9" fmla="*/ 430974 h 847745"/>
              <a:gd name="connsiteX10" fmla="*/ 93734 w 574751"/>
              <a:gd name="connsiteY10" fmla="*/ 197708 h 847745"/>
              <a:gd name="connsiteX11" fmla="*/ 215032 w 574751"/>
              <a:gd name="connsiteY11" fmla="*/ 39088 h 847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74751" h="847745">
                <a:moveTo>
                  <a:pt x="215032" y="39088"/>
                </a:moveTo>
                <a:cubicBezTo>
                  <a:pt x="257020" y="9541"/>
                  <a:pt x="291233" y="-21561"/>
                  <a:pt x="345661" y="20427"/>
                </a:cubicBezTo>
                <a:cubicBezTo>
                  <a:pt x="400090" y="62415"/>
                  <a:pt x="541603" y="291014"/>
                  <a:pt x="541603" y="291014"/>
                </a:cubicBezTo>
                <a:cubicBezTo>
                  <a:pt x="577370" y="342332"/>
                  <a:pt x="585147" y="312786"/>
                  <a:pt x="560265" y="328337"/>
                </a:cubicBezTo>
                <a:cubicBezTo>
                  <a:pt x="535383" y="343888"/>
                  <a:pt x="448298" y="351663"/>
                  <a:pt x="392314" y="384320"/>
                </a:cubicBezTo>
                <a:cubicBezTo>
                  <a:pt x="336330" y="416977"/>
                  <a:pt x="258575" y="455856"/>
                  <a:pt x="224363" y="524280"/>
                </a:cubicBezTo>
                <a:cubicBezTo>
                  <a:pt x="190151" y="592705"/>
                  <a:pt x="187040" y="794867"/>
                  <a:pt x="187040" y="794867"/>
                </a:cubicBezTo>
                <a:cubicBezTo>
                  <a:pt x="185485" y="846185"/>
                  <a:pt x="235248" y="863292"/>
                  <a:pt x="215032" y="832190"/>
                </a:cubicBezTo>
                <a:cubicBezTo>
                  <a:pt x="194816" y="801088"/>
                  <a:pt x="101509" y="675124"/>
                  <a:pt x="65742" y="608255"/>
                </a:cubicBezTo>
                <a:cubicBezTo>
                  <a:pt x="29975" y="541386"/>
                  <a:pt x="-4237" y="499399"/>
                  <a:pt x="428" y="430974"/>
                </a:cubicBezTo>
                <a:cubicBezTo>
                  <a:pt x="5093" y="362550"/>
                  <a:pt x="54857" y="261467"/>
                  <a:pt x="93734" y="197708"/>
                </a:cubicBezTo>
                <a:cubicBezTo>
                  <a:pt x="132611" y="133949"/>
                  <a:pt x="173044" y="68635"/>
                  <a:pt x="215032" y="39088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C4CA721D-7B80-4608-8CEE-AA2B25B915FC}"/>
              </a:ext>
            </a:extLst>
          </p:cNvPr>
          <p:cNvSpPr/>
          <p:nvPr/>
        </p:nvSpPr>
        <p:spPr>
          <a:xfrm>
            <a:off x="3977951" y="3863637"/>
            <a:ext cx="1005556" cy="1157030"/>
          </a:xfrm>
          <a:custGeom>
            <a:avLst/>
            <a:gdLst>
              <a:gd name="connsiteX0" fmla="*/ 0 w 1005556"/>
              <a:gd name="connsiteY0" fmla="*/ 74326 h 1157030"/>
              <a:gd name="connsiteX1" fmla="*/ 298580 w 1005556"/>
              <a:gd name="connsiteY1" fmla="*/ 37003 h 1157030"/>
              <a:gd name="connsiteX2" fmla="*/ 326571 w 1005556"/>
              <a:gd name="connsiteY2" fmla="*/ 27673 h 1157030"/>
              <a:gd name="connsiteX3" fmla="*/ 541176 w 1005556"/>
              <a:gd name="connsiteY3" fmla="*/ 419559 h 1157030"/>
              <a:gd name="connsiteX4" fmla="*/ 830425 w 1005556"/>
              <a:gd name="connsiteY4" fmla="*/ 895420 h 1157030"/>
              <a:gd name="connsiteX5" fmla="*/ 989045 w 1005556"/>
              <a:gd name="connsiteY5" fmla="*/ 1082032 h 1157030"/>
              <a:gd name="connsiteX6" fmla="*/ 989045 w 1005556"/>
              <a:gd name="connsiteY6" fmla="*/ 1138016 h 1157030"/>
              <a:gd name="connsiteX7" fmla="*/ 886408 w 1005556"/>
              <a:gd name="connsiteY7" fmla="*/ 1147346 h 1157030"/>
              <a:gd name="connsiteX8" fmla="*/ 746449 w 1005556"/>
              <a:gd name="connsiteY8" fmla="*/ 1007387 h 1157030"/>
              <a:gd name="connsiteX9" fmla="*/ 251927 w 1005556"/>
              <a:gd name="connsiteY9" fmla="*/ 391567 h 1157030"/>
              <a:gd name="connsiteX10" fmla="*/ 0 w 1005556"/>
              <a:gd name="connsiteY10" fmla="*/ 74326 h 1157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05556" h="1157030">
                <a:moveTo>
                  <a:pt x="0" y="74326"/>
                </a:moveTo>
                <a:lnTo>
                  <a:pt x="298580" y="37003"/>
                </a:lnTo>
                <a:cubicBezTo>
                  <a:pt x="353009" y="29227"/>
                  <a:pt x="286138" y="-36086"/>
                  <a:pt x="326571" y="27673"/>
                </a:cubicBezTo>
                <a:cubicBezTo>
                  <a:pt x="367004" y="91432"/>
                  <a:pt x="457200" y="274935"/>
                  <a:pt x="541176" y="419559"/>
                </a:cubicBezTo>
                <a:cubicBezTo>
                  <a:pt x="625152" y="564184"/>
                  <a:pt x="755780" y="785008"/>
                  <a:pt x="830425" y="895420"/>
                </a:cubicBezTo>
                <a:cubicBezTo>
                  <a:pt x="905070" y="1005832"/>
                  <a:pt x="962608" y="1041599"/>
                  <a:pt x="989045" y="1082032"/>
                </a:cubicBezTo>
                <a:cubicBezTo>
                  <a:pt x="1015482" y="1122465"/>
                  <a:pt x="1006151" y="1127130"/>
                  <a:pt x="989045" y="1138016"/>
                </a:cubicBezTo>
                <a:cubicBezTo>
                  <a:pt x="971939" y="1148902"/>
                  <a:pt x="926841" y="1169117"/>
                  <a:pt x="886408" y="1147346"/>
                </a:cubicBezTo>
                <a:cubicBezTo>
                  <a:pt x="845975" y="1125575"/>
                  <a:pt x="852196" y="1133350"/>
                  <a:pt x="746449" y="1007387"/>
                </a:cubicBezTo>
                <a:cubicBezTo>
                  <a:pt x="640702" y="881424"/>
                  <a:pt x="251927" y="391567"/>
                  <a:pt x="251927" y="391567"/>
                </a:cubicBezTo>
                <a:lnTo>
                  <a:pt x="0" y="74326"/>
                </a:lnTo>
                <a:close/>
              </a:path>
            </a:pathLst>
          </a:custGeom>
          <a:solidFill>
            <a:schemeClr val="accent5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4BD4795-9C12-4771-9E7E-42F02DBF8A86}"/>
              </a:ext>
            </a:extLst>
          </p:cNvPr>
          <p:cNvSpPr/>
          <p:nvPr/>
        </p:nvSpPr>
        <p:spPr>
          <a:xfrm rot="645087">
            <a:off x="4989589" y="967116"/>
            <a:ext cx="1009864" cy="52415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A243CBA-8C97-474D-9753-0B6C0AEE82A5}"/>
              </a:ext>
            </a:extLst>
          </p:cNvPr>
          <p:cNvSpPr/>
          <p:nvPr/>
        </p:nvSpPr>
        <p:spPr>
          <a:xfrm rot="19014004">
            <a:off x="5905268" y="1209198"/>
            <a:ext cx="931254" cy="784875"/>
          </a:xfrm>
          <a:custGeom>
            <a:avLst/>
            <a:gdLst>
              <a:gd name="connsiteX0" fmla="*/ 0 w 931254"/>
              <a:gd name="connsiteY0" fmla="*/ 392438 h 784875"/>
              <a:gd name="connsiteX1" fmla="*/ 465627 w 931254"/>
              <a:gd name="connsiteY1" fmla="*/ 0 h 784875"/>
              <a:gd name="connsiteX2" fmla="*/ 931254 w 931254"/>
              <a:gd name="connsiteY2" fmla="*/ 392438 h 784875"/>
              <a:gd name="connsiteX3" fmla="*/ 465627 w 931254"/>
              <a:gd name="connsiteY3" fmla="*/ 784876 h 784875"/>
              <a:gd name="connsiteX4" fmla="*/ 0 w 931254"/>
              <a:gd name="connsiteY4" fmla="*/ 392438 h 784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1254" h="784875" fill="none" extrusionOk="0">
                <a:moveTo>
                  <a:pt x="0" y="392438"/>
                </a:moveTo>
                <a:cubicBezTo>
                  <a:pt x="218" y="165634"/>
                  <a:pt x="254406" y="279"/>
                  <a:pt x="465627" y="0"/>
                </a:cubicBezTo>
                <a:cubicBezTo>
                  <a:pt x="666976" y="-12247"/>
                  <a:pt x="919233" y="169121"/>
                  <a:pt x="931254" y="392438"/>
                </a:cubicBezTo>
                <a:cubicBezTo>
                  <a:pt x="861315" y="627078"/>
                  <a:pt x="760516" y="733570"/>
                  <a:pt x="465627" y="784876"/>
                </a:cubicBezTo>
                <a:cubicBezTo>
                  <a:pt x="243564" y="742580"/>
                  <a:pt x="32527" y="629056"/>
                  <a:pt x="0" y="392438"/>
                </a:cubicBezTo>
                <a:close/>
              </a:path>
              <a:path w="931254" h="784875" stroke="0" extrusionOk="0">
                <a:moveTo>
                  <a:pt x="0" y="392438"/>
                </a:moveTo>
                <a:cubicBezTo>
                  <a:pt x="-74890" y="164205"/>
                  <a:pt x="223503" y="43912"/>
                  <a:pt x="465627" y="0"/>
                </a:cubicBezTo>
                <a:cubicBezTo>
                  <a:pt x="661873" y="12302"/>
                  <a:pt x="928151" y="143517"/>
                  <a:pt x="931254" y="392438"/>
                </a:cubicBezTo>
                <a:cubicBezTo>
                  <a:pt x="904398" y="608217"/>
                  <a:pt x="716538" y="773358"/>
                  <a:pt x="465627" y="784876"/>
                </a:cubicBezTo>
                <a:cubicBezTo>
                  <a:pt x="184404" y="822253"/>
                  <a:pt x="39678" y="640221"/>
                  <a:pt x="0" y="392438"/>
                </a:cubicBezTo>
                <a:close/>
              </a:path>
            </a:pathLst>
          </a:custGeom>
          <a:solidFill>
            <a:srgbClr val="FFFF00"/>
          </a:solidFill>
          <a:ln>
            <a:solidFill>
              <a:srgbClr val="FFFF00"/>
            </a:solidFill>
            <a:extLst>
              <a:ext uri="{C807C97D-BFC1-408E-A445-0C87EB9F89A2}">
                <ask:lineSketchStyleProps xmlns:ask="http://schemas.microsoft.com/office/drawing/2018/sketchyshapes" sd="1801394893">
                  <a:prstGeom prst="ellipse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62D4907-A030-4575-BBD0-DF6E43DA498B}"/>
              </a:ext>
            </a:extLst>
          </p:cNvPr>
          <p:cNvSpPr/>
          <p:nvPr/>
        </p:nvSpPr>
        <p:spPr>
          <a:xfrm rot="19431766">
            <a:off x="4894944" y="2242475"/>
            <a:ext cx="1140433" cy="524150"/>
          </a:xfrm>
          <a:custGeom>
            <a:avLst/>
            <a:gdLst>
              <a:gd name="connsiteX0" fmla="*/ 0 w 1140433"/>
              <a:gd name="connsiteY0" fmla="*/ 262075 h 524150"/>
              <a:gd name="connsiteX1" fmla="*/ 570217 w 1140433"/>
              <a:gd name="connsiteY1" fmla="*/ 0 h 524150"/>
              <a:gd name="connsiteX2" fmla="*/ 1140434 w 1140433"/>
              <a:gd name="connsiteY2" fmla="*/ 262075 h 524150"/>
              <a:gd name="connsiteX3" fmla="*/ 570217 w 1140433"/>
              <a:gd name="connsiteY3" fmla="*/ 524150 h 524150"/>
              <a:gd name="connsiteX4" fmla="*/ 0 w 1140433"/>
              <a:gd name="connsiteY4" fmla="*/ 262075 h 524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0433" h="524150" fill="none" extrusionOk="0">
                <a:moveTo>
                  <a:pt x="0" y="262075"/>
                </a:moveTo>
                <a:cubicBezTo>
                  <a:pt x="1822" y="40243"/>
                  <a:pt x="267136" y="26719"/>
                  <a:pt x="570217" y="0"/>
                </a:cubicBezTo>
                <a:cubicBezTo>
                  <a:pt x="879304" y="-12675"/>
                  <a:pt x="1139098" y="123901"/>
                  <a:pt x="1140434" y="262075"/>
                </a:cubicBezTo>
                <a:cubicBezTo>
                  <a:pt x="1145912" y="371034"/>
                  <a:pt x="902623" y="531514"/>
                  <a:pt x="570217" y="524150"/>
                </a:cubicBezTo>
                <a:cubicBezTo>
                  <a:pt x="244656" y="496281"/>
                  <a:pt x="28464" y="418076"/>
                  <a:pt x="0" y="262075"/>
                </a:cubicBezTo>
                <a:close/>
              </a:path>
              <a:path w="1140433" h="524150" stroke="0" extrusionOk="0">
                <a:moveTo>
                  <a:pt x="0" y="262075"/>
                </a:moveTo>
                <a:cubicBezTo>
                  <a:pt x="37224" y="117516"/>
                  <a:pt x="229303" y="27351"/>
                  <a:pt x="570217" y="0"/>
                </a:cubicBezTo>
                <a:cubicBezTo>
                  <a:pt x="860612" y="2325"/>
                  <a:pt x="1171156" y="94494"/>
                  <a:pt x="1140434" y="262075"/>
                </a:cubicBezTo>
                <a:cubicBezTo>
                  <a:pt x="1127880" y="367776"/>
                  <a:pt x="862943" y="496853"/>
                  <a:pt x="570217" y="524150"/>
                </a:cubicBezTo>
                <a:cubicBezTo>
                  <a:pt x="251840" y="538805"/>
                  <a:pt x="13029" y="442506"/>
                  <a:pt x="0" y="262075"/>
                </a:cubicBezTo>
                <a:close/>
              </a:path>
            </a:pathLst>
          </a:custGeom>
          <a:solidFill>
            <a:schemeClr val="tx1"/>
          </a:solidFill>
          <a:ln w="5715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376582670">
                  <a:prstGeom prst="ellipse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2E203B5-DDE1-4837-B770-BD490C168658}"/>
              </a:ext>
            </a:extLst>
          </p:cNvPr>
          <p:cNvSpPr/>
          <p:nvPr/>
        </p:nvSpPr>
        <p:spPr>
          <a:xfrm rot="20230229">
            <a:off x="3275896" y="2896443"/>
            <a:ext cx="1398911" cy="663757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6E24FE1-B54D-401A-9544-DF4A0C78024B}"/>
              </a:ext>
            </a:extLst>
          </p:cNvPr>
          <p:cNvSpPr/>
          <p:nvPr/>
        </p:nvSpPr>
        <p:spPr>
          <a:xfrm rot="20549028">
            <a:off x="3897030" y="1181666"/>
            <a:ext cx="858699" cy="458655"/>
          </a:xfrm>
          <a:custGeom>
            <a:avLst/>
            <a:gdLst>
              <a:gd name="connsiteX0" fmla="*/ 0 w 858699"/>
              <a:gd name="connsiteY0" fmla="*/ 229328 h 458655"/>
              <a:gd name="connsiteX1" fmla="*/ 429350 w 858699"/>
              <a:gd name="connsiteY1" fmla="*/ 0 h 458655"/>
              <a:gd name="connsiteX2" fmla="*/ 858700 w 858699"/>
              <a:gd name="connsiteY2" fmla="*/ 229328 h 458655"/>
              <a:gd name="connsiteX3" fmla="*/ 429350 w 858699"/>
              <a:gd name="connsiteY3" fmla="*/ 458656 h 458655"/>
              <a:gd name="connsiteX4" fmla="*/ 0 w 858699"/>
              <a:gd name="connsiteY4" fmla="*/ 229328 h 458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8699" h="458655" fill="none" extrusionOk="0">
                <a:moveTo>
                  <a:pt x="0" y="229328"/>
                </a:moveTo>
                <a:cubicBezTo>
                  <a:pt x="-14125" y="99871"/>
                  <a:pt x="192207" y="-32192"/>
                  <a:pt x="429350" y="0"/>
                </a:cubicBezTo>
                <a:cubicBezTo>
                  <a:pt x="689142" y="5470"/>
                  <a:pt x="876870" y="127401"/>
                  <a:pt x="858700" y="229328"/>
                </a:cubicBezTo>
                <a:cubicBezTo>
                  <a:pt x="890094" y="382107"/>
                  <a:pt x="642718" y="473321"/>
                  <a:pt x="429350" y="458656"/>
                </a:cubicBezTo>
                <a:cubicBezTo>
                  <a:pt x="185444" y="445058"/>
                  <a:pt x="-34103" y="351068"/>
                  <a:pt x="0" y="229328"/>
                </a:cubicBezTo>
                <a:close/>
              </a:path>
              <a:path w="858699" h="458655" stroke="0" extrusionOk="0">
                <a:moveTo>
                  <a:pt x="0" y="229328"/>
                </a:moveTo>
                <a:cubicBezTo>
                  <a:pt x="-44482" y="142953"/>
                  <a:pt x="198912" y="-10789"/>
                  <a:pt x="429350" y="0"/>
                </a:cubicBezTo>
                <a:cubicBezTo>
                  <a:pt x="670276" y="-1865"/>
                  <a:pt x="829840" y="95253"/>
                  <a:pt x="858700" y="229328"/>
                </a:cubicBezTo>
                <a:cubicBezTo>
                  <a:pt x="826876" y="354535"/>
                  <a:pt x="675769" y="464923"/>
                  <a:pt x="429350" y="458656"/>
                </a:cubicBezTo>
                <a:cubicBezTo>
                  <a:pt x="189638" y="485853"/>
                  <a:pt x="-28331" y="375025"/>
                  <a:pt x="0" y="229328"/>
                </a:cubicBezTo>
                <a:close/>
              </a:path>
            </a:pathLst>
          </a:custGeom>
          <a:solidFill>
            <a:srgbClr val="0070C0"/>
          </a:solidFill>
          <a:ln w="57150">
            <a:solidFill>
              <a:schemeClr val="accent5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10122624">
                  <a:prstGeom prst="ellipse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5E23B97-B8CB-4B31-9019-3A6373BE7EC0}"/>
              </a:ext>
            </a:extLst>
          </p:cNvPr>
          <p:cNvSpPr/>
          <p:nvPr/>
        </p:nvSpPr>
        <p:spPr>
          <a:xfrm rot="19881995">
            <a:off x="2982867" y="1728039"/>
            <a:ext cx="879271" cy="629870"/>
          </a:xfrm>
          <a:custGeom>
            <a:avLst/>
            <a:gdLst>
              <a:gd name="connsiteX0" fmla="*/ 0 w 879271"/>
              <a:gd name="connsiteY0" fmla="*/ 314935 h 629870"/>
              <a:gd name="connsiteX1" fmla="*/ 439636 w 879271"/>
              <a:gd name="connsiteY1" fmla="*/ 0 h 629870"/>
              <a:gd name="connsiteX2" fmla="*/ 879272 w 879271"/>
              <a:gd name="connsiteY2" fmla="*/ 314935 h 629870"/>
              <a:gd name="connsiteX3" fmla="*/ 439636 w 879271"/>
              <a:gd name="connsiteY3" fmla="*/ 629870 h 629870"/>
              <a:gd name="connsiteX4" fmla="*/ 0 w 879271"/>
              <a:gd name="connsiteY4" fmla="*/ 314935 h 629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9271" h="629870" fill="none" extrusionOk="0">
                <a:moveTo>
                  <a:pt x="0" y="314935"/>
                </a:moveTo>
                <a:cubicBezTo>
                  <a:pt x="60802" y="115644"/>
                  <a:pt x="148552" y="25391"/>
                  <a:pt x="439636" y="0"/>
                </a:cubicBezTo>
                <a:cubicBezTo>
                  <a:pt x="673286" y="-1970"/>
                  <a:pt x="921168" y="140984"/>
                  <a:pt x="879272" y="314935"/>
                </a:cubicBezTo>
                <a:cubicBezTo>
                  <a:pt x="897711" y="456458"/>
                  <a:pt x="668329" y="667509"/>
                  <a:pt x="439636" y="629870"/>
                </a:cubicBezTo>
                <a:cubicBezTo>
                  <a:pt x="157120" y="599342"/>
                  <a:pt x="-13447" y="506838"/>
                  <a:pt x="0" y="314935"/>
                </a:cubicBezTo>
                <a:close/>
              </a:path>
              <a:path w="879271" h="629870" stroke="0" extrusionOk="0">
                <a:moveTo>
                  <a:pt x="0" y="314935"/>
                </a:moveTo>
                <a:cubicBezTo>
                  <a:pt x="-2963" y="90066"/>
                  <a:pt x="210177" y="50551"/>
                  <a:pt x="439636" y="0"/>
                </a:cubicBezTo>
                <a:cubicBezTo>
                  <a:pt x="704348" y="-22449"/>
                  <a:pt x="923111" y="148716"/>
                  <a:pt x="879272" y="314935"/>
                </a:cubicBezTo>
                <a:cubicBezTo>
                  <a:pt x="837586" y="432363"/>
                  <a:pt x="673353" y="603906"/>
                  <a:pt x="439636" y="629870"/>
                </a:cubicBezTo>
                <a:cubicBezTo>
                  <a:pt x="203320" y="653387"/>
                  <a:pt x="5393" y="458692"/>
                  <a:pt x="0" y="314935"/>
                </a:cubicBezTo>
                <a:close/>
              </a:path>
            </a:pathLst>
          </a:custGeom>
          <a:solidFill>
            <a:srgbClr val="FF0000"/>
          </a:solidFill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570336336">
                  <a:prstGeom prst="ellipse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C6D82EE9-C584-43AA-9847-9A8AD89E1B0D}"/>
              </a:ext>
            </a:extLst>
          </p:cNvPr>
          <p:cNvSpPr/>
          <p:nvPr/>
        </p:nvSpPr>
        <p:spPr>
          <a:xfrm>
            <a:off x="2426659" y="1333333"/>
            <a:ext cx="1650146" cy="2283468"/>
          </a:xfrm>
          <a:custGeom>
            <a:avLst/>
            <a:gdLst>
              <a:gd name="connsiteX0" fmla="*/ 366293 w 1668796"/>
              <a:gd name="connsiteY0" fmla="*/ 10721 h 2279515"/>
              <a:gd name="connsiteX1" fmla="*/ 608889 w 1668796"/>
              <a:gd name="connsiteY1" fmla="*/ 449259 h 2279515"/>
              <a:gd name="connsiteX2" fmla="*/ 1597934 w 1668796"/>
              <a:gd name="connsiteY2" fmla="*/ 2138100 h 2279515"/>
              <a:gd name="connsiteX3" fmla="*/ 1569942 w 1668796"/>
              <a:gd name="connsiteY3" fmla="*/ 2194084 h 2279515"/>
              <a:gd name="connsiteX4" fmla="*/ 1411322 w 1668796"/>
              <a:gd name="connsiteY4" fmla="*/ 2231406 h 2279515"/>
              <a:gd name="connsiteX5" fmla="*/ 1280693 w 1668796"/>
              <a:gd name="connsiteY5" fmla="*/ 2250068 h 2279515"/>
              <a:gd name="connsiteX6" fmla="*/ 1075420 w 1668796"/>
              <a:gd name="connsiteY6" fmla="*/ 1867513 h 2279515"/>
              <a:gd name="connsiteX7" fmla="*/ 58383 w 1668796"/>
              <a:gd name="connsiteY7" fmla="*/ 579888 h 2279515"/>
              <a:gd name="connsiteX8" fmla="*/ 133028 w 1668796"/>
              <a:gd name="connsiteY8" fmla="*/ 327962 h 2279515"/>
              <a:gd name="connsiteX9" fmla="*/ 207673 w 1668796"/>
              <a:gd name="connsiteY9" fmla="*/ 243986 h 2279515"/>
              <a:gd name="connsiteX10" fmla="*/ 291648 w 1668796"/>
              <a:gd name="connsiteY10" fmla="*/ 141349 h 2279515"/>
              <a:gd name="connsiteX11" fmla="*/ 366293 w 1668796"/>
              <a:gd name="connsiteY11" fmla="*/ 10721 h 2279515"/>
              <a:gd name="connsiteX0" fmla="*/ 362269 w 1664772"/>
              <a:gd name="connsiteY0" fmla="*/ 10721 h 2279515"/>
              <a:gd name="connsiteX1" fmla="*/ 604865 w 1664772"/>
              <a:gd name="connsiteY1" fmla="*/ 449259 h 2279515"/>
              <a:gd name="connsiteX2" fmla="*/ 1593910 w 1664772"/>
              <a:gd name="connsiteY2" fmla="*/ 2138100 h 2279515"/>
              <a:gd name="connsiteX3" fmla="*/ 1565918 w 1664772"/>
              <a:gd name="connsiteY3" fmla="*/ 2194084 h 2279515"/>
              <a:gd name="connsiteX4" fmla="*/ 1407298 w 1664772"/>
              <a:gd name="connsiteY4" fmla="*/ 2231406 h 2279515"/>
              <a:gd name="connsiteX5" fmla="*/ 1276669 w 1664772"/>
              <a:gd name="connsiteY5" fmla="*/ 2250068 h 2279515"/>
              <a:gd name="connsiteX6" fmla="*/ 1015412 w 1664772"/>
              <a:gd name="connsiteY6" fmla="*/ 1904835 h 2279515"/>
              <a:gd name="connsiteX7" fmla="*/ 54359 w 1664772"/>
              <a:gd name="connsiteY7" fmla="*/ 579888 h 2279515"/>
              <a:gd name="connsiteX8" fmla="*/ 129004 w 1664772"/>
              <a:gd name="connsiteY8" fmla="*/ 327962 h 2279515"/>
              <a:gd name="connsiteX9" fmla="*/ 203649 w 1664772"/>
              <a:gd name="connsiteY9" fmla="*/ 243986 h 2279515"/>
              <a:gd name="connsiteX10" fmla="*/ 287624 w 1664772"/>
              <a:gd name="connsiteY10" fmla="*/ 141349 h 2279515"/>
              <a:gd name="connsiteX11" fmla="*/ 362269 w 1664772"/>
              <a:gd name="connsiteY11" fmla="*/ 10721 h 2279515"/>
              <a:gd name="connsiteX0" fmla="*/ 347643 w 1650146"/>
              <a:gd name="connsiteY0" fmla="*/ 10721 h 2283468"/>
              <a:gd name="connsiteX1" fmla="*/ 590239 w 1650146"/>
              <a:gd name="connsiteY1" fmla="*/ 449259 h 2283468"/>
              <a:gd name="connsiteX2" fmla="*/ 1579284 w 1650146"/>
              <a:gd name="connsiteY2" fmla="*/ 2138100 h 2283468"/>
              <a:gd name="connsiteX3" fmla="*/ 1551292 w 1650146"/>
              <a:gd name="connsiteY3" fmla="*/ 2194084 h 2283468"/>
              <a:gd name="connsiteX4" fmla="*/ 1392672 w 1650146"/>
              <a:gd name="connsiteY4" fmla="*/ 2231406 h 2283468"/>
              <a:gd name="connsiteX5" fmla="*/ 1262043 w 1650146"/>
              <a:gd name="connsiteY5" fmla="*/ 2250068 h 2283468"/>
              <a:gd name="connsiteX6" fmla="*/ 795512 w 1650146"/>
              <a:gd name="connsiteY6" fmla="*/ 1746215 h 2283468"/>
              <a:gd name="connsiteX7" fmla="*/ 39733 w 1650146"/>
              <a:gd name="connsiteY7" fmla="*/ 579888 h 2283468"/>
              <a:gd name="connsiteX8" fmla="*/ 114378 w 1650146"/>
              <a:gd name="connsiteY8" fmla="*/ 327962 h 2283468"/>
              <a:gd name="connsiteX9" fmla="*/ 189023 w 1650146"/>
              <a:gd name="connsiteY9" fmla="*/ 243986 h 2283468"/>
              <a:gd name="connsiteX10" fmla="*/ 272998 w 1650146"/>
              <a:gd name="connsiteY10" fmla="*/ 141349 h 2283468"/>
              <a:gd name="connsiteX11" fmla="*/ 347643 w 1650146"/>
              <a:gd name="connsiteY11" fmla="*/ 10721 h 2283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50146" h="2283468">
                <a:moveTo>
                  <a:pt x="347643" y="10721"/>
                </a:moveTo>
                <a:cubicBezTo>
                  <a:pt x="400517" y="62039"/>
                  <a:pt x="384966" y="94696"/>
                  <a:pt x="590239" y="449259"/>
                </a:cubicBezTo>
                <a:cubicBezTo>
                  <a:pt x="795513" y="803822"/>
                  <a:pt x="1419109" y="1847296"/>
                  <a:pt x="1579284" y="2138100"/>
                </a:cubicBezTo>
                <a:cubicBezTo>
                  <a:pt x="1739459" y="2428904"/>
                  <a:pt x="1582394" y="2178533"/>
                  <a:pt x="1551292" y="2194084"/>
                </a:cubicBezTo>
                <a:cubicBezTo>
                  <a:pt x="1520190" y="2209635"/>
                  <a:pt x="1440880" y="2222075"/>
                  <a:pt x="1392672" y="2231406"/>
                </a:cubicBezTo>
                <a:cubicBezTo>
                  <a:pt x="1344464" y="2240737"/>
                  <a:pt x="1361570" y="2330933"/>
                  <a:pt x="1262043" y="2250068"/>
                </a:cubicBezTo>
                <a:cubicBezTo>
                  <a:pt x="1162516" y="2169203"/>
                  <a:pt x="999230" y="2024578"/>
                  <a:pt x="795512" y="1746215"/>
                </a:cubicBezTo>
                <a:cubicBezTo>
                  <a:pt x="591794" y="1467852"/>
                  <a:pt x="153255" y="816263"/>
                  <a:pt x="39733" y="579888"/>
                </a:cubicBezTo>
                <a:cubicBezTo>
                  <a:pt x="-73789" y="343513"/>
                  <a:pt x="89496" y="383946"/>
                  <a:pt x="114378" y="327962"/>
                </a:cubicBezTo>
                <a:cubicBezTo>
                  <a:pt x="139260" y="271978"/>
                  <a:pt x="162586" y="275088"/>
                  <a:pt x="189023" y="243986"/>
                </a:cubicBezTo>
                <a:cubicBezTo>
                  <a:pt x="215460" y="212884"/>
                  <a:pt x="251227" y="175561"/>
                  <a:pt x="272998" y="141349"/>
                </a:cubicBezTo>
                <a:cubicBezTo>
                  <a:pt x="294769" y="107137"/>
                  <a:pt x="294769" y="-40597"/>
                  <a:pt x="347643" y="10721"/>
                </a:cubicBezTo>
                <a:close/>
              </a:path>
            </a:pathLst>
          </a:custGeom>
          <a:solidFill>
            <a:schemeClr val="accent5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3191446-301F-4D7A-84C6-7C0B1F22C3B4}"/>
              </a:ext>
            </a:extLst>
          </p:cNvPr>
          <p:cNvGrpSpPr/>
          <p:nvPr/>
        </p:nvGrpSpPr>
        <p:grpSpPr>
          <a:xfrm>
            <a:off x="1844351" y="4086809"/>
            <a:ext cx="2397372" cy="1634532"/>
            <a:chOff x="320351" y="4086809"/>
            <a:chExt cx="2397372" cy="1634532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CD2E24A6-11E6-45BF-B577-3588456DF633}"/>
                </a:ext>
              </a:extLst>
            </p:cNvPr>
            <p:cNvSpPr/>
            <p:nvPr/>
          </p:nvSpPr>
          <p:spPr>
            <a:xfrm>
              <a:off x="951069" y="4837621"/>
              <a:ext cx="1766654" cy="322296"/>
            </a:xfrm>
            <a:custGeom>
              <a:avLst/>
              <a:gdLst>
                <a:gd name="connsiteX0" fmla="*/ 37976 w 1766654"/>
                <a:gd name="connsiteY0" fmla="*/ 256893 h 322296"/>
                <a:gd name="connsiteX1" fmla="*/ 560490 w 1766654"/>
                <a:gd name="connsiteY1" fmla="*/ 32958 h 322296"/>
                <a:gd name="connsiteX2" fmla="*/ 1083005 w 1766654"/>
                <a:gd name="connsiteY2" fmla="*/ 23628 h 322296"/>
                <a:gd name="connsiteX3" fmla="*/ 1549535 w 1766654"/>
                <a:gd name="connsiteY3" fmla="*/ 247562 h 322296"/>
                <a:gd name="connsiteX4" fmla="*/ 1661503 w 1766654"/>
                <a:gd name="connsiteY4" fmla="*/ 322207 h 322296"/>
                <a:gd name="connsiteX5" fmla="*/ 37976 w 1766654"/>
                <a:gd name="connsiteY5" fmla="*/ 256893 h 3222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66654" h="322296">
                  <a:moveTo>
                    <a:pt x="37976" y="256893"/>
                  </a:moveTo>
                  <a:cubicBezTo>
                    <a:pt x="-145526" y="208685"/>
                    <a:pt x="386319" y="71835"/>
                    <a:pt x="560490" y="32958"/>
                  </a:cubicBezTo>
                  <a:cubicBezTo>
                    <a:pt x="734661" y="-5919"/>
                    <a:pt x="918164" y="-12139"/>
                    <a:pt x="1083005" y="23628"/>
                  </a:cubicBezTo>
                  <a:cubicBezTo>
                    <a:pt x="1247846" y="59395"/>
                    <a:pt x="1453119" y="197799"/>
                    <a:pt x="1549535" y="247562"/>
                  </a:cubicBezTo>
                  <a:cubicBezTo>
                    <a:pt x="1645951" y="297325"/>
                    <a:pt x="1913430" y="320652"/>
                    <a:pt x="1661503" y="322207"/>
                  </a:cubicBezTo>
                  <a:cubicBezTo>
                    <a:pt x="1409577" y="323762"/>
                    <a:pt x="221478" y="305101"/>
                    <a:pt x="37976" y="256893"/>
                  </a:cubicBezTo>
                  <a:close/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13ADC21-4ABA-41C3-9C75-292211B84EF7}"/>
                </a:ext>
              </a:extLst>
            </p:cNvPr>
            <p:cNvSpPr/>
            <p:nvPr/>
          </p:nvSpPr>
          <p:spPr>
            <a:xfrm>
              <a:off x="1077686" y="4644676"/>
              <a:ext cx="1436123" cy="1076665"/>
            </a:xfrm>
            <a:custGeom>
              <a:avLst/>
              <a:gdLst>
                <a:gd name="connsiteX0" fmla="*/ 51318 w 1436123"/>
                <a:gd name="connsiteY0" fmla="*/ 57952 h 1076665"/>
                <a:gd name="connsiteX1" fmla="*/ 79310 w 1436123"/>
                <a:gd name="connsiteY1" fmla="*/ 104605 h 1076665"/>
                <a:gd name="connsiteX2" fmla="*/ 741784 w 1436123"/>
                <a:gd name="connsiteY2" fmla="*/ 608458 h 1076665"/>
                <a:gd name="connsiteX3" fmla="*/ 1422918 w 1436123"/>
                <a:gd name="connsiteY3" fmla="*/ 1019005 h 1076665"/>
                <a:gd name="connsiteX4" fmla="*/ 1133669 w 1436123"/>
                <a:gd name="connsiteY4" fmla="*/ 1046997 h 1076665"/>
                <a:gd name="connsiteX5" fmla="*/ 433873 w 1436123"/>
                <a:gd name="connsiteY5" fmla="*/ 767079 h 1076665"/>
                <a:gd name="connsiteX6" fmla="*/ 51318 w 1436123"/>
                <a:gd name="connsiteY6" fmla="*/ 57952 h 1076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36123" h="1076665">
                  <a:moveTo>
                    <a:pt x="51318" y="57952"/>
                  </a:moveTo>
                  <a:cubicBezTo>
                    <a:pt x="-7776" y="-52460"/>
                    <a:pt x="-35768" y="12854"/>
                    <a:pt x="79310" y="104605"/>
                  </a:cubicBezTo>
                  <a:cubicBezTo>
                    <a:pt x="194388" y="196356"/>
                    <a:pt x="517849" y="456058"/>
                    <a:pt x="741784" y="608458"/>
                  </a:cubicBezTo>
                  <a:cubicBezTo>
                    <a:pt x="965719" y="760858"/>
                    <a:pt x="1357604" y="945915"/>
                    <a:pt x="1422918" y="1019005"/>
                  </a:cubicBezTo>
                  <a:cubicBezTo>
                    <a:pt x="1488232" y="1092095"/>
                    <a:pt x="1298510" y="1088985"/>
                    <a:pt x="1133669" y="1046997"/>
                  </a:cubicBezTo>
                  <a:cubicBezTo>
                    <a:pt x="968828" y="1005009"/>
                    <a:pt x="622040" y="930365"/>
                    <a:pt x="433873" y="767079"/>
                  </a:cubicBezTo>
                  <a:cubicBezTo>
                    <a:pt x="245706" y="603793"/>
                    <a:pt x="110412" y="168364"/>
                    <a:pt x="51318" y="57952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6DC7B46C-44FA-4433-8E51-6C1C4865FA15}"/>
                </a:ext>
              </a:extLst>
            </p:cNvPr>
            <p:cNvSpPr/>
            <p:nvPr/>
          </p:nvSpPr>
          <p:spPr>
            <a:xfrm>
              <a:off x="541176" y="4086809"/>
              <a:ext cx="690465" cy="671804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57E42D64-FB58-496A-BC11-DF8AD562AFB9}"/>
                </a:ext>
              </a:extLst>
            </p:cNvPr>
            <p:cNvSpPr/>
            <p:nvPr/>
          </p:nvSpPr>
          <p:spPr>
            <a:xfrm>
              <a:off x="727787" y="4254759"/>
              <a:ext cx="354563" cy="354563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AFFA3EEE-8525-4AA7-9380-0E7DF925D0E9}"/>
                </a:ext>
              </a:extLst>
            </p:cNvPr>
            <p:cNvSpPr/>
            <p:nvPr/>
          </p:nvSpPr>
          <p:spPr>
            <a:xfrm>
              <a:off x="320351" y="4892352"/>
              <a:ext cx="690465" cy="671804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7628C20A-FD20-450C-898E-B31FDA16D081}"/>
                </a:ext>
              </a:extLst>
            </p:cNvPr>
            <p:cNvSpPr/>
            <p:nvPr/>
          </p:nvSpPr>
          <p:spPr>
            <a:xfrm>
              <a:off x="506962" y="5060302"/>
              <a:ext cx="354563" cy="354563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39" name="Picture 38">
            <a:extLst>
              <a:ext uri="{FF2B5EF4-FFF2-40B4-BE49-F238E27FC236}">
                <a16:creationId xmlns:a16="http://schemas.microsoft.com/office/drawing/2014/main" id="{513A2236-30A8-4C37-AA4B-4B06C4C4668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4845693">
            <a:off x="5268619" y="3080193"/>
            <a:ext cx="1524132" cy="2097206"/>
          </a:xfrm>
          <a:prstGeom prst="rect">
            <a:avLst/>
          </a:prstGeom>
        </p:spPr>
      </p:pic>
      <p:sp>
        <p:nvSpPr>
          <p:cNvPr id="46" name="Rectangle 45">
            <a:extLst>
              <a:ext uri="{FF2B5EF4-FFF2-40B4-BE49-F238E27FC236}">
                <a16:creationId xmlns:a16="http://schemas.microsoft.com/office/drawing/2014/main" id="{9A176781-EACE-4DBD-8391-26F835EDC068}"/>
              </a:ext>
            </a:extLst>
          </p:cNvPr>
          <p:cNvSpPr/>
          <p:nvPr/>
        </p:nvSpPr>
        <p:spPr>
          <a:xfrm>
            <a:off x="5246914" y="4696407"/>
            <a:ext cx="133740" cy="67802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CAA4CD62-5ACF-447B-90E3-E116040AF99D}"/>
              </a:ext>
            </a:extLst>
          </p:cNvPr>
          <p:cNvSpPr/>
          <p:nvPr/>
        </p:nvSpPr>
        <p:spPr>
          <a:xfrm>
            <a:off x="7952792" y="242597"/>
            <a:ext cx="2612572" cy="5206482"/>
          </a:xfrm>
          <a:prstGeom prst="rect">
            <a:avLst/>
          </a:prstGeom>
          <a:noFill/>
        </p:spPr>
        <p:txBody>
          <a:bodyPr wrap="square" lIns="91440" tIns="45720" rIns="91440" bIns="45720" numCol="1">
            <a:prstTxWarp prst="textCurveUp">
              <a:avLst/>
            </a:prstTxWarp>
            <a:spAutoFit/>
          </a:bodyPr>
          <a:lstStyle/>
          <a:p>
            <a:pPr algn="ctr"/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Art and Craft time</a:t>
            </a: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8003570E-C0E6-426E-8600-1E1DDA9D779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817619">
            <a:off x="5073646" y="4454807"/>
            <a:ext cx="701101" cy="1475360"/>
          </a:xfrm>
          <a:prstGeom prst="rect">
            <a:avLst/>
          </a:prstGeom>
        </p:spPr>
      </p:pic>
      <p:pic>
        <p:nvPicPr>
          <p:cNvPr id="1025" name="Picture 1024">
            <a:extLst>
              <a:ext uri="{FF2B5EF4-FFF2-40B4-BE49-F238E27FC236}">
                <a16:creationId xmlns:a16="http://schemas.microsoft.com/office/drawing/2014/main" id="{A74BF6AE-0356-4A5D-AEF9-4D8FA0569688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90010" y="2123752"/>
            <a:ext cx="1417550" cy="1172541"/>
          </a:xfrm>
          <a:prstGeom prst="rect">
            <a:avLst/>
          </a:prstGeom>
        </p:spPr>
      </p:pic>
      <p:sp>
        <p:nvSpPr>
          <p:cNvPr id="1027" name="Oval 1026">
            <a:extLst>
              <a:ext uri="{FF2B5EF4-FFF2-40B4-BE49-F238E27FC236}">
                <a16:creationId xmlns:a16="http://schemas.microsoft.com/office/drawing/2014/main" id="{57F09BD5-7620-4D7C-981B-72916DA4BB74}"/>
              </a:ext>
            </a:extLst>
          </p:cNvPr>
          <p:cNvSpPr/>
          <p:nvPr/>
        </p:nvSpPr>
        <p:spPr>
          <a:xfrm>
            <a:off x="2848948" y="4954557"/>
            <a:ext cx="102637" cy="13995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676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B507334-B7A7-47C1-8D0C-3CB380106D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5842" y="808523"/>
            <a:ext cx="6049478" cy="604947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711E603-E9C4-4FC2-8F5F-442918F965B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19774" y="1180638"/>
            <a:ext cx="2810777" cy="5662123"/>
          </a:xfrm>
          <a:prstGeom prst="rect">
            <a:avLst/>
          </a:prstGeom>
        </p:spPr>
      </p:pic>
      <p:sp>
        <p:nvSpPr>
          <p:cNvPr id="13" name="Thought Bubble: Cloud 12">
            <a:extLst>
              <a:ext uri="{FF2B5EF4-FFF2-40B4-BE49-F238E27FC236}">
                <a16:creationId xmlns:a16="http://schemas.microsoft.com/office/drawing/2014/main" id="{9E01C530-C37F-4734-930E-20C12236066A}"/>
              </a:ext>
            </a:extLst>
          </p:cNvPr>
          <p:cNvSpPr/>
          <p:nvPr/>
        </p:nvSpPr>
        <p:spPr>
          <a:xfrm>
            <a:off x="8479858" y="1251284"/>
            <a:ext cx="2213810" cy="182879"/>
          </a:xfrm>
          <a:prstGeom prst="cloudCallou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hought Bubble: Cloud 13">
            <a:extLst>
              <a:ext uri="{FF2B5EF4-FFF2-40B4-BE49-F238E27FC236}">
                <a16:creationId xmlns:a16="http://schemas.microsoft.com/office/drawing/2014/main" id="{D85F9F7F-2D9C-446E-BD28-5A426D9D3AE7}"/>
              </a:ext>
            </a:extLst>
          </p:cNvPr>
          <p:cNvSpPr/>
          <p:nvPr/>
        </p:nvSpPr>
        <p:spPr>
          <a:xfrm rot="5400000">
            <a:off x="9825791" y="2828224"/>
            <a:ext cx="2213810" cy="182879"/>
          </a:xfrm>
          <a:prstGeom prst="cloudCallou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hought Bubble: Cloud 14">
            <a:extLst>
              <a:ext uri="{FF2B5EF4-FFF2-40B4-BE49-F238E27FC236}">
                <a16:creationId xmlns:a16="http://schemas.microsoft.com/office/drawing/2014/main" id="{27E0A26C-CD1D-4ADD-816F-23A83BFE3E43}"/>
              </a:ext>
            </a:extLst>
          </p:cNvPr>
          <p:cNvSpPr/>
          <p:nvPr/>
        </p:nvSpPr>
        <p:spPr>
          <a:xfrm rot="16200000">
            <a:off x="7234991" y="3115377"/>
            <a:ext cx="2213810" cy="182879"/>
          </a:xfrm>
          <a:prstGeom prst="cloudCallou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C82B8BF-DA3B-41F3-AAA9-50D16831A2E7}"/>
              </a:ext>
            </a:extLst>
          </p:cNvPr>
          <p:cNvSpPr/>
          <p:nvPr/>
        </p:nvSpPr>
        <p:spPr>
          <a:xfrm>
            <a:off x="8562108" y="1579418"/>
            <a:ext cx="2196935" cy="5058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4FDA4E8-376E-41B2-9514-E2FF86451A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4833257" cy="303961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8BEA9EA-4CBB-4563-B2FE-1545117A8634}"/>
              </a:ext>
            </a:extLst>
          </p:cNvPr>
          <p:cNvSpPr txBox="1"/>
          <p:nvPr/>
        </p:nvSpPr>
        <p:spPr>
          <a:xfrm>
            <a:off x="855023" y="3028208"/>
            <a:ext cx="2975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Find the words from the story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5ECC676-2DCF-4249-83C8-57532F3ADFB1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0702" y="3358860"/>
            <a:ext cx="3235655" cy="170122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365CE7F1-37B6-4839-BA65-4D6FCFE6E7A8}"/>
              </a:ext>
            </a:extLst>
          </p:cNvPr>
          <p:cNvSpPr/>
          <p:nvPr/>
        </p:nvSpPr>
        <p:spPr>
          <a:xfrm>
            <a:off x="8597735" y="2235070"/>
            <a:ext cx="209005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Helvetica Neue"/>
              </a:rPr>
              <a:t>Complete the verse: Psalm 116</a:t>
            </a:r>
          </a:p>
          <a:p>
            <a:endParaRPr lang="en-US" dirty="0">
              <a:solidFill>
                <a:srgbClr val="000000"/>
              </a:solidFill>
              <a:latin typeface="Helvetica Neue"/>
            </a:endParaRPr>
          </a:p>
          <a:p>
            <a:r>
              <a:rPr lang="en-US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5 </a:t>
            </a:r>
            <a:r>
              <a:rPr lang="en-US" dirty="0">
                <a:solidFill>
                  <a:srgbClr val="000000"/>
                </a:solidFill>
                <a:latin typeface="Helvetica Neue"/>
              </a:rPr>
              <a:t>The </a:t>
            </a:r>
            <a:r>
              <a:rPr lang="en-US" cap="small" dirty="0">
                <a:solidFill>
                  <a:srgbClr val="000000"/>
                </a:solidFill>
                <a:latin typeface="Helvetica Neue"/>
              </a:rPr>
              <a:t>Lord</a:t>
            </a:r>
            <a:r>
              <a:rPr lang="en-US" dirty="0">
                <a:solidFill>
                  <a:srgbClr val="000000"/>
                </a:solidFill>
                <a:latin typeface="Helvetica Neue"/>
              </a:rPr>
              <a:t> is ________ and ________;</a:t>
            </a:r>
            <a:r>
              <a:rPr lang="en-US" baseline="30000" dirty="0">
                <a:solidFill>
                  <a:srgbClr val="000000"/>
                </a:solidFill>
                <a:latin typeface="Helvetica Neue"/>
              </a:rPr>
              <a:t> </a:t>
            </a:r>
            <a:r>
              <a:rPr lang="en-US" dirty="0">
                <a:solidFill>
                  <a:srgbClr val="000000"/>
                </a:solidFill>
                <a:latin typeface="Helvetica Neue"/>
              </a:rPr>
              <a:t>our God is full of _________.</a:t>
            </a:r>
            <a:br>
              <a:rPr lang="en-US" dirty="0"/>
            </a:br>
            <a:r>
              <a:rPr lang="en-US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6 </a:t>
            </a:r>
            <a:r>
              <a:rPr lang="en-US" dirty="0">
                <a:solidFill>
                  <a:srgbClr val="000000"/>
                </a:solidFill>
                <a:latin typeface="Helvetica Neue"/>
              </a:rPr>
              <a:t>The </a:t>
            </a:r>
            <a:r>
              <a:rPr lang="en-US" cap="small" dirty="0">
                <a:solidFill>
                  <a:srgbClr val="000000"/>
                </a:solidFill>
                <a:latin typeface="Helvetica Neue"/>
              </a:rPr>
              <a:t>Lord</a:t>
            </a:r>
            <a:r>
              <a:rPr lang="en-US" dirty="0">
                <a:solidFill>
                  <a:srgbClr val="000000"/>
                </a:solidFill>
                <a:latin typeface="Helvetica Neue"/>
              </a:rPr>
              <a:t> _____ the ______; when I was _______ low, he _____ me.</a:t>
            </a:r>
          </a:p>
          <a:p>
            <a:endParaRPr lang="en-US" dirty="0">
              <a:solidFill>
                <a:srgbClr val="000000"/>
              </a:solidFill>
              <a:latin typeface="Helvetica Neue"/>
            </a:endParaRPr>
          </a:p>
          <a:p>
            <a:endParaRPr lang="en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E4AB476-D461-44D4-810B-1FFB12B28E91}"/>
              </a:ext>
            </a:extLst>
          </p:cNvPr>
          <p:cNvSpPr txBox="1"/>
          <p:nvPr/>
        </p:nvSpPr>
        <p:spPr>
          <a:xfrm>
            <a:off x="10189029" y="83127"/>
            <a:ext cx="1609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Seniors sheet 2</a:t>
            </a:r>
          </a:p>
        </p:txBody>
      </p:sp>
    </p:spTree>
    <p:extLst>
      <p:ext uri="{BB962C8B-B14F-4D97-AF65-F5344CB8AC3E}">
        <p14:creationId xmlns:p14="http://schemas.microsoft.com/office/powerpoint/2010/main" val="2116509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B507334-B7A7-47C1-8D0C-3CB380106D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5842" y="808523"/>
            <a:ext cx="6049478" cy="604947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711E603-E9C4-4FC2-8F5F-442918F965B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19774" y="1206492"/>
            <a:ext cx="2810777" cy="563626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AE72D53-6490-4B11-9061-326EA6E40000}"/>
              </a:ext>
            </a:extLst>
          </p:cNvPr>
          <p:cNvSpPr/>
          <p:nvPr/>
        </p:nvSpPr>
        <p:spPr>
          <a:xfrm>
            <a:off x="392475" y="106739"/>
            <a:ext cx="378764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Helvetica Neue"/>
              </a:rPr>
              <a:t>Code breaker </a:t>
            </a:r>
          </a:p>
          <a:p>
            <a:endParaRPr lang="en-US" sz="1400" dirty="0">
              <a:solidFill>
                <a:srgbClr val="000000"/>
              </a:solidFill>
              <a:latin typeface="Helvetica Neue"/>
            </a:endParaRPr>
          </a:p>
          <a:p>
            <a:r>
              <a:rPr lang="en-US" sz="1400" dirty="0">
                <a:solidFill>
                  <a:srgbClr val="000000"/>
                </a:solidFill>
                <a:latin typeface="Wingdings" panose="05000000000000000000" pitchFamily="2" charset="2"/>
              </a:rPr>
              <a:t>Psalm 116</a:t>
            </a:r>
          </a:p>
          <a:p>
            <a:endParaRPr lang="en-US" sz="140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endParaRPr lang="en-US" sz="140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r>
              <a:rPr lang="en-US" sz="1400" b="1" baseline="30000" dirty="0">
                <a:solidFill>
                  <a:srgbClr val="000000"/>
                </a:solidFill>
                <a:latin typeface="Wingdings" panose="05000000000000000000" pitchFamily="2" charset="2"/>
              </a:rPr>
              <a:t>1 </a:t>
            </a:r>
            <a:r>
              <a:rPr lang="en-US" sz="1400" dirty="0">
                <a:solidFill>
                  <a:srgbClr val="000000"/>
                </a:solidFill>
                <a:latin typeface="Wingdings" panose="05000000000000000000" pitchFamily="2" charset="2"/>
              </a:rPr>
              <a:t>I love the </a:t>
            </a:r>
            <a:r>
              <a:rPr lang="en-US" sz="1400" cap="small" dirty="0">
                <a:solidFill>
                  <a:srgbClr val="000000"/>
                </a:solidFill>
                <a:latin typeface="Wingdings" panose="05000000000000000000" pitchFamily="2" charset="2"/>
              </a:rPr>
              <a:t>Lord</a:t>
            </a:r>
            <a:r>
              <a:rPr lang="en-US" sz="1400" dirty="0">
                <a:solidFill>
                  <a:srgbClr val="000000"/>
                </a:solidFill>
                <a:latin typeface="Wingdings" panose="05000000000000000000" pitchFamily="2" charset="2"/>
              </a:rPr>
              <a:t>,</a:t>
            </a:r>
            <a:r>
              <a:rPr lang="en-US" sz="1400" baseline="30000" dirty="0">
                <a:solidFill>
                  <a:srgbClr val="000000"/>
                </a:solidFill>
                <a:latin typeface="Wingdings" panose="05000000000000000000" pitchFamily="2" charset="2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Wingdings" panose="05000000000000000000" pitchFamily="2" charset="2"/>
              </a:rPr>
              <a:t>for</a:t>
            </a:r>
          </a:p>
          <a:p>
            <a:endParaRPr lang="en-US" sz="140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endParaRPr lang="en-US" sz="140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r>
              <a:rPr lang="en-US" sz="1400" dirty="0">
                <a:solidFill>
                  <a:srgbClr val="000000"/>
                </a:solidFill>
                <a:latin typeface="Wingdings" panose="05000000000000000000" pitchFamily="2" charset="2"/>
              </a:rPr>
              <a:t> he heard my voice;</a:t>
            </a:r>
          </a:p>
          <a:p>
            <a:endParaRPr lang="en-US" sz="140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br>
              <a:rPr lang="en-US" sz="1400" dirty="0">
                <a:solidFill>
                  <a:srgbClr val="000000"/>
                </a:solidFill>
                <a:latin typeface="Wingdings" panose="05000000000000000000" pitchFamily="2" charset="2"/>
              </a:rPr>
            </a:br>
            <a:r>
              <a:rPr lang="en-US" sz="1400" dirty="0">
                <a:solidFill>
                  <a:srgbClr val="000000"/>
                </a:solidFill>
                <a:latin typeface="Wingdings" panose="05000000000000000000" pitchFamily="2" charset="2"/>
              </a:rPr>
              <a:t>he heard my cry for</a:t>
            </a:r>
          </a:p>
          <a:p>
            <a:endParaRPr lang="en-US" sz="140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endParaRPr lang="en-US" sz="140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r>
              <a:rPr lang="en-US" sz="1400" dirty="0">
                <a:solidFill>
                  <a:srgbClr val="000000"/>
                </a:solidFill>
                <a:latin typeface="Wingdings" panose="05000000000000000000" pitchFamily="2" charset="2"/>
              </a:rPr>
              <a:t> mercy.</a:t>
            </a:r>
          </a:p>
          <a:p>
            <a:endParaRPr lang="en-US" sz="140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br>
              <a:rPr lang="en-US" sz="1400" dirty="0">
                <a:solidFill>
                  <a:srgbClr val="000000"/>
                </a:solidFill>
                <a:latin typeface="Wingdings" panose="05000000000000000000" pitchFamily="2" charset="2"/>
              </a:rPr>
            </a:br>
            <a:r>
              <a:rPr lang="en-US" sz="1400" b="1" baseline="30000" dirty="0">
                <a:solidFill>
                  <a:srgbClr val="000000"/>
                </a:solidFill>
                <a:latin typeface="Wingdings" panose="05000000000000000000" pitchFamily="2" charset="2"/>
              </a:rPr>
              <a:t>2 </a:t>
            </a:r>
            <a:r>
              <a:rPr lang="en-US" sz="1400" dirty="0">
                <a:solidFill>
                  <a:srgbClr val="000000"/>
                </a:solidFill>
                <a:latin typeface="Wingdings" panose="05000000000000000000" pitchFamily="2" charset="2"/>
              </a:rPr>
              <a:t>Because he turned his</a:t>
            </a:r>
          </a:p>
          <a:p>
            <a:endParaRPr lang="en-US" sz="140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endParaRPr lang="en-US" sz="140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r>
              <a:rPr lang="en-US" sz="1400" dirty="0">
                <a:solidFill>
                  <a:srgbClr val="000000"/>
                </a:solidFill>
                <a:latin typeface="Wingdings" panose="05000000000000000000" pitchFamily="2" charset="2"/>
              </a:rPr>
              <a:t> ear to me,</a:t>
            </a:r>
          </a:p>
          <a:p>
            <a:endParaRPr lang="en-US" sz="140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br>
              <a:rPr lang="en-US" sz="1400" dirty="0">
                <a:solidFill>
                  <a:srgbClr val="000000"/>
                </a:solidFill>
                <a:latin typeface="Wingdings" panose="05000000000000000000" pitchFamily="2" charset="2"/>
              </a:rPr>
            </a:br>
            <a:r>
              <a:rPr lang="en-US" sz="1400" dirty="0">
                <a:solidFill>
                  <a:srgbClr val="000000"/>
                </a:solidFill>
                <a:latin typeface="Wingdings" panose="05000000000000000000" pitchFamily="2" charset="2"/>
              </a:rPr>
              <a:t>I will call on him as</a:t>
            </a:r>
          </a:p>
          <a:p>
            <a:endParaRPr lang="en-US" sz="140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endParaRPr lang="en-US" sz="140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r>
              <a:rPr lang="en-US" sz="1400" dirty="0">
                <a:solidFill>
                  <a:srgbClr val="000000"/>
                </a:solidFill>
                <a:latin typeface="Wingdings" panose="05000000000000000000" pitchFamily="2" charset="2"/>
              </a:rPr>
              <a:t> long as I live.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BDA72C5B-F01F-48D6-B016-0BC1B9E6FD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165221"/>
              </p:ext>
            </p:extLst>
          </p:nvPr>
        </p:nvGraphicFramePr>
        <p:xfrm>
          <a:off x="4399602" y="26580"/>
          <a:ext cx="1544996" cy="6831420"/>
        </p:xfrm>
        <a:graphic>
          <a:graphicData uri="http://schemas.openxmlformats.org/drawingml/2006/table">
            <a:tbl>
              <a:tblPr/>
              <a:tblGrid>
                <a:gridCol w="386249">
                  <a:extLst>
                    <a:ext uri="{9D8B030D-6E8A-4147-A177-3AD203B41FA5}">
                      <a16:colId xmlns:a16="http://schemas.microsoft.com/office/drawing/2014/main" val="1739089573"/>
                    </a:ext>
                  </a:extLst>
                </a:gridCol>
                <a:gridCol w="386249">
                  <a:extLst>
                    <a:ext uri="{9D8B030D-6E8A-4147-A177-3AD203B41FA5}">
                      <a16:colId xmlns:a16="http://schemas.microsoft.com/office/drawing/2014/main" val="3979999592"/>
                    </a:ext>
                  </a:extLst>
                </a:gridCol>
                <a:gridCol w="386249">
                  <a:extLst>
                    <a:ext uri="{9D8B030D-6E8A-4147-A177-3AD203B41FA5}">
                      <a16:colId xmlns:a16="http://schemas.microsoft.com/office/drawing/2014/main" val="3821158593"/>
                    </a:ext>
                  </a:extLst>
                </a:gridCol>
                <a:gridCol w="386249">
                  <a:extLst>
                    <a:ext uri="{9D8B030D-6E8A-4147-A177-3AD203B41FA5}">
                      <a16:colId xmlns:a16="http://schemas.microsoft.com/office/drawing/2014/main" val="1474487024"/>
                    </a:ext>
                  </a:extLst>
                </a:gridCol>
              </a:tblGrid>
              <a:tr h="1267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</a:t>
                      </a:r>
                    </a:p>
                  </a:txBody>
                  <a:tcPr marL="6035" marR="6035" marT="60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A</a:t>
                      </a:r>
                    </a:p>
                  </a:txBody>
                  <a:tcPr marL="6035" marR="6035" marT="60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a</a:t>
                      </a:r>
                    </a:p>
                  </a:txBody>
                  <a:tcPr marL="6035" marR="6035" marT="60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6035" marR="6035" marT="60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3010059"/>
                  </a:ext>
                </a:extLst>
              </a:tr>
              <a:tr h="12070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B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b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5607224"/>
                  </a:ext>
                </a:extLst>
              </a:tr>
              <a:tr h="12070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C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c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9519939"/>
                  </a:ext>
                </a:extLst>
              </a:tr>
              <a:tr h="12070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D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d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0071465"/>
                  </a:ext>
                </a:extLst>
              </a:tr>
              <a:tr h="12070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E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e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6408597"/>
                  </a:ext>
                </a:extLst>
              </a:tr>
              <a:tr h="12070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F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f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9225868"/>
                  </a:ext>
                </a:extLst>
              </a:tr>
              <a:tr h="12070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G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g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2002981"/>
                  </a:ext>
                </a:extLst>
              </a:tr>
              <a:tr h="12070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H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h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4349151"/>
                  </a:ext>
                </a:extLst>
              </a:tr>
              <a:tr h="12070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I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I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3845094"/>
                  </a:ext>
                </a:extLst>
              </a:tr>
              <a:tr h="12070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J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j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396152"/>
                  </a:ext>
                </a:extLst>
              </a:tr>
              <a:tr h="12070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K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k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7514705"/>
                  </a:ext>
                </a:extLst>
              </a:tr>
              <a:tr h="12070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L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l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7438381"/>
                  </a:ext>
                </a:extLst>
              </a:tr>
              <a:tr h="12070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M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m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4017466"/>
                  </a:ext>
                </a:extLst>
              </a:tr>
              <a:tr h="12070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N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n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1253609"/>
                  </a:ext>
                </a:extLst>
              </a:tr>
              <a:tr h="12070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O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o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1345139"/>
                  </a:ext>
                </a:extLst>
              </a:tr>
              <a:tr h="12070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P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p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8125291"/>
                  </a:ext>
                </a:extLst>
              </a:tr>
              <a:tr h="12070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Q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q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7268117"/>
                  </a:ext>
                </a:extLst>
              </a:tr>
              <a:tr h="12070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R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r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9510107"/>
                  </a:ext>
                </a:extLst>
              </a:tr>
              <a:tr h="12070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U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u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7378794"/>
                  </a:ext>
                </a:extLst>
              </a:tr>
              <a:tr h="12070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S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s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463398"/>
                  </a:ext>
                </a:extLst>
              </a:tr>
              <a:tr h="12070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T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t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4072855"/>
                  </a:ext>
                </a:extLst>
              </a:tr>
              <a:tr h="12070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V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v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3793848"/>
                  </a:ext>
                </a:extLst>
              </a:tr>
              <a:tr h="12070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W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w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7455310"/>
                  </a:ext>
                </a:extLst>
              </a:tr>
              <a:tr h="12070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X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x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956457"/>
                  </a:ext>
                </a:extLst>
              </a:tr>
              <a:tr h="12070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Y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y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8053411"/>
                  </a:ext>
                </a:extLst>
              </a:tr>
              <a:tr h="12070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Z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Z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z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1727367"/>
                  </a:ext>
                </a:extLst>
              </a:tr>
              <a:tr h="12070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1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Wingdings" panose="05000000000000000000" pitchFamily="2" charset="2"/>
                      </a:endParaRP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0374274"/>
                  </a:ext>
                </a:extLst>
              </a:tr>
              <a:tr h="12070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2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Wingdings" panose="05000000000000000000" pitchFamily="2" charset="2"/>
                      </a:endParaRP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671470"/>
                  </a:ext>
                </a:extLst>
              </a:tr>
              <a:tr h="12070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3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Wingdings" panose="05000000000000000000" pitchFamily="2" charset="2"/>
                      </a:endParaRP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709941"/>
                  </a:ext>
                </a:extLst>
              </a:tr>
              <a:tr h="12070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4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Wingdings" panose="05000000000000000000" pitchFamily="2" charset="2"/>
                      </a:endParaRP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7981453"/>
                  </a:ext>
                </a:extLst>
              </a:tr>
              <a:tr h="12070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5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Wingdings" panose="05000000000000000000" pitchFamily="2" charset="2"/>
                      </a:endParaRP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5340660"/>
                  </a:ext>
                </a:extLst>
              </a:tr>
              <a:tr h="12070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6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Wingdings" panose="05000000000000000000" pitchFamily="2" charset="2"/>
                      </a:endParaRP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9003922"/>
                  </a:ext>
                </a:extLst>
              </a:tr>
              <a:tr h="12070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7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Wingdings" panose="05000000000000000000" pitchFamily="2" charset="2"/>
                      </a:endParaRP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157720"/>
                  </a:ext>
                </a:extLst>
              </a:tr>
              <a:tr h="12070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8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Wingdings" panose="05000000000000000000" pitchFamily="2" charset="2"/>
                      </a:endParaRP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0805966"/>
                  </a:ext>
                </a:extLst>
              </a:tr>
              <a:tr h="12070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9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Wingdings" panose="05000000000000000000" pitchFamily="2" charset="2"/>
                      </a:endParaRP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9339808"/>
                  </a:ext>
                </a:extLst>
              </a:tr>
              <a:tr h="12070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0</a:t>
                      </a: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Wingdings" panose="05000000000000000000" pitchFamily="2" charset="2"/>
                      </a:endParaRP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5" marR="6035" marT="6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2229251"/>
                  </a:ext>
                </a:extLst>
              </a:tr>
            </a:tbl>
          </a:graphicData>
        </a:graphic>
      </p:graphicFrame>
      <p:sp>
        <p:nvSpPr>
          <p:cNvPr id="13" name="Thought Bubble: Cloud 12">
            <a:extLst>
              <a:ext uri="{FF2B5EF4-FFF2-40B4-BE49-F238E27FC236}">
                <a16:creationId xmlns:a16="http://schemas.microsoft.com/office/drawing/2014/main" id="{9E01C530-C37F-4734-930E-20C12236066A}"/>
              </a:ext>
            </a:extLst>
          </p:cNvPr>
          <p:cNvSpPr/>
          <p:nvPr/>
        </p:nvSpPr>
        <p:spPr>
          <a:xfrm>
            <a:off x="8479858" y="1251284"/>
            <a:ext cx="2213810" cy="182879"/>
          </a:xfrm>
          <a:prstGeom prst="cloudCallou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hought Bubble: Cloud 13">
            <a:extLst>
              <a:ext uri="{FF2B5EF4-FFF2-40B4-BE49-F238E27FC236}">
                <a16:creationId xmlns:a16="http://schemas.microsoft.com/office/drawing/2014/main" id="{D85F9F7F-2D9C-446E-BD28-5A426D9D3AE7}"/>
              </a:ext>
            </a:extLst>
          </p:cNvPr>
          <p:cNvSpPr/>
          <p:nvPr/>
        </p:nvSpPr>
        <p:spPr>
          <a:xfrm rot="5400000">
            <a:off x="9825791" y="2828224"/>
            <a:ext cx="2213810" cy="182879"/>
          </a:xfrm>
          <a:prstGeom prst="cloudCallou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hought Bubble: Cloud 14">
            <a:extLst>
              <a:ext uri="{FF2B5EF4-FFF2-40B4-BE49-F238E27FC236}">
                <a16:creationId xmlns:a16="http://schemas.microsoft.com/office/drawing/2014/main" id="{27E0A26C-CD1D-4ADD-816F-23A83BFE3E43}"/>
              </a:ext>
            </a:extLst>
          </p:cNvPr>
          <p:cNvSpPr/>
          <p:nvPr/>
        </p:nvSpPr>
        <p:spPr>
          <a:xfrm rot="16200000">
            <a:off x="7234991" y="3115377"/>
            <a:ext cx="2213810" cy="182879"/>
          </a:xfrm>
          <a:prstGeom prst="cloudCallou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B9AAF95-F367-4CB9-8CE3-8BD0B3F4CCCC}"/>
              </a:ext>
            </a:extLst>
          </p:cNvPr>
          <p:cNvSpPr txBox="1"/>
          <p:nvPr/>
        </p:nvSpPr>
        <p:spPr>
          <a:xfrm>
            <a:off x="10189029" y="83127"/>
            <a:ext cx="1609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Seniors sheet 1</a:t>
            </a:r>
          </a:p>
        </p:txBody>
      </p:sp>
    </p:spTree>
    <p:extLst>
      <p:ext uri="{BB962C8B-B14F-4D97-AF65-F5344CB8AC3E}">
        <p14:creationId xmlns:p14="http://schemas.microsoft.com/office/powerpoint/2010/main" val="2007698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3218657-15A0-4279-B65D-F4ACD2F6BA0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770" b="2891"/>
          <a:stretch/>
        </p:blipFill>
        <p:spPr>
          <a:xfrm>
            <a:off x="0" y="0"/>
            <a:ext cx="8470609" cy="6859413"/>
          </a:xfrm>
          <a:prstGeom prst="rect">
            <a:avLst/>
          </a:prstGeom>
        </p:spPr>
      </p:pic>
      <p:sp>
        <p:nvSpPr>
          <p:cNvPr id="3" name="Freeform: Shape 2">
            <a:extLst>
              <a:ext uri="{FF2B5EF4-FFF2-40B4-BE49-F238E27FC236}">
                <a16:creationId xmlns:a16="http://schemas.microsoft.com/office/drawing/2014/main" id="{60719AFF-20A1-4F71-80AB-DE70289DBC52}"/>
              </a:ext>
            </a:extLst>
          </p:cNvPr>
          <p:cNvSpPr/>
          <p:nvPr/>
        </p:nvSpPr>
        <p:spPr>
          <a:xfrm>
            <a:off x="3503120" y="3537348"/>
            <a:ext cx="1691322" cy="2637709"/>
          </a:xfrm>
          <a:custGeom>
            <a:avLst/>
            <a:gdLst>
              <a:gd name="connsiteX0" fmla="*/ 135607 w 1691322"/>
              <a:gd name="connsiteY0" fmla="*/ 266044 h 2637709"/>
              <a:gd name="connsiteX1" fmla="*/ 443616 w 1691322"/>
              <a:gd name="connsiteY1" fmla="*/ 63913 h 2637709"/>
              <a:gd name="connsiteX2" fmla="*/ 973005 w 1691322"/>
              <a:gd name="connsiteY2" fmla="*/ 6162 h 2637709"/>
              <a:gd name="connsiteX3" fmla="*/ 1531271 w 1691322"/>
              <a:gd name="connsiteY3" fmla="*/ 189042 h 2637709"/>
              <a:gd name="connsiteX4" fmla="*/ 1675649 w 1691322"/>
              <a:gd name="connsiteY4" fmla="*/ 400798 h 2637709"/>
              <a:gd name="connsiteX5" fmla="*/ 1685275 w 1691322"/>
              <a:gd name="connsiteY5" fmla="*/ 1334448 h 2637709"/>
              <a:gd name="connsiteX6" fmla="*/ 1656399 w 1691322"/>
              <a:gd name="connsiteY6" fmla="*/ 2162221 h 2637709"/>
              <a:gd name="connsiteX7" fmla="*/ 1598647 w 1691322"/>
              <a:gd name="connsiteY7" fmla="*/ 2614608 h 2637709"/>
              <a:gd name="connsiteX8" fmla="*/ 1165511 w 1691322"/>
              <a:gd name="connsiteY8" fmla="*/ 2576107 h 2637709"/>
              <a:gd name="connsiteX9" fmla="*/ 154858 w 1691322"/>
              <a:gd name="connsiteY9" fmla="*/ 2595358 h 2637709"/>
              <a:gd name="connsiteX10" fmla="*/ 20104 w 1691322"/>
              <a:gd name="connsiteY10" fmla="*/ 2595358 h 263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91322" h="2637709">
                <a:moveTo>
                  <a:pt x="135607" y="266044"/>
                </a:moveTo>
                <a:cubicBezTo>
                  <a:pt x="219828" y="186635"/>
                  <a:pt x="304050" y="107227"/>
                  <a:pt x="443616" y="63913"/>
                </a:cubicBezTo>
                <a:cubicBezTo>
                  <a:pt x="583182" y="20599"/>
                  <a:pt x="791729" y="-14693"/>
                  <a:pt x="973005" y="6162"/>
                </a:cubicBezTo>
                <a:cubicBezTo>
                  <a:pt x="1154281" y="27017"/>
                  <a:pt x="1414164" y="123269"/>
                  <a:pt x="1531271" y="189042"/>
                </a:cubicBezTo>
                <a:cubicBezTo>
                  <a:pt x="1648378" y="254815"/>
                  <a:pt x="1649982" y="209897"/>
                  <a:pt x="1675649" y="400798"/>
                </a:cubicBezTo>
                <a:cubicBezTo>
                  <a:pt x="1701316" y="591699"/>
                  <a:pt x="1688483" y="1040878"/>
                  <a:pt x="1685275" y="1334448"/>
                </a:cubicBezTo>
                <a:cubicBezTo>
                  <a:pt x="1682067" y="1628018"/>
                  <a:pt x="1670837" y="1948861"/>
                  <a:pt x="1656399" y="2162221"/>
                </a:cubicBezTo>
                <a:cubicBezTo>
                  <a:pt x="1641961" y="2375581"/>
                  <a:pt x="1680462" y="2545627"/>
                  <a:pt x="1598647" y="2614608"/>
                </a:cubicBezTo>
                <a:cubicBezTo>
                  <a:pt x="1516832" y="2683589"/>
                  <a:pt x="1165511" y="2576107"/>
                  <a:pt x="1165511" y="2576107"/>
                </a:cubicBezTo>
                <a:lnTo>
                  <a:pt x="154858" y="2595358"/>
                </a:lnTo>
                <a:cubicBezTo>
                  <a:pt x="-36043" y="2598567"/>
                  <a:pt x="-7970" y="2596962"/>
                  <a:pt x="20104" y="2595358"/>
                </a:cubicBezTo>
              </a:path>
            </a:pathLst>
          </a:custGeom>
          <a:noFill/>
          <a:ln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03FFB7C-9124-4932-815B-9A3C81FF9814}"/>
              </a:ext>
            </a:extLst>
          </p:cNvPr>
          <p:cNvSpPr txBox="1"/>
          <p:nvPr/>
        </p:nvSpPr>
        <p:spPr>
          <a:xfrm rot="16200000">
            <a:off x="4694631" y="5553716"/>
            <a:ext cx="10615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Cut along dotted line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08F04D28-205C-427C-9C02-F24ABB037044}"/>
              </a:ext>
            </a:extLst>
          </p:cNvPr>
          <p:cNvSpPr/>
          <p:nvPr/>
        </p:nvSpPr>
        <p:spPr>
          <a:xfrm>
            <a:off x="134754" y="866274"/>
            <a:ext cx="3638349" cy="1876926"/>
          </a:xfrm>
          <a:custGeom>
            <a:avLst/>
            <a:gdLst>
              <a:gd name="connsiteX0" fmla="*/ 2579570 w 3638349"/>
              <a:gd name="connsiteY0" fmla="*/ 1799924 h 1876926"/>
              <a:gd name="connsiteX1" fmla="*/ 1318661 w 3638349"/>
              <a:gd name="connsiteY1" fmla="*/ 1703671 h 1876926"/>
              <a:gd name="connsiteX2" fmla="*/ 154004 w 3638349"/>
              <a:gd name="connsiteY2" fmla="*/ 1838425 h 1876926"/>
              <a:gd name="connsiteX3" fmla="*/ 0 w 3638349"/>
              <a:gd name="connsiteY3" fmla="*/ 1876926 h 1876926"/>
              <a:gd name="connsiteX4" fmla="*/ 875899 w 3638349"/>
              <a:gd name="connsiteY4" fmla="*/ 105878 h 1876926"/>
              <a:gd name="connsiteX5" fmla="*/ 1886551 w 3638349"/>
              <a:gd name="connsiteY5" fmla="*/ 9625 h 1876926"/>
              <a:gd name="connsiteX6" fmla="*/ 3080084 w 3638349"/>
              <a:gd name="connsiteY6" fmla="*/ 0 h 1876926"/>
              <a:gd name="connsiteX7" fmla="*/ 3638349 w 3638349"/>
              <a:gd name="connsiteY7" fmla="*/ 48126 h 1876926"/>
              <a:gd name="connsiteX8" fmla="*/ 2579570 w 3638349"/>
              <a:gd name="connsiteY8" fmla="*/ 1799924 h 1876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38349" h="1876926">
                <a:moveTo>
                  <a:pt x="2579570" y="1799924"/>
                </a:moveTo>
                <a:lnTo>
                  <a:pt x="1318661" y="1703671"/>
                </a:lnTo>
                <a:lnTo>
                  <a:pt x="154004" y="1838425"/>
                </a:lnTo>
                <a:lnTo>
                  <a:pt x="0" y="1876926"/>
                </a:lnTo>
                <a:lnTo>
                  <a:pt x="875899" y="105878"/>
                </a:lnTo>
                <a:lnTo>
                  <a:pt x="1886551" y="9625"/>
                </a:lnTo>
                <a:lnTo>
                  <a:pt x="3080084" y="0"/>
                </a:lnTo>
                <a:lnTo>
                  <a:pt x="3638349" y="48126"/>
                </a:lnTo>
                <a:lnTo>
                  <a:pt x="2579570" y="1799924"/>
                </a:lnTo>
                <a:close/>
              </a:path>
            </a:pathLst>
          </a:custGeom>
          <a:pattFill prst="shingle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6E76005-CD86-4BF2-A089-E15E6A340618}"/>
              </a:ext>
            </a:extLst>
          </p:cNvPr>
          <p:cNvSpPr/>
          <p:nvPr/>
        </p:nvSpPr>
        <p:spPr>
          <a:xfrm>
            <a:off x="4812632" y="856648"/>
            <a:ext cx="3513221" cy="1780674"/>
          </a:xfrm>
          <a:custGeom>
            <a:avLst/>
            <a:gdLst>
              <a:gd name="connsiteX0" fmla="*/ 0 w 3513221"/>
              <a:gd name="connsiteY0" fmla="*/ 0 h 1780674"/>
              <a:gd name="connsiteX1" fmla="*/ 1973179 w 3513221"/>
              <a:gd name="connsiteY1" fmla="*/ 0 h 1780674"/>
              <a:gd name="connsiteX2" fmla="*/ 2887579 w 3513221"/>
              <a:gd name="connsiteY2" fmla="*/ 28876 h 1780674"/>
              <a:gd name="connsiteX3" fmla="*/ 3022332 w 3513221"/>
              <a:gd name="connsiteY3" fmla="*/ 105878 h 1780674"/>
              <a:gd name="connsiteX4" fmla="*/ 3455469 w 3513221"/>
              <a:gd name="connsiteY4" fmla="*/ 1434165 h 1780674"/>
              <a:gd name="connsiteX5" fmla="*/ 3513221 w 3513221"/>
              <a:gd name="connsiteY5" fmla="*/ 1780674 h 1780674"/>
              <a:gd name="connsiteX6" fmla="*/ 2983831 w 3513221"/>
              <a:gd name="connsiteY6" fmla="*/ 1713297 h 1780674"/>
              <a:gd name="connsiteX7" fmla="*/ 1617044 w 3513221"/>
              <a:gd name="connsiteY7" fmla="*/ 1655546 h 1780674"/>
              <a:gd name="connsiteX8" fmla="*/ 895149 w 3513221"/>
              <a:gd name="connsiteY8" fmla="*/ 1722923 h 1780674"/>
              <a:gd name="connsiteX9" fmla="*/ 0 w 3513221"/>
              <a:gd name="connsiteY9" fmla="*/ 0 h 1780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13221" h="1780674">
                <a:moveTo>
                  <a:pt x="0" y="0"/>
                </a:moveTo>
                <a:lnTo>
                  <a:pt x="1973179" y="0"/>
                </a:lnTo>
                <a:lnTo>
                  <a:pt x="2887579" y="28876"/>
                </a:lnTo>
                <a:lnTo>
                  <a:pt x="3022332" y="105878"/>
                </a:lnTo>
                <a:lnTo>
                  <a:pt x="3455469" y="1434165"/>
                </a:lnTo>
                <a:lnTo>
                  <a:pt x="3513221" y="1780674"/>
                </a:lnTo>
                <a:lnTo>
                  <a:pt x="2983831" y="1713297"/>
                </a:lnTo>
                <a:lnTo>
                  <a:pt x="1617044" y="1655546"/>
                </a:lnTo>
                <a:lnTo>
                  <a:pt x="895149" y="1722923"/>
                </a:lnTo>
                <a:lnTo>
                  <a:pt x="0" y="0"/>
                </a:lnTo>
                <a:close/>
              </a:path>
            </a:pathLst>
          </a:custGeom>
          <a:pattFill prst="shingle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965921B-935E-4EDA-AAF9-7991F27057DC}"/>
              </a:ext>
            </a:extLst>
          </p:cNvPr>
          <p:cNvSpPr/>
          <p:nvPr/>
        </p:nvSpPr>
        <p:spPr>
          <a:xfrm>
            <a:off x="413886" y="6294922"/>
            <a:ext cx="3147461" cy="539015"/>
          </a:xfrm>
          <a:custGeom>
            <a:avLst/>
            <a:gdLst>
              <a:gd name="connsiteX0" fmla="*/ 0 w 3147461"/>
              <a:gd name="connsiteY0" fmla="*/ 77002 h 539015"/>
              <a:gd name="connsiteX1" fmla="*/ 2945331 w 3147461"/>
              <a:gd name="connsiteY1" fmla="*/ 86627 h 539015"/>
              <a:gd name="connsiteX2" fmla="*/ 3147461 w 3147461"/>
              <a:gd name="connsiteY2" fmla="*/ 0 h 539015"/>
              <a:gd name="connsiteX3" fmla="*/ 3137836 w 3147461"/>
              <a:gd name="connsiteY3" fmla="*/ 288758 h 539015"/>
              <a:gd name="connsiteX4" fmla="*/ 3060834 w 3147461"/>
              <a:gd name="connsiteY4" fmla="*/ 529390 h 539015"/>
              <a:gd name="connsiteX5" fmla="*/ 2695074 w 3147461"/>
              <a:gd name="connsiteY5" fmla="*/ 539015 h 539015"/>
              <a:gd name="connsiteX6" fmla="*/ 28876 w 3147461"/>
              <a:gd name="connsiteY6" fmla="*/ 519764 h 539015"/>
              <a:gd name="connsiteX7" fmla="*/ 0 w 3147461"/>
              <a:gd name="connsiteY7" fmla="*/ 317634 h 539015"/>
              <a:gd name="connsiteX8" fmla="*/ 0 w 3147461"/>
              <a:gd name="connsiteY8" fmla="*/ 77002 h 539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47461" h="539015">
                <a:moveTo>
                  <a:pt x="0" y="77002"/>
                </a:moveTo>
                <a:lnTo>
                  <a:pt x="2945331" y="86627"/>
                </a:lnTo>
                <a:lnTo>
                  <a:pt x="3147461" y="0"/>
                </a:lnTo>
                <a:lnTo>
                  <a:pt x="3137836" y="288758"/>
                </a:lnTo>
                <a:lnTo>
                  <a:pt x="3060834" y="529390"/>
                </a:lnTo>
                <a:lnTo>
                  <a:pt x="2695074" y="539015"/>
                </a:lnTo>
                <a:lnTo>
                  <a:pt x="28876" y="519764"/>
                </a:lnTo>
                <a:lnTo>
                  <a:pt x="0" y="317634"/>
                </a:lnTo>
                <a:lnTo>
                  <a:pt x="0" y="77002"/>
                </a:lnTo>
                <a:close/>
              </a:path>
            </a:pathLst>
          </a:custGeom>
          <a:pattFill prst="horzBrick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26148210-BFF6-4DE6-88C0-FD77E4077B0B}"/>
              </a:ext>
            </a:extLst>
          </p:cNvPr>
          <p:cNvSpPr/>
          <p:nvPr/>
        </p:nvSpPr>
        <p:spPr>
          <a:xfrm>
            <a:off x="4995512" y="6227545"/>
            <a:ext cx="3022332" cy="596767"/>
          </a:xfrm>
          <a:custGeom>
            <a:avLst/>
            <a:gdLst>
              <a:gd name="connsiteX0" fmla="*/ 28875 w 3022332"/>
              <a:gd name="connsiteY0" fmla="*/ 0 h 596767"/>
              <a:gd name="connsiteX1" fmla="*/ 0 w 3022332"/>
              <a:gd name="connsiteY1" fmla="*/ 577516 h 596767"/>
              <a:gd name="connsiteX2" fmla="*/ 2444816 w 3022332"/>
              <a:gd name="connsiteY2" fmla="*/ 596767 h 596767"/>
              <a:gd name="connsiteX3" fmla="*/ 2935705 w 3022332"/>
              <a:gd name="connsiteY3" fmla="*/ 529390 h 596767"/>
              <a:gd name="connsiteX4" fmla="*/ 3022332 w 3022332"/>
              <a:gd name="connsiteY4" fmla="*/ 510139 h 596767"/>
              <a:gd name="connsiteX5" fmla="*/ 2926080 w 3022332"/>
              <a:gd name="connsiteY5" fmla="*/ 86628 h 596767"/>
              <a:gd name="connsiteX6" fmla="*/ 1713296 w 3022332"/>
              <a:gd name="connsiteY6" fmla="*/ 192506 h 596767"/>
              <a:gd name="connsiteX7" fmla="*/ 693019 w 3022332"/>
              <a:gd name="connsiteY7" fmla="*/ 163630 h 596767"/>
              <a:gd name="connsiteX8" fmla="*/ 57751 w 3022332"/>
              <a:gd name="connsiteY8" fmla="*/ 163630 h 596767"/>
              <a:gd name="connsiteX9" fmla="*/ 28875 w 3022332"/>
              <a:gd name="connsiteY9" fmla="*/ 0 h 596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022332" h="596767">
                <a:moveTo>
                  <a:pt x="28875" y="0"/>
                </a:moveTo>
                <a:lnTo>
                  <a:pt x="0" y="577516"/>
                </a:lnTo>
                <a:lnTo>
                  <a:pt x="2444816" y="596767"/>
                </a:lnTo>
                <a:lnTo>
                  <a:pt x="2935705" y="529390"/>
                </a:lnTo>
                <a:lnTo>
                  <a:pt x="3022332" y="510139"/>
                </a:lnTo>
                <a:lnTo>
                  <a:pt x="2926080" y="86628"/>
                </a:lnTo>
                <a:lnTo>
                  <a:pt x="1713296" y="192506"/>
                </a:lnTo>
                <a:lnTo>
                  <a:pt x="693019" y="163630"/>
                </a:lnTo>
                <a:lnTo>
                  <a:pt x="57751" y="163630"/>
                </a:lnTo>
                <a:lnTo>
                  <a:pt x="28875" y="0"/>
                </a:lnTo>
                <a:close/>
              </a:path>
            </a:pathLst>
          </a:custGeom>
          <a:pattFill prst="horzBrick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DF8B430-3E6E-468F-8CBA-69D60246CC47}"/>
              </a:ext>
            </a:extLst>
          </p:cNvPr>
          <p:cNvSpPr/>
          <p:nvPr/>
        </p:nvSpPr>
        <p:spPr>
          <a:xfrm>
            <a:off x="635267" y="3301465"/>
            <a:ext cx="2762451" cy="760396"/>
          </a:xfrm>
          <a:custGeom>
            <a:avLst/>
            <a:gdLst>
              <a:gd name="connsiteX0" fmla="*/ 0 w 2762451"/>
              <a:gd name="connsiteY0" fmla="*/ 683394 h 760396"/>
              <a:gd name="connsiteX1" fmla="*/ 519765 w 2762451"/>
              <a:gd name="connsiteY1" fmla="*/ 356135 h 760396"/>
              <a:gd name="connsiteX2" fmla="*/ 924026 w 2762451"/>
              <a:gd name="connsiteY2" fmla="*/ 0 h 760396"/>
              <a:gd name="connsiteX3" fmla="*/ 1607419 w 2762451"/>
              <a:gd name="connsiteY3" fmla="*/ 28876 h 760396"/>
              <a:gd name="connsiteX4" fmla="*/ 2030931 w 2762451"/>
              <a:gd name="connsiteY4" fmla="*/ 336884 h 760396"/>
              <a:gd name="connsiteX5" fmla="*/ 2675824 w 2762451"/>
              <a:gd name="connsiteY5" fmla="*/ 693019 h 760396"/>
              <a:gd name="connsiteX6" fmla="*/ 2762451 w 2762451"/>
              <a:gd name="connsiteY6" fmla="*/ 760396 h 760396"/>
              <a:gd name="connsiteX7" fmla="*/ 2281188 w 2762451"/>
              <a:gd name="connsiteY7" fmla="*/ 673769 h 760396"/>
              <a:gd name="connsiteX8" fmla="*/ 1540042 w 2762451"/>
              <a:gd name="connsiteY8" fmla="*/ 490889 h 760396"/>
              <a:gd name="connsiteX9" fmla="*/ 914400 w 2762451"/>
              <a:gd name="connsiteY9" fmla="*/ 490889 h 760396"/>
              <a:gd name="connsiteX10" fmla="*/ 317634 w 2762451"/>
              <a:gd name="connsiteY10" fmla="*/ 596767 h 760396"/>
              <a:gd name="connsiteX11" fmla="*/ 0 w 2762451"/>
              <a:gd name="connsiteY11" fmla="*/ 683394 h 760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762451" h="760396">
                <a:moveTo>
                  <a:pt x="0" y="683394"/>
                </a:moveTo>
                <a:lnTo>
                  <a:pt x="519765" y="356135"/>
                </a:lnTo>
                <a:lnTo>
                  <a:pt x="924026" y="0"/>
                </a:lnTo>
                <a:lnTo>
                  <a:pt x="1607419" y="28876"/>
                </a:lnTo>
                <a:lnTo>
                  <a:pt x="2030931" y="336884"/>
                </a:lnTo>
                <a:lnTo>
                  <a:pt x="2675824" y="693019"/>
                </a:lnTo>
                <a:lnTo>
                  <a:pt x="2762451" y="760396"/>
                </a:lnTo>
                <a:lnTo>
                  <a:pt x="2281188" y="673769"/>
                </a:lnTo>
                <a:lnTo>
                  <a:pt x="1540042" y="490889"/>
                </a:lnTo>
                <a:lnTo>
                  <a:pt x="914400" y="490889"/>
                </a:lnTo>
                <a:lnTo>
                  <a:pt x="317634" y="596767"/>
                </a:lnTo>
                <a:lnTo>
                  <a:pt x="0" y="683394"/>
                </a:lnTo>
                <a:close/>
              </a:path>
            </a:pathLst>
          </a:custGeom>
          <a:pattFill prst="shingle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hought Bubble: Cloud 14">
            <a:extLst>
              <a:ext uri="{FF2B5EF4-FFF2-40B4-BE49-F238E27FC236}">
                <a16:creationId xmlns:a16="http://schemas.microsoft.com/office/drawing/2014/main" id="{A53ECB1C-6194-49FF-A02F-011C7DF7124F}"/>
              </a:ext>
            </a:extLst>
          </p:cNvPr>
          <p:cNvSpPr/>
          <p:nvPr/>
        </p:nvSpPr>
        <p:spPr>
          <a:xfrm>
            <a:off x="3254714" y="3305715"/>
            <a:ext cx="2213810" cy="182879"/>
          </a:xfrm>
          <a:prstGeom prst="cloudCallou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hought Bubble: Cloud 15">
            <a:extLst>
              <a:ext uri="{FF2B5EF4-FFF2-40B4-BE49-F238E27FC236}">
                <a16:creationId xmlns:a16="http://schemas.microsoft.com/office/drawing/2014/main" id="{EF41523D-EC9A-4B51-A2BF-10A5CF8D9FE3}"/>
              </a:ext>
            </a:extLst>
          </p:cNvPr>
          <p:cNvSpPr/>
          <p:nvPr/>
        </p:nvSpPr>
        <p:spPr>
          <a:xfrm rot="5400000">
            <a:off x="4256263" y="4680776"/>
            <a:ext cx="2213810" cy="182879"/>
          </a:xfrm>
          <a:prstGeom prst="cloudCallou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hought Bubble: Cloud 16">
            <a:extLst>
              <a:ext uri="{FF2B5EF4-FFF2-40B4-BE49-F238E27FC236}">
                <a16:creationId xmlns:a16="http://schemas.microsoft.com/office/drawing/2014/main" id="{89C3233E-7AC7-404A-89BB-73273423E669}"/>
              </a:ext>
            </a:extLst>
          </p:cNvPr>
          <p:cNvSpPr/>
          <p:nvPr/>
        </p:nvSpPr>
        <p:spPr>
          <a:xfrm rot="16200000">
            <a:off x="2366107" y="4789798"/>
            <a:ext cx="2213810" cy="182879"/>
          </a:xfrm>
          <a:prstGeom prst="cloudCallou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352360B-D3FE-44BE-99AD-FCF1C11E88E5}"/>
              </a:ext>
            </a:extLst>
          </p:cNvPr>
          <p:cNvSpPr txBox="1"/>
          <p:nvPr/>
        </p:nvSpPr>
        <p:spPr>
          <a:xfrm>
            <a:off x="10195258" y="4049487"/>
            <a:ext cx="19967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What must we do with Jesus’ blood?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302715B-748E-40DD-AB92-AF4EF3AD79E2}"/>
              </a:ext>
            </a:extLst>
          </p:cNvPr>
          <p:cNvSpPr txBox="1"/>
          <p:nvPr/>
        </p:nvSpPr>
        <p:spPr>
          <a:xfrm>
            <a:off x="8690759" y="1743695"/>
            <a:ext cx="17117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Why did Jesus have to die for us?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2865B5B-FB70-48A6-BEB6-9265303F81B6}"/>
              </a:ext>
            </a:extLst>
          </p:cNvPr>
          <p:cNvSpPr txBox="1"/>
          <p:nvPr/>
        </p:nvSpPr>
        <p:spPr>
          <a:xfrm>
            <a:off x="8526484" y="5898079"/>
            <a:ext cx="17931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If we trust in Jesus where will we live?</a:t>
            </a: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0983E89B-2F48-4F08-BF83-0F050E1567A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lum bright="70000" contrast="-70000"/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80286" y="2579133"/>
            <a:ext cx="1538339" cy="146441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6D772678-64C9-4457-9E2C-C4F277AA53D1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lum bright="70000" contrast="-70000"/>
            <a:alphaModFix amt="35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40238" y="190132"/>
            <a:ext cx="1531919" cy="158163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16898A52-78AC-4A70-87AF-D34B77456037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duotone>
              <a:schemeClr val="accent3">
                <a:shade val="45000"/>
                <a:satMod val="135000"/>
              </a:schemeClr>
              <a:prstClr val="white"/>
            </a:duotone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93513" y="4851440"/>
            <a:ext cx="1553367" cy="97240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0662CC03-F2E6-4639-A8DD-236410EF8814}"/>
              </a:ext>
            </a:extLst>
          </p:cNvPr>
          <p:cNvSpPr txBox="1"/>
          <p:nvPr/>
        </p:nvSpPr>
        <p:spPr>
          <a:xfrm>
            <a:off x="10897589" y="0"/>
            <a:ext cx="12944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Juniors and beginners  </a:t>
            </a:r>
          </a:p>
          <a:p>
            <a:r>
              <a:rPr lang="en-GB" dirty="0"/>
              <a:t>sheet 1</a:t>
            </a:r>
          </a:p>
        </p:txBody>
      </p:sp>
    </p:spTree>
    <p:extLst>
      <p:ext uri="{BB962C8B-B14F-4D97-AF65-F5344CB8AC3E}">
        <p14:creationId xmlns:p14="http://schemas.microsoft.com/office/powerpoint/2010/main" val="3023464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C58EA84-A95A-4958-9070-3ABCFF0E3E73}"/>
              </a:ext>
            </a:extLst>
          </p:cNvPr>
          <p:cNvSpPr/>
          <p:nvPr/>
        </p:nvSpPr>
        <p:spPr>
          <a:xfrm>
            <a:off x="3859173" y="3820290"/>
            <a:ext cx="12710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latin typeface="Helvetica Neue"/>
              </a:rPr>
              <a:t>Psalm 116</a:t>
            </a:r>
          </a:p>
          <a:p>
            <a:r>
              <a:rPr lang="en-US" sz="12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1 </a:t>
            </a:r>
            <a:r>
              <a:rPr lang="en-US" sz="1200" dirty="0">
                <a:solidFill>
                  <a:srgbClr val="000000"/>
                </a:solidFill>
                <a:latin typeface="Helvetica Neue"/>
              </a:rPr>
              <a:t>I love the </a:t>
            </a:r>
            <a:r>
              <a:rPr lang="en-US" sz="1200" cap="small" dirty="0">
                <a:solidFill>
                  <a:srgbClr val="000000"/>
                </a:solidFill>
                <a:latin typeface="Helvetica Neue"/>
              </a:rPr>
              <a:t>Lord</a:t>
            </a:r>
            <a:r>
              <a:rPr lang="en-US" sz="1200" dirty="0">
                <a:solidFill>
                  <a:srgbClr val="000000"/>
                </a:solidFill>
                <a:latin typeface="Helvetica Neue"/>
              </a:rPr>
              <a:t>,</a:t>
            </a:r>
            <a:r>
              <a:rPr lang="en-US" sz="1200" baseline="30000" dirty="0">
                <a:solidFill>
                  <a:srgbClr val="000000"/>
                </a:solidFill>
                <a:latin typeface="Helvetica Neue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Helvetica Neue"/>
              </a:rPr>
              <a:t>for he heard my voice;</a:t>
            </a:r>
            <a:br>
              <a:rPr lang="en-US" sz="1200" dirty="0">
                <a:solidFill>
                  <a:srgbClr val="000000"/>
                </a:solidFill>
                <a:latin typeface="Helvetica Neue"/>
              </a:rPr>
            </a:br>
            <a:r>
              <a:rPr lang="en-US" sz="1200" dirty="0">
                <a:solidFill>
                  <a:srgbClr val="000000"/>
                </a:solidFill>
                <a:latin typeface="Helvetica Neue"/>
              </a:rPr>
              <a:t>he heard my cry for mercy.</a:t>
            </a:r>
            <a:br>
              <a:rPr lang="en-US" sz="1200" dirty="0">
                <a:solidFill>
                  <a:srgbClr val="000000"/>
                </a:solidFill>
                <a:latin typeface="Helvetica Neue"/>
              </a:rPr>
            </a:br>
            <a:r>
              <a:rPr lang="en-US" sz="12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2 </a:t>
            </a:r>
            <a:r>
              <a:rPr lang="en-US" sz="1200" dirty="0">
                <a:solidFill>
                  <a:srgbClr val="000000"/>
                </a:solidFill>
                <a:latin typeface="Helvetica Neue"/>
              </a:rPr>
              <a:t>Because he turned his ear to me,</a:t>
            </a:r>
            <a:br>
              <a:rPr lang="en-US" sz="1200" dirty="0">
                <a:solidFill>
                  <a:srgbClr val="000000"/>
                </a:solidFill>
                <a:latin typeface="Helvetica Neue"/>
              </a:rPr>
            </a:br>
            <a:r>
              <a:rPr lang="en-US" sz="1200" dirty="0">
                <a:solidFill>
                  <a:srgbClr val="000000"/>
                </a:solidFill>
                <a:latin typeface="Helvetica Neue"/>
              </a:rPr>
              <a:t>I will call on him as long as I live.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3FDE610-B320-4EEF-BBB2-C3E6C4876A01}"/>
              </a:ext>
            </a:extLst>
          </p:cNvPr>
          <p:cNvSpPr/>
          <p:nvPr/>
        </p:nvSpPr>
        <p:spPr>
          <a:xfrm>
            <a:off x="225631" y="106878"/>
            <a:ext cx="11780322" cy="40376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accent1"/>
                </a:solidFill>
              </a:rPr>
              <a:t>Apply glue along here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6F6D942-9EFA-4B69-BEFC-FE73693DC9D1}"/>
              </a:ext>
            </a:extLst>
          </p:cNvPr>
          <p:cNvSpPr/>
          <p:nvPr/>
        </p:nvSpPr>
        <p:spPr>
          <a:xfrm rot="5400000">
            <a:off x="8755084" y="3472544"/>
            <a:ext cx="6165275" cy="40376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accent1"/>
                </a:solidFill>
              </a:rPr>
              <a:t>Apply glue along here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B3F7A5B-0F90-4A7D-AABF-B10C45A24BC2}"/>
              </a:ext>
            </a:extLst>
          </p:cNvPr>
          <p:cNvSpPr/>
          <p:nvPr/>
        </p:nvSpPr>
        <p:spPr>
          <a:xfrm rot="16200000">
            <a:off x="-2706584" y="3470565"/>
            <a:ext cx="6165275" cy="40376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accent1"/>
                </a:solidFill>
              </a:rPr>
              <a:t>Apply glue along here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7AEBF67-F217-4675-A0AB-28744131D65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60888" y="5393585"/>
            <a:ext cx="1538339" cy="146441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571181A-B97F-44F9-8DA0-4F6404DA4C6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64632" y="3800230"/>
            <a:ext cx="1531919" cy="158163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3060EE1-C982-40CD-8786-7BD4D1D746C5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48536" y="2808884"/>
            <a:ext cx="1553367" cy="97240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56BEDE7-2306-42F5-90FC-D0ABCE75F906}"/>
              </a:ext>
            </a:extLst>
          </p:cNvPr>
          <p:cNvSpPr txBox="1"/>
          <p:nvPr/>
        </p:nvSpPr>
        <p:spPr>
          <a:xfrm>
            <a:off x="9322129" y="2078230"/>
            <a:ext cx="17456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Cut these out and stick on the front sheet, asking children about the story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88B5D27-2136-4964-8516-A307F920852C}"/>
              </a:ext>
            </a:extLst>
          </p:cNvPr>
          <p:cNvSpPr txBox="1"/>
          <p:nvPr/>
        </p:nvSpPr>
        <p:spPr>
          <a:xfrm>
            <a:off x="10897589" y="0"/>
            <a:ext cx="12944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Juniors and beginners  </a:t>
            </a:r>
          </a:p>
          <a:p>
            <a:r>
              <a:rPr lang="en-GB" dirty="0"/>
              <a:t>sheet 2</a:t>
            </a:r>
          </a:p>
        </p:txBody>
      </p:sp>
    </p:spTree>
    <p:extLst>
      <p:ext uri="{BB962C8B-B14F-4D97-AF65-F5344CB8AC3E}">
        <p14:creationId xmlns:p14="http://schemas.microsoft.com/office/powerpoint/2010/main" val="2743508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Box 42">
            <a:extLst>
              <a:ext uri="{FF2B5EF4-FFF2-40B4-BE49-F238E27FC236}">
                <a16:creationId xmlns:a16="http://schemas.microsoft.com/office/drawing/2014/main" id="{72812731-F9D6-4923-A442-A101EAFEA8AB}"/>
              </a:ext>
            </a:extLst>
          </p:cNvPr>
          <p:cNvSpPr txBox="1"/>
          <p:nvPr/>
        </p:nvSpPr>
        <p:spPr>
          <a:xfrm>
            <a:off x="10582649" y="83127"/>
            <a:ext cx="1047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All  sheet</a:t>
            </a: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C0DE882B-CF92-4AF4-87BE-E70C4BC943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8722"/>
            <a:ext cx="12202181" cy="6425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375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83AD7-E51A-4FF9-BD90-A05F48CA8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Juniors and Beginners</a:t>
            </a:r>
          </a:p>
        </p:txBody>
      </p:sp>
      <p:pic>
        <p:nvPicPr>
          <p:cNvPr id="4" name="Picture 3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7F069F6B-3CFE-45F6-89A7-00005D5633D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1760" y="1869440"/>
            <a:ext cx="5943600" cy="384585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0D0A988-1CFB-473A-B1E4-84CB26234CC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198239" y="1890660"/>
            <a:ext cx="5993761" cy="380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171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69FFC-DA32-48AE-8C46-52A5F2549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Everyone</a:t>
            </a:r>
          </a:p>
        </p:txBody>
      </p:sp>
      <p:pic>
        <p:nvPicPr>
          <p:cNvPr id="4" name="Picture 3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4FC9A010-BE16-47C2-BAC2-5DDF85B3B3C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87"/>
          <a:stretch/>
        </p:blipFill>
        <p:spPr>
          <a:xfrm>
            <a:off x="229118" y="1916093"/>
            <a:ext cx="3011922" cy="3410559"/>
          </a:xfrm>
          <a:prstGeom prst="rect">
            <a:avLst/>
          </a:prstGeom>
        </p:spPr>
      </p:pic>
      <p:pic>
        <p:nvPicPr>
          <p:cNvPr id="5" name="Picture 4" descr="A picture containing sitting, white, refrigerator&#10;&#10;Description automatically generated">
            <a:extLst>
              <a:ext uri="{FF2B5EF4-FFF2-40B4-BE49-F238E27FC236}">
                <a16:creationId xmlns:a16="http://schemas.microsoft.com/office/drawing/2014/main" id="{BEE7BF83-62E5-48CF-9D9B-A765B90FE2B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55367" y="3901440"/>
            <a:ext cx="4738512" cy="2665413"/>
          </a:xfrm>
          <a:prstGeom prst="rect">
            <a:avLst/>
          </a:prstGeom>
        </p:spPr>
      </p:pic>
      <p:pic>
        <p:nvPicPr>
          <p:cNvPr id="6" name="Picture 5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16A5A42C-B6BD-41B7-8FC3-BE24B9AFA51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52800" y="2174240"/>
            <a:ext cx="3667588" cy="385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23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733</TotalTime>
  <Words>345</Words>
  <Application>Microsoft Office PowerPoint</Application>
  <PresentationFormat>Widescreen</PresentationFormat>
  <Paragraphs>172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Helvetica Neue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Juniors and Beginners</vt:lpstr>
      <vt:lpstr>Everyone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Brad Cotton</dc:creator>
  <cp:lastModifiedBy>Brad Cotton</cp:lastModifiedBy>
  <cp:revision>6</cp:revision>
  <dcterms:created xsi:type="dcterms:W3CDTF">2020-03-21T21:44:25Z</dcterms:created>
  <dcterms:modified xsi:type="dcterms:W3CDTF">2020-04-18T10:14:10Z</dcterms:modified>
</cp:coreProperties>
</file>