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EBC7"/>
    <a:srgbClr val="006600"/>
    <a:srgbClr val="339933"/>
    <a:srgbClr val="EBC8C7"/>
    <a:srgbClr val="00B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3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B37D8-E37A-4668-A975-E2620273176C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8A97-784F-4C01-8768-49FAA6A8F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16542" y="-76199"/>
            <a:ext cx="8951258" cy="6858000"/>
            <a:chOff x="116542" y="-76199"/>
            <a:chExt cx="8951258" cy="6858000"/>
          </a:xfrm>
        </p:grpSpPr>
        <p:pic>
          <p:nvPicPr>
            <p:cNvPr id="4" name="Picture 3" descr="img20181018_1629066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1125071" y="-1084728"/>
              <a:ext cx="6858000" cy="887505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934200" y="1600200"/>
              <a:ext cx="2133600" cy="830997"/>
            </a:xfrm>
            <a:prstGeom prst="rect">
              <a:avLst/>
            </a:prstGeom>
            <a:solidFill>
              <a:srgbClr val="EBC8C7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OPEN DAILY 7:00 am</a:t>
              </a:r>
            </a:p>
            <a:p>
              <a:r>
                <a:rPr lang="en-US" sz="1200" b="1" dirty="0" smtClean="0"/>
                <a:t>GATE CLOSES: </a:t>
              </a:r>
            </a:p>
            <a:p>
              <a:r>
                <a:rPr lang="en-US" sz="1200" b="1" dirty="0"/>
                <a:t> </a:t>
              </a:r>
              <a:r>
                <a:rPr lang="en-US" sz="1200" b="1" dirty="0" smtClean="0"/>
                <a:t>  07:00 pm DST</a:t>
              </a:r>
            </a:p>
            <a:p>
              <a:r>
                <a:rPr lang="en-US" sz="1200" b="1" dirty="0"/>
                <a:t> </a:t>
              </a:r>
              <a:r>
                <a:rPr lang="en-US" sz="1200" b="1" dirty="0" smtClean="0"/>
                <a:t>  05:00 pm after OCT 22nd </a:t>
              </a:r>
              <a:endParaRPr lang="en-US" sz="1200" b="1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2597345" y="2967593"/>
              <a:ext cx="521713" cy="403906"/>
            </a:xfrm>
            <a:custGeom>
              <a:avLst/>
              <a:gdLst>
                <a:gd name="connsiteX0" fmla="*/ 151465 w 521713"/>
                <a:gd name="connsiteY0" fmla="*/ 140245 h 403906"/>
                <a:gd name="connsiteX1" fmla="*/ 179514 w 521713"/>
                <a:gd name="connsiteY1" fmla="*/ 78537 h 403906"/>
                <a:gd name="connsiteX2" fmla="*/ 213173 w 521713"/>
                <a:gd name="connsiteY2" fmla="*/ 84147 h 403906"/>
                <a:gd name="connsiteX3" fmla="*/ 235612 w 521713"/>
                <a:gd name="connsiteY3" fmla="*/ 106586 h 403906"/>
                <a:gd name="connsiteX4" fmla="*/ 224392 w 521713"/>
                <a:gd name="connsiteY4" fmla="*/ 129025 h 403906"/>
                <a:gd name="connsiteX5" fmla="*/ 224392 w 521713"/>
                <a:gd name="connsiteY5" fmla="*/ 151465 h 403906"/>
                <a:gd name="connsiteX6" fmla="*/ 224392 w 521713"/>
                <a:gd name="connsiteY6" fmla="*/ 151465 h 403906"/>
                <a:gd name="connsiteX7" fmla="*/ 252442 w 521713"/>
                <a:gd name="connsiteY7" fmla="*/ 162684 h 403906"/>
                <a:gd name="connsiteX8" fmla="*/ 297320 w 521713"/>
                <a:gd name="connsiteY8" fmla="*/ 185124 h 403906"/>
                <a:gd name="connsiteX9" fmla="*/ 302930 w 521713"/>
                <a:gd name="connsiteY9" fmla="*/ 207563 h 403906"/>
                <a:gd name="connsiteX10" fmla="*/ 302930 w 521713"/>
                <a:gd name="connsiteY10" fmla="*/ 235612 h 403906"/>
                <a:gd name="connsiteX11" fmla="*/ 330979 w 521713"/>
                <a:gd name="connsiteY11" fmla="*/ 241222 h 403906"/>
                <a:gd name="connsiteX12" fmla="*/ 370248 w 521713"/>
                <a:gd name="connsiteY12" fmla="*/ 246832 h 403906"/>
                <a:gd name="connsiteX13" fmla="*/ 392687 w 521713"/>
                <a:gd name="connsiteY13" fmla="*/ 258051 h 403906"/>
                <a:gd name="connsiteX14" fmla="*/ 403907 w 521713"/>
                <a:gd name="connsiteY14" fmla="*/ 280490 h 403906"/>
                <a:gd name="connsiteX15" fmla="*/ 437565 w 521713"/>
                <a:gd name="connsiteY15" fmla="*/ 291710 h 403906"/>
                <a:gd name="connsiteX16" fmla="*/ 476834 w 521713"/>
                <a:gd name="connsiteY16" fmla="*/ 297320 h 403906"/>
                <a:gd name="connsiteX17" fmla="*/ 521713 w 521713"/>
                <a:gd name="connsiteY17" fmla="*/ 325369 h 403906"/>
                <a:gd name="connsiteX18" fmla="*/ 521713 w 521713"/>
                <a:gd name="connsiteY18" fmla="*/ 325369 h 403906"/>
                <a:gd name="connsiteX19" fmla="*/ 482444 w 521713"/>
                <a:gd name="connsiteY19" fmla="*/ 359028 h 403906"/>
                <a:gd name="connsiteX20" fmla="*/ 426346 w 521713"/>
                <a:gd name="connsiteY20" fmla="*/ 387077 h 403906"/>
                <a:gd name="connsiteX21" fmla="*/ 353418 w 521713"/>
                <a:gd name="connsiteY21" fmla="*/ 403906 h 403906"/>
                <a:gd name="connsiteX22" fmla="*/ 297320 w 521713"/>
                <a:gd name="connsiteY22" fmla="*/ 403906 h 403906"/>
                <a:gd name="connsiteX23" fmla="*/ 269271 w 521713"/>
                <a:gd name="connsiteY23" fmla="*/ 403906 h 403906"/>
                <a:gd name="connsiteX24" fmla="*/ 274881 w 521713"/>
                <a:gd name="connsiteY24" fmla="*/ 375857 h 403906"/>
                <a:gd name="connsiteX25" fmla="*/ 258051 w 521713"/>
                <a:gd name="connsiteY25" fmla="*/ 364638 h 403906"/>
                <a:gd name="connsiteX26" fmla="*/ 230002 w 521713"/>
                <a:gd name="connsiteY26" fmla="*/ 347808 h 403906"/>
                <a:gd name="connsiteX27" fmla="*/ 196343 w 521713"/>
                <a:gd name="connsiteY27" fmla="*/ 347808 h 403906"/>
                <a:gd name="connsiteX28" fmla="*/ 173904 w 521713"/>
                <a:gd name="connsiteY28" fmla="*/ 347808 h 403906"/>
                <a:gd name="connsiteX29" fmla="*/ 162684 w 521713"/>
                <a:gd name="connsiteY29" fmla="*/ 314149 h 403906"/>
                <a:gd name="connsiteX30" fmla="*/ 145855 w 521713"/>
                <a:gd name="connsiteY30" fmla="*/ 274881 h 403906"/>
                <a:gd name="connsiteX31" fmla="*/ 95367 w 521713"/>
                <a:gd name="connsiteY31" fmla="*/ 274881 h 403906"/>
                <a:gd name="connsiteX32" fmla="*/ 78537 w 521713"/>
                <a:gd name="connsiteY32" fmla="*/ 280490 h 403906"/>
                <a:gd name="connsiteX33" fmla="*/ 61708 w 521713"/>
                <a:gd name="connsiteY33" fmla="*/ 252441 h 403906"/>
                <a:gd name="connsiteX34" fmla="*/ 67318 w 521713"/>
                <a:gd name="connsiteY34" fmla="*/ 218782 h 403906"/>
                <a:gd name="connsiteX35" fmla="*/ 33659 w 521713"/>
                <a:gd name="connsiteY35" fmla="*/ 207563 h 403906"/>
                <a:gd name="connsiteX36" fmla="*/ 5610 w 521713"/>
                <a:gd name="connsiteY36" fmla="*/ 162684 h 403906"/>
                <a:gd name="connsiteX37" fmla="*/ 0 w 521713"/>
                <a:gd name="connsiteY37" fmla="*/ 84147 h 403906"/>
                <a:gd name="connsiteX38" fmla="*/ 33659 w 521713"/>
                <a:gd name="connsiteY38" fmla="*/ 22439 h 403906"/>
                <a:gd name="connsiteX39" fmla="*/ 112196 w 521713"/>
                <a:gd name="connsiteY39" fmla="*/ 0 h 403906"/>
                <a:gd name="connsiteX40" fmla="*/ 185124 w 521713"/>
                <a:gd name="connsiteY40" fmla="*/ 84147 h 4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521713" h="403906">
                  <a:moveTo>
                    <a:pt x="151465" y="140245"/>
                  </a:moveTo>
                  <a:lnTo>
                    <a:pt x="179514" y="78537"/>
                  </a:lnTo>
                  <a:lnTo>
                    <a:pt x="213173" y="84147"/>
                  </a:lnTo>
                  <a:lnTo>
                    <a:pt x="235612" y="106586"/>
                  </a:lnTo>
                  <a:lnTo>
                    <a:pt x="224392" y="129025"/>
                  </a:lnTo>
                  <a:lnTo>
                    <a:pt x="224392" y="151465"/>
                  </a:lnTo>
                  <a:lnTo>
                    <a:pt x="224392" y="151465"/>
                  </a:lnTo>
                  <a:lnTo>
                    <a:pt x="252442" y="162684"/>
                  </a:lnTo>
                  <a:lnTo>
                    <a:pt x="297320" y="185124"/>
                  </a:lnTo>
                  <a:lnTo>
                    <a:pt x="302930" y="207563"/>
                  </a:lnTo>
                  <a:lnTo>
                    <a:pt x="302930" y="235612"/>
                  </a:lnTo>
                  <a:lnTo>
                    <a:pt x="330979" y="241222"/>
                  </a:lnTo>
                  <a:cubicBezTo>
                    <a:pt x="372046" y="252955"/>
                    <a:pt x="370248" y="266054"/>
                    <a:pt x="370248" y="246832"/>
                  </a:cubicBezTo>
                  <a:lnTo>
                    <a:pt x="392687" y="258051"/>
                  </a:lnTo>
                  <a:lnTo>
                    <a:pt x="403907" y="280490"/>
                  </a:lnTo>
                  <a:lnTo>
                    <a:pt x="437565" y="291710"/>
                  </a:lnTo>
                  <a:lnTo>
                    <a:pt x="476834" y="297320"/>
                  </a:lnTo>
                  <a:lnTo>
                    <a:pt x="521713" y="325369"/>
                  </a:lnTo>
                  <a:lnTo>
                    <a:pt x="521713" y="325369"/>
                  </a:lnTo>
                  <a:lnTo>
                    <a:pt x="482444" y="359028"/>
                  </a:lnTo>
                  <a:lnTo>
                    <a:pt x="426346" y="387077"/>
                  </a:lnTo>
                  <a:lnTo>
                    <a:pt x="353418" y="403906"/>
                  </a:lnTo>
                  <a:lnTo>
                    <a:pt x="297320" y="403906"/>
                  </a:lnTo>
                  <a:lnTo>
                    <a:pt x="269271" y="403906"/>
                  </a:lnTo>
                  <a:lnTo>
                    <a:pt x="274881" y="375857"/>
                  </a:lnTo>
                  <a:lnTo>
                    <a:pt x="258051" y="364638"/>
                  </a:lnTo>
                  <a:cubicBezTo>
                    <a:pt x="233742" y="340328"/>
                    <a:pt x="243092" y="334718"/>
                    <a:pt x="230002" y="347808"/>
                  </a:cubicBezTo>
                  <a:lnTo>
                    <a:pt x="196343" y="347808"/>
                  </a:lnTo>
                  <a:lnTo>
                    <a:pt x="173904" y="347808"/>
                  </a:lnTo>
                  <a:lnTo>
                    <a:pt x="162684" y="314149"/>
                  </a:lnTo>
                  <a:lnTo>
                    <a:pt x="145855" y="274881"/>
                  </a:lnTo>
                  <a:lnTo>
                    <a:pt x="95367" y="274881"/>
                  </a:lnTo>
                  <a:lnTo>
                    <a:pt x="78537" y="280490"/>
                  </a:lnTo>
                  <a:lnTo>
                    <a:pt x="61708" y="252441"/>
                  </a:lnTo>
                  <a:lnTo>
                    <a:pt x="67318" y="218782"/>
                  </a:lnTo>
                  <a:lnTo>
                    <a:pt x="33659" y="207563"/>
                  </a:lnTo>
                  <a:lnTo>
                    <a:pt x="5610" y="162684"/>
                  </a:lnTo>
                  <a:lnTo>
                    <a:pt x="0" y="84147"/>
                  </a:lnTo>
                  <a:lnTo>
                    <a:pt x="33659" y="22439"/>
                  </a:lnTo>
                  <a:lnTo>
                    <a:pt x="112196" y="0"/>
                  </a:lnTo>
                  <a:lnTo>
                    <a:pt x="185124" y="84147"/>
                  </a:lnTo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Freeform 23"/>
          <p:cNvSpPr/>
          <p:nvPr/>
        </p:nvSpPr>
        <p:spPr>
          <a:xfrm>
            <a:off x="1418897" y="673496"/>
            <a:ext cx="1308537" cy="4497594"/>
          </a:xfrm>
          <a:custGeom>
            <a:avLst/>
            <a:gdLst>
              <a:gd name="connsiteX0" fmla="*/ 772510 w 1308537"/>
              <a:gd name="connsiteY0" fmla="*/ 35952 h 4497594"/>
              <a:gd name="connsiteX1" fmla="*/ 819806 w 1308537"/>
              <a:gd name="connsiteY1" fmla="*/ 130545 h 4497594"/>
              <a:gd name="connsiteX2" fmla="*/ 851337 w 1308537"/>
              <a:gd name="connsiteY2" fmla="*/ 177842 h 4497594"/>
              <a:gd name="connsiteX3" fmla="*/ 882869 w 1308537"/>
              <a:gd name="connsiteY3" fmla="*/ 272435 h 4497594"/>
              <a:gd name="connsiteX4" fmla="*/ 898634 w 1308537"/>
              <a:gd name="connsiteY4" fmla="*/ 319732 h 4497594"/>
              <a:gd name="connsiteX5" fmla="*/ 930165 w 1308537"/>
              <a:gd name="connsiteY5" fmla="*/ 367028 h 4497594"/>
              <a:gd name="connsiteX6" fmla="*/ 961696 w 1308537"/>
              <a:gd name="connsiteY6" fmla="*/ 461621 h 4497594"/>
              <a:gd name="connsiteX7" fmla="*/ 1072055 w 1308537"/>
              <a:gd name="connsiteY7" fmla="*/ 587745 h 4497594"/>
              <a:gd name="connsiteX8" fmla="*/ 1150882 w 1308537"/>
              <a:gd name="connsiteY8" fmla="*/ 666573 h 4497594"/>
              <a:gd name="connsiteX9" fmla="*/ 1182413 w 1308537"/>
              <a:gd name="connsiteY9" fmla="*/ 713870 h 4497594"/>
              <a:gd name="connsiteX10" fmla="*/ 1229710 w 1308537"/>
              <a:gd name="connsiteY10" fmla="*/ 761166 h 4497594"/>
              <a:gd name="connsiteX11" fmla="*/ 1261241 w 1308537"/>
              <a:gd name="connsiteY11" fmla="*/ 887290 h 4497594"/>
              <a:gd name="connsiteX12" fmla="*/ 1292772 w 1308537"/>
              <a:gd name="connsiteY12" fmla="*/ 981883 h 4497594"/>
              <a:gd name="connsiteX13" fmla="*/ 1308537 w 1308537"/>
              <a:gd name="connsiteY13" fmla="*/ 1029180 h 4497594"/>
              <a:gd name="connsiteX14" fmla="*/ 1292772 w 1308537"/>
              <a:gd name="connsiteY14" fmla="*/ 1234132 h 4497594"/>
              <a:gd name="connsiteX15" fmla="*/ 1261241 w 1308537"/>
              <a:gd name="connsiteY15" fmla="*/ 1612504 h 4497594"/>
              <a:gd name="connsiteX16" fmla="*/ 1182413 w 1308537"/>
              <a:gd name="connsiteY16" fmla="*/ 2038173 h 4497594"/>
              <a:gd name="connsiteX17" fmla="*/ 1040524 w 1308537"/>
              <a:gd name="connsiteY17" fmla="*/ 2132766 h 4497594"/>
              <a:gd name="connsiteX18" fmla="*/ 993227 w 1308537"/>
              <a:gd name="connsiteY18" fmla="*/ 2164297 h 4497594"/>
              <a:gd name="connsiteX19" fmla="*/ 914400 w 1308537"/>
              <a:gd name="connsiteY19" fmla="*/ 2306187 h 4497594"/>
              <a:gd name="connsiteX20" fmla="*/ 914400 w 1308537"/>
              <a:gd name="connsiteY20" fmla="*/ 2416545 h 4497594"/>
              <a:gd name="connsiteX21" fmla="*/ 882869 w 1308537"/>
              <a:gd name="connsiteY21" fmla="*/ 2542670 h 4497594"/>
              <a:gd name="connsiteX22" fmla="*/ 898634 w 1308537"/>
              <a:gd name="connsiteY22" fmla="*/ 2605732 h 4497594"/>
              <a:gd name="connsiteX23" fmla="*/ 930165 w 1308537"/>
              <a:gd name="connsiteY23" fmla="*/ 2653028 h 4497594"/>
              <a:gd name="connsiteX24" fmla="*/ 945931 w 1308537"/>
              <a:gd name="connsiteY24" fmla="*/ 2731856 h 4497594"/>
              <a:gd name="connsiteX25" fmla="*/ 961696 w 1308537"/>
              <a:gd name="connsiteY25" fmla="*/ 2779152 h 4497594"/>
              <a:gd name="connsiteX26" fmla="*/ 977462 w 1308537"/>
              <a:gd name="connsiteY26" fmla="*/ 2873745 h 4497594"/>
              <a:gd name="connsiteX27" fmla="*/ 1008993 w 1308537"/>
              <a:gd name="connsiteY27" fmla="*/ 2921042 h 4497594"/>
              <a:gd name="connsiteX28" fmla="*/ 977462 w 1308537"/>
              <a:gd name="connsiteY28" fmla="*/ 3189056 h 4497594"/>
              <a:gd name="connsiteX29" fmla="*/ 961696 w 1308537"/>
              <a:gd name="connsiteY29" fmla="*/ 3299414 h 4497594"/>
              <a:gd name="connsiteX30" fmla="*/ 930165 w 1308537"/>
              <a:gd name="connsiteY30" fmla="*/ 3394007 h 4497594"/>
              <a:gd name="connsiteX31" fmla="*/ 914400 w 1308537"/>
              <a:gd name="connsiteY31" fmla="*/ 3441304 h 4497594"/>
              <a:gd name="connsiteX32" fmla="*/ 930165 w 1308537"/>
              <a:gd name="connsiteY32" fmla="*/ 3551663 h 4497594"/>
              <a:gd name="connsiteX33" fmla="*/ 945931 w 1308537"/>
              <a:gd name="connsiteY33" fmla="*/ 3598959 h 4497594"/>
              <a:gd name="connsiteX34" fmla="*/ 961696 w 1308537"/>
              <a:gd name="connsiteY34" fmla="*/ 3662021 h 4497594"/>
              <a:gd name="connsiteX35" fmla="*/ 945931 w 1308537"/>
              <a:gd name="connsiteY35" fmla="*/ 3914270 h 4497594"/>
              <a:gd name="connsiteX36" fmla="*/ 914400 w 1308537"/>
              <a:gd name="connsiteY36" fmla="*/ 3961566 h 4497594"/>
              <a:gd name="connsiteX37" fmla="*/ 898634 w 1308537"/>
              <a:gd name="connsiteY37" fmla="*/ 4008863 h 4497594"/>
              <a:gd name="connsiteX38" fmla="*/ 851337 w 1308537"/>
              <a:gd name="connsiteY38" fmla="*/ 4024628 h 4497594"/>
              <a:gd name="connsiteX39" fmla="*/ 772510 w 1308537"/>
              <a:gd name="connsiteY39" fmla="*/ 4119221 h 4497594"/>
              <a:gd name="connsiteX40" fmla="*/ 725213 w 1308537"/>
              <a:gd name="connsiteY40" fmla="*/ 4134987 h 4497594"/>
              <a:gd name="connsiteX41" fmla="*/ 677917 w 1308537"/>
              <a:gd name="connsiteY41" fmla="*/ 4166518 h 4497594"/>
              <a:gd name="connsiteX42" fmla="*/ 567558 w 1308537"/>
              <a:gd name="connsiteY42" fmla="*/ 4276876 h 4497594"/>
              <a:gd name="connsiteX43" fmla="*/ 551793 w 1308537"/>
              <a:gd name="connsiteY43" fmla="*/ 4324173 h 4497594"/>
              <a:gd name="connsiteX44" fmla="*/ 504496 w 1308537"/>
              <a:gd name="connsiteY44" fmla="*/ 4339938 h 4497594"/>
              <a:gd name="connsiteX45" fmla="*/ 409903 w 1308537"/>
              <a:gd name="connsiteY45" fmla="*/ 4403001 h 4497594"/>
              <a:gd name="connsiteX46" fmla="*/ 362606 w 1308537"/>
              <a:gd name="connsiteY46" fmla="*/ 4434532 h 4497594"/>
              <a:gd name="connsiteX47" fmla="*/ 315310 w 1308537"/>
              <a:gd name="connsiteY47" fmla="*/ 4466063 h 4497594"/>
              <a:gd name="connsiteX48" fmla="*/ 204951 w 1308537"/>
              <a:gd name="connsiteY48" fmla="*/ 4497594 h 4497594"/>
              <a:gd name="connsiteX49" fmla="*/ 126124 w 1308537"/>
              <a:gd name="connsiteY49" fmla="*/ 4481828 h 4497594"/>
              <a:gd name="connsiteX50" fmla="*/ 94593 w 1308537"/>
              <a:gd name="connsiteY50" fmla="*/ 4434532 h 4497594"/>
              <a:gd name="connsiteX51" fmla="*/ 47296 w 1308537"/>
              <a:gd name="connsiteY51" fmla="*/ 4387235 h 4497594"/>
              <a:gd name="connsiteX52" fmla="*/ 15765 w 1308537"/>
              <a:gd name="connsiteY52" fmla="*/ 4292642 h 4497594"/>
              <a:gd name="connsiteX53" fmla="*/ 0 w 1308537"/>
              <a:gd name="connsiteY53" fmla="*/ 4245345 h 4497594"/>
              <a:gd name="connsiteX54" fmla="*/ 47296 w 1308537"/>
              <a:gd name="connsiteY54" fmla="*/ 4150752 h 4497594"/>
              <a:gd name="connsiteX55" fmla="*/ 63062 w 1308537"/>
              <a:gd name="connsiteY55" fmla="*/ 4056159 h 4497594"/>
              <a:gd name="connsiteX56" fmla="*/ 110358 w 1308537"/>
              <a:gd name="connsiteY56" fmla="*/ 4024628 h 4497594"/>
              <a:gd name="connsiteX57" fmla="*/ 157655 w 1308537"/>
              <a:gd name="connsiteY57" fmla="*/ 3977332 h 4497594"/>
              <a:gd name="connsiteX58" fmla="*/ 204951 w 1308537"/>
              <a:gd name="connsiteY58" fmla="*/ 3961566 h 4497594"/>
              <a:gd name="connsiteX59" fmla="*/ 346841 w 1308537"/>
              <a:gd name="connsiteY59" fmla="*/ 3898504 h 4497594"/>
              <a:gd name="connsiteX60" fmla="*/ 394137 w 1308537"/>
              <a:gd name="connsiteY60" fmla="*/ 3882738 h 4497594"/>
              <a:gd name="connsiteX61" fmla="*/ 425669 w 1308537"/>
              <a:gd name="connsiteY61" fmla="*/ 3851207 h 4497594"/>
              <a:gd name="connsiteX62" fmla="*/ 551793 w 1308537"/>
              <a:gd name="connsiteY62" fmla="*/ 3819676 h 4497594"/>
              <a:gd name="connsiteX63" fmla="*/ 646386 w 1308537"/>
              <a:gd name="connsiteY63" fmla="*/ 3788145 h 4497594"/>
              <a:gd name="connsiteX64" fmla="*/ 693682 w 1308537"/>
              <a:gd name="connsiteY64" fmla="*/ 3740849 h 4497594"/>
              <a:gd name="connsiteX65" fmla="*/ 740979 w 1308537"/>
              <a:gd name="connsiteY65" fmla="*/ 3709318 h 4497594"/>
              <a:gd name="connsiteX66" fmla="*/ 772510 w 1308537"/>
              <a:gd name="connsiteY66" fmla="*/ 3583194 h 4497594"/>
              <a:gd name="connsiteX67" fmla="*/ 804041 w 1308537"/>
              <a:gd name="connsiteY67" fmla="*/ 3488601 h 4497594"/>
              <a:gd name="connsiteX68" fmla="*/ 788275 w 1308537"/>
              <a:gd name="connsiteY68" fmla="*/ 3189056 h 4497594"/>
              <a:gd name="connsiteX69" fmla="*/ 740979 w 1308537"/>
              <a:gd name="connsiteY69" fmla="*/ 3141759 h 4497594"/>
              <a:gd name="connsiteX70" fmla="*/ 725213 w 1308537"/>
              <a:gd name="connsiteY70" fmla="*/ 3015635 h 4497594"/>
              <a:gd name="connsiteX71" fmla="*/ 709448 w 1308537"/>
              <a:gd name="connsiteY71" fmla="*/ 2857980 h 4497594"/>
              <a:gd name="connsiteX72" fmla="*/ 677917 w 1308537"/>
              <a:gd name="connsiteY72" fmla="*/ 2763387 h 4497594"/>
              <a:gd name="connsiteX73" fmla="*/ 630620 w 1308537"/>
              <a:gd name="connsiteY73" fmla="*/ 2589966 h 4497594"/>
              <a:gd name="connsiteX74" fmla="*/ 583324 w 1308537"/>
              <a:gd name="connsiteY74" fmla="*/ 2558435 h 4497594"/>
              <a:gd name="connsiteX75" fmla="*/ 504496 w 1308537"/>
              <a:gd name="connsiteY75" fmla="*/ 2416545 h 4497594"/>
              <a:gd name="connsiteX76" fmla="*/ 472965 w 1308537"/>
              <a:gd name="connsiteY76" fmla="*/ 2321952 h 4497594"/>
              <a:gd name="connsiteX77" fmla="*/ 457200 w 1308537"/>
              <a:gd name="connsiteY77" fmla="*/ 2274656 h 4497594"/>
              <a:gd name="connsiteX78" fmla="*/ 425669 w 1308537"/>
              <a:gd name="connsiteY78" fmla="*/ 2132766 h 4497594"/>
              <a:gd name="connsiteX79" fmla="*/ 409903 w 1308537"/>
              <a:gd name="connsiteY79" fmla="*/ 2053938 h 4497594"/>
              <a:gd name="connsiteX80" fmla="*/ 378372 w 1308537"/>
              <a:gd name="connsiteY80" fmla="*/ 1959345 h 4497594"/>
              <a:gd name="connsiteX81" fmla="*/ 315310 w 1308537"/>
              <a:gd name="connsiteY81" fmla="*/ 1817456 h 4497594"/>
              <a:gd name="connsiteX82" fmla="*/ 268013 w 1308537"/>
              <a:gd name="connsiteY82" fmla="*/ 1659801 h 4497594"/>
              <a:gd name="connsiteX83" fmla="*/ 252248 w 1308537"/>
              <a:gd name="connsiteY83" fmla="*/ 1612504 h 4497594"/>
              <a:gd name="connsiteX84" fmla="*/ 236482 w 1308537"/>
              <a:gd name="connsiteY84" fmla="*/ 1565207 h 4497594"/>
              <a:gd name="connsiteX85" fmla="*/ 299544 w 1308537"/>
              <a:gd name="connsiteY85" fmla="*/ 1407552 h 4497594"/>
              <a:gd name="connsiteX86" fmla="*/ 346841 w 1308537"/>
              <a:gd name="connsiteY86" fmla="*/ 1391787 h 4497594"/>
              <a:gd name="connsiteX87" fmla="*/ 425669 w 1308537"/>
              <a:gd name="connsiteY87" fmla="*/ 1297194 h 4497594"/>
              <a:gd name="connsiteX88" fmla="*/ 457200 w 1308537"/>
              <a:gd name="connsiteY88" fmla="*/ 1186835 h 4497594"/>
              <a:gd name="connsiteX89" fmla="*/ 520262 w 1308537"/>
              <a:gd name="connsiteY89" fmla="*/ 1092242 h 4497594"/>
              <a:gd name="connsiteX90" fmla="*/ 536027 w 1308537"/>
              <a:gd name="connsiteY90" fmla="*/ 1013414 h 4497594"/>
              <a:gd name="connsiteX91" fmla="*/ 551793 w 1308537"/>
              <a:gd name="connsiteY91" fmla="*/ 966118 h 4497594"/>
              <a:gd name="connsiteX92" fmla="*/ 567558 w 1308537"/>
              <a:gd name="connsiteY92" fmla="*/ 887290 h 4497594"/>
              <a:gd name="connsiteX93" fmla="*/ 583324 w 1308537"/>
              <a:gd name="connsiteY93" fmla="*/ 824228 h 4497594"/>
              <a:gd name="connsiteX94" fmla="*/ 599089 w 1308537"/>
              <a:gd name="connsiteY94" fmla="*/ 698104 h 4497594"/>
              <a:gd name="connsiteX95" fmla="*/ 614855 w 1308537"/>
              <a:gd name="connsiteY95" fmla="*/ 650807 h 4497594"/>
              <a:gd name="connsiteX96" fmla="*/ 599089 w 1308537"/>
              <a:gd name="connsiteY96" fmla="*/ 477387 h 4497594"/>
              <a:gd name="connsiteX97" fmla="*/ 630620 w 1308537"/>
              <a:gd name="connsiteY97" fmla="*/ 225138 h 4497594"/>
              <a:gd name="connsiteX98" fmla="*/ 646386 w 1308537"/>
              <a:gd name="connsiteY98" fmla="*/ 177842 h 4497594"/>
              <a:gd name="connsiteX99" fmla="*/ 709448 w 1308537"/>
              <a:gd name="connsiteY99" fmla="*/ 83249 h 4497594"/>
              <a:gd name="connsiteX100" fmla="*/ 772510 w 1308537"/>
              <a:gd name="connsiteY100" fmla="*/ 35952 h 449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1308537" h="4497594">
                <a:moveTo>
                  <a:pt x="772510" y="35952"/>
                </a:moveTo>
                <a:cubicBezTo>
                  <a:pt x="790903" y="43835"/>
                  <a:pt x="754534" y="0"/>
                  <a:pt x="819806" y="130545"/>
                </a:cubicBezTo>
                <a:cubicBezTo>
                  <a:pt x="828280" y="147493"/>
                  <a:pt x="843641" y="160527"/>
                  <a:pt x="851337" y="177842"/>
                </a:cubicBezTo>
                <a:cubicBezTo>
                  <a:pt x="864836" y="208214"/>
                  <a:pt x="872359" y="240904"/>
                  <a:pt x="882869" y="272435"/>
                </a:cubicBezTo>
                <a:cubicBezTo>
                  <a:pt x="888124" y="288201"/>
                  <a:pt x="889416" y="305905"/>
                  <a:pt x="898634" y="319732"/>
                </a:cubicBezTo>
                <a:cubicBezTo>
                  <a:pt x="909144" y="335497"/>
                  <a:pt x="922470" y="349713"/>
                  <a:pt x="930165" y="367028"/>
                </a:cubicBezTo>
                <a:cubicBezTo>
                  <a:pt x="943664" y="397400"/>
                  <a:pt x="943260" y="433966"/>
                  <a:pt x="961696" y="461621"/>
                </a:cubicBezTo>
                <a:cubicBezTo>
                  <a:pt x="1035268" y="571980"/>
                  <a:pt x="993227" y="535193"/>
                  <a:pt x="1072055" y="587745"/>
                </a:cubicBezTo>
                <a:cubicBezTo>
                  <a:pt x="1156138" y="713871"/>
                  <a:pt x="1045779" y="561469"/>
                  <a:pt x="1150882" y="666573"/>
                </a:cubicBezTo>
                <a:cubicBezTo>
                  <a:pt x="1164280" y="679971"/>
                  <a:pt x="1170283" y="699314"/>
                  <a:pt x="1182413" y="713870"/>
                </a:cubicBezTo>
                <a:cubicBezTo>
                  <a:pt x="1196686" y="730998"/>
                  <a:pt x="1213944" y="745401"/>
                  <a:pt x="1229710" y="761166"/>
                </a:cubicBezTo>
                <a:cubicBezTo>
                  <a:pt x="1277550" y="904693"/>
                  <a:pt x="1204159" y="677993"/>
                  <a:pt x="1261241" y="887290"/>
                </a:cubicBezTo>
                <a:cubicBezTo>
                  <a:pt x="1269986" y="919355"/>
                  <a:pt x="1282262" y="950352"/>
                  <a:pt x="1292772" y="981883"/>
                </a:cubicBezTo>
                <a:lnTo>
                  <a:pt x="1308537" y="1029180"/>
                </a:lnTo>
                <a:cubicBezTo>
                  <a:pt x="1303282" y="1097497"/>
                  <a:pt x="1297046" y="1165746"/>
                  <a:pt x="1292772" y="1234132"/>
                </a:cubicBezTo>
                <a:cubicBezTo>
                  <a:pt x="1270915" y="1583851"/>
                  <a:pt x="1297869" y="1429356"/>
                  <a:pt x="1261241" y="1612504"/>
                </a:cubicBezTo>
                <a:cubicBezTo>
                  <a:pt x="1258531" y="1669417"/>
                  <a:pt x="1301664" y="1958672"/>
                  <a:pt x="1182413" y="2038173"/>
                </a:cubicBezTo>
                <a:lnTo>
                  <a:pt x="1040524" y="2132766"/>
                </a:lnTo>
                <a:lnTo>
                  <a:pt x="993227" y="2164297"/>
                </a:lnTo>
                <a:cubicBezTo>
                  <a:pt x="954645" y="2280042"/>
                  <a:pt x="985198" y="2235388"/>
                  <a:pt x="914400" y="2306187"/>
                </a:cubicBezTo>
                <a:cubicBezTo>
                  <a:pt x="864791" y="2455009"/>
                  <a:pt x="929796" y="2231788"/>
                  <a:pt x="914400" y="2416545"/>
                </a:cubicBezTo>
                <a:cubicBezTo>
                  <a:pt x="910801" y="2459731"/>
                  <a:pt x="882869" y="2542670"/>
                  <a:pt x="882869" y="2542670"/>
                </a:cubicBezTo>
                <a:cubicBezTo>
                  <a:pt x="888124" y="2563691"/>
                  <a:pt x="890099" y="2585816"/>
                  <a:pt x="898634" y="2605732"/>
                </a:cubicBezTo>
                <a:cubicBezTo>
                  <a:pt x="906098" y="2623148"/>
                  <a:pt x="923512" y="2635287"/>
                  <a:pt x="930165" y="2653028"/>
                </a:cubicBezTo>
                <a:cubicBezTo>
                  <a:pt x="939574" y="2678118"/>
                  <a:pt x="939432" y="2705860"/>
                  <a:pt x="945931" y="2731856"/>
                </a:cubicBezTo>
                <a:cubicBezTo>
                  <a:pt x="949961" y="2747978"/>
                  <a:pt x="958091" y="2762930"/>
                  <a:pt x="961696" y="2779152"/>
                </a:cubicBezTo>
                <a:cubicBezTo>
                  <a:pt x="968630" y="2810357"/>
                  <a:pt x="967353" y="2843419"/>
                  <a:pt x="977462" y="2873745"/>
                </a:cubicBezTo>
                <a:cubicBezTo>
                  <a:pt x="983454" y="2891721"/>
                  <a:pt x="998483" y="2905276"/>
                  <a:pt x="1008993" y="2921042"/>
                </a:cubicBezTo>
                <a:cubicBezTo>
                  <a:pt x="985229" y="3182443"/>
                  <a:pt x="1005580" y="3006288"/>
                  <a:pt x="977462" y="3189056"/>
                </a:cubicBezTo>
                <a:cubicBezTo>
                  <a:pt x="971812" y="3225783"/>
                  <a:pt x="970052" y="3263206"/>
                  <a:pt x="961696" y="3299414"/>
                </a:cubicBezTo>
                <a:cubicBezTo>
                  <a:pt x="954222" y="3331799"/>
                  <a:pt x="940675" y="3362476"/>
                  <a:pt x="930165" y="3394007"/>
                </a:cubicBezTo>
                <a:lnTo>
                  <a:pt x="914400" y="3441304"/>
                </a:lnTo>
                <a:cubicBezTo>
                  <a:pt x="919655" y="3478090"/>
                  <a:pt x="922877" y="3515225"/>
                  <a:pt x="930165" y="3551663"/>
                </a:cubicBezTo>
                <a:cubicBezTo>
                  <a:pt x="933424" y="3567958"/>
                  <a:pt x="941366" y="3582980"/>
                  <a:pt x="945931" y="3598959"/>
                </a:cubicBezTo>
                <a:cubicBezTo>
                  <a:pt x="951884" y="3619793"/>
                  <a:pt x="956441" y="3641000"/>
                  <a:pt x="961696" y="3662021"/>
                </a:cubicBezTo>
                <a:cubicBezTo>
                  <a:pt x="956441" y="3746104"/>
                  <a:pt x="959070" y="3831054"/>
                  <a:pt x="945931" y="3914270"/>
                </a:cubicBezTo>
                <a:cubicBezTo>
                  <a:pt x="942976" y="3932986"/>
                  <a:pt x="922874" y="3944619"/>
                  <a:pt x="914400" y="3961566"/>
                </a:cubicBezTo>
                <a:cubicBezTo>
                  <a:pt x="906968" y="3976430"/>
                  <a:pt x="910385" y="3997112"/>
                  <a:pt x="898634" y="4008863"/>
                </a:cubicBezTo>
                <a:cubicBezTo>
                  <a:pt x="886883" y="4020614"/>
                  <a:pt x="867103" y="4019373"/>
                  <a:pt x="851337" y="4024628"/>
                </a:cubicBezTo>
                <a:cubicBezTo>
                  <a:pt x="828071" y="4059528"/>
                  <a:pt x="808927" y="4094943"/>
                  <a:pt x="772510" y="4119221"/>
                </a:cubicBezTo>
                <a:cubicBezTo>
                  <a:pt x="758683" y="4128439"/>
                  <a:pt x="740077" y="4127555"/>
                  <a:pt x="725213" y="4134987"/>
                </a:cubicBezTo>
                <a:cubicBezTo>
                  <a:pt x="708266" y="4143461"/>
                  <a:pt x="693682" y="4156008"/>
                  <a:pt x="677917" y="4166518"/>
                </a:cubicBezTo>
                <a:cubicBezTo>
                  <a:pt x="605637" y="4274938"/>
                  <a:pt x="650806" y="4249128"/>
                  <a:pt x="567558" y="4276876"/>
                </a:cubicBezTo>
                <a:cubicBezTo>
                  <a:pt x="562303" y="4292642"/>
                  <a:pt x="563544" y="4312422"/>
                  <a:pt x="551793" y="4324173"/>
                </a:cubicBezTo>
                <a:cubicBezTo>
                  <a:pt x="540042" y="4335924"/>
                  <a:pt x="519023" y="4331867"/>
                  <a:pt x="504496" y="4339938"/>
                </a:cubicBezTo>
                <a:cubicBezTo>
                  <a:pt x="471369" y="4358342"/>
                  <a:pt x="441434" y="4381980"/>
                  <a:pt x="409903" y="4403001"/>
                </a:cubicBezTo>
                <a:lnTo>
                  <a:pt x="362606" y="4434532"/>
                </a:lnTo>
                <a:cubicBezTo>
                  <a:pt x="346841" y="4445042"/>
                  <a:pt x="333285" y="4460071"/>
                  <a:pt x="315310" y="4466063"/>
                </a:cubicBezTo>
                <a:cubicBezTo>
                  <a:pt x="247457" y="4488680"/>
                  <a:pt x="284135" y="4477797"/>
                  <a:pt x="204951" y="4497594"/>
                </a:cubicBezTo>
                <a:cubicBezTo>
                  <a:pt x="178675" y="4492339"/>
                  <a:pt x="149389" y="4495123"/>
                  <a:pt x="126124" y="4481828"/>
                </a:cubicBezTo>
                <a:cubicBezTo>
                  <a:pt x="109673" y="4472427"/>
                  <a:pt x="106723" y="4449088"/>
                  <a:pt x="94593" y="4434532"/>
                </a:cubicBezTo>
                <a:cubicBezTo>
                  <a:pt x="80319" y="4417404"/>
                  <a:pt x="63062" y="4403001"/>
                  <a:pt x="47296" y="4387235"/>
                </a:cubicBezTo>
                <a:lnTo>
                  <a:pt x="15765" y="4292642"/>
                </a:lnTo>
                <a:lnTo>
                  <a:pt x="0" y="4245345"/>
                </a:lnTo>
                <a:cubicBezTo>
                  <a:pt x="28347" y="4202824"/>
                  <a:pt x="36417" y="4199709"/>
                  <a:pt x="47296" y="4150752"/>
                </a:cubicBezTo>
                <a:cubicBezTo>
                  <a:pt x="54230" y="4119547"/>
                  <a:pt x="48766" y="4084750"/>
                  <a:pt x="63062" y="4056159"/>
                </a:cubicBezTo>
                <a:cubicBezTo>
                  <a:pt x="71536" y="4039212"/>
                  <a:pt x="95802" y="4036758"/>
                  <a:pt x="110358" y="4024628"/>
                </a:cubicBezTo>
                <a:cubicBezTo>
                  <a:pt x="127486" y="4010355"/>
                  <a:pt x="139104" y="3989699"/>
                  <a:pt x="157655" y="3977332"/>
                </a:cubicBezTo>
                <a:cubicBezTo>
                  <a:pt x="171482" y="3968114"/>
                  <a:pt x="190087" y="3968998"/>
                  <a:pt x="204951" y="3961566"/>
                </a:cubicBezTo>
                <a:cubicBezTo>
                  <a:pt x="354850" y="3886616"/>
                  <a:pt x="102807" y="3979850"/>
                  <a:pt x="346841" y="3898504"/>
                </a:cubicBezTo>
                <a:lnTo>
                  <a:pt x="394137" y="3882738"/>
                </a:lnTo>
                <a:cubicBezTo>
                  <a:pt x="404648" y="3872228"/>
                  <a:pt x="412923" y="3858854"/>
                  <a:pt x="425669" y="3851207"/>
                </a:cubicBezTo>
                <a:cubicBezTo>
                  <a:pt x="452243" y="3835263"/>
                  <a:pt x="531075" y="3825326"/>
                  <a:pt x="551793" y="3819676"/>
                </a:cubicBezTo>
                <a:cubicBezTo>
                  <a:pt x="583858" y="3810931"/>
                  <a:pt x="646386" y="3788145"/>
                  <a:pt x="646386" y="3788145"/>
                </a:cubicBezTo>
                <a:cubicBezTo>
                  <a:pt x="662151" y="3772380"/>
                  <a:pt x="676554" y="3755122"/>
                  <a:pt x="693682" y="3740849"/>
                </a:cubicBezTo>
                <a:cubicBezTo>
                  <a:pt x="708238" y="3728719"/>
                  <a:pt x="729142" y="3724114"/>
                  <a:pt x="740979" y="3709318"/>
                </a:cubicBezTo>
                <a:cubicBezTo>
                  <a:pt x="754173" y="3692825"/>
                  <a:pt x="771293" y="3587657"/>
                  <a:pt x="772510" y="3583194"/>
                </a:cubicBezTo>
                <a:cubicBezTo>
                  <a:pt x="781255" y="3551129"/>
                  <a:pt x="804041" y="3488601"/>
                  <a:pt x="804041" y="3488601"/>
                </a:cubicBezTo>
                <a:cubicBezTo>
                  <a:pt x="798786" y="3388753"/>
                  <a:pt x="806161" y="3287430"/>
                  <a:pt x="788275" y="3189056"/>
                </a:cubicBezTo>
                <a:cubicBezTo>
                  <a:pt x="784287" y="3167120"/>
                  <a:pt x="748598" y="3162712"/>
                  <a:pt x="740979" y="3141759"/>
                </a:cubicBezTo>
                <a:cubicBezTo>
                  <a:pt x="726500" y="3101941"/>
                  <a:pt x="729892" y="3057744"/>
                  <a:pt x="725213" y="3015635"/>
                </a:cubicBezTo>
                <a:cubicBezTo>
                  <a:pt x="719381" y="2963144"/>
                  <a:pt x="719181" y="2909889"/>
                  <a:pt x="709448" y="2857980"/>
                </a:cubicBezTo>
                <a:cubicBezTo>
                  <a:pt x="703323" y="2825313"/>
                  <a:pt x="677917" y="2763387"/>
                  <a:pt x="677917" y="2763387"/>
                </a:cubicBezTo>
                <a:cubicBezTo>
                  <a:pt x="668591" y="2688780"/>
                  <a:pt x="681722" y="2641068"/>
                  <a:pt x="630620" y="2589966"/>
                </a:cubicBezTo>
                <a:cubicBezTo>
                  <a:pt x="617222" y="2576568"/>
                  <a:pt x="599089" y="2568945"/>
                  <a:pt x="583324" y="2558435"/>
                </a:cubicBezTo>
                <a:cubicBezTo>
                  <a:pt x="544742" y="2442690"/>
                  <a:pt x="575295" y="2487344"/>
                  <a:pt x="504496" y="2416545"/>
                </a:cubicBezTo>
                <a:lnTo>
                  <a:pt x="472965" y="2321952"/>
                </a:lnTo>
                <a:cubicBezTo>
                  <a:pt x="467710" y="2306187"/>
                  <a:pt x="460459" y="2290951"/>
                  <a:pt x="457200" y="2274656"/>
                </a:cubicBezTo>
                <a:cubicBezTo>
                  <a:pt x="409649" y="2036907"/>
                  <a:pt x="470198" y="2333148"/>
                  <a:pt x="425669" y="2132766"/>
                </a:cubicBezTo>
                <a:cubicBezTo>
                  <a:pt x="419856" y="2106608"/>
                  <a:pt x="416954" y="2079790"/>
                  <a:pt x="409903" y="2053938"/>
                </a:cubicBezTo>
                <a:cubicBezTo>
                  <a:pt x="401158" y="2021873"/>
                  <a:pt x="396808" y="1986999"/>
                  <a:pt x="378372" y="1959345"/>
                </a:cubicBezTo>
                <a:cubicBezTo>
                  <a:pt x="336960" y="1897228"/>
                  <a:pt x="337825" y="1907513"/>
                  <a:pt x="315310" y="1817456"/>
                </a:cubicBezTo>
                <a:cubicBezTo>
                  <a:pt x="291482" y="1722146"/>
                  <a:pt x="306398" y="1774956"/>
                  <a:pt x="268013" y="1659801"/>
                </a:cubicBezTo>
                <a:lnTo>
                  <a:pt x="252248" y="1612504"/>
                </a:lnTo>
                <a:lnTo>
                  <a:pt x="236482" y="1565207"/>
                </a:lnTo>
                <a:cubicBezTo>
                  <a:pt x="250496" y="1453099"/>
                  <a:pt x="218830" y="1447909"/>
                  <a:pt x="299544" y="1407552"/>
                </a:cubicBezTo>
                <a:cubicBezTo>
                  <a:pt x="314408" y="1400120"/>
                  <a:pt x="331075" y="1397042"/>
                  <a:pt x="346841" y="1391787"/>
                </a:cubicBezTo>
                <a:cubicBezTo>
                  <a:pt x="375247" y="1363380"/>
                  <a:pt x="409209" y="1335601"/>
                  <a:pt x="425669" y="1297194"/>
                </a:cubicBezTo>
                <a:cubicBezTo>
                  <a:pt x="440982" y="1261464"/>
                  <a:pt x="438020" y="1221359"/>
                  <a:pt x="457200" y="1186835"/>
                </a:cubicBezTo>
                <a:cubicBezTo>
                  <a:pt x="475604" y="1153708"/>
                  <a:pt x="520262" y="1092242"/>
                  <a:pt x="520262" y="1092242"/>
                </a:cubicBezTo>
                <a:cubicBezTo>
                  <a:pt x="525517" y="1065966"/>
                  <a:pt x="529528" y="1039410"/>
                  <a:pt x="536027" y="1013414"/>
                </a:cubicBezTo>
                <a:cubicBezTo>
                  <a:pt x="540058" y="997292"/>
                  <a:pt x="547762" y="982240"/>
                  <a:pt x="551793" y="966118"/>
                </a:cubicBezTo>
                <a:cubicBezTo>
                  <a:pt x="558292" y="940122"/>
                  <a:pt x="561745" y="913448"/>
                  <a:pt x="567558" y="887290"/>
                </a:cubicBezTo>
                <a:cubicBezTo>
                  <a:pt x="572258" y="866138"/>
                  <a:pt x="578069" y="845249"/>
                  <a:pt x="583324" y="824228"/>
                </a:cubicBezTo>
                <a:cubicBezTo>
                  <a:pt x="588579" y="782187"/>
                  <a:pt x="591510" y="739789"/>
                  <a:pt x="599089" y="698104"/>
                </a:cubicBezTo>
                <a:cubicBezTo>
                  <a:pt x="602062" y="681754"/>
                  <a:pt x="614855" y="667426"/>
                  <a:pt x="614855" y="650807"/>
                </a:cubicBezTo>
                <a:cubicBezTo>
                  <a:pt x="614855" y="592762"/>
                  <a:pt x="604344" y="535194"/>
                  <a:pt x="599089" y="477387"/>
                </a:cubicBezTo>
                <a:cubicBezTo>
                  <a:pt x="611308" y="330769"/>
                  <a:pt x="601339" y="327623"/>
                  <a:pt x="630620" y="225138"/>
                </a:cubicBezTo>
                <a:cubicBezTo>
                  <a:pt x="635185" y="209159"/>
                  <a:pt x="638315" y="192369"/>
                  <a:pt x="646386" y="177842"/>
                </a:cubicBezTo>
                <a:cubicBezTo>
                  <a:pt x="664790" y="144715"/>
                  <a:pt x="677917" y="104270"/>
                  <a:pt x="709448" y="83249"/>
                </a:cubicBezTo>
                <a:cubicBezTo>
                  <a:pt x="766521" y="45200"/>
                  <a:pt x="754117" y="28069"/>
                  <a:pt x="772510" y="35952"/>
                </a:cubicBezTo>
                <a:close/>
              </a:path>
            </a:pathLst>
          </a:custGeom>
          <a:noFill/>
          <a:ln w="444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91200" y="685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8400" y="1916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3886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999601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3048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362200" y="2667000"/>
            <a:ext cx="990600" cy="990600"/>
          </a:xfrm>
          <a:prstGeom prst="ellipse">
            <a:avLst/>
          </a:prstGeom>
          <a:noFill/>
          <a:ln w="444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14600" y="2667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2438400" y="2971800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38200" y="3581400"/>
            <a:ext cx="1219200" cy="990600"/>
          </a:xfrm>
          <a:prstGeom prst="ellipse">
            <a:avLst/>
          </a:prstGeom>
          <a:noFill/>
          <a:ln w="444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77000" y="2971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81200" y="243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9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43400" y="4191000"/>
            <a:ext cx="4495800" cy="2677656"/>
          </a:xfrm>
          <a:prstGeom prst="rect">
            <a:avLst/>
          </a:prstGeom>
          <a:solidFill>
            <a:srgbClr val="CFEBC7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Birds are found all over the grounds, but these are a few common areas for birding: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The Pond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Bird Feeders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Passenger Pigeon Memorial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The Ravine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Norway Spruce (crossbills some winters)</a:t>
            </a:r>
          </a:p>
          <a:p>
            <a:pPr marL="228600" indent="-228600">
              <a:buAutoNum type="arabicPeriod"/>
            </a:pPr>
            <a:r>
              <a:rPr lang="en-US" sz="1200" dirty="0" err="1" smtClean="0"/>
              <a:t>Siskins</a:t>
            </a:r>
            <a:r>
              <a:rPr lang="en-US" sz="1200" dirty="0" smtClean="0"/>
              <a:t> </a:t>
            </a:r>
            <a:r>
              <a:rPr lang="en-US" sz="1200" dirty="0" smtClean="0"/>
              <a:t>and Crossbills found in large </a:t>
            </a:r>
            <a:r>
              <a:rPr lang="en-US" sz="1200" dirty="0" smtClean="0"/>
              <a:t>sweet gums </a:t>
            </a:r>
            <a:r>
              <a:rPr lang="en-US" sz="1200" dirty="0" smtClean="0"/>
              <a:t>in this area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Woody edges in this area good for orioles and migrant warblers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Prairie and Swift Tower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Central Ridge – scan tree tops for Merlin</a:t>
            </a:r>
          </a:p>
          <a:p>
            <a:pPr marL="228600" indent="-228600"/>
            <a:r>
              <a:rPr lang="en-US" sz="1200" dirty="0" smtClean="0"/>
              <a:t>       Birder Information Board</a:t>
            </a:r>
          </a:p>
          <a:p>
            <a:pPr marL="228600" indent="-228600"/>
            <a:endParaRPr lang="en-US" sz="800" dirty="0" smtClean="0"/>
          </a:p>
          <a:p>
            <a:pPr marL="228600" indent="-228600" algn="ctr"/>
            <a:r>
              <a:rPr lang="en-US" sz="1200" dirty="0" smtClean="0"/>
              <a:t>Please Lock Your Car and Do Not Leave Valuables in Plain View!</a:t>
            </a:r>
            <a:endParaRPr lang="en-US" sz="1200" dirty="0"/>
          </a:p>
        </p:txBody>
      </p:sp>
      <p:sp>
        <p:nvSpPr>
          <p:cNvPr id="23" name="5-Point Star 22"/>
          <p:cNvSpPr/>
          <p:nvPr/>
        </p:nvSpPr>
        <p:spPr>
          <a:xfrm>
            <a:off x="4419600" y="6248400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725" y="382250"/>
            <a:ext cx="661687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rgbClr val="006600"/>
                </a:solidFill>
                <a:effectLst/>
              </a:rPr>
              <a:t>Bird Feeders Sponsored By</a:t>
            </a:r>
          </a:p>
          <a:p>
            <a:pPr algn="ctr"/>
            <a:r>
              <a:rPr lang="en-US" sz="4400" b="1" dirty="0" smtClean="0">
                <a:ln/>
                <a:solidFill>
                  <a:srgbClr val="006600"/>
                </a:solidFill>
              </a:rPr>
              <a:t>Columbus Audubon Society</a:t>
            </a:r>
            <a:endParaRPr lang="en-US" sz="4400" b="1" cap="none" spc="0" dirty="0">
              <a:ln/>
              <a:solidFill>
                <a:srgbClr val="006600"/>
              </a:solidFill>
              <a:effectLst/>
            </a:endParaRPr>
          </a:p>
        </p:txBody>
      </p:sp>
      <p:pic>
        <p:nvPicPr>
          <p:cNvPr id="4" name="Picture 3" descr="CAS Logo no background-resiz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381000"/>
            <a:ext cx="1376979" cy="1371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118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PC77</dc:creator>
  <cp:lastModifiedBy>PC77</cp:lastModifiedBy>
  <cp:revision>11</cp:revision>
  <dcterms:created xsi:type="dcterms:W3CDTF">2018-10-18T20:27:13Z</dcterms:created>
  <dcterms:modified xsi:type="dcterms:W3CDTF">2018-10-19T17:56:11Z</dcterms:modified>
</cp:coreProperties>
</file>