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2C10-AE4A-7449-942D-3B36214E7D3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13605-BE85-3449-8CC4-F7FE2F9E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9A282-B472-4921-8B85-53CA9691BA0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6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2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9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8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9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MyDD-facebook_banner-bookaDesignatedDriver-403x278 cop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292" y="2428314"/>
            <a:ext cx="2726804" cy="1881021"/>
          </a:xfrm>
          <a:prstGeom prst="rect">
            <a:avLst/>
          </a:prstGeom>
        </p:spPr>
      </p:pic>
      <p:pic>
        <p:nvPicPr>
          <p:cNvPr id="3" name="Picture 2" descr="BeMyDD-facebook_banner-confirmedNewYearsEve-403x278 cop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380" y="2429814"/>
            <a:ext cx="2724630" cy="1879521"/>
          </a:xfrm>
          <a:prstGeom prst="rect">
            <a:avLst/>
          </a:prstGeom>
        </p:spPr>
      </p:pic>
      <p:pic>
        <p:nvPicPr>
          <p:cNvPr id="4" name="Picture 3" descr="BeMyDD-facebook_banner-NewYearsEve-party-403x278 copy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3" y="4661170"/>
            <a:ext cx="2727107" cy="1881230"/>
          </a:xfrm>
          <a:prstGeom prst="rect">
            <a:avLst/>
          </a:prstGeom>
        </p:spPr>
      </p:pic>
      <p:pic>
        <p:nvPicPr>
          <p:cNvPr id="5" name="Picture 4" descr="BeMyDD-facebook_banner-partyhopping-403x278 copy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626" y="4661170"/>
            <a:ext cx="2674470" cy="1844920"/>
          </a:xfrm>
          <a:prstGeom prst="rect">
            <a:avLst/>
          </a:prstGeom>
        </p:spPr>
      </p:pic>
      <p:pic>
        <p:nvPicPr>
          <p:cNvPr id="7" name="Picture 6" descr="BeMyDD-facebook_banner-nomorebuzzedriving-403x278 copy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380" y="4680072"/>
            <a:ext cx="2647068" cy="1826018"/>
          </a:xfrm>
          <a:prstGeom prst="rect">
            <a:avLst/>
          </a:prstGeom>
        </p:spPr>
      </p:pic>
      <p:pic>
        <p:nvPicPr>
          <p:cNvPr id="19" name="Picture 18" descr="BeMyDD-facebook_banner-toomanydrinks-403x278 copy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540" y="169583"/>
            <a:ext cx="2721495" cy="1877359"/>
          </a:xfrm>
          <a:prstGeom prst="rect">
            <a:avLst/>
          </a:prstGeom>
        </p:spPr>
      </p:pic>
      <p:pic>
        <p:nvPicPr>
          <p:cNvPr id="27" name="Picture 26" descr="BeMyDD-facebook_banner-crash_403x278 copy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764" y="169583"/>
            <a:ext cx="2717053" cy="1874295"/>
          </a:xfrm>
          <a:prstGeom prst="rect">
            <a:avLst/>
          </a:prstGeom>
        </p:spPr>
      </p:pic>
      <p:pic>
        <p:nvPicPr>
          <p:cNvPr id="28" name="Picture 27" descr="BeMyDD-facebook_banner-sleigh_403x278 copy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3" y="169583"/>
            <a:ext cx="2717053" cy="1874295"/>
          </a:xfrm>
          <a:prstGeom prst="rect">
            <a:avLst/>
          </a:prstGeom>
        </p:spPr>
      </p:pic>
      <p:pic>
        <p:nvPicPr>
          <p:cNvPr id="29" name="Picture 28" descr="BeMyDD-facebook_banner-smartphone-403x278 copy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3" y="2428314"/>
            <a:ext cx="2721495" cy="18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9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Donner</dc:creator>
  <cp:lastModifiedBy>12040</cp:lastModifiedBy>
  <cp:revision>20</cp:revision>
  <dcterms:created xsi:type="dcterms:W3CDTF">2011-08-23T23:52:32Z</dcterms:created>
  <dcterms:modified xsi:type="dcterms:W3CDTF">2020-12-18T03:56:10Z</dcterms:modified>
</cp:coreProperties>
</file>