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32C10-AE4A-7449-942D-3B36214E7D3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3605-BE85-3449-8CC4-F7FE2F9E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4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A282-B472-4921-8B85-53CA9691BA0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4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2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9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7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9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A230-5166-7646-8A2B-4057BAA6BE8A}" type="datetimeFigureOut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CB31-1CFA-8E47-A6AF-10F32B77A0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6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liday-party-mailer-01 revised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74894" cy="4392706"/>
          </a:xfrm>
          <a:prstGeom prst="rect">
            <a:avLst/>
          </a:prstGeom>
        </p:spPr>
      </p:pic>
      <p:pic>
        <p:nvPicPr>
          <p:cNvPr id="3" name="Picture 2" descr="Holiday Driver Maile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24" y="1004260"/>
            <a:ext cx="3074894" cy="4392706"/>
          </a:xfrm>
          <a:prstGeom prst="rect">
            <a:avLst/>
          </a:prstGeom>
        </p:spPr>
      </p:pic>
      <p:pic>
        <p:nvPicPr>
          <p:cNvPr id="4" name="Picture 3" descr="GiftCard Maile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118" y="2028798"/>
            <a:ext cx="3077882" cy="505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Donner</dc:creator>
  <cp:lastModifiedBy>12040</cp:lastModifiedBy>
  <cp:revision>20</cp:revision>
  <dcterms:created xsi:type="dcterms:W3CDTF">2011-08-23T23:52:32Z</dcterms:created>
  <dcterms:modified xsi:type="dcterms:W3CDTF">2020-12-18T03:55:52Z</dcterms:modified>
</cp:coreProperties>
</file>