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32C10-AE4A-7449-942D-3B36214E7D36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13605-BE85-3449-8CC4-F7FE2F9E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46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9A282-B472-4921-8B85-53CA9691BA0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46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2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02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9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9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7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25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8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99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9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6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7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9A230-5166-7646-8A2B-4057BAA6BE8A}" type="datetimeFigureOut">
              <a:rPr lang="en-US" smtClean="0"/>
              <a:pPr/>
              <a:t>12/17/20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CB31-1CFA-8E47-A6AF-10F32B77A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62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oliday-party-mailer-01 revised.ps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74894" cy="4392706"/>
          </a:xfrm>
          <a:prstGeom prst="rect">
            <a:avLst/>
          </a:prstGeom>
        </p:spPr>
      </p:pic>
      <p:pic>
        <p:nvPicPr>
          <p:cNvPr id="3" name="Picture 2" descr="Holiday Driver Mailer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224" y="1004260"/>
            <a:ext cx="3074894" cy="4392706"/>
          </a:xfrm>
          <a:prstGeom prst="rect">
            <a:avLst/>
          </a:prstGeom>
        </p:spPr>
      </p:pic>
      <p:pic>
        <p:nvPicPr>
          <p:cNvPr id="4" name="Picture 3" descr="GiftCard Mailer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118" y="2028798"/>
            <a:ext cx="3077882" cy="505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420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</Words>
  <Application>Microsoft Macintosh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Donner</dc:creator>
  <cp:lastModifiedBy>12040</cp:lastModifiedBy>
  <cp:revision>20</cp:revision>
  <dcterms:created xsi:type="dcterms:W3CDTF">2011-08-23T23:52:32Z</dcterms:created>
  <dcterms:modified xsi:type="dcterms:W3CDTF">2020-12-18T03:55:52Z</dcterms:modified>
</cp:coreProperties>
</file>