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7" r:id="rId4"/>
    <p:sldId id="280" r:id="rId5"/>
    <p:sldId id="278" r:id="rId6"/>
    <p:sldId id="28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7060308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D8DD2D9-C552-324B-B262-05AACCA7D263}">
          <p14:sldIdLst>
            <p14:sldId id="256"/>
            <p14:sldId id="276"/>
            <p14:sldId id="277"/>
            <p14:sldId id="280"/>
            <p14:sldId id="278"/>
            <p14:sldId id="281"/>
          </p14:sldIdLst>
        </p14:section>
        <p14:section name="Untitled Section" id="{53C1A1A4-D2F1-5B4A-BD1E-13A95D6C7B6B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isvsO6HFpWxGOLHpoCOUiBqqe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4CD96-CD22-4183-8344-392C45FC2370}">
  <a:tblStyle styleId="{E764CD96-CD22-4183-8344-392C45FC23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4668F0-675D-43D9-A90D-EAC23CD0D9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4"/>
  </p:normalViewPr>
  <p:slideViewPr>
    <p:cSldViewPr snapToGrid="0" snapToObjects="1">
      <p:cViewPr varScale="1">
        <p:scale>
          <a:sx n="109" d="100"/>
          <a:sy n="109" d="100"/>
        </p:scale>
        <p:origin x="17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204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>
            <a:off x="2743200" y="0"/>
            <a:ext cx="6400800" cy="4572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2743200" y="4572000"/>
            <a:ext cx="6400800" cy="2286000"/>
          </a:xfrm>
          <a:prstGeom prst="rect">
            <a:avLst/>
          </a:prstGeom>
          <a:gradFill>
            <a:gsLst>
              <a:gs pos="0">
                <a:schemeClr val="lt1"/>
              </a:gs>
              <a:gs pos="55000">
                <a:srgbClr val="4799DF"/>
              </a:gs>
              <a:gs pos="73000">
                <a:srgbClr val="2586D8"/>
              </a:gs>
              <a:gs pos="88000">
                <a:srgbClr val="2481D0"/>
              </a:gs>
              <a:gs pos="100000">
                <a:srgbClr val="2D8BDA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-1" y="0"/>
            <a:ext cx="27432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 amt="12000"/>
          </a:blip>
          <a:srcRect l="2491" t="6879" r="-170" b="6024"/>
          <a:stretch/>
        </p:blipFill>
        <p:spPr>
          <a:xfrm>
            <a:off x="0" y="0"/>
            <a:ext cx="7691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 amt="25000"/>
          </a:blip>
          <a:srcRect l="2491" t="6879" r="62670" b="6024"/>
          <a:stretch/>
        </p:blipFill>
        <p:spPr>
          <a:xfrm>
            <a:off x="0" y="0"/>
            <a:ext cx="27431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26"/>
          <p:cNvCxnSpPr/>
          <p:nvPr/>
        </p:nvCxnSpPr>
        <p:spPr>
          <a:xfrm>
            <a:off x="3291840" y="2011680"/>
            <a:ext cx="52120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790" y="5571796"/>
            <a:ext cx="2194560" cy="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-1" y="0"/>
            <a:ext cx="704088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7040880" y="0"/>
            <a:ext cx="210312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 rot="5400000">
            <a:off x="4957921" y="2630964"/>
            <a:ext cx="581183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 rot="5400000">
            <a:off x="785970" y="207804"/>
            <a:ext cx="5811838" cy="61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76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Open Sans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38" cy="27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38" cy="105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1pPr>
            <a:lvl2pPr lvl="1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2pPr>
            <a:lvl3pPr lvl="2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3pPr>
            <a:lvl4pPr lvl="3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4pPr>
            <a:lvl5pPr lvl="4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5pPr>
            <a:lvl6pPr lvl="5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6pPr>
            <a:lvl7pPr lvl="6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7pPr>
            <a:lvl8pPr lvl="7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8pPr>
            <a:lvl9pPr lvl="8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63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7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-1" y="1641794"/>
            <a:ext cx="9144000" cy="521208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/>
          <p:nvPr/>
        </p:nvSpPr>
        <p:spPr>
          <a:xfrm rot="-5400000">
            <a:off x="3749039" y="-3748723"/>
            <a:ext cx="1645920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480060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30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1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31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629842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629842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3"/>
          </p:nvPr>
        </p:nvSpPr>
        <p:spPr>
          <a:xfrm>
            <a:off x="4800600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4"/>
          </p:nvPr>
        </p:nvSpPr>
        <p:spPr>
          <a:xfrm>
            <a:off x="4800600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3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5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2348495" y="-1710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</a:pPr>
            <a:r>
              <a:rPr lang="en" dirty="0"/>
              <a:t>NAF Case Study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"/>
              <a:t>May </a:t>
            </a:r>
            <a:r>
              <a:rPr lang="en" dirty="0"/>
              <a:t>2020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Case Study:</a:t>
            </a:r>
            <a:br>
              <a:rPr lang="en" sz="3780" dirty="0"/>
            </a:br>
            <a:r>
              <a:rPr lang="en" sz="3780" dirty="0"/>
              <a:t>Four Pager and One Pager Versions</a:t>
            </a:r>
            <a:endParaRPr sz="3780" dirty="0"/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277D1F5-39ED-8340-8BEC-A3FA6758C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29" y="1705229"/>
            <a:ext cx="3385587" cy="4385733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5BE648A-4B11-744D-9495-C385B9247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27795"/>
            <a:ext cx="3385587" cy="4363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Website Banner: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6E7FCE-82D6-064D-B796-B2CFD33B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" y="1462406"/>
            <a:ext cx="9144000" cy="4549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80D4-B75A-1847-930B-8DC1673E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3" y="365126"/>
            <a:ext cx="8680863" cy="1097280"/>
          </a:xfrm>
        </p:spPr>
        <p:txBody>
          <a:bodyPr>
            <a:normAutofit fontScale="90000"/>
          </a:bodyPr>
          <a:lstStyle/>
          <a:p>
            <a:r>
              <a:rPr lang="en" sz="4400" dirty="0"/>
              <a:t>Demand Generation:</a:t>
            </a:r>
            <a:br>
              <a:rPr lang="en" sz="4400" dirty="0"/>
            </a:br>
            <a:r>
              <a:rPr lang="en" sz="4000" dirty="0"/>
              <a:t>Social Campaigns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FD5D2-50FB-A848-B16C-15808B5F6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9881899-D9E5-3B47-BAA7-7F2CDC5E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4275133"/>
            <a:ext cx="4935415" cy="2582867"/>
          </a:xfrm>
          <a:prstGeom prst="rect">
            <a:avLst/>
          </a:prstGeom>
        </p:spPr>
      </p:pic>
      <p:pic>
        <p:nvPicPr>
          <p:cNvPr id="44" name="Picture 43" descr="A person in a suit and tie&#10;&#10;Description automatically generated">
            <a:extLst>
              <a:ext uri="{FF2B5EF4-FFF2-40B4-BE49-F238E27FC236}">
                <a16:creationId xmlns:a16="http://schemas.microsoft.com/office/drawing/2014/main" id="{8002F293-AF1B-B44F-AFF7-BE7484E1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585" y="1625626"/>
            <a:ext cx="4935415" cy="25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Demand Generation:		</a:t>
            </a:r>
            <a:br>
              <a:rPr lang="en" sz="3780" dirty="0"/>
            </a:br>
            <a:r>
              <a:rPr lang="en" sz="3780" dirty="0"/>
              <a:t>Social Campaigns</a:t>
            </a:r>
            <a:endParaRPr sz="378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55CBF-5235-8846-ADDC-6042EC83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4" y="1768236"/>
            <a:ext cx="4091354" cy="2141142"/>
          </a:xfrm>
          <a:prstGeom prst="rect">
            <a:avLst/>
          </a:prstGeom>
        </p:spPr>
      </p:pic>
      <p:pic>
        <p:nvPicPr>
          <p:cNvPr id="11" name="Picture 10" descr="A picture containing person, holding, hand, phone&#10;&#10;Description automatically generated">
            <a:extLst>
              <a:ext uri="{FF2B5EF4-FFF2-40B4-BE49-F238E27FC236}">
                <a16:creationId xmlns:a16="http://schemas.microsoft.com/office/drawing/2014/main" id="{7621C73A-4614-6E48-9179-49267D3DE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4" y="1768236"/>
            <a:ext cx="4091354" cy="2141142"/>
          </a:xfrm>
          <a:prstGeom prst="rect">
            <a:avLst/>
          </a:prstGeom>
        </p:spPr>
      </p:pic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0D4DEA86-C11C-224F-8630-7E858D3FF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507" y="4055804"/>
            <a:ext cx="4958862" cy="2595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Demand Generation:		</a:t>
            </a:r>
            <a:br>
              <a:rPr lang="en" sz="3780" dirty="0"/>
            </a:br>
            <a:r>
              <a:rPr lang="en" sz="3780" dirty="0"/>
              <a:t>Social Campaigns</a:t>
            </a:r>
            <a:endParaRPr sz="378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11E401-EABD-8242-ADFB-FDC4CEF6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5" y="1781252"/>
            <a:ext cx="5060950" cy="45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1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Survey Theme Colors">
      <a:dk1>
        <a:srgbClr val="000000"/>
      </a:dk1>
      <a:lt1>
        <a:srgbClr val="FFFFFF"/>
      </a:lt1>
      <a:dk2>
        <a:srgbClr val="12365B"/>
      </a:dk2>
      <a:lt2>
        <a:srgbClr val="DDDDDD"/>
      </a:lt2>
      <a:accent1>
        <a:srgbClr val="2B69A9"/>
      </a:accent1>
      <a:accent2>
        <a:srgbClr val="ABDAED"/>
      </a:accent2>
      <a:accent3>
        <a:srgbClr val="80C8EC"/>
      </a:accent3>
      <a:accent4>
        <a:srgbClr val="20A3DD"/>
      </a:accent4>
      <a:accent5>
        <a:srgbClr val="1F6CAD"/>
      </a:accent5>
      <a:accent6>
        <a:srgbClr val="AAAAAA"/>
      </a:accent6>
      <a:hlink>
        <a:srgbClr val="05A78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46</Words>
  <Application>Microsoft Macintosh PowerPoint</Application>
  <PresentationFormat>On-screen Show (4:3)</PresentationFormat>
  <Paragraphs>12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Open Sans</vt:lpstr>
      <vt:lpstr>Arial</vt:lpstr>
      <vt:lpstr>Office Theme</vt:lpstr>
      <vt:lpstr>NAF Case Study</vt:lpstr>
      <vt:lpstr>Case Study: Four Pager and One Pager Versions</vt:lpstr>
      <vt:lpstr>Website Banner: </vt:lpstr>
      <vt:lpstr>Demand Generation: Social Campaigns</vt:lpstr>
      <vt:lpstr>Demand Generation:   Social Campaigns</vt:lpstr>
      <vt:lpstr>Demand Generation:   Social Campaigns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Presentation</dc:title>
  <dc:creator>Barnet Levinson</dc:creator>
  <cp:lastModifiedBy>Michael Donner</cp:lastModifiedBy>
  <cp:revision>16</cp:revision>
  <dcterms:created xsi:type="dcterms:W3CDTF">2020-04-12T00:00:08Z</dcterms:created>
  <dcterms:modified xsi:type="dcterms:W3CDTF">2020-05-23T02:20:11Z</dcterms:modified>
</cp:coreProperties>
</file>