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344" r:id="rId2"/>
    <p:sldId id="342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164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32C10-AE4A-7449-942D-3B36214E7D36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13605-BE85-3449-8CC4-F7FE2F9E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46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9A230-5166-7646-8A2B-4057BAA6BE8A}" type="datetimeFigureOut">
              <a:rPr lang="en-US" smtClean="0"/>
              <a:pPr/>
              <a:t>12/17/20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CB31-1CFA-8E47-A6AF-10F32B77A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20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9A230-5166-7646-8A2B-4057BAA6BE8A}" type="datetimeFigureOut">
              <a:rPr lang="en-US" smtClean="0"/>
              <a:pPr/>
              <a:t>12/17/20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CB31-1CFA-8E47-A6AF-10F32B77A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23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9A230-5166-7646-8A2B-4057BAA6BE8A}" type="datetimeFigureOut">
              <a:rPr lang="en-US" smtClean="0"/>
              <a:pPr/>
              <a:t>12/17/20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CB31-1CFA-8E47-A6AF-10F32B77A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9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9A230-5166-7646-8A2B-4057BAA6BE8A}" type="datetimeFigureOut">
              <a:rPr lang="en-US" smtClean="0"/>
              <a:pPr/>
              <a:t>12/17/20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CB31-1CFA-8E47-A6AF-10F32B77A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9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9A230-5166-7646-8A2B-4057BAA6BE8A}" type="datetimeFigureOut">
              <a:rPr lang="en-US" smtClean="0"/>
              <a:pPr/>
              <a:t>12/17/20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CB31-1CFA-8E47-A6AF-10F32B77A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7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9A230-5166-7646-8A2B-4057BAA6BE8A}" type="datetimeFigureOut">
              <a:rPr lang="en-US" smtClean="0"/>
              <a:pPr/>
              <a:t>12/17/20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CB31-1CFA-8E47-A6AF-10F32B77A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5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9A230-5166-7646-8A2B-4057BAA6BE8A}" type="datetimeFigureOut">
              <a:rPr lang="en-US" smtClean="0"/>
              <a:pPr/>
              <a:t>12/17/20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CB31-1CFA-8E47-A6AF-10F32B77A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8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9A230-5166-7646-8A2B-4057BAA6BE8A}" type="datetimeFigureOut">
              <a:rPr lang="en-US" smtClean="0"/>
              <a:pPr/>
              <a:t>12/17/20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CB31-1CFA-8E47-A6AF-10F32B77A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99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9A230-5166-7646-8A2B-4057BAA6BE8A}" type="datetimeFigureOut">
              <a:rPr lang="en-US" smtClean="0"/>
              <a:pPr/>
              <a:t>12/17/20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CB31-1CFA-8E47-A6AF-10F32B77A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9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9A230-5166-7646-8A2B-4057BAA6BE8A}" type="datetimeFigureOut">
              <a:rPr lang="en-US" smtClean="0"/>
              <a:pPr/>
              <a:t>12/17/20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CB31-1CFA-8E47-A6AF-10F32B77A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62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9A230-5166-7646-8A2B-4057BAA6BE8A}" type="datetimeFigureOut">
              <a:rPr lang="en-US" smtClean="0"/>
              <a:pPr/>
              <a:t>12/17/20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CB31-1CFA-8E47-A6AF-10F32B77A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7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9A230-5166-7646-8A2B-4057BAA6BE8A}" type="datetimeFigureOut">
              <a:rPr lang="en-US" smtClean="0"/>
              <a:pPr/>
              <a:t>12/17/20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CB31-1CFA-8E47-A6AF-10F32B77A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62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12-04 at 6.20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77" y="-9783"/>
            <a:ext cx="2183049" cy="2023916"/>
          </a:xfrm>
          <a:prstGeom prst="rect">
            <a:avLst/>
          </a:prstGeom>
        </p:spPr>
      </p:pic>
      <p:pic>
        <p:nvPicPr>
          <p:cNvPr id="7" name="Picture 6" descr="Screen Shot 2017-12-04 at 6.20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37" y="2100424"/>
            <a:ext cx="1693822" cy="3539480"/>
          </a:xfrm>
          <a:prstGeom prst="rect">
            <a:avLst/>
          </a:prstGeom>
        </p:spPr>
      </p:pic>
      <p:pic>
        <p:nvPicPr>
          <p:cNvPr id="8" name="Picture 7" descr="Screen Shot 2017-12-04 at 6.20.2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7352"/>
            <a:ext cx="9144000" cy="1130440"/>
          </a:xfrm>
          <a:prstGeom prst="rect">
            <a:avLst/>
          </a:prstGeom>
        </p:spPr>
      </p:pic>
      <p:pic>
        <p:nvPicPr>
          <p:cNvPr id="9" name="Picture 8" descr="Screen Shot 2017-12-08 at 4.18.5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15" y="-16611"/>
            <a:ext cx="2035051" cy="3875595"/>
          </a:xfrm>
          <a:prstGeom prst="rect">
            <a:avLst/>
          </a:prstGeom>
        </p:spPr>
      </p:pic>
      <p:pic>
        <p:nvPicPr>
          <p:cNvPr id="11" name="Picture 10" descr="Screen Shot 2017-12-08 at 4.21.3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08" y="288606"/>
            <a:ext cx="2228907" cy="5033439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389" y="0"/>
            <a:ext cx="1567218" cy="236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857" y="1471891"/>
            <a:ext cx="1565886" cy="230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680" y="3952411"/>
            <a:ext cx="3732720" cy="168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47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12-04 at 6.38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6"/>
            <a:ext cx="2362200" cy="6846863"/>
          </a:xfrm>
          <a:prstGeom prst="rect">
            <a:avLst/>
          </a:prstGeom>
        </p:spPr>
      </p:pic>
      <p:pic>
        <p:nvPicPr>
          <p:cNvPr id="4" name="Picture 3" descr="Screen Shot 2017-12-04 at 6.33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13" y="0"/>
            <a:ext cx="1526437" cy="2319450"/>
          </a:xfrm>
          <a:prstGeom prst="rect">
            <a:avLst/>
          </a:prstGeom>
        </p:spPr>
      </p:pic>
      <p:pic>
        <p:nvPicPr>
          <p:cNvPr id="5" name="Picture 4" descr="Screen Shot 2017-12-04 at 6.31.3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13" y="2415377"/>
            <a:ext cx="2137851" cy="2339916"/>
          </a:xfrm>
          <a:prstGeom prst="rect">
            <a:avLst/>
          </a:prstGeom>
        </p:spPr>
      </p:pic>
      <p:pic>
        <p:nvPicPr>
          <p:cNvPr id="7" name="Picture 6" descr="Screen Shot 2017-12-04 at 6.36.0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246" y="2161158"/>
            <a:ext cx="1945324" cy="2461868"/>
          </a:xfrm>
          <a:prstGeom prst="rect">
            <a:avLst/>
          </a:prstGeom>
        </p:spPr>
      </p:pic>
      <p:pic>
        <p:nvPicPr>
          <p:cNvPr id="9" name="Picture 8" descr="Screen Shot 2017-12-04 at 6.30.0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745" y="0"/>
            <a:ext cx="2525825" cy="2056959"/>
          </a:xfrm>
          <a:prstGeom prst="rect">
            <a:avLst/>
          </a:prstGeom>
        </p:spPr>
      </p:pic>
      <p:pic>
        <p:nvPicPr>
          <p:cNvPr id="10" name="Picture 9" descr="Screen Shot 2017-12-04 at 6.28.20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81" y="4990123"/>
            <a:ext cx="3599151" cy="1649611"/>
          </a:xfrm>
          <a:prstGeom prst="rect">
            <a:avLst/>
          </a:prstGeom>
        </p:spPr>
      </p:pic>
      <p:pic>
        <p:nvPicPr>
          <p:cNvPr id="11" name="Picture 10" descr="Screen Shot 2017-12-04 at 6.26.56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732" y="1"/>
            <a:ext cx="2851268" cy="1031800"/>
          </a:xfrm>
          <a:prstGeom prst="rect">
            <a:avLst/>
          </a:prstGeom>
        </p:spPr>
      </p:pic>
      <p:pic>
        <p:nvPicPr>
          <p:cNvPr id="12" name="Picture 11" descr="Screen Shot 2017-12-04 at 6.26.14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305" y="4623026"/>
            <a:ext cx="2572924" cy="2234974"/>
          </a:xfrm>
          <a:prstGeom prst="rect">
            <a:avLst/>
          </a:prstGeom>
        </p:spPr>
      </p:pic>
      <p:pic>
        <p:nvPicPr>
          <p:cNvPr id="13" name="Picture 12" descr="Screen Shot 2017-12-09 at 4.16.19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42" y="2859677"/>
            <a:ext cx="2030887" cy="1653968"/>
          </a:xfrm>
          <a:prstGeom prst="rect">
            <a:avLst/>
          </a:prstGeom>
        </p:spPr>
      </p:pic>
      <p:pic>
        <p:nvPicPr>
          <p:cNvPr id="14" name="Picture 13" descr="Screen Shot 2017-12-09 at 4.16.06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42" y="1223676"/>
            <a:ext cx="2183658" cy="154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9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Donner</dc:creator>
  <cp:lastModifiedBy>12040</cp:lastModifiedBy>
  <cp:revision>52</cp:revision>
  <dcterms:created xsi:type="dcterms:W3CDTF">2011-08-23T23:52:32Z</dcterms:created>
  <dcterms:modified xsi:type="dcterms:W3CDTF">2020-12-17T23:21:47Z</dcterms:modified>
</cp:coreProperties>
</file>