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936" y="2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6B427-01E8-4CCE-94FC-1E3864E53DC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04A2A12-C150-40BE-A4F0-DD4ABFF5C695}">
      <dgm:prSet/>
      <dgm:spPr/>
      <dgm:t>
        <a:bodyPr/>
        <a:lstStyle/>
        <a:p>
          <a:r>
            <a:rPr lang="en-US" b="0" i="0"/>
            <a:t>• CA auto premiums ≈$2,400/year — up 45–54% from 2023.</a:t>
          </a:r>
          <a:endParaRPr lang="en-US"/>
        </a:p>
      </dgm:t>
    </dgm:pt>
    <dgm:pt modelId="{B7964A2D-61CE-4A15-B689-AA6206198BCC}" type="parTrans" cxnId="{9FC851E7-522F-405C-B67C-0DF75061CA99}">
      <dgm:prSet/>
      <dgm:spPr/>
      <dgm:t>
        <a:bodyPr/>
        <a:lstStyle/>
        <a:p>
          <a:endParaRPr lang="en-US"/>
        </a:p>
      </dgm:t>
    </dgm:pt>
    <dgm:pt modelId="{C2B752C1-7285-44E8-B217-4A84D35734D6}" type="sibTrans" cxnId="{9FC851E7-522F-405C-B67C-0DF75061CA99}">
      <dgm:prSet/>
      <dgm:spPr/>
      <dgm:t>
        <a:bodyPr/>
        <a:lstStyle/>
        <a:p>
          <a:endParaRPr lang="en-US"/>
        </a:p>
      </dgm:t>
    </dgm:pt>
    <dgm:pt modelId="{EDB7DD48-581B-4508-B1F5-D455C22D4835}">
      <dgm:prSet/>
      <dgm:spPr/>
      <dgm:t>
        <a:bodyPr/>
        <a:lstStyle/>
        <a:p>
          <a:r>
            <a:rPr lang="en-US" b="0" i="0"/>
            <a:t>• Among the highest in the U.S.</a:t>
          </a:r>
          <a:endParaRPr lang="en-US"/>
        </a:p>
      </dgm:t>
    </dgm:pt>
    <dgm:pt modelId="{1236DAE4-30DE-4286-AFDF-B74CC669A884}" type="parTrans" cxnId="{F3912B18-3062-4BFA-B36A-EB9C61C97971}">
      <dgm:prSet/>
      <dgm:spPr/>
      <dgm:t>
        <a:bodyPr/>
        <a:lstStyle/>
        <a:p>
          <a:endParaRPr lang="en-US"/>
        </a:p>
      </dgm:t>
    </dgm:pt>
    <dgm:pt modelId="{DE9850FF-8C33-4EF1-94A7-CD39443EC89D}" type="sibTrans" cxnId="{F3912B18-3062-4BFA-B36A-EB9C61C97971}">
      <dgm:prSet/>
      <dgm:spPr/>
      <dgm:t>
        <a:bodyPr/>
        <a:lstStyle/>
        <a:p>
          <a:endParaRPr lang="en-US"/>
        </a:p>
      </dgm:t>
    </dgm:pt>
    <dgm:pt modelId="{7BD90447-8A9C-4C5F-A46D-D7723A41C1D1}">
      <dgm:prSet/>
      <dgm:spPr/>
      <dgm:t>
        <a:bodyPr/>
        <a:lstStyle/>
        <a:p>
          <a:r>
            <a:rPr lang="en-US" b="0" i="0"/>
            <a:t>• Rising costs from SB 1107 and inflation.</a:t>
          </a:r>
          <a:endParaRPr lang="en-US"/>
        </a:p>
      </dgm:t>
    </dgm:pt>
    <dgm:pt modelId="{D5078BBF-5EA0-4780-8C4F-677A6517D2D2}" type="parTrans" cxnId="{DC81AD4B-7156-4B1B-A3C2-D484DB6620CE}">
      <dgm:prSet/>
      <dgm:spPr/>
      <dgm:t>
        <a:bodyPr/>
        <a:lstStyle/>
        <a:p>
          <a:endParaRPr lang="en-US"/>
        </a:p>
      </dgm:t>
    </dgm:pt>
    <dgm:pt modelId="{DE369F3C-ADBA-456D-88C4-FC4B319D4825}" type="sibTrans" cxnId="{DC81AD4B-7156-4B1B-A3C2-D484DB6620CE}">
      <dgm:prSet/>
      <dgm:spPr/>
      <dgm:t>
        <a:bodyPr/>
        <a:lstStyle/>
        <a:p>
          <a:endParaRPr lang="en-US"/>
        </a:p>
      </dgm:t>
    </dgm:pt>
    <dgm:pt modelId="{EA03517C-3308-4BC0-A0CF-8AC6773394F6}">
      <dgm:prSet/>
      <dgm:spPr/>
      <dgm:t>
        <a:bodyPr/>
        <a:lstStyle/>
        <a:p>
          <a:r>
            <a:rPr lang="en-US" b="0" i="0"/>
            <a:t>Source: Experian (2025), MoneyGeek (2025), CA DOI.</a:t>
          </a:r>
          <a:endParaRPr lang="en-US"/>
        </a:p>
      </dgm:t>
    </dgm:pt>
    <dgm:pt modelId="{3612FD32-C885-4DFF-A154-0D7D89186A15}" type="parTrans" cxnId="{0D361C64-60B5-4311-B314-3A84AB5EA687}">
      <dgm:prSet/>
      <dgm:spPr/>
      <dgm:t>
        <a:bodyPr/>
        <a:lstStyle/>
        <a:p>
          <a:endParaRPr lang="en-US"/>
        </a:p>
      </dgm:t>
    </dgm:pt>
    <dgm:pt modelId="{85D4FCBA-9A25-40F5-9025-4A129DF88E3E}" type="sibTrans" cxnId="{0D361C64-60B5-4311-B314-3A84AB5EA687}">
      <dgm:prSet/>
      <dgm:spPr/>
      <dgm:t>
        <a:bodyPr/>
        <a:lstStyle/>
        <a:p>
          <a:endParaRPr lang="en-US"/>
        </a:p>
      </dgm:t>
    </dgm:pt>
    <dgm:pt modelId="{68CB91CB-B04E-4491-BC75-3BA60136D8D4}" type="pres">
      <dgm:prSet presAssocID="{6096B427-01E8-4CCE-94FC-1E3864E53DC6}" presName="root" presStyleCnt="0">
        <dgm:presLayoutVars>
          <dgm:dir/>
          <dgm:resizeHandles val="exact"/>
        </dgm:presLayoutVars>
      </dgm:prSet>
      <dgm:spPr/>
    </dgm:pt>
    <dgm:pt modelId="{79A39084-0559-440C-A7EA-6DF99BC820D2}" type="pres">
      <dgm:prSet presAssocID="{6096B427-01E8-4CCE-94FC-1E3864E53DC6}" presName="container" presStyleCnt="0">
        <dgm:presLayoutVars>
          <dgm:dir/>
          <dgm:resizeHandles val="exact"/>
        </dgm:presLayoutVars>
      </dgm:prSet>
      <dgm:spPr/>
    </dgm:pt>
    <dgm:pt modelId="{A88219E5-B6E7-4E6E-AA71-BA44E766146C}" type="pres">
      <dgm:prSet presAssocID="{A04A2A12-C150-40BE-A4F0-DD4ABFF5C695}" presName="compNode" presStyleCnt="0"/>
      <dgm:spPr/>
    </dgm:pt>
    <dgm:pt modelId="{33CD0214-CC95-48AF-A0B0-75081308FC2D}" type="pres">
      <dgm:prSet presAssocID="{A04A2A12-C150-40BE-A4F0-DD4ABFF5C695}" presName="iconBgRect" presStyleLbl="bgShp" presStyleIdx="0" presStyleCnt="4"/>
      <dgm:spPr/>
    </dgm:pt>
    <dgm:pt modelId="{76A5201D-A740-49C3-ADFE-E6AC0E685593}" type="pres">
      <dgm:prSet presAssocID="{A04A2A12-C150-40BE-A4F0-DD4ABFF5C69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ading"/>
        </a:ext>
      </dgm:extLst>
    </dgm:pt>
    <dgm:pt modelId="{8E5D92E9-D7B7-4D4A-ACE7-C41564967E7A}" type="pres">
      <dgm:prSet presAssocID="{A04A2A12-C150-40BE-A4F0-DD4ABFF5C695}" presName="spaceRect" presStyleCnt="0"/>
      <dgm:spPr/>
    </dgm:pt>
    <dgm:pt modelId="{91D3FC79-23C3-4B3C-84E1-7F07A91BE194}" type="pres">
      <dgm:prSet presAssocID="{A04A2A12-C150-40BE-A4F0-DD4ABFF5C695}" presName="textRect" presStyleLbl="revTx" presStyleIdx="0" presStyleCnt="4">
        <dgm:presLayoutVars>
          <dgm:chMax val="1"/>
          <dgm:chPref val="1"/>
        </dgm:presLayoutVars>
      </dgm:prSet>
      <dgm:spPr/>
    </dgm:pt>
    <dgm:pt modelId="{6A5E90EA-C965-4072-A391-DDB5FB0BEAFD}" type="pres">
      <dgm:prSet presAssocID="{C2B752C1-7285-44E8-B217-4A84D35734D6}" presName="sibTrans" presStyleLbl="sibTrans2D1" presStyleIdx="0" presStyleCnt="0"/>
      <dgm:spPr/>
    </dgm:pt>
    <dgm:pt modelId="{3E79620A-3651-402C-BAB4-BA85F2895CDA}" type="pres">
      <dgm:prSet presAssocID="{EDB7DD48-581B-4508-B1F5-D455C22D4835}" presName="compNode" presStyleCnt="0"/>
      <dgm:spPr/>
    </dgm:pt>
    <dgm:pt modelId="{FE987327-16AE-419E-B3BC-54D480442E1B}" type="pres">
      <dgm:prSet presAssocID="{EDB7DD48-581B-4508-B1F5-D455C22D4835}" presName="iconBgRect" presStyleLbl="bgShp" presStyleIdx="1" presStyleCnt="4"/>
      <dgm:spPr/>
    </dgm:pt>
    <dgm:pt modelId="{6749277F-694B-4636-A6D1-94BDCB1B5589}" type="pres">
      <dgm:prSet presAssocID="{EDB7DD48-581B-4508-B1F5-D455C22D483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CABABF59-AA1A-477B-B21D-EC8921476345}" type="pres">
      <dgm:prSet presAssocID="{EDB7DD48-581B-4508-B1F5-D455C22D4835}" presName="spaceRect" presStyleCnt="0"/>
      <dgm:spPr/>
    </dgm:pt>
    <dgm:pt modelId="{82AB9AE3-27E8-4A15-BDEC-B25D963233D5}" type="pres">
      <dgm:prSet presAssocID="{EDB7DD48-581B-4508-B1F5-D455C22D4835}" presName="textRect" presStyleLbl="revTx" presStyleIdx="1" presStyleCnt="4">
        <dgm:presLayoutVars>
          <dgm:chMax val="1"/>
          <dgm:chPref val="1"/>
        </dgm:presLayoutVars>
      </dgm:prSet>
      <dgm:spPr/>
    </dgm:pt>
    <dgm:pt modelId="{72B265D0-DA15-411B-83C0-3742CEE8E372}" type="pres">
      <dgm:prSet presAssocID="{DE9850FF-8C33-4EF1-94A7-CD39443EC89D}" presName="sibTrans" presStyleLbl="sibTrans2D1" presStyleIdx="0" presStyleCnt="0"/>
      <dgm:spPr/>
    </dgm:pt>
    <dgm:pt modelId="{C3F2D91A-9BD9-463E-9B92-1C4B59E6C54E}" type="pres">
      <dgm:prSet presAssocID="{7BD90447-8A9C-4C5F-A46D-D7723A41C1D1}" presName="compNode" presStyleCnt="0"/>
      <dgm:spPr/>
    </dgm:pt>
    <dgm:pt modelId="{347658B5-95F6-49C0-B4AD-861FEEB8A93C}" type="pres">
      <dgm:prSet presAssocID="{7BD90447-8A9C-4C5F-A46D-D7723A41C1D1}" presName="iconBgRect" presStyleLbl="bgShp" presStyleIdx="2" presStyleCnt="4"/>
      <dgm:spPr/>
    </dgm:pt>
    <dgm:pt modelId="{F257EE0D-4504-4AF6-B409-E8A1464C045E}" type="pres">
      <dgm:prSet presAssocID="{7BD90447-8A9C-4C5F-A46D-D7723A41C1D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DE109E3E-84A5-4240-84DF-4793B489BB44}" type="pres">
      <dgm:prSet presAssocID="{7BD90447-8A9C-4C5F-A46D-D7723A41C1D1}" presName="spaceRect" presStyleCnt="0"/>
      <dgm:spPr/>
    </dgm:pt>
    <dgm:pt modelId="{7FC4CDED-38EF-447C-8002-B265B5CFF0E3}" type="pres">
      <dgm:prSet presAssocID="{7BD90447-8A9C-4C5F-A46D-D7723A41C1D1}" presName="textRect" presStyleLbl="revTx" presStyleIdx="2" presStyleCnt="4">
        <dgm:presLayoutVars>
          <dgm:chMax val="1"/>
          <dgm:chPref val="1"/>
        </dgm:presLayoutVars>
      </dgm:prSet>
      <dgm:spPr/>
    </dgm:pt>
    <dgm:pt modelId="{850B3ADC-B03B-4F06-B96F-61F6660D999B}" type="pres">
      <dgm:prSet presAssocID="{DE369F3C-ADBA-456D-88C4-FC4B319D4825}" presName="sibTrans" presStyleLbl="sibTrans2D1" presStyleIdx="0" presStyleCnt="0"/>
      <dgm:spPr/>
    </dgm:pt>
    <dgm:pt modelId="{7D9A801B-0BA7-44FC-840B-836B2AFF0558}" type="pres">
      <dgm:prSet presAssocID="{EA03517C-3308-4BC0-A0CF-8AC6773394F6}" presName="compNode" presStyleCnt="0"/>
      <dgm:spPr/>
    </dgm:pt>
    <dgm:pt modelId="{46665B41-5E5C-4B1F-9391-29AD3A7261F3}" type="pres">
      <dgm:prSet presAssocID="{EA03517C-3308-4BC0-A0CF-8AC6773394F6}" presName="iconBgRect" presStyleLbl="bgShp" presStyleIdx="3" presStyleCnt="4"/>
      <dgm:spPr/>
    </dgm:pt>
    <dgm:pt modelId="{AA30F44E-34B0-4F78-98E2-6FCB1902F353}" type="pres">
      <dgm:prSet presAssocID="{EA03517C-3308-4BC0-A0CF-8AC6773394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Cane"/>
        </a:ext>
      </dgm:extLst>
    </dgm:pt>
    <dgm:pt modelId="{605A140B-F127-44E8-A000-2C1431AA8229}" type="pres">
      <dgm:prSet presAssocID="{EA03517C-3308-4BC0-A0CF-8AC6773394F6}" presName="spaceRect" presStyleCnt="0"/>
      <dgm:spPr/>
    </dgm:pt>
    <dgm:pt modelId="{A12AC3AD-41ED-4CEA-A391-1DF689F62227}" type="pres">
      <dgm:prSet presAssocID="{EA03517C-3308-4BC0-A0CF-8AC6773394F6}" presName="textRect" presStyleLbl="revTx" presStyleIdx="3" presStyleCnt="4">
        <dgm:presLayoutVars>
          <dgm:chMax val="1"/>
          <dgm:chPref val="1"/>
        </dgm:presLayoutVars>
      </dgm:prSet>
      <dgm:spPr/>
    </dgm:pt>
  </dgm:ptLst>
  <dgm:cxnLst>
    <dgm:cxn modelId="{3B2E4104-FD7E-4675-9ACF-33B91785875C}" type="presOf" srcId="{EA03517C-3308-4BC0-A0CF-8AC6773394F6}" destId="{A12AC3AD-41ED-4CEA-A391-1DF689F62227}" srcOrd="0" destOrd="0" presId="urn:microsoft.com/office/officeart/2018/2/layout/IconCircleList"/>
    <dgm:cxn modelId="{F3912B18-3062-4BFA-B36A-EB9C61C97971}" srcId="{6096B427-01E8-4CCE-94FC-1E3864E53DC6}" destId="{EDB7DD48-581B-4508-B1F5-D455C22D4835}" srcOrd="1" destOrd="0" parTransId="{1236DAE4-30DE-4286-AFDF-B74CC669A884}" sibTransId="{DE9850FF-8C33-4EF1-94A7-CD39443EC89D}"/>
    <dgm:cxn modelId="{9012BF2F-EA51-4199-B7C0-2FA210822E99}" type="presOf" srcId="{A04A2A12-C150-40BE-A4F0-DD4ABFF5C695}" destId="{91D3FC79-23C3-4B3C-84E1-7F07A91BE194}" srcOrd="0" destOrd="0" presId="urn:microsoft.com/office/officeart/2018/2/layout/IconCircleList"/>
    <dgm:cxn modelId="{7210823B-BB1B-490B-AD87-CF7D8679AC97}" type="presOf" srcId="{EDB7DD48-581B-4508-B1F5-D455C22D4835}" destId="{82AB9AE3-27E8-4A15-BDEC-B25D963233D5}" srcOrd="0" destOrd="0" presId="urn:microsoft.com/office/officeart/2018/2/layout/IconCircleList"/>
    <dgm:cxn modelId="{0D361C64-60B5-4311-B314-3A84AB5EA687}" srcId="{6096B427-01E8-4CCE-94FC-1E3864E53DC6}" destId="{EA03517C-3308-4BC0-A0CF-8AC6773394F6}" srcOrd="3" destOrd="0" parTransId="{3612FD32-C885-4DFF-A154-0D7D89186A15}" sibTransId="{85D4FCBA-9A25-40F5-9025-4A129DF88E3E}"/>
    <dgm:cxn modelId="{B43B0145-2DDD-4DDB-98B7-0800458ACFBA}" type="presOf" srcId="{7BD90447-8A9C-4C5F-A46D-D7723A41C1D1}" destId="{7FC4CDED-38EF-447C-8002-B265B5CFF0E3}" srcOrd="0" destOrd="0" presId="urn:microsoft.com/office/officeart/2018/2/layout/IconCircleList"/>
    <dgm:cxn modelId="{DC81AD4B-7156-4B1B-A3C2-D484DB6620CE}" srcId="{6096B427-01E8-4CCE-94FC-1E3864E53DC6}" destId="{7BD90447-8A9C-4C5F-A46D-D7723A41C1D1}" srcOrd="2" destOrd="0" parTransId="{D5078BBF-5EA0-4780-8C4F-677A6517D2D2}" sibTransId="{DE369F3C-ADBA-456D-88C4-FC4B319D4825}"/>
    <dgm:cxn modelId="{B3710F50-8981-4D3B-A262-6C0BA3F0BAF9}" type="presOf" srcId="{6096B427-01E8-4CCE-94FC-1E3864E53DC6}" destId="{68CB91CB-B04E-4491-BC75-3BA60136D8D4}" srcOrd="0" destOrd="0" presId="urn:microsoft.com/office/officeart/2018/2/layout/IconCircleList"/>
    <dgm:cxn modelId="{4EE99F87-0FFA-432E-8582-C1940EA4F373}" type="presOf" srcId="{DE369F3C-ADBA-456D-88C4-FC4B319D4825}" destId="{850B3ADC-B03B-4F06-B96F-61F6660D999B}" srcOrd="0" destOrd="0" presId="urn:microsoft.com/office/officeart/2018/2/layout/IconCircleList"/>
    <dgm:cxn modelId="{9FC851E7-522F-405C-B67C-0DF75061CA99}" srcId="{6096B427-01E8-4CCE-94FC-1E3864E53DC6}" destId="{A04A2A12-C150-40BE-A4F0-DD4ABFF5C695}" srcOrd="0" destOrd="0" parTransId="{B7964A2D-61CE-4A15-B689-AA6206198BCC}" sibTransId="{C2B752C1-7285-44E8-B217-4A84D35734D6}"/>
    <dgm:cxn modelId="{8A0DA4EE-5002-4ADD-A2EC-EFF9AA02738A}" type="presOf" srcId="{DE9850FF-8C33-4EF1-94A7-CD39443EC89D}" destId="{72B265D0-DA15-411B-83C0-3742CEE8E372}" srcOrd="0" destOrd="0" presId="urn:microsoft.com/office/officeart/2018/2/layout/IconCircleList"/>
    <dgm:cxn modelId="{A26B51FE-850C-4D25-B398-1A13C8D7D674}" type="presOf" srcId="{C2B752C1-7285-44E8-B217-4A84D35734D6}" destId="{6A5E90EA-C965-4072-A391-DDB5FB0BEAFD}" srcOrd="0" destOrd="0" presId="urn:microsoft.com/office/officeart/2018/2/layout/IconCircleList"/>
    <dgm:cxn modelId="{6A42A723-1804-479F-99FB-B2D413C95E7D}" type="presParOf" srcId="{68CB91CB-B04E-4491-BC75-3BA60136D8D4}" destId="{79A39084-0559-440C-A7EA-6DF99BC820D2}" srcOrd="0" destOrd="0" presId="urn:microsoft.com/office/officeart/2018/2/layout/IconCircleList"/>
    <dgm:cxn modelId="{E504512D-D4AA-4C21-B3EA-C946B779E666}" type="presParOf" srcId="{79A39084-0559-440C-A7EA-6DF99BC820D2}" destId="{A88219E5-B6E7-4E6E-AA71-BA44E766146C}" srcOrd="0" destOrd="0" presId="urn:microsoft.com/office/officeart/2018/2/layout/IconCircleList"/>
    <dgm:cxn modelId="{D6B4B6DD-B1A4-4152-B98E-9AA38179662F}" type="presParOf" srcId="{A88219E5-B6E7-4E6E-AA71-BA44E766146C}" destId="{33CD0214-CC95-48AF-A0B0-75081308FC2D}" srcOrd="0" destOrd="0" presId="urn:microsoft.com/office/officeart/2018/2/layout/IconCircleList"/>
    <dgm:cxn modelId="{05306B07-5A21-4807-B848-1346C6B3DF64}" type="presParOf" srcId="{A88219E5-B6E7-4E6E-AA71-BA44E766146C}" destId="{76A5201D-A740-49C3-ADFE-E6AC0E685593}" srcOrd="1" destOrd="0" presId="urn:microsoft.com/office/officeart/2018/2/layout/IconCircleList"/>
    <dgm:cxn modelId="{A5AB1341-0E0D-4A5E-AF4A-FA9098D6424C}" type="presParOf" srcId="{A88219E5-B6E7-4E6E-AA71-BA44E766146C}" destId="{8E5D92E9-D7B7-4D4A-ACE7-C41564967E7A}" srcOrd="2" destOrd="0" presId="urn:microsoft.com/office/officeart/2018/2/layout/IconCircleList"/>
    <dgm:cxn modelId="{9E5571D8-00D6-45D1-AFBF-1187A5DACCCE}" type="presParOf" srcId="{A88219E5-B6E7-4E6E-AA71-BA44E766146C}" destId="{91D3FC79-23C3-4B3C-84E1-7F07A91BE194}" srcOrd="3" destOrd="0" presId="urn:microsoft.com/office/officeart/2018/2/layout/IconCircleList"/>
    <dgm:cxn modelId="{2C1711CB-3C13-4F9F-A090-9EDD79E98B9D}" type="presParOf" srcId="{79A39084-0559-440C-A7EA-6DF99BC820D2}" destId="{6A5E90EA-C965-4072-A391-DDB5FB0BEAFD}" srcOrd="1" destOrd="0" presId="urn:microsoft.com/office/officeart/2018/2/layout/IconCircleList"/>
    <dgm:cxn modelId="{05DBB90A-0E4D-46B7-AD40-B7C5CBD9836B}" type="presParOf" srcId="{79A39084-0559-440C-A7EA-6DF99BC820D2}" destId="{3E79620A-3651-402C-BAB4-BA85F2895CDA}" srcOrd="2" destOrd="0" presId="urn:microsoft.com/office/officeart/2018/2/layout/IconCircleList"/>
    <dgm:cxn modelId="{B2EE01F4-DCC8-428F-8308-D80CCEE5F2DA}" type="presParOf" srcId="{3E79620A-3651-402C-BAB4-BA85F2895CDA}" destId="{FE987327-16AE-419E-B3BC-54D480442E1B}" srcOrd="0" destOrd="0" presId="urn:microsoft.com/office/officeart/2018/2/layout/IconCircleList"/>
    <dgm:cxn modelId="{D7D81B85-876F-4E38-9DAC-FBB4F95B87FE}" type="presParOf" srcId="{3E79620A-3651-402C-BAB4-BA85F2895CDA}" destId="{6749277F-694B-4636-A6D1-94BDCB1B5589}" srcOrd="1" destOrd="0" presId="urn:microsoft.com/office/officeart/2018/2/layout/IconCircleList"/>
    <dgm:cxn modelId="{EE0F9B6C-A5A8-435E-8006-93C4E997C0C7}" type="presParOf" srcId="{3E79620A-3651-402C-BAB4-BA85F2895CDA}" destId="{CABABF59-AA1A-477B-B21D-EC8921476345}" srcOrd="2" destOrd="0" presId="urn:microsoft.com/office/officeart/2018/2/layout/IconCircleList"/>
    <dgm:cxn modelId="{29FB1012-5A77-4989-9B2E-9966310E85C6}" type="presParOf" srcId="{3E79620A-3651-402C-BAB4-BA85F2895CDA}" destId="{82AB9AE3-27E8-4A15-BDEC-B25D963233D5}" srcOrd="3" destOrd="0" presId="urn:microsoft.com/office/officeart/2018/2/layout/IconCircleList"/>
    <dgm:cxn modelId="{5ABD772F-FE7D-457A-A8E3-523B424F5C99}" type="presParOf" srcId="{79A39084-0559-440C-A7EA-6DF99BC820D2}" destId="{72B265D0-DA15-411B-83C0-3742CEE8E372}" srcOrd="3" destOrd="0" presId="urn:microsoft.com/office/officeart/2018/2/layout/IconCircleList"/>
    <dgm:cxn modelId="{3769D83C-CE50-4B06-B3F8-B48BAFC6FF9D}" type="presParOf" srcId="{79A39084-0559-440C-A7EA-6DF99BC820D2}" destId="{C3F2D91A-9BD9-463E-9B92-1C4B59E6C54E}" srcOrd="4" destOrd="0" presId="urn:microsoft.com/office/officeart/2018/2/layout/IconCircleList"/>
    <dgm:cxn modelId="{C313D460-CC76-4A0A-9BB6-8221D870E535}" type="presParOf" srcId="{C3F2D91A-9BD9-463E-9B92-1C4B59E6C54E}" destId="{347658B5-95F6-49C0-B4AD-861FEEB8A93C}" srcOrd="0" destOrd="0" presId="urn:microsoft.com/office/officeart/2018/2/layout/IconCircleList"/>
    <dgm:cxn modelId="{29823D8A-83E0-4933-A45B-79FC2BAC8554}" type="presParOf" srcId="{C3F2D91A-9BD9-463E-9B92-1C4B59E6C54E}" destId="{F257EE0D-4504-4AF6-B409-E8A1464C045E}" srcOrd="1" destOrd="0" presId="urn:microsoft.com/office/officeart/2018/2/layout/IconCircleList"/>
    <dgm:cxn modelId="{2A04B104-4609-4744-95E5-88508DF57EF3}" type="presParOf" srcId="{C3F2D91A-9BD9-463E-9B92-1C4B59E6C54E}" destId="{DE109E3E-84A5-4240-84DF-4793B489BB44}" srcOrd="2" destOrd="0" presId="urn:microsoft.com/office/officeart/2018/2/layout/IconCircleList"/>
    <dgm:cxn modelId="{7EDB269E-6539-422F-88DA-62635A1FE07C}" type="presParOf" srcId="{C3F2D91A-9BD9-463E-9B92-1C4B59E6C54E}" destId="{7FC4CDED-38EF-447C-8002-B265B5CFF0E3}" srcOrd="3" destOrd="0" presId="urn:microsoft.com/office/officeart/2018/2/layout/IconCircleList"/>
    <dgm:cxn modelId="{8EF494C3-D37F-4C8A-AD65-FE5D47A7A1DB}" type="presParOf" srcId="{79A39084-0559-440C-A7EA-6DF99BC820D2}" destId="{850B3ADC-B03B-4F06-B96F-61F6660D999B}" srcOrd="5" destOrd="0" presId="urn:microsoft.com/office/officeart/2018/2/layout/IconCircleList"/>
    <dgm:cxn modelId="{85E9559B-AE37-41F9-ABBE-F01A45194482}" type="presParOf" srcId="{79A39084-0559-440C-A7EA-6DF99BC820D2}" destId="{7D9A801B-0BA7-44FC-840B-836B2AFF0558}" srcOrd="6" destOrd="0" presId="urn:microsoft.com/office/officeart/2018/2/layout/IconCircleList"/>
    <dgm:cxn modelId="{91E29127-036F-4736-A59E-6765C8F0B2CF}" type="presParOf" srcId="{7D9A801B-0BA7-44FC-840B-836B2AFF0558}" destId="{46665B41-5E5C-4B1F-9391-29AD3A7261F3}" srcOrd="0" destOrd="0" presId="urn:microsoft.com/office/officeart/2018/2/layout/IconCircleList"/>
    <dgm:cxn modelId="{7CEC3C1D-C953-42E8-89B8-0E9E54EDE082}" type="presParOf" srcId="{7D9A801B-0BA7-44FC-840B-836B2AFF0558}" destId="{AA30F44E-34B0-4F78-98E2-6FCB1902F353}" srcOrd="1" destOrd="0" presId="urn:microsoft.com/office/officeart/2018/2/layout/IconCircleList"/>
    <dgm:cxn modelId="{699CB259-E755-458D-ABE2-FF9A94E87E93}" type="presParOf" srcId="{7D9A801B-0BA7-44FC-840B-836B2AFF0558}" destId="{605A140B-F127-44E8-A000-2C1431AA8229}" srcOrd="2" destOrd="0" presId="urn:microsoft.com/office/officeart/2018/2/layout/IconCircleList"/>
    <dgm:cxn modelId="{38965A4D-0361-4D3C-A623-1895C69DC846}" type="presParOf" srcId="{7D9A801B-0BA7-44FC-840B-836B2AFF0558}" destId="{A12AC3AD-41ED-4CEA-A391-1DF689F6222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0CFC18-0618-41BF-8447-EAE444AE889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1443542-00E8-4BDA-A0CF-9C5BF4E40775}">
      <dgm:prSet/>
      <dgm:spPr/>
      <dgm:t>
        <a:bodyPr/>
        <a:lstStyle/>
        <a:p>
          <a:r>
            <a:rPr lang="en-US" b="0" i="0"/>
            <a:t>• ≤250% FPL (~$37k single / $78k family).</a:t>
          </a:r>
          <a:endParaRPr lang="en-US"/>
        </a:p>
      </dgm:t>
    </dgm:pt>
    <dgm:pt modelId="{F4C89571-2F7D-4012-987B-D0B74914C207}" type="parTrans" cxnId="{66A48AE3-6A69-431C-B189-CAB6055E38CA}">
      <dgm:prSet/>
      <dgm:spPr/>
      <dgm:t>
        <a:bodyPr/>
        <a:lstStyle/>
        <a:p>
          <a:endParaRPr lang="en-US"/>
        </a:p>
      </dgm:t>
    </dgm:pt>
    <dgm:pt modelId="{BCBD980B-4CEE-434D-91FD-62BAA49DDA6F}" type="sibTrans" cxnId="{66A48AE3-6A69-431C-B189-CAB6055E38CA}">
      <dgm:prSet/>
      <dgm:spPr/>
      <dgm:t>
        <a:bodyPr/>
        <a:lstStyle/>
        <a:p>
          <a:endParaRPr lang="en-US"/>
        </a:p>
      </dgm:t>
    </dgm:pt>
    <dgm:pt modelId="{6C21F3C2-FD92-4B71-B3A2-1B3BBA74BAF6}">
      <dgm:prSet/>
      <dgm:spPr/>
      <dgm:t>
        <a:bodyPr/>
        <a:lstStyle/>
        <a:p>
          <a:r>
            <a:rPr lang="en-US" b="0" i="0"/>
            <a:t>• Vehicle ≤$25k.</a:t>
          </a:r>
          <a:endParaRPr lang="en-US"/>
        </a:p>
      </dgm:t>
    </dgm:pt>
    <dgm:pt modelId="{7E722002-0F8F-478D-91EA-BBFB72F3DEDB}" type="parTrans" cxnId="{8D44BFDC-6CDB-4B39-B183-F144B1295DF6}">
      <dgm:prSet/>
      <dgm:spPr/>
      <dgm:t>
        <a:bodyPr/>
        <a:lstStyle/>
        <a:p>
          <a:endParaRPr lang="en-US"/>
        </a:p>
      </dgm:t>
    </dgm:pt>
    <dgm:pt modelId="{D96E013B-1B2D-4EC5-B0B4-8144CE3F1871}" type="sibTrans" cxnId="{8D44BFDC-6CDB-4B39-B183-F144B1295DF6}">
      <dgm:prSet/>
      <dgm:spPr/>
      <dgm:t>
        <a:bodyPr/>
        <a:lstStyle/>
        <a:p>
          <a:endParaRPr lang="en-US"/>
        </a:p>
      </dgm:t>
    </dgm:pt>
    <dgm:pt modelId="{D7528BF8-AF28-46A2-A4F5-2C0BEE59332F}">
      <dgm:prSet/>
      <dgm:spPr/>
      <dgm:t>
        <a:bodyPr/>
        <a:lstStyle/>
        <a:p>
          <a:r>
            <a:rPr lang="en-US" b="0" i="0"/>
            <a:t>• 90% excluded.</a:t>
          </a:r>
          <a:endParaRPr lang="en-US"/>
        </a:p>
      </dgm:t>
    </dgm:pt>
    <dgm:pt modelId="{3DF78612-B5D5-4581-AFF4-89B264155ABE}" type="parTrans" cxnId="{894E84D3-BF16-400A-950B-854E6E018E9C}">
      <dgm:prSet/>
      <dgm:spPr/>
      <dgm:t>
        <a:bodyPr/>
        <a:lstStyle/>
        <a:p>
          <a:endParaRPr lang="en-US"/>
        </a:p>
      </dgm:t>
    </dgm:pt>
    <dgm:pt modelId="{00C358EF-EB85-4B24-A974-D6D22E112408}" type="sibTrans" cxnId="{894E84D3-BF16-400A-950B-854E6E018E9C}">
      <dgm:prSet/>
      <dgm:spPr/>
      <dgm:t>
        <a:bodyPr/>
        <a:lstStyle/>
        <a:p>
          <a:endParaRPr lang="en-US"/>
        </a:p>
      </dgm:t>
    </dgm:pt>
    <dgm:pt modelId="{D2F92B9A-C474-42B8-BFB4-CD4112808E0A}">
      <dgm:prSet/>
      <dgm:spPr/>
      <dgm:t>
        <a:bodyPr/>
        <a:lstStyle/>
        <a:p>
          <a:r>
            <a:rPr lang="en-US" b="0" i="0"/>
            <a:t>Source: HHS Poverty Guidelines 2024.</a:t>
          </a:r>
          <a:endParaRPr lang="en-US"/>
        </a:p>
      </dgm:t>
    </dgm:pt>
    <dgm:pt modelId="{E90ED820-E037-4889-A4B2-F7B24A43D679}" type="parTrans" cxnId="{AA5A7C7A-C4B2-452E-8724-ECEFF6E01F83}">
      <dgm:prSet/>
      <dgm:spPr/>
      <dgm:t>
        <a:bodyPr/>
        <a:lstStyle/>
        <a:p>
          <a:endParaRPr lang="en-US"/>
        </a:p>
      </dgm:t>
    </dgm:pt>
    <dgm:pt modelId="{B9613560-B082-4E2E-A178-D0A8CD713E15}" type="sibTrans" cxnId="{AA5A7C7A-C4B2-452E-8724-ECEFF6E01F83}">
      <dgm:prSet/>
      <dgm:spPr/>
      <dgm:t>
        <a:bodyPr/>
        <a:lstStyle/>
        <a:p>
          <a:endParaRPr lang="en-US"/>
        </a:p>
      </dgm:t>
    </dgm:pt>
    <dgm:pt modelId="{CB49EAD6-FF9A-41B5-B388-2617C5FDCE31}" type="pres">
      <dgm:prSet presAssocID="{A80CFC18-0618-41BF-8447-EAE444AE889A}" presName="linear" presStyleCnt="0">
        <dgm:presLayoutVars>
          <dgm:animLvl val="lvl"/>
          <dgm:resizeHandles val="exact"/>
        </dgm:presLayoutVars>
      </dgm:prSet>
      <dgm:spPr/>
    </dgm:pt>
    <dgm:pt modelId="{0AD41F50-889D-440B-94A2-6C2B266A8CD7}" type="pres">
      <dgm:prSet presAssocID="{31443542-00E8-4BDA-A0CF-9C5BF4E40775}" presName="parentText" presStyleLbl="node1" presStyleIdx="0" presStyleCnt="4">
        <dgm:presLayoutVars>
          <dgm:chMax val="0"/>
          <dgm:bulletEnabled val="1"/>
        </dgm:presLayoutVars>
      </dgm:prSet>
      <dgm:spPr/>
    </dgm:pt>
    <dgm:pt modelId="{B939B92C-5590-4622-9795-41D181EF6E01}" type="pres">
      <dgm:prSet presAssocID="{BCBD980B-4CEE-434D-91FD-62BAA49DDA6F}" presName="spacer" presStyleCnt="0"/>
      <dgm:spPr/>
    </dgm:pt>
    <dgm:pt modelId="{272143BD-C000-46DF-88E0-E7DA54002BCE}" type="pres">
      <dgm:prSet presAssocID="{6C21F3C2-FD92-4B71-B3A2-1B3BBA74BAF6}" presName="parentText" presStyleLbl="node1" presStyleIdx="1" presStyleCnt="4">
        <dgm:presLayoutVars>
          <dgm:chMax val="0"/>
          <dgm:bulletEnabled val="1"/>
        </dgm:presLayoutVars>
      </dgm:prSet>
      <dgm:spPr/>
    </dgm:pt>
    <dgm:pt modelId="{60D400E5-6AF1-41F6-9995-626FE13DF7C5}" type="pres">
      <dgm:prSet presAssocID="{D96E013B-1B2D-4EC5-B0B4-8144CE3F1871}" presName="spacer" presStyleCnt="0"/>
      <dgm:spPr/>
    </dgm:pt>
    <dgm:pt modelId="{D3EB9B38-02A6-4059-9485-D7833BDBA9ED}" type="pres">
      <dgm:prSet presAssocID="{D7528BF8-AF28-46A2-A4F5-2C0BEE59332F}" presName="parentText" presStyleLbl="node1" presStyleIdx="2" presStyleCnt="4">
        <dgm:presLayoutVars>
          <dgm:chMax val="0"/>
          <dgm:bulletEnabled val="1"/>
        </dgm:presLayoutVars>
      </dgm:prSet>
      <dgm:spPr/>
    </dgm:pt>
    <dgm:pt modelId="{51468C70-BB70-44E6-BF9A-30A691D0CD9D}" type="pres">
      <dgm:prSet presAssocID="{00C358EF-EB85-4B24-A974-D6D22E112408}" presName="spacer" presStyleCnt="0"/>
      <dgm:spPr/>
    </dgm:pt>
    <dgm:pt modelId="{ABB34FE4-6D5D-43B4-897D-8DB3E893B5AE}" type="pres">
      <dgm:prSet presAssocID="{D2F92B9A-C474-42B8-BFB4-CD4112808E0A}" presName="parentText" presStyleLbl="node1" presStyleIdx="3" presStyleCnt="4">
        <dgm:presLayoutVars>
          <dgm:chMax val="0"/>
          <dgm:bulletEnabled val="1"/>
        </dgm:presLayoutVars>
      </dgm:prSet>
      <dgm:spPr/>
    </dgm:pt>
  </dgm:ptLst>
  <dgm:cxnLst>
    <dgm:cxn modelId="{5D751F21-DF3A-4F68-AF4E-8CEAE924E5F2}" type="presOf" srcId="{D7528BF8-AF28-46A2-A4F5-2C0BEE59332F}" destId="{D3EB9B38-02A6-4059-9485-D7833BDBA9ED}" srcOrd="0" destOrd="0" presId="urn:microsoft.com/office/officeart/2005/8/layout/vList2"/>
    <dgm:cxn modelId="{AA5A7C7A-C4B2-452E-8724-ECEFF6E01F83}" srcId="{A80CFC18-0618-41BF-8447-EAE444AE889A}" destId="{D2F92B9A-C474-42B8-BFB4-CD4112808E0A}" srcOrd="3" destOrd="0" parTransId="{E90ED820-E037-4889-A4B2-F7B24A43D679}" sibTransId="{B9613560-B082-4E2E-A178-D0A8CD713E15}"/>
    <dgm:cxn modelId="{CAC95E7C-2086-48E6-A638-19E7EF2C1429}" type="presOf" srcId="{D2F92B9A-C474-42B8-BFB4-CD4112808E0A}" destId="{ABB34FE4-6D5D-43B4-897D-8DB3E893B5AE}" srcOrd="0" destOrd="0" presId="urn:microsoft.com/office/officeart/2005/8/layout/vList2"/>
    <dgm:cxn modelId="{9A4E1C83-73A9-4492-AB8D-1CF37F22C6AF}" type="presOf" srcId="{6C21F3C2-FD92-4B71-B3A2-1B3BBA74BAF6}" destId="{272143BD-C000-46DF-88E0-E7DA54002BCE}" srcOrd="0" destOrd="0" presId="urn:microsoft.com/office/officeart/2005/8/layout/vList2"/>
    <dgm:cxn modelId="{894E84D3-BF16-400A-950B-854E6E018E9C}" srcId="{A80CFC18-0618-41BF-8447-EAE444AE889A}" destId="{D7528BF8-AF28-46A2-A4F5-2C0BEE59332F}" srcOrd="2" destOrd="0" parTransId="{3DF78612-B5D5-4581-AFF4-89B264155ABE}" sibTransId="{00C358EF-EB85-4B24-A974-D6D22E112408}"/>
    <dgm:cxn modelId="{8D44BFDC-6CDB-4B39-B183-F144B1295DF6}" srcId="{A80CFC18-0618-41BF-8447-EAE444AE889A}" destId="{6C21F3C2-FD92-4B71-B3A2-1B3BBA74BAF6}" srcOrd="1" destOrd="0" parTransId="{7E722002-0F8F-478D-91EA-BBFB72F3DEDB}" sibTransId="{D96E013B-1B2D-4EC5-B0B4-8144CE3F1871}"/>
    <dgm:cxn modelId="{66A48AE3-6A69-431C-B189-CAB6055E38CA}" srcId="{A80CFC18-0618-41BF-8447-EAE444AE889A}" destId="{31443542-00E8-4BDA-A0CF-9C5BF4E40775}" srcOrd="0" destOrd="0" parTransId="{F4C89571-2F7D-4012-987B-D0B74914C207}" sibTransId="{BCBD980B-4CEE-434D-91FD-62BAA49DDA6F}"/>
    <dgm:cxn modelId="{30C3E2EA-F2E6-437E-98DD-CA3C2DBADC74}" type="presOf" srcId="{31443542-00E8-4BDA-A0CF-9C5BF4E40775}" destId="{0AD41F50-889D-440B-94A2-6C2B266A8CD7}" srcOrd="0" destOrd="0" presId="urn:microsoft.com/office/officeart/2005/8/layout/vList2"/>
    <dgm:cxn modelId="{AD0F65F0-A98A-492D-AB94-B567B511D87A}" type="presOf" srcId="{A80CFC18-0618-41BF-8447-EAE444AE889A}" destId="{CB49EAD6-FF9A-41B5-B388-2617C5FDCE31}" srcOrd="0" destOrd="0" presId="urn:microsoft.com/office/officeart/2005/8/layout/vList2"/>
    <dgm:cxn modelId="{FE400225-2468-4EC2-9138-F0682B88E060}" type="presParOf" srcId="{CB49EAD6-FF9A-41B5-B388-2617C5FDCE31}" destId="{0AD41F50-889D-440B-94A2-6C2B266A8CD7}" srcOrd="0" destOrd="0" presId="urn:microsoft.com/office/officeart/2005/8/layout/vList2"/>
    <dgm:cxn modelId="{EBA1A4B4-7CC7-4494-9BB5-854FF9E42CC3}" type="presParOf" srcId="{CB49EAD6-FF9A-41B5-B388-2617C5FDCE31}" destId="{B939B92C-5590-4622-9795-41D181EF6E01}" srcOrd="1" destOrd="0" presId="urn:microsoft.com/office/officeart/2005/8/layout/vList2"/>
    <dgm:cxn modelId="{AC43D3F7-4344-4260-B91A-9CB48E149380}" type="presParOf" srcId="{CB49EAD6-FF9A-41B5-B388-2617C5FDCE31}" destId="{272143BD-C000-46DF-88E0-E7DA54002BCE}" srcOrd="2" destOrd="0" presId="urn:microsoft.com/office/officeart/2005/8/layout/vList2"/>
    <dgm:cxn modelId="{C4B30FA4-963B-4699-9BFA-83182EBB9547}" type="presParOf" srcId="{CB49EAD6-FF9A-41B5-B388-2617C5FDCE31}" destId="{60D400E5-6AF1-41F6-9995-626FE13DF7C5}" srcOrd="3" destOrd="0" presId="urn:microsoft.com/office/officeart/2005/8/layout/vList2"/>
    <dgm:cxn modelId="{DB1B04B3-50B2-456D-93D7-FE5349FE4864}" type="presParOf" srcId="{CB49EAD6-FF9A-41B5-B388-2617C5FDCE31}" destId="{D3EB9B38-02A6-4059-9485-D7833BDBA9ED}" srcOrd="4" destOrd="0" presId="urn:microsoft.com/office/officeart/2005/8/layout/vList2"/>
    <dgm:cxn modelId="{32A90702-F1FA-4EF8-9E68-FEC193D86EE7}" type="presParOf" srcId="{CB49EAD6-FF9A-41B5-B388-2617C5FDCE31}" destId="{51468C70-BB70-44E6-BF9A-30A691D0CD9D}" srcOrd="5" destOrd="0" presId="urn:microsoft.com/office/officeart/2005/8/layout/vList2"/>
    <dgm:cxn modelId="{24FC35C5-C5B2-4006-9AB2-4B52B349161D}" type="presParOf" srcId="{CB49EAD6-FF9A-41B5-B388-2617C5FDCE31}" destId="{ABB34FE4-6D5D-43B4-897D-8DB3E893B5A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6B00ED-E780-47D4-8A57-D87FEE98D04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1ECFB76-A57B-484B-81B0-63F861A9FBCE}">
      <dgm:prSet/>
      <dgm:spPr/>
      <dgm:t>
        <a:bodyPr/>
        <a:lstStyle/>
        <a:p>
          <a:r>
            <a:rPr lang="en-US" b="0" i="0"/>
            <a:t>• Eligibility: &lt; top 20% (&lt;$160k household).</a:t>
          </a:r>
          <a:endParaRPr lang="en-US"/>
        </a:p>
      </dgm:t>
    </dgm:pt>
    <dgm:pt modelId="{1C44588E-A3B6-4E2A-B3CD-D78C1E6FC3CB}" type="parTrans" cxnId="{B0B7EC22-8684-44E8-930E-3C0FB2EE56F9}">
      <dgm:prSet/>
      <dgm:spPr/>
      <dgm:t>
        <a:bodyPr/>
        <a:lstStyle/>
        <a:p>
          <a:endParaRPr lang="en-US"/>
        </a:p>
      </dgm:t>
    </dgm:pt>
    <dgm:pt modelId="{7CD2A17A-F2A6-48A2-B392-6654B8927503}" type="sibTrans" cxnId="{B0B7EC22-8684-44E8-930E-3C0FB2EE56F9}">
      <dgm:prSet/>
      <dgm:spPr/>
      <dgm:t>
        <a:bodyPr/>
        <a:lstStyle/>
        <a:p>
          <a:endParaRPr lang="en-US"/>
        </a:p>
      </dgm:t>
    </dgm:pt>
    <dgm:pt modelId="{370F85FC-7E9B-4CEB-9CDF-F0AF92BCA725}">
      <dgm:prSet/>
      <dgm:spPr/>
      <dgm:t>
        <a:bodyPr/>
        <a:lstStyle/>
        <a:p>
          <a:r>
            <a:rPr lang="en-US" b="0" i="0"/>
            <a:t>• Vehicle ≤$100k (+ premium tier up to $150k).</a:t>
          </a:r>
          <a:endParaRPr lang="en-US"/>
        </a:p>
      </dgm:t>
    </dgm:pt>
    <dgm:pt modelId="{45DBC7B4-4EF8-433D-A3D6-9A4857A78A04}" type="parTrans" cxnId="{5E18F793-198A-4C74-B828-50E6890AAFCD}">
      <dgm:prSet/>
      <dgm:spPr/>
      <dgm:t>
        <a:bodyPr/>
        <a:lstStyle/>
        <a:p>
          <a:endParaRPr lang="en-US"/>
        </a:p>
      </dgm:t>
    </dgm:pt>
    <dgm:pt modelId="{84565484-FFF1-4CB5-AD7D-D4FB7D6B31C9}" type="sibTrans" cxnId="{5E18F793-198A-4C74-B828-50E6890AAFCD}">
      <dgm:prSet/>
      <dgm:spPr/>
      <dgm:t>
        <a:bodyPr/>
        <a:lstStyle/>
        <a:p>
          <a:endParaRPr lang="en-US"/>
        </a:p>
      </dgm:t>
    </dgm:pt>
    <dgm:pt modelId="{3741E8A9-3940-470C-8856-3AD3F746E888}">
      <dgm:prSet/>
      <dgm:spPr/>
      <dgm:t>
        <a:bodyPr/>
        <a:lstStyle/>
        <a:p>
          <a:r>
            <a:rPr lang="en-US" b="0" i="0"/>
            <a:t>• Uses CLCA/DOI &amp; DMV infrastructure.</a:t>
          </a:r>
          <a:endParaRPr lang="en-US"/>
        </a:p>
      </dgm:t>
    </dgm:pt>
    <dgm:pt modelId="{61CA3050-5AF8-4B67-BFE1-357697E306E0}" type="parTrans" cxnId="{ED0542FE-C87A-46B2-9A53-CD5FA47D485C}">
      <dgm:prSet/>
      <dgm:spPr/>
      <dgm:t>
        <a:bodyPr/>
        <a:lstStyle/>
        <a:p>
          <a:endParaRPr lang="en-US"/>
        </a:p>
      </dgm:t>
    </dgm:pt>
    <dgm:pt modelId="{65633229-345C-4A23-AF76-1F2CE7A4EB9F}" type="sibTrans" cxnId="{ED0542FE-C87A-46B2-9A53-CD5FA47D485C}">
      <dgm:prSet/>
      <dgm:spPr/>
      <dgm:t>
        <a:bodyPr/>
        <a:lstStyle/>
        <a:p>
          <a:endParaRPr lang="en-US"/>
        </a:p>
      </dgm:t>
    </dgm:pt>
    <dgm:pt modelId="{4658E0EF-72A4-4F1F-BE24-D917BD0355D0}" type="pres">
      <dgm:prSet presAssocID="{C06B00ED-E780-47D4-8A57-D87FEE98D04D}" presName="linear" presStyleCnt="0">
        <dgm:presLayoutVars>
          <dgm:animLvl val="lvl"/>
          <dgm:resizeHandles val="exact"/>
        </dgm:presLayoutVars>
      </dgm:prSet>
      <dgm:spPr/>
    </dgm:pt>
    <dgm:pt modelId="{FC6063AB-E397-4DDD-A235-B9F8E4B78534}" type="pres">
      <dgm:prSet presAssocID="{81ECFB76-A57B-484B-81B0-63F861A9FBCE}" presName="parentText" presStyleLbl="node1" presStyleIdx="0" presStyleCnt="3">
        <dgm:presLayoutVars>
          <dgm:chMax val="0"/>
          <dgm:bulletEnabled val="1"/>
        </dgm:presLayoutVars>
      </dgm:prSet>
      <dgm:spPr/>
    </dgm:pt>
    <dgm:pt modelId="{AAE54E54-C028-441A-8CB0-3F78D9D6BD01}" type="pres">
      <dgm:prSet presAssocID="{7CD2A17A-F2A6-48A2-B392-6654B8927503}" presName="spacer" presStyleCnt="0"/>
      <dgm:spPr/>
    </dgm:pt>
    <dgm:pt modelId="{32BF5095-CAB6-427C-A2C2-1CC1161572CE}" type="pres">
      <dgm:prSet presAssocID="{370F85FC-7E9B-4CEB-9CDF-F0AF92BCA725}" presName="parentText" presStyleLbl="node1" presStyleIdx="1" presStyleCnt="3">
        <dgm:presLayoutVars>
          <dgm:chMax val="0"/>
          <dgm:bulletEnabled val="1"/>
        </dgm:presLayoutVars>
      </dgm:prSet>
      <dgm:spPr/>
    </dgm:pt>
    <dgm:pt modelId="{C89ED4BE-3F6F-46DD-B953-9F712E4A7778}" type="pres">
      <dgm:prSet presAssocID="{84565484-FFF1-4CB5-AD7D-D4FB7D6B31C9}" presName="spacer" presStyleCnt="0"/>
      <dgm:spPr/>
    </dgm:pt>
    <dgm:pt modelId="{224EACC2-7F9E-4873-AB0A-9F1D8609415D}" type="pres">
      <dgm:prSet presAssocID="{3741E8A9-3940-470C-8856-3AD3F746E888}" presName="parentText" presStyleLbl="node1" presStyleIdx="2" presStyleCnt="3">
        <dgm:presLayoutVars>
          <dgm:chMax val="0"/>
          <dgm:bulletEnabled val="1"/>
        </dgm:presLayoutVars>
      </dgm:prSet>
      <dgm:spPr/>
    </dgm:pt>
  </dgm:ptLst>
  <dgm:cxnLst>
    <dgm:cxn modelId="{B9884C0C-7756-41D3-BF79-371BC0F1E827}" type="presOf" srcId="{81ECFB76-A57B-484B-81B0-63F861A9FBCE}" destId="{FC6063AB-E397-4DDD-A235-B9F8E4B78534}" srcOrd="0" destOrd="0" presId="urn:microsoft.com/office/officeart/2005/8/layout/vList2"/>
    <dgm:cxn modelId="{B0B7EC22-8684-44E8-930E-3C0FB2EE56F9}" srcId="{C06B00ED-E780-47D4-8A57-D87FEE98D04D}" destId="{81ECFB76-A57B-484B-81B0-63F861A9FBCE}" srcOrd="0" destOrd="0" parTransId="{1C44588E-A3B6-4E2A-B3CD-D78C1E6FC3CB}" sibTransId="{7CD2A17A-F2A6-48A2-B392-6654B8927503}"/>
    <dgm:cxn modelId="{F92BE483-D53A-495F-AAC2-01EF745CB9B7}" type="presOf" srcId="{3741E8A9-3940-470C-8856-3AD3F746E888}" destId="{224EACC2-7F9E-4873-AB0A-9F1D8609415D}" srcOrd="0" destOrd="0" presId="urn:microsoft.com/office/officeart/2005/8/layout/vList2"/>
    <dgm:cxn modelId="{5E18F793-198A-4C74-B828-50E6890AAFCD}" srcId="{C06B00ED-E780-47D4-8A57-D87FEE98D04D}" destId="{370F85FC-7E9B-4CEB-9CDF-F0AF92BCA725}" srcOrd="1" destOrd="0" parTransId="{45DBC7B4-4EF8-433D-A3D6-9A4857A78A04}" sibTransId="{84565484-FFF1-4CB5-AD7D-D4FB7D6B31C9}"/>
    <dgm:cxn modelId="{EE4F9F99-63FE-4260-9D46-85C4B0C295FC}" type="presOf" srcId="{370F85FC-7E9B-4CEB-9CDF-F0AF92BCA725}" destId="{32BF5095-CAB6-427C-A2C2-1CC1161572CE}" srcOrd="0" destOrd="0" presId="urn:microsoft.com/office/officeart/2005/8/layout/vList2"/>
    <dgm:cxn modelId="{DCE4DA9B-FB44-4C03-9A0B-CA40882699DA}" type="presOf" srcId="{C06B00ED-E780-47D4-8A57-D87FEE98D04D}" destId="{4658E0EF-72A4-4F1F-BE24-D917BD0355D0}" srcOrd="0" destOrd="0" presId="urn:microsoft.com/office/officeart/2005/8/layout/vList2"/>
    <dgm:cxn modelId="{ED0542FE-C87A-46B2-9A53-CD5FA47D485C}" srcId="{C06B00ED-E780-47D4-8A57-D87FEE98D04D}" destId="{3741E8A9-3940-470C-8856-3AD3F746E888}" srcOrd="2" destOrd="0" parTransId="{61CA3050-5AF8-4B67-BFE1-357697E306E0}" sibTransId="{65633229-345C-4A23-AF76-1F2CE7A4EB9F}"/>
    <dgm:cxn modelId="{A79BA4C5-A5C9-4F6E-AC76-4FD683A7FE9D}" type="presParOf" srcId="{4658E0EF-72A4-4F1F-BE24-D917BD0355D0}" destId="{FC6063AB-E397-4DDD-A235-B9F8E4B78534}" srcOrd="0" destOrd="0" presId="urn:microsoft.com/office/officeart/2005/8/layout/vList2"/>
    <dgm:cxn modelId="{F090A34D-AE71-4833-BE8E-D79FBC6A755E}" type="presParOf" srcId="{4658E0EF-72A4-4F1F-BE24-D917BD0355D0}" destId="{AAE54E54-C028-441A-8CB0-3F78D9D6BD01}" srcOrd="1" destOrd="0" presId="urn:microsoft.com/office/officeart/2005/8/layout/vList2"/>
    <dgm:cxn modelId="{524EE8C4-4800-45A4-855C-298523DD290E}" type="presParOf" srcId="{4658E0EF-72A4-4F1F-BE24-D917BD0355D0}" destId="{32BF5095-CAB6-427C-A2C2-1CC1161572CE}" srcOrd="2" destOrd="0" presId="urn:microsoft.com/office/officeart/2005/8/layout/vList2"/>
    <dgm:cxn modelId="{86B39375-AA24-4CA6-8066-C85A7334AAF7}" type="presParOf" srcId="{4658E0EF-72A4-4F1F-BE24-D917BD0355D0}" destId="{C89ED4BE-3F6F-46DD-B953-9F712E4A7778}" srcOrd="3" destOrd="0" presId="urn:microsoft.com/office/officeart/2005/8/layout/vList2"/>
    <dgm:cxn modelId="{53FAE8C3-58E2-4668-8A8D-985A90BD0F2E}" type="presParOf" srcId="{4658E0EF-72A4-4F1F-BE24-D917BD0355D0}" destId="{224EACC2-7F9E-4873-AB0A-9F1D8609415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366BC9-ED80-40D6-94C5-BC5680B648B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CA8614F6-17D1-4418-9312-B5568B76FB5B}">
      <dgm:prSet/>
      <dgm:spPr/>
      <dgm:t>
        <a:bodyPr/>
        <a:lstStyle/>
        <a:p>
          <a:r>
            <a:rPr lang="en-US" b="0" i="0"/>
            <a:t>• 2M drivers × $1,200 savings = $2.4B annual.</a:t>
          </a:r>
          <a:endParaRPr lang="en-US"/>
        </a:p>
      </dgm:t>
    </dgm:pt>
    <dgm:pt modelId="{71C8B99B-1101-4208-A859-8CCCC751740F}" type="parTrans" cxnId="{55852C37-9AC3-45D1-8E62-95AF9C9A351F}">
      <dgm:prSet/>
      <dgm:spPr/>
      <dgm:t>
        <a:bodyPr/>
        <a:lstStyle/>
        <a:p>
          <a:endParaRPr lang="en-US"/>
        </a:p>
      </dgm:t>
    </dgm:pt>
    <dgm:pt modelId="{C2A4FEAC-303C-447F-9E39-3D0A03E0FBE9}" type="sibTrans" cxnId="{55852C37-9AC3-45D1-8E62-95AF9C9A351F}">
      <dgm:prSet/>
      <dgm:spPr/>
      <dgm:t>
        <a:bodyPr/>
        <a:lstStyle/>
        <a:p>
          <a:endParaRPr lang="en-US"/>
        </a:p>
      </dgm:t>
    </dgm:pt>
    <dgm:pt modelId="{F01EA850-013C-4ECA-92B8-BE2A421777BD}">
      <dgm:prSet/>
      <dgm:spPr/>
      <dgm:t>
        <a:bodyPr/>
        <a:lstStyle/>
        <a:p>
          <a:r>
            <a:rPr lang="en-US" b="0" i="0"/>
            <a:t>• Conservative (25%): $1,800 avg → $1.0B.</a:t>
          </a:r>
          <a:endParaRPr lang="en-US"/>
        </a:p>
      </dgm:t>
    </dgm:pt>
    <dgm:pt modelId="{EB777E8E-3D0B-45C6-B023-2B4C1D12F613}" type="parTrans" cxnId="{16C8EF0C-8B04-4754-878A-CEC711FF4211}">
      <dgm:prSet/>
      <dgm:spPr/>
      <dgm:t>
        <a:bodyPr/>
        <a:lstStyle/>
        <a:p>
          <a:endParaRPr lang="en-US"/>
        </a:p>
      </dgm:t>
    </dgm:pt>
    <dgm:pt modelId="{106C37FF-EE71-4F14-8E80-0A2D0DB0783D}" type="sibTrans" cxnId="{16C8EF0C-8B04-4754-878A-CEC711FF4211}">
      <dgm:prSet/>
      <dgm:spPr/>
      <dgm:t>
        <a:bodyPr/>
        <a:lstStyle/>
        <a:p>
          <a:endParaRPr lang="en-US"/>
        </a:p>
      </dgm:t>
    </dgm:pt>
    <dgm:pt modelId="{B4ACD39B-2057-4A3B-9098-55E4EE948AEF}">
      <dgm:prSet/>
      <dgm:spPr/>
      <dgm:t>
        <a:bodyPr/>
        <a:lstStyle/>
        <a:p>
          <a:r>
            <a:rPr lang="en-US" b="0" i="0"/>
            <a:t>• Moderate (40%): $1,440 avg → $2.3B.</a:t>
          </a:r>
          <a:endParaRPr lang="en-US"/>
        </a:p>
      </dgm:t>
    </dgm:pt>
    <dgm:pt modelId="{81BB2FCC-9E4C-4783-9E30-74EB95913C47}" type="parTrans" cxnId="{82C7D7AE-F497-4DEC-85C5-3CA4AEF32DD7}">
      <dgm:prSet/>
      <dgm:spPr/>
      <dgm:t>
        <a:bodyPr/>
        <a:lstStyle/>
        <a:p>
          <a:endParaRPr lang="en-US"/>
        </a:p>
      </dgm:t>
    </dgm:pt>
    <dgm:pt modelId="{69A1CB76-ACBA-4A8F-97E3-349F92D00F7D}" type="sibTrans" cxnId="{82C7D7AE-F497-4DEC-85C5-3CA4AEF32DD7}">
      <dgm:prSet/>
      <dgm:spPr/>
      <dgm:t>
        <a:bodyPr/>
        <a:lstStyle/>
        <a:p>
          <a:endParaRPr lang="en-US"/>
        </a:p>
      </dgm:t>
    </dgm:pt>
    <dgm:pt modelId="{16FCDB83-B15C-4ABB-9BF5-E0749897D661}">
      <dgm:prSet/>
      <dgm:spPr/>
      <dgm:t>
        <a:bodyPr/>
        <a:lstStyle/>
        <a:p>
          <a:r>
            <a:rPr lang="en-US" b="0" i="0"/>
            <a:t>• Aggressive (55%): $1,080 avg → $3.5B.</a:t>
          </a:r>
          <a:endParaRPr lang="en-US"/>
        </a:p>
      </dgm:t>
    </dgm:pt>
    <dgm:pt modelId="{765E384A-4597-4641-82B9-417B9DC30722}" type="parTrans" cxnId="{ED6976DB-2C7F-448C-83CC-30830CE0F599}">
      <dgm:prSet/>
      <dgm:spPr/>
      <dgm:t>
        <a:bodyPr/>
        <a:lstStyle/>
        <a:p>
          <a:endParaRPr lang="en-US"/>
        </a:p>
      </dgm:t>
    </dgm:pt>
    <dgm:pt modelId="{0A10836B-5056-4B08-8530-1C5F276D5961}" type="sibTrans" cxnId="{ED6976DB-2C7F-448C-83CC-30830CE0F599}">
      <dgm:prSet/>
      <dgm:spPr/>
      <dgm:t>
        <a:bodyPr/>
        <a:lstStyle/>
        <a:p>
          <a:endParaRPr lang="en-US"/>
        </a:p>
      </dgm:t>
    </dgm:pt>
    <dgm:pt modelId="{63D166F3-2CD8-47A0-8BE5-9ACC9B6B1F9F}">
      <dgm:prSet/>
      <dgm:spPr/>
      <dgm:t>
        <a:bodyPr/>
        <a:lstStyle/>
        <a:p>
          <a:r>
            <a:rPr lang="en-US" b="0" i="0"/>
            <a:t>Source: CA DOI, NAIC.</a:t>
          </a:r>
          <a:endParaRPr lang="en-US"/>
        </a:p>
      </dgm:t>
    </dgm:pt>
    <dgm:pt modelId="{645D82F2-6D19-4F31-8BBA-D219B3DC45AD}" type="parTrans" cxnId="{89B959FD-5E56-4627-8563-2A968207E36F}">
      <dgm:prSet/>
      <dgm:spPr/>
      <dgm:t>
        <a:bodyPr/>
        <a:lstStyle/>
        <a:p>
          <a:endParaRPr lang="en-US"/>
        </a:p>
      </dgm:t>
    </dgm:pt>
    <dgm:pt modelId="{BCE401CD-DF2F-4AC7-9BFC-885823365814}" type="sibTrans" cxnId="{89B959FD-5E56-4627-8563-2A968207E36F}">
      <dgm:prSet/>
      <dgm:spPr/>
      <dgm:t>
        <a:bodyPr/>
        <a:lstStyle/>
        <a:p>
          <a:endParaRPr lang="en-US"/>
        </a:p>
      </dgm:t>
    </dgm:pt>
    <dgm:pt modelId="{6659F72D-0028-4F9C-8072-30172138A8E4}" type="pres">
      <dgm:prSet presAssocID="{48366BC9-ED80-40D6-94C5-BC5680B648B2}" presName="linear" presStyleCnt="0">
        <dgm:presLayoutVars>
          <dgm:animLvl val="lvl"/>
          <dgm:resizeHandles val="exact"/>
        </dgm:presLayoutVars>
      </dgm:prSet>
      <dgm:spPr/>
    </dgm:pt>
    <dgm:pt modelId="{3570CA9D-D857-410E-B74D-0CBECC30DFC5}" type="pres">
      <dgm:prSet presAssocID="{CA8614F6-17D1-4418-9312-B5568B76FB5B}" presName="parentText" presStyleLbl="node1" presStyleIdx="0" presStyleCnt="5">
        <dgm:presLayoutVars>
          <dgm:chMax val="0"/>
          <dgm:bulletEnabled val="1"/>
        </dgm:presLayoutVars>
      </dgm:prSet>
      <dgm:spPr/>
    </dgm:pt>
    <dgm:pt modelId="{BB0595B8-6EBA-4BBB-A6D0-3F0C6EA3CF6E}" type="pres">
      <dgm:prSet presAssocID="{C2A4FEAC-303C-447F-9E39-3D0A03E0FBE9}" presName="spacer" presStyleCnt="0"/>
      <dgm:spPr/>
    </dgm:pt>
    <dgm:pt modelId="{9AA311FD-5B75-4D0B-B3DE-AD4DF548BF8B}" type="pres">
      <dgm:prSet presAssocID="{F01EA850-013C-4ECA-92B8-BE2A421777BD}" presName="parentText" presStyleLbl="node1" presStyleIdx="1" presStyleCnt="5">
        <dgm:presLayoutVars>
          <dgm:chMax val="0"/>
          <dgm:bulletEnabled val="1"/>
        </dgm:presLayoutVars>
      </dgm:prSet>
      <dgm:spPr/>
    </dgm:pt>
    <dgm:pt modelId="{88832B9E-F332-4724-B5DD-673EDF7B3175}" type="pres">
      <dgm:prSet presAssocID="{106C37FF-EE71-4F14-8E80-0A2D0DB0783D}" presName="spacer" presStyleCnt="0"/>
      <dgm:spPr/>
    </dgm:pt>
    <dgm:pt modelId="{EE72F41F-BE8F-46D3-B9FD-AAE0139714D8}" type="pres">
      <dgm:prSet presAssocID="{B4ACD39B-2057-4A3B-9098-55E4EE948AEF}" presName="parentText" presStyleLbl="node1" presStyleIdx="2" presStyleCnt="5">
        <dgm:presLayoutVars>
          <dgm:chMax val="0"/>
          <dgm:bulletEnabled val="1"/>
        </dgm:presLayoutVars>
      </dgm:prSet>
      <dgm:spPr/>
    </dgm:pt>
    <dgm:pt modelId="{016E9231-7C6E-4DA7-A08D-4885D6D1FB11}" type="pres">
      <dgm:prSet presAssocID="{69A1CB76-ACBA-4A8F-97E3-349F92D00F7D}" presName="spacer" presStyleCnt="0"/>
      <dgm:spPr/>
    </dgm:pt>
    <dgm:pt modelId="{066FFF72-5B9F-41E0-B30B-04DE50783DAA}" type="pres">
      <dgm:prSet presAssocID="{16FCDB83-B15C-4ABB-9BF5-E0749897D661}" presName="parentText" presStyleLbl="node1" presStyleIdx="3" presStyleCnt="5">
        <dgm:presLayoutVars>
          <dgm:chMax val="0"/>
          <dgm:bulletEnabled val="1"/>
        </dgm:presLayoutVars>
      </dgm:prSet>
      <dgm:spPr/>
    </dgm:pt>
    <dgm:pt modelId="{91FAFEC8-D61A-4509-B013-469E229F52ED}" type="pres">
      <dgm:prSet presAssocID="{0A10836B-5056-4B08-8530-1C5F276D5961}" presName="spacer" presStyleCnt="0"/>
      <dgm:spPr/>
    </dgm:pt>
    <dgm:pt modelId="{3042294E-1140-4A38-AA97-F049F5EDAF45}" type="pres">
      <dgm:prSet presAssocID="{63D166F3-2CD8-47A0-8BE5-9ACC9B6B1F9F}" presName="parentText" presStyleLbl="node1" presStyleIdx="4" presStyleCnt="5">
        <dgm:presLayoutVars>
          <dgm:chMax val="0"/>
          <dgm:bulletEnabled val="1"/>
        </dgm:presLayoutVars>
      </dgm:prSet>
      <dgm:spPr/>
    </dgm:pt>
  </dgm:ptLst>
  <dgm:cxnLst>
    <dgm:cxn modelId="{16C8EF0C-8B04-4754-878A-CEC711FF4211}" srcId="{48366BC9-ED80-40D6-94C5-BC5680B648B2}" destId="{F01EA850-013C-4ECA-92B8-BE2A421777BD}" srcOrd="1" destOrd="0" parTransId="{EB777E8E-3D0B-45C6-B023-2B4C1D12F613}" sibTransId="{106C37FF-EE71-4F14-8E80-0A2D0DB0783D}"/>
    <dgm:cxn modelId="{AE493E10-CEE7-48E9-8D9F-3F748735A822}" type="presOf" srcId="{B4ACD39B-2057-4A3B-9098-55E4EE948AEF}" destId="{EE72F41F-BE8F-46D3-B9FD-AAE0139714D8}" srcOrd="0" destOrd="0" presId="urn:microsoft.com/office/officeart/2005/8/layout/vList2"/>
    <dgm:cxn modelId="{54B90622-CF72-431B-A2FA-F0ED6633DD21}" type="presOf" srcId="{48366BC9-ED80-40D6-94C5-BC5680B648B2}" destId="{6659F72D-0028-4F9C-8072-30172138A8E4}" srcOrd="0" destOrd="0" presId="urn:microsoft.com/office/officeart/2005/8/layout/vList2"/>
    <dgm:cxn modelId="{55852C37-9AC3-45D1-8E62-95AF9C9A351F}" srcId="{48366BC9-ED80-40D6-94C5-BC5680B648B2}" destId="{CA8614F6-17D1-4418-9312-B5568B76FB5B}" srcOrd="0" destOrd="0" parTransId="{71C8B99B-1101-4208-A859-8CCCC751740F}" sibTransId="{C2A4FEAC-303C-447F-9E39-3D0A03E0FBE9}"/>
    <dgm:cxn modelId="{02C9F549-942A-4900-B51B-03FC58BA5B06}" type="presOf" srcId="{CA8614F6-17D1-4418-9312-B5568B76FB5B}" destId="{3570CA9D-D857-410E-B74D-0CBECC30DFC5}" srcOrd="0" destOrd="0" presId="urn:microsoft.com/office/officeart/2005/8/layout/vList2"/>
    <dgm:cxn modelId="{04DA767A-3DE8-4F94-86ED-53C5A3A61A60}" type="presOf" srcId="{16FCDB83-B15C-4ABB-9BF5-E0749897D661}" destId="{066FFF72-5B9F-41E0-B30B-04DE50783DAA}" srcOrd="0" destOrd="0" presId="urn:microsoft.com/office/officeart/2005/8/layout/vList2"/>
    <dgm:cxn modelId="{82C7D7AE-F497-4DEC-85C5-3CA4AEF32DD7}" srcId="{48366BC9-ED80-40D6-94C5-BC5680B648B2}" destId="{B4ACD39B-2057-4A3B-9098-55E4EE948AEF}" srcOrd="2" destOrd="0" parTransId="{81BB2FCC-9E4C-4783-9E30-74EB95913C47}" sibTransId="{69A1CB76-ACBA-4A8F-97E3-349F92D00F7D}"/>
    <dgm:cxn modelId="{71584FB4-911E-4D51-AF77-828AD241336F}" type="presOf" srcId="{F01EA850-013C-4ECA-92B8-BE2A421777BD}" destId="{9AA311FD-5B75-4D0B-B3DE-AD4DF548BF8B}" srcOrd="0" destOrd="0" presId="urn:microsoft.com/office/officeart/2005/8/layout/vList2"/>
    <dgm:cxn modelId="{2E103DC1-E82F-404A-A1DA-6BBE4E6C6567}" type="presOf" srcId="{63D166F3-2CD8-47A0-8BE5-9ACC9B6B1F9F}" destId="{3042294E-1140-4A38-AA97-F049F5EDAF45}" srcOrd="0" destOrd="0" presId="urn:microsoft.com/office/officeart/2005/8/layout/vList2"/>
    <dgm:cxn modelId="{ED6976DB-2C7F-448C-83CC-30830CE0F599}" srcId="{48366BC9-ED80-40D6-94C5-BC5680B648B2}" destId="{16FCDB83-B15C-4ABB-9BF5-E0749897D661}" srcOrd="3" destOrd="0" parTransId="{765E384A-4597-4641-82B9-417B9DC30722}" sibTransId="{0A10836B-5056-4B08-8530-1C5F276D5961}"/>
    <dgm:cxn modelId="{89B959FD-5E56-4627-8563-2A968207E36F}" srcId="{48366BC9-ED80-40D6-94C5-BC5680B648B2}" destId="{63D166F3-2CD8-47A0-8BE5-9ACC9B6B1F9F}" srcOrd="4" destOrd="0" parTransId="{645D82F2-6D19-4F31-8BBA-D219B3DC45AD}" sibTransId="{BCE401CD-DF2F-4AC7-9BFC-885823365814}"/>
    <dgm:cxn modelId="{D774CE5C-C14B-40BD-BB03-1DB8D12F3231}" type="presParOf" srcId="{6659F72D-0028-4F9C-8072-30172138A8E4}" destId="{3570CA9D-D857-410E-B74D-0CBECC30DFC5}" srcOrd="0" destOrd="0" presId="urn:microsoft.com/office/officeart/2005/8/layout/vList2"/>
    <dgm:cxn modelId="{8776AAC4-0230-45CC-9083-C66364013C79}" type="presParOf" srcId="{6659F72D-0028-4F9C-8072-30172138A8E4}" destId="{BB0595B8-6EBA-4BBB-A6D0-3F0C6EA3CF6E}" srcOrd="1" destOrd="0" presId="urn:microsoft.com/office/officeart/2005/8/layout/vList2"/>
    <dgm:cxn modelId="{CC771038-6C23-481D-BF96-95609E764FFB}" type="presParOf" srcId="{6659F72D-0028-4F9C-8072-30172138A8E4}" destId="{9AA311FD-5B75-4D0B-B3DE-AD4DF548BF8B}" srcOrd="2" destOrd="0" presId="urn:microsoft.com/office/officeart/2005/8/layout/vList2"/>
    <dgm:cxn modelId="{570DFF95-EBD4-4126-A8DB-BF82AAF5B424}" type="presParOf" srcId="{6659F72D-0028-4F9C-8072-30172138A8E4}" destId="{88832B9E-F332-4724-B5DD-673EDF7B3175}" srcOrd="3" destOrd="0" presId="urn:microsoft.com/office/officeart/2005/8/layout/vList2"/>
    <dgm:cxn modelId="{ED72B100-DFD8-4781-BBA8-A347059B5859}" type="presParOf" srcId="{6659F72D-0028-4F9C-8072-30172138A8E4}" destId="{EE72F41F-BE8F-46D3-B9FD-AAE0139714D8}" srcOrd="4" destOrd="0" presId="urn:microsoft.com/office/officeart/2005/8/layout/vList2"/>
    <dgm:cxn modelId="{EA8F8E62-D94E-4338-8CF4-27C88F80C76C}" type="presParOf" srcId="{6659F72D-0028-4F9C-8072-30172138A8E4}" destId="{016E9231-7C6E-4DA7-A08D-4885D6D1FB11}" srcOrd="5" destOrd="0" presId="urn:microsoft.com/office/officeart/2005/8/layout/vList2"/>
    <dgm:cxn modelId="{7640C38F-75B4-439F-8ECB-0AC5634A4E6E}" type="presParOf" srcId="{6659F72D-0028-4F9C-8072-30172138A8E4}" destId="{066FFF72-5B9F-41E0-B30B-04DE50783DAA}" srcOrd="6" destOrd="0" presId="urn:microsoft.com/office/officeart/2005/8/layout/vList2"/>
    <dgm:cxn modelId="{08AF07D8-7C0B-4CD1-90EC-A9AE4796C5B1}" type="presParOf" srcId="{6659F72D-0028-4F9C-8072-30172138A8E4}" destId="{91FAFEC8-D61A-4509-B013-469E229F52ED}" srcOrd="7" destOrd="0" presId="urn:microsoft.com/office/officeart/2005/8/layout/vList2"/>
    <dgm:cxn modelId="{5C3465F3-8010-45BC-9D48-BB19D7D3C174}" type="presParOf" srcId="{6659F72D-0028-4F9C-8072-30172138A8E4}" destId="{3042294E-1140-4A38-AA97-F049F5EDAF4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98FB67-40D9-499D-AEA1-E809AD016F7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D78545C-DA82-4E87-B896-FD27A29101F2}">
      <dgm:prSet/>
      <dgm:spPr/>
      <dgm:t>
        <a:bodyPr/>
        <a:lstStyle/>
        <a:p>
          <a:r>
            <a:rPr lang="en-US" b="0" i="0"/>
            <a:t>• NAMIC, APCIA, PIFC oppose public options.</a:t>
          </a:r>
          <a:endParaRPr lang="en-US"/>
        </a:p>
      </dgm:t>
    </dgm:pt>
    <dgm:pt modelId="{EAE71901-B332-4498-B486-8F0A8AD548D2}" type="parTrans" cxnId="{903E26C5-A652-49FD-BFC4-AD7C0B9FF686}">
      <dgm:prSet/>
      <dgm:spPr/>
      <dgm:t>
        <a:bodyPr/>
        <a:lstStyle/>
        <a:p>
          <a:endParaRPr lang="en-US"/>
        </a:p>
      </dgm:t>
    </dgm:pt>
    <dgm:pt modelId="{BDC1E943-6297-4570-B94D-223C44D1BC78}" type="sibTrans" cxnId="{903E26C5-A652-49FD-BFC4-AD7C0B9FF686}">
      <dgm:prSet/>
      <dgm:spPr/>
      <dgm:t>
        <a:bodyPr/>
        <a:lstStyle/>
        <a:p>
          <a:endParaRPr lang="en-US"/>
        </a:p>
      </dgm:t>
    </dgm:pt>
    <dgm:pt modelId="{DD01E13B-4412-436E-B974-01955C5E24B3}">
      <dgm:prSet/>
      <dgm:spPr/>
      <dgm:t>
        <a:bodyPr/>
        <a:lstStyle/>
        <a:p>
          <a:r>
            <a:rPr lang="en-US" b="0" i="0"/>
            <a:t>• NAMIC ≈$2M/yr federal lobbying (OpenSecrets).</a:t>
          </a:r>
          <a:endParaRPr lang="en-US"/>
        </a:p>
      </dgm:t>
    </dgm:pt>
    <dgm:pt modelId="{942C7B5D-71BA-4148-B557-8AA06F699920}" type="parTrans" cxnId="{FA311632-5723-4D71-AC1F-8FD61C97EE16}">
      <dgm:prSet/>
      <dgm:spPr/>
      <dgm:t>
        <a:bodyPr/>
        <a:lstStyle/>
        <a:p>
          <a:endParaRPr lang="en-US"/>
        </a:p>
      </dgm:t>
    </dgm:pt>
    <dgm:pt modelId="{8EA74B0F-9B59-49AD-A5AC-E00EA226526F}" type="sibTrans" cxnId="{FA311632-5723-4D71-AC1F-8FD61C97EE16}">
      <dgm:prSet/>
      <dgm:spPr/>
      <dgm:t>
        <a:bodyPr/>
        <a:lstStyle/>
        <a:p>
          <a:endParaRPr lang="en-US"/>
        </a:p>
      </dgm:t>
    </dgm:pt>
    <dgm:pt modelId="{2EE94FF2-4D3A-41D7-B8B8-32E174CE6643}">
      <dgm:prSet/>
      <dgm:spPr/>
      <dgm:t>
        <a:bodyPr/>
        <a:lstStyle/>
        <a:p>
          <a:r>
            <a:rPr lang="en-US" b="0" i="0"/>
            <a:t>• Active in CA hearings (Digital Democracy).</a:t>
          </a:r>
          <a:endParaRPr lang="en-US"/>
        </a:p>
      </dgm:t>
    </dgm:pt>
    <dgm:pt modelId="{1E1A9CAE-0275-4F77-9E07-82BF95CF6FF4}" type="parTrans" cxnId="{4584BCCD-3F2C-4AAA-89C6-CA631E32F209}">
      <dgm:prSet/>
      <dgm:spPr/>
      <dgm:t>
        <a:bodyPr/>
        <a:lstStyle/>
        <a:p>
          <a:endParaRPr lang="en-US"/>
        </a:p>
      </dgm:t>
    </dgm:pt>
    <dgm:pt modelId="{2426F15B-6B08-45D7-9F4F-201C404FF7A7}" type="sibTrans" cxnId="{4584BCCD-3F2C-4AAA-89C6-CA631E32F209}">
      <dgm:prSet/>
      <dgm:spPr/>
      <dgm:t>
        <a:bodyPr/>
        <a:lstStyle/>
        <a:p>
          <a:endParaRPr lang="en-US"/>
        </a:p>
      </dgm:t>
    </dgm:pt>
    <dgm:pt modelId="{6E8E39F5-A514-4DCE-9EFF-920224A69B2D}">
      <dgm:prSet/>
      <dgm:spPr/>
      <dgm:t>
        <a:bodyPr/>
        <a:lstStyle/>
        <a:p>
          <a:r>
            <a:rPr lang="en-US" b="0" i="0"/>
            <a:t>• State-level spend pending CAL-ACCESS.</a:t>
          </a:r>
          <a:endParaRPr lang="en-US"/>
        </a:p>
      </dgm:t>
    </dgm:pt>
    <dgm:pt modelId="{2214F304-E267-46C6-B71D-5D87E5872E4A}" type="parTrans" cxnId="{7F52C68B-6B14-457F-B817-A0749066B278}">
      <dgm:prSet/>
      <dgm:spPr/>
      <dgm:t>
        <a:bodyPr/>
        <a:lstStyle/>
        <a:p>
          <a:endParaRPr lang="en-US"/>
        </a:p>
      </dgm:t>
    </dgm:pt>
    <dgm:pt modelId="{D1C60BEF-5930-4589-BE25-DFF4693D524F}" type="sibTrans" cxnId="{7F52C68B-6B14-457F-B817-A0749066B278}">
      <dgm:prSet/>
      <dgm:spPr/>
      <dgm:t>
        <a:bodyPr/>
        <a:lstStyle/>
        <a:p>
          <a:endParaRPr lang="en-US"/>
        </a:p>
      </dgm:t>
    </dgm:pt>
    <dgm:pt modelId="{34B33E89-F4BA-4DA1-8711-CA5373D360BE}" type="pres">
      <dgm:prSet presAssocID="{9E98FB67-40D9-499D-AEA1-E809AD016F72}" presName="root" presStyleCnt="0">
        <dgm:presLayoutVars>
          <dgm:dir/>
          <dgm:resizeHandles val="exact"/>
        </dgm:presLayoutVars>
      </dgm:prSet>
      <dgm:spPr/>
    </dgm:pt>
    <dgm:pt modelId="{486644A4-7290-41F7-A003-63165F6E0BBA}" type="pres">
      <dgm:prSet presAssocID="{4D78545C-DA82-4E87-B896-FD27A29101F2}" presName="compNode" presStyleCnt="0"/>
      <dgm:spPr/>
    </dgm:pt>
    <dgm:pt modelId="{A059564B-5A51-4FFD-A23A-8DC659CBEB22}" type="pres">
      <dgm:prSet presAssocID="{4D78545C-DA82-4E87-B896-FD27A29101F2}" presName="bgRect" presStyleLbl="bgShp" presStyleIdx="0" presStyleCnt="4"/>
      <dgm:spPr/>
    </dgm:pt>
    <dgm:pt modelId="{9CACBD70-583C-498A-9BAC-C2B279DD89FD}" type="pres">
      <dgm:prSet presAssocID="{4D78545C-DA82-4E87-B896-FD27A29101F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vil Face Outline"/>
        </a:ext>
      </dgm:extLst>
    </dgm:pt>
    <dgm:pt modelId="{C386F26B-D2D0-4DB1-815E-E1DFA63FC4FC}" type="pres">
      <dgm:prSet presAssocID="{4D78545C-DA82-4E87-B896-FD27A29101F2}" presName="spaceRect" presStyleCnt="0"/>
      <dgm:spPr/>
    </dgm:pt>
    <dgm:pt modelId="{23901F0C-98FE-40C7-AA4F-762B5AF538A4}" type="pres">
      <dgm:prSet presAssocID="{4D78545C-DA82-4E87-B896-FD27A29101F2}" presName="parTx" presStyleLbl="revTx" presStyleIdx="0" presStyleCnt="4">
        <dgm:presLayoutVars>
          <dgm:chMax val="0"/>
          <dgm:chPref val="0"/>
        </dgm:presLayoutVars>
      </dgm:prSet>
      <dgm:spPr/>
    </dgm:pt>
    <dgm:pt modelId="{94A8713B-747F-4322-8AB2-ED2172C4B92F}" type="pres">
      <dgm:prSet presAssocID="{BDC1E943-6297-4570-B94D-223C44D1BC78}" presName="sibTrans" presStyleCnt="0"/>
      <dgm:spPr/>
    </dgm:pt>
    <dgm:pt modelId="{6B9A6838-9452-4383-84F0-15B43CB92671}" type="pres">
      <dgm:prSet presAssocID="{DD01E13B-4412-436E-B974-01955C5E24B3}" presName="compNode" presStyleCnt="0"/>
      <dgm:spPr/>
    </dgm:pt>
    <dgm:pt modelId="{52462120-DBF4-4C4A-80EE-D30AE80057FA}" type="pres">
      <dgm:prSet presAssocID="{DD01E13B-4412-436E-B974-01955C5E24B3}" presName="bgRect" presStyleLbl="bgShp" presStyleIdx="1" presStyleCnt="4"/>
      <dgm:spPr/>
    </dgm:pt>
    <dgm:pt modelId="{E74B8506-6128-4FBE-9320-DB8DD3A62279}" type="pres">
      <dgm:prSet presAssocID="{DD01E13B-4412-436E-B974-01955C5E24B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CB60CB0C-9FE8-4CFC-91C4-C1B590C93497}" type="pres">
      <dgm:prSet presAssocID="{DD01E13B-4412-436E-B974-01955C5E24B3}" presName="spaceRect" presStyleCnt="0"/>
      <dgm:spPr/>
    </dgm:pt>
    <dgm:pt modelId="{94637A10-3723-4C26-9E50-C121D2B215D7}" type="pres">
      <dgm:prSet presAssocID="{DD01E13B-4412-436E-B974-01955C5E24B3}" presName="parTx" presStyleLbl="revTx" presStyleIdx="1" presStyleCnt="4">
        <dgm:presLayoutVars>
          <dgm:chMax val="0"/>
          <dgm:chPref val="0"/>
        </dgm:presLayoutVars>
      </dgm:prSet>
      <dgm:spPr/>
    </dgm:pt>
    <dgm:pt modelId="{D5D76290-3C41-4AAD-912B-703283A8D7C5}" type="pres">
      <dgm:prSet presAssocID="{8EA74B0F-9B59-49AD-A5AC-E00EA226526F}" presName="sibTrans" presStyleCnt="0"/>
      <dgm:spPr/>
    </dgm:pt>
    <dgm:pt modelId="{1DB6235E-7C84-4FB5-92AA-1FD36FD79CD3}" type="pres">
      <dgm:prSet presAssocID="{2EE94FF2-4D3A-41D7-B8B8-32E174CE6643}" presName="compNode" presStyleCnt="0"/>
      <dgm:spPr/>
    </dgm:pt>
    <dgm:pt modelId="{0BBAF16A-152C-4A62-998E-A880869075E6}" type="pres">
      <dgm:prSet presAssocID="{2EE94FF2-4D3A-41D7-B8B8-32E174CE6643}" presName="bgRect" presStyleLbl="bgShp" presStyleIdx="2" presStyleCnt="4"/>
      <dgm:spPr/>
    </dgm:pt>
    <dgm:pt modelId="{7054D887-E773-40C0-9D8B-E6ED78C616E7}" type="pres">
      <dgm:prSet presAssocID="{2EE94FF2-4D3A-41D7-B8B8-32E174CE664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9EB2ED4A-9523-4DD6-8E99-CA30520B6639}" type="pres">
      <dgm:prSet presAssocID="{2EE94FF2-4D3A-41D7-B8B8-32E174CE6643}" presName="spaceRect" presStyleCnt="0"/>
      <dgm:spPr/>
    </dgm:pt>
    <dgm:pt modelId="{EA348FE6-D4CE-461B-AB96-FAD00A33ACDE}" type="pres">
      <dgm:prSet presAssocID="{2EE94FF2-4D3A-41D7-B8B8-32E174CE6643}" presName="parTx" presStyleLbl="revTx" presStyleIdx="2" presStyleCnt="4">
        <dgm:presLayoutVars>
          <dgm:chMax val="0"/>
          <dgm:chPref val="0"/>
        </dgm:presLayoutVars>
      </dgm:prSet>
      <dgm:spPr/>
    </dgm:pt>
    <dgm:pt modelId="{D697BE28-DF30-4975-ACC3-8DE85A657AC3}" type="pres">
      <dgm:prSet presAssocID="{2426F15B-6B08-45D7-9F4F-201C404FF7A7}" presName="sibTrans" presStyleCnt="0"/>
      <dgm:spPr/>
    </dgm:pt>
    <dgm:pt modelId="{E4CE68AA-5FE8-42A0-98E2-67B7A8A25E2B}" type="pres">
      <dgm:prSet presAssocID="{6E8E39F5-A514-4DCE-9EFF-920224A69B2D}" presName="compNode" presStyleCnt="0"/>
      <dgm:spPr/>
    </dgm:pt>
    <dgm:pt modelId="{1614F323-BC27-4D39-8BD6-D31921B18A85}" type="pres">
      <dgm:prSet presAssocID="{6E8E39F5-A514-4DCE-9EFF-920224A69B2D}" presName="bgRect" presStyleLbl="bgShp" presStyleIdx="3" presStyleCnt="4"/>
      <dgm:spPr/>
    </dgm:pt>
    <dgm:pt modelId="{821E9746-C59E-47E7-9DA3-7C5393F49943}" type="pres">
      <dgm:prSet presAssocID="{6E8E39F5-A514-4DCE-9EFF-920224A69B2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culator"/>
        </a:ext>
      </dgm:extLst>
    </dgm:pt>
    <dgm:pt modelId="{DB0A19A2-6374-4CF6-8E2A-66C6B317DF6A}" type="pres">
      <dgm:prSet presAssocID="{6E8E39F5-A514-4DCE-9EFF-920224A69B2D}" presName="spaceRect" presStyleCnt="0"/>
      <dgm:spPr/>
    </dgm:pt>
    <dgm:pt modelId="{01E624F2-BA86-4EBE-8176-66572747CB2F}" type="pres">
      <dgm:prSet presAssocID="{6E8E39F5-A514-4DCE-9EFF-920224A69B2D}" presName="parTx" presStyleLbl="revTx" presStyleIdx="3" presStyleCnt="4">
        <dgm:presLayoutVars>
          <dgm:chMax val="0"/>
          <dgm:chPref val="0"/>
        </dgm:presLayoutVars>
      </dgm:prSet>
      <dgm:spPr/>
    </dgm:pt>
  </dgm:ptLst>
  <dgm:cxnLst>
    <dgm:cxn modelId="{40AF5C12-E50B-4F32-8552-961FBC9EEF65}" type="presOf" srcId="{4D78545C-DA82-4E87-B896-FD27A29101F2}" destId="{23901F0C-98FE-40C7-AA4F-762B5AF538A4}" srcOrd="0" destOrd="0" presId="urn:microsoft.com/office/officeart/2018/2/layout/IconVerticalSolidList"/>
    <dgm:cxn modelId="{FA311632-5723-4D71-AC1F-8FD61C97EE16}" srcId="{9E98FB67-40D9-499D-AEA1-E809AD016F72}" destId="{DD01E13B-4412-436E-B974-01955C5E24B3}" srcOrd="1" destOrd="0" parTransId="{942C7B5D-71BA-4148-B557-8AA06F699920}" sibTransId="{8EA74B0F-9B59-49AD-A5AC-E00EA226526F}"/>
    <dgm:cxn modelId="{3A39405C-F0E4-4FA9-8FF0-90DB2098C373}" type="presOf" srcId="{2EE94FF2-4D3A-41D7-B8B8-32E174CE6643}" destId="{EA348FE6-D4CE-461B-AB96-FAD00A33ACDE}" srcOrd="0" destOrd="0" presId="urn:microsoft.com/office/officeart/2018/2/layout/IconVerticalSolidList"/>
    <dgm:cxn modelId="{E7DF0774-6F51-4EC6-A299-97E44830D81E}" type="presOf" srcId="{9E98FB67-40D9-499D-AEA1-E809AD016F72}" destId="{34B33E89-F4BA-4DA1-8711-CA5373D360BE}" srcOrd="0" destOrd="0" presId="urn:microsoft.com/office/officeart/2018/2/layout/IconVerticalSolidList"/>
    <dgm:cxn modelId="{75359959-8AAF-4049-A9AB-49354BDF7A82}" type="presOf" srcId="{6E8E39F5-A514-4DCE-9EFF-920224A69B2D}" destId="{01E624F2-BA86-4EBE-8176-66572747CB2F}" srcOrd="0" destOrd="0" presId="urn:microsoft.com/office/officeart/2018/2/layout/IconVerticalSolidList"/>
    <dgm:cxn modelId="{E100B889-2A89-4815-97FE-B1EB5162D861}" type="presOf" srcId="{DD01E13B-4412-436E-B974-01955C5E24B3}" destId="{94637A10-3723-4C26-9E50-C121D2B215D7}" srcOrd="0" destOrd="0" presId="urn:microsoft.com/office/officeart/2018/2/layout/IconVerticalSolidList"/>
    <dgm:cxn modelId="{7F52C68B-6B14-457F-B817-A0749066B278}" srcId="{9E98FB67-40D9-499D-AEA1-E809AD016F72}" destId="{6E8E39F5-A514-4DCE-9EFF-920224A69B2D}" srcOrd="3" destOrd="0" parTransId="{2214F304-E267-46C6-B71D-5D87E5872E4A}" sibTransId="{D1C60BEF-5930-4589-BE25-DFF4693D524F}"/>
    <dgm:cxn modelId="{903E26C5-A652-49FD-BFC4-AD7C0B9FF686}" srcId="{9E98FB67-40D9-499D-AEA1-E809AD016F72}" destId="{4D78545C-DA82-4E87-B896-FD27A29101F2}" srcOrd="0" destOrd="0" parTransId="{EAE71901-B332-4498-B486-8F0A8AD548D2}" sibTransId="{BDC1E943-6297-4570-B94D-223C44D1BC78}"/>
    <dgm:cxn modelId="{4584BCCD-3F2C-4AAA-89C6-CA631E32F209}" srcId="{9E98FB67-40D9-499D-AEA1-E809AD016F72}" destId="{2EE94FF2-4D3A-41D7-B8B8-32E174CE6643}" srcOrd="2" destOrd="0" parTransId="{1E1A9CAE-0275-4F77-9E07-82BF95CF6FF4}" sibTransId="{2426F15B-6B08-45D7-9F4F-201C404FF7A7}"/>
    <dgm:cxn modelId="{EB996D0B-3D20-4390-B839-52994D4A82DA}" type="presParOf" srcId="{34B33E89-F4BA-4DA1-8711-CA5373D360BE}" destId="{486644A4-7290-41F7-A003-63165F6E0BBA}" srcOrd="0" destOrd="0" presId="urn:microsoft.com/office/officeart/2018/2/layout/IconVerticalSolidList"/>
    <dgm:cxn modelId="{20E73300-CD3B-447B-B404-CE56D1F3CDA6}" type="presParOf" srcId="{486644A4-7290-41F7-A003-63165F6E0BBA}" destId="{A059564B-5A51-4FFD-A23A-8DC659CBEB22}" srcOrd="0" destOrd="0" presId="urn:microsoft.com/office/officeart/2018/2/layout/IconVerticalSolidList"/>
    <dgm:cxn modelId="{D1DC248B-92C9-49C8-B381-53D129699332}" type="presParOf" srcId="{486644A4-7290-41F7-A003-63165F6E0BBA}" destId="{9CACBD70-583C-498A-9BAC-C2B279DD89FD}" srcOrd="1" destOrd="0" presId="urn:microsoft.com/office/officeart/2018/2/layout/IconVerticalSolidList"/>
    <dgm:cxn modelId="{867B6A18-F9CD-4902-810B-BDB8068031AD}" type="presParOf" srcId="{486644A4-7290-41F7-A003-63165F6E0BBA}" destId="{C386F26B-D2D0-4DB1-815E-E1DFA63FC4FC}" srcOrd="2" destOrd="0" presId="urn:microsoft.com/office/officeart/2018/2/layout/IconVerticalSolidList"/>
    <dgm:cxn modelId="{F3133AA1-1920-4271-BEF0-B10232D0A7AF}" type="presParOf" srcId="{486644A4-7290-41F7-A003-63165F6E0BBA}" destId="{23901F0C-98FE-40C7-AA4F-762B5AF538A4}" srcOrd="3" destOrd="0" presId="urn:microsoft.com/office/officeart/2018/2/layout/IconVerticalSolidList"/>
    <dgm:cxn modelId="{F9162B87-4543-4B4D-BEEE-4B404C67F85B}" type="presParOf" srcId="{34B33E89-F4BA-4DA1-8711-CA5373D360BE}" destId="{94A8713B-747F-4322-8AB2-ED2172C4B92F}" srcOrd="1" destOrd="0" presId="urn:microsoft.com/office/officeart/2018/2/layout/IconVerticalSolidList"/>
    <dgm:cxn modelId="{E02CDCE9-E9B4-45AD-AA52-3AB994729081}" type="presParOf" srcId="{34B33E89-F4BA-4DA1-8711-CA5373D360BE}" destId="{6B9A6838-9452-4383-84F0-15B43CB92671}" srcOrd="2" destOrd="0" presId="urn:microsoft.com/office/officeart/2018/2/layout/IconVerticalSolidList"/>
    <dgm:cxn modelId="{2F74C138-5F75-4476-BCA1-168D5F971EFA}" type="presParOf" srcId="{6B9A6838-9452-4383-84F0-15B43CB92671}" destId="{52462120-DBF4-4C4A-80EE-D30AE80057FA}" srcOrd="0" destOrd="0" presId="urn:microsoft.com/office/officeart/2018/2/layout/IconVerticalSolidList"/>
    <dgm:cxn modelId="{35A72A6D-4A6B-4441-BE26-68A75D34C7C9}" type="presParOf" srcId="{6B9A6838-9452-4383-84F0-15B43CB92671}" destId="{E74B8506-6128-4FBE-9320-DB8DD3A62279}" srcOrd="1" destOrd="0" presId="urn:microsoft.com/office/officeart/2018/2/layout/IconVerticalSolidList"/>
    <dgm:cxn modelId="{DE17CF3A-A0C4-4678-BAD7-D14C3BB0C46A}" type="presParOf" srcId="{6B9A6838-9452-4383-84F0-15B43CB92671}" destId="{CB60CB0C-9FE8-4CFC-91C4-C1B590C93497}" srcOrd="2" destOrd="0" presId="urn:microsoft.com/office/officeart/2018/2/layout/IconVerticalSolidList"/>
    <dgm:cxn modelId="{1B23EF4D-3B65-49C9-A21E-851607A9ADFD}" type="presParOf" srcId="{6B9A6838-9452-4383-84F0-15B43CB92671}" destId="{94637A10-3723-4C26-9E50-C121D2B215D7}" srcOrd="3" destOrd="0" presId="urn:microsoft.com/office/officeart/2018/2/layout/IconVerticalSolidList"/>
    <dgm:cxn modelId="{75F48C55-A86A-4B52-9FEE-E1064E53636A}" type="presParOf" srcId="{34B33E89-F4BA-4DA1-8711-CA5373D360BE}" destId="{D5D76290-3C41-4AAD-912B-703283A8D7C5}" srcOrd="3" destOrd="0" presId="urn:microsoft.com/office/officeart/2018/2/layout/IconVerticalSolidList"/>
    <dgm:cxn modelId="{7667449F-DBD2-4DE5-B048-A430CDEFF8D5}" type="presParOf" srcId="{34B33E89-F4BA-4DA1-8711-CA5373D360BE}" destId="{1DB6235E-7C84-4FB5-92AA-1FD36FD79CD3}" srcOrd="4" destOrd="0" presId="urn:microsoft.com/office/officeart/2018/2/layout/IconVerticalSolidList"/>
    <dgm:cxn modelId="{9D6EE3AB-457A-4400-8850-93F887AB4174}" type="presParOf" srcId="{1DB6235E-7C84-4FB5-92AA-1FD36FD79CD3}" destId="{0BBAF16A-152C-4A62-998E-A880869075E6}" srcOrd="0" destOrd="0" presId="urn:microsoft.com/office/officeart/2018/2/layout/IconVerticalSolidList"/>
    <dgm:cxn modelId="{C0E2BA01-75AD-44B6-9C77-BBDEDB8CD8F8}" type="presParOf" srcId="{1DB6235E-7C84-4FB5-92AA-1FD36FD79CD3}" destId="{7054D887-E773-40C0-9D8B-E6ED78C616E7}" srcOrd="1" destOrd="0" presId="urn:microsoft.com/office/officeart/2018/2/layout/IconVerticalSolidList"/>
    <dgm:cxn modelId="{6D5DCC35-4572-4917-8A06-B4DE6B2A348D}" type="presParOf" srcId="{1DB6235E-7C84-4FB5-92AA-1FD36FD79CD3}" destId="{9EB2ED4A-9523-4DD6-8E99-CA30520B6639}" srcOrd="2" destOrd="0" presId="urn:microsoft.com/office/officeart/2018/2/layout/IconVerticalSolidList"/>
    <dgm:cxn modelId="{A4CA503E-E009-46B4-9109-619B339C69D7}" type="presParOf" srcId="{1DB6235E-7C84-4FB5-92AA-1FD36FD79CD3}" destId="{EA348FE6-D4CE-461B-AB96-FAD00A33ACDE}" srcOrd="3" destOrd="0" presId="urn:microsoft.com/office/officeart/2018/2/layout/IconVerticalSolidList"/>
    <dgm:cxn modelId="{4D12C9A5-8672-4EB6-A5A5-17F58BEFC63C}" type="presParOf" srcId="{34B33E89-F4BA-4DA1-8711-CA5373D360BE}" destId="{D697BE28-DF30-4975-ACC3-8DE85A657AC3}" srcOrd="5" destOrd="0" presId="urn:microsoft.com/office/officeart/2018/2/layout/IconVerticalSolidList"/>
    <dgm:cxn modelId="{96208511-6415-4FFB-A958-09FF9A8E1C47}" type="presParOf" srcId="{34B33E89-F4BA-4DA1-8711-CA5373D360BE}" destId="{E4CE68AA-5FE8-42A0-98E2-67B7A8A25E2B}" srcOrd="6" destOrd="0" presId="urn:microsoft.com/office/officeart/2018/2/layout/IconVerticalSolidList"/>
    <dgm:cxn modelId="{7AC63F32-35E1-4216-B3BA-4EFE963069B7}" type="presParOf" srcId="{E4CE68AA-5FE8-42A0-98E2-67B7A8A25E2B}" destId="{1614F323-BC27-4D39-8BD6-D31921B18A85}" srcOrd="0" destOrd="0" presId="urn:microsoft.com/office/officeart/2018/2/layout/IconVerticalSolidList"/>
    <dgm:cxn modelId="{AB67FF95-4EB5-4AAA-B5B4-71CE1F948A53}" type="presParOf" srcId="{E4CE68AA-5FE8-42A0-98E2-67B7A8A25E2B}" destId="{821E9746-C59E-47E7-9DA3-7C5393F49943}" srcOrd="1" destOrd="0" presId="urn:microsoft.com/office/officeart/2018/2/layout/IconVerticalSolidList"/>
    <dgm:cxn modelId="{CF8D9E81-E925-4F41-BB97-AACBCFAB877F}" type="presParOf" srcId="{E4CE68AA-5FE8-42A0-98E2-67B7A8A25E2B}" destId="{DB0A19A2-6374-4CF6-8E2A-66C6B317DF6A}" srcOrd="2" destOrd="0" presId="urn:microsoft.com/office/officeart/2018/2/layout/IconVerticalSolidList"/>
    <dgm:cxn modelId="{5B4E56E8-2486-49DE-9509-436D9E5914A2}" type="presParOf" srcId="{E4CE68AA-5FE8-42A0-98E2-67B7A8A25E2B}" destId="{01E624F2-BA86-4EBE-8176-66572747CB2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383B16-3387-4522-9F14-E128E37557D4}"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35B3F263-A783-4F88-8F79-1363CD61AB07}">
      <dgm:prSet/>
      <dgm:spPr/>
      <dgm:t>
        <a:bodyPr/>
        <a:lstStyle/>
        <a:p>
          <a:r>
            <a:rPr lang="en-US" b="0" i="0"/>
            <a:t>Group | Reason | Type</a:t>
          </a:r>
          <a:endParaRPr lang="en-US"/>
        </a:p>
      </dgm:t>
    </dgm:pt>
    <dgm:pt modelId="{C4274596-6243-48FE-A6B5-8BB47682D10D}" type="parTrans" cxnId="{A34F7FBE-0A69-4BE0-9205-CD92AA3EFD6E}">
      <dgm:prSet/>
      <dgm:spPr/>
      <dgm:t>
        <a:bodyPr/>
        <a:lstStyle/>
        <a:p>
          <a:endParaRPr lang="en-US"/>
        </a:p>
      </dgm:t>
    </dgm:pt>
    <dgm:pt modelId="{E984526D-9000-4A35-B579-124838F4C97A}" type="sibTrans" cxnId="{A34F7FBE-0A69-4BE0-9205-CD92AA3EFD6E}">
      <dgm:prSet/>
      <dgm:spPr/>
      <dgm:t>
        <a:bodyPr/>
        <a:lstStyle/>
        <a:p>
          <a:endParaRPr lang="en-US"/>
        </a:p>
      </dgm:t>
    </dgm:pt>
    <dgm:pt modelId="{A71B30D5-49FA-4A12-8E58-80FD141C8B18}">
      <dgm:prSet/>
      <dgm:spPr/>
      <dgm:t>
        <a:bodyPr/>
        <a:lstStyle/>
        <a:p>
          <a:r>
            <a:rPr lang="en-US" b="0" i="0"/>
            <a:t>NAMIC | Anti-public option | Trade Group</a:t>
          </a:r>
          <a:endParaRPr lang="en-US"/>
        </a:p>
      </dgm:t>
    </dgm:pt>
    <dgm:pt modelId="{0CA54467-E0CF-46C3-BEE7-70F989547E29}" type="parTrans" cxnId="{E20F4331-2FE6-4A17-8500-E9779106B0B2}">
      <dgm:prSet/>
      <dgm:spPr/>
      <dgm:t>
        <a:bodyPr/>
        <a:lstStyle/>
        <a:p>
          <a:endParaRPr lang="en-US"/>
        </a:p>
      </dgm:t>
    </dgm:pt>
    <dgm:pt modelId="{CC4A9630-21AA-40F0-8C6B-3F6536414923}" type="sibTrans" cxnId="{E20F4331-2FE6-4A17-8500-E9779106B0B2}">
      <dgm:prSet/>
      <dgm:spPr/>
      <dgm:t>
        <a:bodyPr/>
        <a:lstStyle/>
        <a:p>
          <a:endParaRPr lang="en-US"/>
        </a:p>
      </dgm:t>
    </dgm:pt>
    <dgm:pt modelId="{C858B022-BDCF-4BB4-A273-D78D98D1A317}">
      <dgm:prSet/>
      <dgm:spPr/>
      <dgm:t>
        <a:bodyPr/>
        <a:lstStyle/>
        <a:p>
          <a:r>
            <a:rPr lang="en-US" b="0" i="0"/>
            <a:t>APCIA | Fights rate control | Trade Group</a:t>
          </a:r>
          <a:endParaRPr lang="en-US"/>
        </a:p>
      </dgm:t>
    </dgm:pt>
    <dgm:pt modelId="{B23AA001-429D-4509-A0F8-0410915099F2}" type="parTrans" cxnId="{9EC425D8-B0E0-41DC-8D1D-1A03E437CDEA}">
      <dgm:prSet/>
      <dgm:spPr/>
      <dgm:t>
        <a:bodyPr/>
        <a:lstStyle/>
        <a:p>
          <a:endParaRPr lang="en-US"/>
        </a:p>
      </dgm:t>
    </dgm:pt>
    <dgm:pt modelId="{2D3181E4-835B-4947-A3BE-E7830E914893}" type="sibTrans" cxnId="{9EC425D8-B0E0-41DC-8D1D-1A03E437CDEA}">
      <dgm:prSet/>
      <dgm:spPr/>
      <dgm:t>
        <a:bodyPr/>
        <a:lstStyle/>
        <a:p>
          <a:endParaRPr lang="en-US"/>
        </a:p>
      </dgm:t>
    </dgm:pt>
    <dgm:pt modelId="{A602EAD2-0766-489D-90DF-6F28F5263EA6}">
      <dgm:prSet/>
      <dgm:spPr/>
      <dgm:t>
        <a:bodyPr/>
        <a:lstStyle/>
        <a:p>
          <a:r>
            <a:rPr lang="en-US" b="0" i="0"/>
            <a:t>PIFC | Insurer lobby | State Org</a:t>
          </a:r>
          <a:endParaRPr lang="en-US"/>
        </a:p>
      </dgm:t>
    </dgm:pt>
    <dgm:pt modelId="{B0227DEB-BF3F-4EE6-8006-477E2FC1DFFE}" type="parTrans" cxnId="{C86314CB-0B01-438A-BCB8-85852985ED4B}">
      <dgm:prSet/>
      <dgm:spPr/>
      <dgm:t>
        <a:bodyPr/>
        <a:lstStyle/>
        <a:p>
          <a:endParaRPr lang="en-US"/>
        </a:p>
      </dgm:t>
    </dgm:pt>
    <dgm:pt modelId="{C5439661-B68B-4C1F-B0BC-B04817F3FECC}" type="sibTrans" cxnId="{C86314CB-0B01-438A-BCB8-85852985ED4B}">
      <dgm:prSet/>
      <dgm:spPr/>
      <dgm:t>
        <a:bodyPr/>
        <a:lstStyle/>
        <a:p>
          <a:endParaRPr lang="en-US"/>
        </a:p>
      </dgm:t>
    </dgm:pt>
    <dgm:pt modelId="{4F39491C-1D31-4637-9272-7DA383E12087}">
      <dgm:prSet/>
      <dgm:spPr/>
      <dgm:t>
        <a:bodyPr/>
        <a:lstStyle/>
        <a:p>
          <a:r>
            <a:rPr lang="en-US" b="0" i="0"/>
            <a:t>CA Chamber | Anti-government expansion | Business</a:t>
          </a:r>
          <a:endParaRPr lang="en-US"/>
        </a:p>
      </dgm:t>
    </dgm:pt>
    <dgm:pt modelId="{2B578E67-0C37-41F3-8FC6-24794D713C55}" type="parTrans" cxnId="{07E08C2C-1CE3-4FC6-8349-CB671CD4E0D2}">
      <dgm:prSet/>
      <dgm:spPr/>
      <dgm:t>
        <a:bodyPr/>
        <a:lstStyle/>
        <a:p>
          <a:endParaRPr lang="en-US"/>
        </a:p>
      </dgm:t>
    </dgm:pt>
    <dgm:pt modelId="{2902B513-408C-4630-8727-22975CD7DB2B}" type="sibTrans" cxnId="{07E08C2C-1CE3-4FC6-8349-CB671CD4E0D2}">
      <dgm:prSet/>
      <dgm:spPr/>
      <dgm:t>
        <a:bodyPr/>
        <a:lstStyle/>
        <a:p>
          <a:endParaRPr lang="en-US"/>
        </a:p>
      </dgm:t>
    </dgm:pt>
    <dgm:pt modelId="{3E1D09F2-A336-4271-8AFC-5E7BCF036B3D}">
      <dgm:prSet/>
      <dgm:spPr/>
      <dgm:t>
        <a:bodyPr/>
        <a:lstStyle/>
        <a:p>
          <a:r>
            <a:rPr lang="en-US" b="0" i="0"/>
            <a:t>CA GOP Caucus | Ideological | Political</a:t>
          </a:r>
          <a:endParaRPr lang="en-US"/>
        </a:p>
      </dgm:t>
    </dgm:pt>
    <dgm:pt modelId="{8F0BC728-01D6-4D05-90B6-2016D8177777}" type="parTrans" cxnId="{EECCD79A-4B4A-4997-BF29-1731A35FD1AE}">
      <dgm:prSet/>
      <dgm:spPr/>
      <dgm:t>
        <a:bodyPr/>
        <a:lstStyle/>
        <a:p>
          <a:endParaRPr lang="en-US"/>
        </a:p>
      </dgm:t>
    </dgm:pt>
    <dgm:pt modelId="{EB7017AD-ED99-4E45-A1CB-76DE27CEDCE4}" type="sibTrans" cxnId="{EECCD79A-4B4A-4997-BF29-1731A35FD1AE}">
      <dgm:prSet/>
      <dgm:spPr/>
      <dgm:t>
        <a:bodyPr/>
        <a:lstStyle/>
        <a:p>
          <a:endParaRPr lang="en-US"/>
        </a:p>
      </dgm:t>
    </dgm:pt>
    <dgm:pt modelId="{9DCD0981-D936-46B5-BC28-B2A78FF9C23D}">
      <dgm:prSet/>
      <dgm:spPr/>
      <dgm:t>
        <a:bodyPr/>
        <a:lstStyle/>
        <a:p>
          <a:r>
            <a:rPr lang="en-US" b="0" i="0"/>
            <a:t>IBAA | Commission concerns | Association</a:t>
          </a:r>
          <a:endParaRPr lang="en-US"/>
        </a:p>
      </dgm:t>
    </dgm:pt>
    <dgm:pt modelId="{790BA8A2-CBEB-426C-853F-229C305C2594}" type="parTrans" cxnId="{0B34D94B-15B5-4226-B6D5-6A66B0CE4CC4}">
      <dgm:prSet/>
      <dgm:spPr/>
      <dgm:t>
        <a:bodyPr/>
        <a:lstStyle/>
        <a:p>
          <a:endParaRPr lang="en-US"/>
        </a:p>
      </dgm:t>
    </dgm:pt>
    <dgm:pt modelId="{22D64112-8CC4-4855-829C-2C5712810247}" type="sibTrans" cxnId="{0B34D94B-15B5-4226-B6D5-6A66B0CE4CC4}">
      <dgm:prSet/>
      <dgm:spPr/>
      <dgm:t>
        <a:bodyPr/>
        <a:lstStyle/>
        <a:p>
          <a:endParaRPr lang="en-US"/>
        </a:p>
      </dgm:t>
    </dgm:pt>
    <dgm:pt modelId="{7CE2C238-1A65-4068-9A9B-C83867921B85}">
      <dgm:prSet/>
      <dgm:spPr/>
      <dgm:t>
        <a:bodyPr/>
        <a:lstStyle/>
        <a:p>
          <a:r>
            <a:rPr lang="en-US" b="0" i="0"/>
            <a:t>Reinsurance Coalitions | Rate precedent | Finance</a:t>
          </a:r>
          <a:endParaRPr lang="en-US"/>
        </a:p>
      </dgm:t>
    </dgm:pt>
    <dgm:pt modelId="{D39BB9B9-E17C-492F-8EB0-918986AF818C}" type="parTrans" cxnId="{CDC625D2-3B9D-4EB2-9288-CED0A34C23F4}">
      <dgm:prSet/>
      <dgm:spPr/>
      <dgm:t>
        <a:bodyPr/>
        <a:lstStyle/>
        <a:p>
          <a:endParaRPr lang="en-US"/>
        </a:p>
      </dgm:t>
    </dgm:pt>
    <dgm:pt modelId="{51821222-AD7C-4778-919F-98778F684C8C}" type="sibTrans" cxnId="{CDC625D2-3B9D-4EB2-9288-CED0A34C23F4}">
      <dgm:prSet/>
      <dgm:spPr/>
      <dgm:t>
        <a:bodyPr/>
        <a:lstStyle/>
        <a:p>
          <a:endParaRPr lang="en-US"/>
        </a:p>
      </dgm:t>
    </dgm:pt>
    <dgm:pt modelId="{9427E16E-16E1-47F2-81D9-22F22AFEBF12}" type="pres">
      <dgm:prSet presAssocID="{CA383B16-3387-4522-9F14-E128E37557D4}" presName="vert0" presStyleCnt="0">
        <dgm:presLayoutVars>
          <dgm:dir/>
          <dgm:animOne val="branch"/>
          <dgm:animLvl val="lvl"/>
        </dgm:presLayoutVars>
      </dgm:prSet>
      <dgm:spPr/>
    </dgm:pt>
    <dgm:pt modelId="{1A5DBA11-C38F-4FF2-B939-2D0DBE57A38F}" type="pres">
      <dgm:prSet presAssocID="{35B3F263-A783-4F88-8F79-1363CD61AB07}" presName="thickLine" presStyleLbl="alignNode1" presStyleIdx="0" presStyleCnt="8"/>
      <dgm:spPr/>
    </dgm:pt>
    <dgm:pt modelId="{C743032E-5C22-4A4C-A7F9-03AEF817E974}" type="pres">
      <dgm:prSet presAssocID="{35B3F263-A783-4F88-8F79-1363CD61AB07}" presName="horz1" presStyleCnt="0"/>
      <dgm:spPr/>
    </dgm:pt>
    <dgm:pt modelId="{92C68B56-BB84-46EE-B5B3-854D193DDFEB}" type="pres">
      <dgm:prSet presAssocID="{35B3F263-A783-4F88-8F79-1363CD61AB07}" presName="tx1" presStyleLbl="revTx" presStyleIdx="0" presStyleCnt="8"/>
      <dgm:spPr/>
    </dgm:pt>
    <dgm:pt modelId="{2A21667B-A089-47B1-BF5A-5BC83CE9A1BF}" type="pres">
      <dgm:prSet presAssocID="{35B3F263-A783-4F88-8F79-1363CD61AB07}" presName="vert1" presStyleCnt="0"/>
      <dgm:spPr/>
    </dgm:pt>
    <dgm:pt modelId="{5552AAA6-3D16-4B84-B952-3E74BDEAEF97}" type="pres">
      <dgm:prSet presAssocID="{A71B30D5-49FA-4A12-8E58-80FD141C8B18}" presName="thickLine" presStyleLbl="alignNode1" presStyleIdx="1" presStyleCnt="8"/>
      <dgm:spPr/>
    </dgm:pt>
    <dgm:pt modelId="{0A07A5D4-57A2-4CE7-8BF4-B6261002EB12}" type="pres">
      <dgm:prSet presAssocID="{A71B30D5-49FA-4A12-8E58-80FD141C8B18}" presName="horz1" presStyleCnt="0"/>
      <dgm:spPr/>
    </dgm:pt>
    <dgm:pt modelId="{E592573D-B3AC-431B-ADBF-FECC5501D7F2}" type="pres">
      <dgm:prSet presAssocID="{A71B30D5-49FA-4A12-8E58-80FD141C8B18}" presName="tx1" presStyleLbl="revTx" presStyleIdx="1" presStyleCnt="8"/>
      <dgm:spPr/>
    </dgm:pt>
    <dgm:pt modelId="{6A188C52-C087-46F3-AEBD-A0F7B8297579}" type="pres">
      <dgm:prSet presAssocID="{A71B30D5-49FA-4A12-8E58-80FD141C8B18}" presName="vert1" presStyleCnt="0"/>
      <dgm:spPr/>
    </dgm:pt>
    <dgm:pt modelId="{78BCF73A-B537-421F-9C84-3EACDC5A247F}" type="pres">
      <dgm:prSet presAssocID="{C858B022-BDCF-4BB4-A273-D78D98D1A317}" presName="thickLine" presStyleLbl="alignNode1" presStyleIdx="2" presStyleCnt="8"/>
      <dgm:spPr/>
    </dgm:pt>
    <dgm:pt modelId="{595A7056-7B55-46CE-B980-B8B9A55FFCE3}" type="pres">
      <dgm:prSet presAssocID="{C858B022-BDCF-4BB4-A273-D78D98D1A317}" presName="horz1" presStyleCnt="0"/>
      <dgm:spPr/>
    </dgm:pt>
    <dgm:pt modelId="{B7412FB7-4164-4E2A-98DC-AB5CAAC06A19}" type="pres">
      <dgm:prSet presAssocID="{C858B022-BDCF-4BB4-A273-D78D98D1A317}" presName="tx1" presStyleLbl="revTx" presStyleIdx="2" presStyleCnt="8"/>
      <dgm:spPr/>
    </dgm:pt>
    <dgm:pt modelId="{460D90AD-8140-4798-B353-1D020B30AFF8}" type="pres">
      <dgm:prSet presAssocID="{C858B022-BDCF-4BB4-A273-D78D98D1A317}" presName="vert1" presStyleCnt="0"/>
      <dgm:spPr/>
    </dgm:pt>
    <dgm:pt modelId="{770E3815-0E22-49FC-8AEC-6867E0366439}" type="pres">
      <dgm:prSet presAssocID="{A602EAD2-0766-489D-90DF-6F28F5263EA6}" presName="thickLine" presStyleLbl="alignNode1" presStyleIdx="3" presStyleCnt="8"/>
      <dgm:spPr/>
    </dgm:pt>
    <dgm:pt modelId="{AF60AE41-460E-4933-ABBF-490C2562039F}" type="pres">
      <dgm:prSet presAssocID="{A602EAD2-0766-489D-90DF-6F28F5263EA6}" presName="horz1" presStyleCnt="0"/>
      <dgm:spPr/>
    </dgm:pt>
    <dgm:pt modelId="{49EA66EC-A630-470D-AE7B-AEC1994B5A11}" type="pres">
      <dgm:prSet presAssocID="{A602EAD2-0766-489D-90DF-6F28F5263EA6}" presName="tx1" presStyleLbl="revTx" presStyleIdx="3" presStyleCnt="8"/>
      <dgm:spPr/>
    </dgm:pt>
    <dgm:pt modelId="{1DA143AA-0071-4567-8E9F-4EDFFAFDB7E8}" type="pres">
      <dgm:prSet presAssocID="{A602EAD2-0766-489D-90DF-6F28F5263EA6}" presName="vert1" presStyleCnt="0"/>
      <dgm:spPr/>
    </dgm:pt>
    <dgm:pt modelId="{22BF6696-0C15-47C7-BB13-5FD53FB6F23C}" type="pres">
      <dgm:prSet presAssocID="{4F39491C-1D31-4637-9272-7DA383E12087}" presName="thickLine" presStyleLbl="alignNode1" presStyleIdx="4" presStyleCnt="8"/>
      <dgm:spPr/>
    </dgm:pt>
    <dgm:pt modelId="{6AD567A8-04DA-4918-A2DB-976F5E7889DC}" type="pres">
      <dgm:prSet presAssocID="{4F39491C-1D31-4637-9272-7DA383E12087}" presName="horz1" presStyleCnt="0"/>
      <dgm:spPr/>
    </dgm:pt>
    <dgm:pt modelId="{351DDBC3-4B12-4F96-BCD7-A9FA71A72EF6}" type="pres">
      <dgm:prSet presAssocID="{4F39491C-1D31-4637-9272-7DA383E12087}" presName="tx1" presStyleLbl="revTx" presStyleIdx="4" presStyleCnt="8"/>
      <dgm:spPr/>
    </dgm:pt>
    <dgm:pt modelId="{5BB1DDD4-B50E-4811-A029-D3B19D37C864}" type="pres">
      <dgm:prSet presAssocID="{4F39491C-1D31-4637-9272-7DA383E12087}" presName="vert1" presStyleCnt="0"/>
      <dgm:spPr/>
    </dgm:pt>
    <dgm:pt modelId="{0A9AAD91-9E3A-4378-B142-DB3360742DDD}" type="pres">
      <dgm:prSet presAssocID="{3E1D09F2-A336-4271-8AFC-5E7BCF036B3D}" presName="thickLine" presStyleLbl="alignNode1" presStyleIdx="5" presStyleCnt="8"/>
      <dgm:spPr/>
    </dgm:pt>
    <dgm:pt modelId="{8928F22D-9F61-4551-B696-C460BE8492E9}" type="pres">
      <dgm:prSet presAssocID="{3E1D09F2-A336-4271-8AFC-5E7BCF036B3D}" presName="horz1" presStyleCnt="0"/>
      <dgm:spPr/>
    </dgm:pt>
    <dgm:pt modelId="{D14F1BC3-FDB1-4D98-B698-E770EBB31C47}" type="pres">
      <dgm:prSet presAssocID="{3E1D09F2-A336-4271-8AFC-5E7BCF036B3D}" presName="tx1" presStyleLbl="revTx" presStyleIdx="5" presStyleCnt="8"/>
      <dgm:spPr/>
    </dgm:pt>
    <dgm:pt modelId="{65A6B092-1600-44DD-AA31-387676B7F1D1}" type="pres">
      <dgm:prSet presAssocID="{3E1D09F2-A336-4271-8AFC-5E7BCF036B3D}" presName="vert1" presStyleCnt="0"/>
      <dgm:spPr/>
    </dgm:pt>
    <dgm:pt modelId="{9DFA5F4D-772D-4A32-8144-FAC44BAF88A0}" type="pres">
      <dgm:prSet presAssocID="{9DCD0981-D936-46B5-BC28-B2A78FF9C23D}" presName="thickLine" presStyleLbl="alignNode1" presStyleIdx="6" presStyleCnt="8"/>
      <dgm:spPr/>
    </dgm:pt>
    <dgm:pt modelId="{280D8422-D06A-471C-B7CF-52C3FE25BEFA}" type="pres">
      <dgm:prSet presAssocID="{9DCD0981-D936-46B5-BC28-B2A78FF9C23D}" presName="horz1" presStyleCnt="0"/>
      <dgm:spPr/>
    </dgm:pt>
    <dgm:pt modelId="{85312907-618F-4D82-9CD1-5FB3E24DF673}" type="pres">
      <dgm:prSet presAssocID="{9DCD0981-D936-46B5-BC28-B2A78FF9C23D}" presName="tx1" presStyleLbl="revTx" presStyleIdx="6" presStyleCnt="8"/>
      <dgm:spPr/>
    </dgm:pt>
    <dgm:pt modelId="{FDCC8DE3-23F1-4615-8DB2-2772C5EBED9A}" type="pres">
      <dgm:prSet presAssocID="{9DCD0981-D936-46B5-BC28-B2A78FF9C23D}" presName="vert1" presStyleCnt="0"/>
      <dgm:spPr/>
    </dgm:pt>
    <dgm:pt modelId="{D804C7A8-F9C9-4F9E-91EE-477E1339F9E4}" type="pres">
      <dgm:prSet presAssocID="{7CE2C238-1A65-4068-9A9B-C83867921B85}" presName="thickLine" presStyleLbl="alignNode1" presStyleIdx="7" presStyleCnt="8"/>
      <dgm:spPr/>
    </dgm:pt>
    <dgm:pt modelId="{FD8E3ABD-C3D0-4CD7-8D50-4AAE2F489B96}" type="pres">
      <dgm:prSet presAssocID="{7CE2C238-1A65-4068-9A9B-C83867921B85}" presName="horz1" presStyleCnt="0"/>
      <dgm:spPr/>
    </dgm:pt>
    <dgm:pt modelId="{222DA1E8-0651-4F5F-872B-C067859BF0CC}" type="pres">
      <dgm:prSet presAssocID="{7CE2C238-1A65-4068-9A9B-C83867921B85}" presName="tx1" presStyleLbl="revTx" presStyleIdx="7" presStyleCnt="8"/>
      <dgm:spPr/>
    </dgm:pt>
    <dgm:pt modelId="{45A5E794-EC8D-43BF-A4C7-03DF8661C75B}" type="pres">
      <dgm:prSet presAssocID="{7CE2C238-1A65-4068-9A9B-C83867921B85}" presName="vert1" presStyleCnt="0"/>
      <dgm:spPr/>
    </dgm:pt>
  </dgm:ptLst>
  <dgm:cxnLst>
    <dgm:cxn modelId="{F152BB15-EEBA-4DEA-9EEE-D8B9E69494CC}" type="presOf" srcId="{4F39491C-1D31-4637-9272-7DA383E12087}" destId="{351DDBC3-4B12-4F96-BCD7-A9FA71A72EF6}" srcOrd="0" destOrd="0" presId="urn:microsoft.com/office/officeart/2008/layout/LinedList"/>
    <dgm:cxn modelId="{00ED371A-CC97-476E-AAE5-4D579B99E683}" type="presOf" srcId="{35B3F263-A783-4F88-8F79-1363CD61AB07}" destId="{92C68B56-BB84-46EE-B5B3-854D193DDFEB}" srcOrd="0" destOrd="0" presId="urn:microsoft.com/office/officeart/2008/layout/LinedList"/>
    <dgm:cxn modelId="{D4C6E11C-12E2-4BDA-8043-7CAD801B3B0C}" type="presOf" srcId="{A602EAD2-0766-489D-90DF-6F28F5263EA6}" destId="{49EA66EC-A630-470D-AE7B-AEC1994B5A11}" srcOrd="0" destOrd="0" presId="urn:microsoft.com/office/officeart/2008/layout/LinedList"/>
    <dgm:cxn modelId="{13A8911D-2140-4466-A9A0-90E236C6D785}" type="presOf" srcId="{A71B30D5-49FA-4A12-8E58-80FD141C8B18}" destId="{E592573D-B3AC-431B-ADBF-FECC5501D7F2}" srcOrd="0" destOrd="0" presId="urn:microsoft.com/office/officeart/2008/layout/LinedList"/>
    <dgm:cxn modelId="{07E08C2C-1CE3-4FC6-8349-CB671CD4E0D2}" srcId="{CA383B16-3387-4522-9F14-E128E37557D4}" destId="{4F39491C-1D31-4637-9272-7DA383E12087}" srcOrd="4" destOrd="0" parTransId="{2B578E67-0C37-41F3-8FC6-24794D713C55}" sibTransId="{2902B513-408C-4630-8727-22975CD7DB2B}"/>
    <dgm:cxn modelId="{E20F4331-2FE6-4A17-8500-E9779106B0B2}" srcId="{CA383B16-3387-4522-9F14-E128E37557D4}" destId="{A71B30D5-49FA-4A12-8E58-80FD141C8B18}" srcOrd="1" destOrd="0" parTransId="{0CA54467-E0CF-46C3-BEE7-70F989547E29}" sibTransId="{CC4A9630-21AA-40F0-8C6B-3F6536414923}"/>
    <dgm:cxn modelId="{0B34D94B-15B5-4226-B6D5-6A66B0CE4CC4}" srcId="{CA383B16-3387-4522-9F14-E128E37557D4}" destId="{9DCD0981-D936-46B5-BC28-B2A78FF9C23D}" srcOrd="6" destOrd="0" parTransId="{790BA8A2-CBEB-426C-853F-229C305C2594}" sibTransId="{22D64112-8CC4-4855-829C-2C5712810247}"/>
    <dgm:cxn modelId="{7C340C6E-495D-4104-99DF-57A1B0D29554}" type="presOf" srcId="{CA383B16-3387-4522-9F14-E128E37557D4}" destId="{9427E16E-16E1-47F2-81D9-22F22AFEBF12}" srcOrd="0" destOrd="0" presId="urn:microsoft.com/office/officeart/2008/layout/LinedList"/>
    <dgm:cxn modelId="{DCA19D55-063B-48BC-A456-1A1B66F195BE}" type="presOf" srcId="{3E1D09F2-A336-4271-8AFC-5E7BCF036B3D}" destId="{D14F1BC3-FDB1-4D98-B698-E770EBB31C47}" srcOrd="0" destOrd="0" presId="urn:microsoft.com/office/officeart/2008/layout/LinedList"/>
    <dgm:cxn modelId="{02CD1A81-CC3E-4BEB-8CAC-B51F87217F07}" type="presOf" srcId="{9DCD0981-D936-46B5-BC28-B2A78FF9C23D}" destId="{85312907-618F-4D82-9CD1-5FB3E24DF673}" srcOrd="0" destOrd="0" presId="urn:microsoft.com/office/officeart/2008/layout/LinedList"/>
    <dgm:cxn modelId="{EECCD79A-4B4A-4997-BF29-1731A35FD1AE}" srcId="{CA383B16-3387-4522-9F14-E128E37557D4}" destId="{3E1D09F2-A336-4271-8AFC-5E7BCF036B3D}" srcOrd="5" destOrd="0" parTransId="{8F0BC728-01D6-4D05-90B6-2016D8177777}" sibTransId="{EB7017AD-ED99-4E45-A1CB-76DE27CEDCE4}"/>
    <dgm:cxn modelId="{E74CE4A2-668B-44EF-B7DA-AB35E5C57165}" type="presOf" srcId="{7CE2C238-1A65-4068-9A9B-C83867921B85}" destId="{222DA1E8-0651-4F5F-872B-C067859BF0CC}" srcOrd="0" destOrd="0" presId="urn:microsoft.com/office/officeart/2008/layout/LinedList"/>
    <dgm:cxn modelId="{D2ED17B4-2511-40CA-B6FC-19F13613CAA5}" type="presOf" srcId="{C858B022-BDCF-4BB4-A273-D78D98D1A317}" destId="{B7412FB7-4164-4E2A-98DC-AB5CAAC06A19}" srcOrd="0" destOrd="0" presId="urn:microsoft.com/office/officeart/2008/layout/LinedList"/>
    <dgm:cxn modelId="{A34F7FBE-0A69-4BE0-9205-CD92AA3EFD6E}" srcId="{CA383B16-3387-4522-9F14-E128E37557D4}" destId="{35B3F263-A783-4F88-8F79-1363CD61AB07}" srcOrd="0" destOrd="0" parTransId="{C4274596-6243-48FE-A6B5-8BB47682D10D}" sibTransId="{E984526D-9000-4A35-B579-124838F4C97A}"/>
    <dgm:cxn modelId="{C86314CB-0B01-438A-BCB8-85852985ED4B}" srcId="{CA383B16-3387-4522-9F14-E128E37557D4}" destId="{A602EAD2-0766-489D-90DF-6F28F5263EA6}" srcOrd="3" destOrd="0" parTransId="{B0227DEB-BF3F-4EE6-8006-477E2FC1DFFE}" sibTransId="{C5439661-B68B-4C1F-B0BC-B04817F3FECC}"/>
    <dgm:cxn modelId="{CDC625D2-3B9D-4EB2-9288-CED0A34C23F4}" srcId="{CA383B16-3387-4522-9F14-E128E37557D4}" destId="{7CE2C238-1A65-4068-9A9B-C83867921B85}" srcOrd="7" destOrd="0" parTransId="{D39BB9B9-E17C-492F-8EB0-918986AF818C}" sibTransId="{51821222-AD7C-4778-919F-98778F684C8C}"/>
    <dgm:cxn modelId="{9EC425D8-B0E0-41DC-8D1D-1A03E437CDEA}" srcId="{CA383B16-3387-4522-9F14-E128E37557D4}" destId="{C858B022-BDCF-4BB4-A273-D78D98D1A317}" srcOrd="2" destOrd="0" parTransId="{B23AA001-429D-4509-A0F8-0410915099F2}" sibTransId="{2D3181E4-835B-4947-A3BE-E7830E914893}"/>
    <dgm:cxn modelId="{07981CB0-36B6-4698-8EF4-2CA55DBDB149}" type="presParOf" srcId="{9427E16E-16E1-47F2-81D9-22F22AFEBF12}" destId="{1A5DBA11-C38F-4FF2-B939-2D0DBE57A38F}" srcOrd="0" destOrd="0" presId="urn:microsoft.com/office/officeart/2008/layout/LinedList"/>
    <dgm:cxn modelId="{F93B68EB-3271-421D-8BF5-4358A878FC5D}" type="presParOf" srcId="{9427E16E-16E1-47F2-81D9-22F22AFEBF12}" destId="{C743032E-5C22-4A4C-A7F9-03AEF817E974}" srcOrd="1" destOrd="0" presId="urn:microsoft.com/office/officeart/2008/layout/LinedList"/>
    <dgm:cxn modelId="{AD99D44E-D59C-4B0C-AB3E-DE75264C32B8}" type="presParOf" srcId="{C743032E-5C22-4A4C-A7F9-03AEF817E974}" destId="{92C68B56-BB84-46EE-B5B3-854D193DDFEB}" srcOrd="0" destOrd="0" presId="urn:microsoft.com/office/officeart/2008/layout/LinedList"/>
    <dgm:cxn modelId="{39CC398F-F209-4DB5-B337-AFDFA0625DC7}" type="presParOf" srcId="{C743032E-5C22-4A4C-A7F9-03AEF817E974}" destId="{2A21667B-A089-47B1-BF5A-5BC83CE9A1BF}" srcOrd="1" destOrd="0" presId="urn:microsoft.com/office/officeart/2008/layout/LinedList"/>
    <dgm:cxn modelId="{B4B976EF-7318-455A-AD03-5D5367F99576}" type="presParOf" srcId="{9427E16E-16E1-47F2-81D9-22F22AFEBF12}" destId="{5552AAA6-3D16-4B84-B952-3E74BDEAEF97}" srcOrd="2" destOrd="0" presId="urn:microsoft.com/office/officeart/2008/layout/LinedList"/>
    <dgm:cxn modelId="{E659805B-71C9-4E23-9538-C1BB97BFDCA7}" type="presParOf" srcId="{9427E16E-16E1-47F2-81D9-22F22AFEBF12}" destId="{0A07A5D4-57A2-4CE7-8BF4-B6261002EB12}" srcOrd="3" destOrd="0" presId="urn:microsoft.com/office/officeart/2008/layout/LinedList"/>
    <dgm:cxn modelId="{3504BD16-2F39-4F3F-9EA2-3911B0FCE746}" type="presParOf" srcId="{0A07A5D4-57A2-4CE7-8BF4-B6261002EB12}" destId="{E592573D-B3AC-431B-ADBF-FECC5501D7F2}" srcOrd="0" destOrd="0" presId="urn:microsoft.com/office/officeart/2008/layout/LinedList"/>
    <dgm:cxn modelId="{C0EB5625-B3C9-4C74-9635-18B7E74F8A0E}" type="presParOf" srcId="{0A07A5D4-57A2-4CE7-8BF4-B6261002EB12}" destId="{6A188C52-C087-46F3-AEBD-A0F7B8297579}" srcOrd="1" destOrd="0" presId="urn:microsoft.com/office/officeart/2008/layout/LinedList"/>
    <dgm:cxn modelId="{09146907-A594-4B94-84D9-0D418C38551F}" type="presParOf" srcId="{9427E16E-16E1-47F2-81D9-22F22AFEBF12}" destId="{78BCF73A-B537-421F-9C84-3EACDC5A247F}" srcOrd="4" destOrd="0" presId="urn:microsoft.com/office/officeart/2008/layout/LinedList"/>
    <dgm:cxn modelId="{6130DD8A-D497-4611-95E1-5BF4C0DB57DB}" type="presParOf" srcId="{9427E16E-16E1-47F2-81D9-22F22AFEBF12}" destId="{595A7056-7B55-46CE-B980-B8B9A55FFCE3}" srcOrd="5" destOrd="0" presId="urn:microsoft.com/office/officeart/2008/layout/LinedList"/>
    <dgm:cxn modelId="{54C8843C-95F2-468F-9D43-9C2CEECC2ED4}" type="presParOf" srcId="{595A7056-7B55-46CE-B980-B8B9A55FFCE3}" destId="{B7412FB7-4164-4E2A-98DC-AB5CAAC06A19}" srcOrd="0" destOrd="0" presId="urn:microsoft.com/office/officeart/2008/layout/LinedList"/>
    <dgm:cxn modelId="{4030EED1-BF6E-4A18-AE85-276D84C3F554}" type="presParOf" srcId="{595A7056-7B55-46CE-B980-B8B9A55FFCE3}" destId="{460D90AD-8140-4798-B353-1D020B30AFF8}" srcOrd="1" destOrd="0" presId="urn:microsoft.com/office/officeart/2008/layout/LinedList"/>
    <dgm:cxn modelId="{C7AEFFA0-142C-4CB0-ABAF-0EBF8B60314E}" type="presParOf" srcId="{9427E16E-16E1-47F2-81D9-22F22AFEBF12}" destId="{770E3815-0E22-49FC-8AEC-6867E0366439}" srcOrd="6" destOrd="0" presId="urn:microsoft.com/office/officeart/2008/layout/LinedList"/>
    <dgm:cxn modelId="{AA414717-4708-46D9-B68A-BCA43C00125F}" type="presParOf" srcId="{9427E16E-16E1-47F2-81D9-22F22AFEBF12}" destId="{AF60AE41-460E-4933-ABBF-490C2562039F}" srcOrd="7" destOrd="0" presId="urn:microsoft.com/office/officeart/2008/layout/LinedList"/>
    <dgm:cxn modelId="{EBDFA000-FF14-419E-A187-E26998CE66B4}" type="presParOf" srcId="{AF60AE41-460E-4933-ABBF-490C2562039F}" destId="{49EA66EC-A630-470D-AE7B-AEC1994B5A11}" srcOrd="0" destOrd="0" presId="urn:microsoft.com/office/officeart/2008/layout/LinedList"/>
    <dgm:cxn modelId="{F4F6B8F9-D17B-4421-984B-94E7DB94F958}" type="presParOf" srcId="{AF60AE41-460E-4933-ABBF-490C2562039F}" destId="{1DA143AA-0071-4567-8E9F-4EDFFAFDB7E8}" srcOrd="1" destOrd="0" presId="urn:microsoft.com/office/officeart/2008/layout/LinedList"/>
    <dgm:cxn modelId="{80E94389-4238-4D32-B9C0-FBB4E1C83A57}" type="presParOf" srcId="{9427E16E-16E1-47F2-81D9-22F22AFEBF12}" destId="{22BF6696-0C15-47C7-BB13-5FD53FB6F23C}" srcOrd="8" destOrd="0" presId="urn:microsoft.com/office/officeart/2008/layout/LinedList"/>
    <dgm:cxn modelId="{6FDE89FE-E7E8-402E-823A-9711BCAAA3B3}" type="presParOf" srcId="{9427E16E-16E1-47F2-81D9-22F22AFEBF12}" destId="{6AD567A8-04DA-4918-A2DB-976F5E7889DC}" srcOrd="9" destOrd="0" presId="urn:microsoft.com/office/officeart/2008/layout/LinedList"/>
    <dgm:cxn modelId="{2DCAE640-754F-4BAD-B5F9-FA704EBC306E}" type="presParOf" srcId="{6AD567A8-04DA-4918-A2DB-976F5E7889DC}" destId="{351DDBC3-4B12-4F96-BCD7-A9FA71A72EF6}" srcOrd="0" destOrd="0" presId="urn:microsoft.com/office/officeart/2008/layout/LinedList"/>
    <dgm:cxn modelId="{241FF127-E934-4FB9-9793-1E5AA45C8760}" type="presParOf" srcId="{6AD567A8-04DA-4918-A2DB-976F5E7889DC}" destId="{5BB1DDD4-B50E-4811-A029-D3B19D37C864}" srcOrd="1" destOrd="0" presId="urn:microsoft.com/office/officeart/2008/layout/LinedList"/>
    <dgm:cxn modelId="{8AD1F00E-1448-4ADE-A63B-AC5A6B9208E7}" type="presParOf" srcId="{9427E16E-16E1-47F2-81D9-22F22AFEBF12}" destId="{0A9AAD91-9E3A-4378-B142-DB3360742DDD}" srcOrd="10" destOrd="0" presId="urn:microsoft.com/office/officeart/2008/layout/LinedList"/>
    <dgm:cxn modelId="{097A781A-4C43-46D3-9B0B-CC1022E5B87C}" type="presParOf" srcId="{9427E16E-16E1-47F2-81D9-22F22AFEBF12}" destId="{8928F22D-9F61-4551-B696-C460BE8492E9}" srcOrd="11" destOrd="0" presId="urn:microsoft.com/office/officeart/2008/layout/LinedList"/>
    <dgm:cxn modelId="{070D1583-71AE-4987-A233-9B14D1191EE7}" type="presParOf" srcId="{8928F22D-9F61-4551-B696-C460BE8492E9}" destId="{D14F1BC3-FDB1-4D98-B698-E770EBB31C47}" srcOrd="0" destOrd="0" presId="urn:microsoft.com/office/officeart/2008/layout/LinedList"/>
    <dgm:cxn modelId="{2F9840CF-E7C0-4E12-8D7A-77117F1FD926}" type="presParOf" srcId="{8928F22D-9F61-4551-B696-C460BE8492E9}" destId="{65A6B092-1600-44DD-AA31-387676B7F1D1}" srcOrd="1" destOrd="0" presId="urn:microsoft.com/office/officeart/2008/layout/LinedList"/>
    <dgm:cxn modelId="{3F331D1B-8545-483E-A6E5-701DD8172BCC}" type="presParOf" srcId="{9427E16E-16E1-47F2-81D9-22F22AFEBF12}" destId="{9DFA5F4D-772D-4A32-8144-FAC44BAF88A0}" srcOrd="12" destOrd="0" presId="urn:microsoft.com/office/officeart/2008/layout/LinedList"/>
    <dgm:cxn modelId="{6FA8C804-904C-43C7-9307-C9857EC0C83F}" type="presParOf" srcId="{9427E16E-16E1-47F2-81D9-22F22AFEBF12}" destId="{280D8422-D06A-471C-B7CF-52C3FE25BEFA}" srcOrd="13" destOrd="0" presId="urn:microsoft.com/office/officeart/2008/layout/LinedList"/>
    <dgm:cxn modelId="{8C85EA92-05A9-4378-8AC6-4F43BDBB7320}" type="presParOf" srcId="{280D8422-D06A-471C-B7CF-52C3FE25BEFA}" destId="{85312907-618F-4D82-9CD1-5FB3E24DF673}" srcOrd="0" destOrd="0" presId="urn:microsoft.com/office/officeart/2008/layout/LinedList"/>
    <dgm:cxn modelId="{8788188A-A182-428F-B56C-8D2265B516BA}" type="presParOf" srcId="{280D8422-D06A-471C-B7CF-52C3FE25BEFA}" destId="{FDCC8DE3-23F1-4615-8DB2-2772C5EBED9A}" srcOrd="1" destOrd="0" presId="urn:microsoft.com/office/officeart/2008/layout/LinedList"/>
    <dgm:cxn modelId="{A1875AD6-F3C5-4C5E-8913-064A45CA5E96}" type="presParOf" srcId="{9427E16E-16E1-47F2-81D9-22F22AFEBF12}" destId="{D804C7A8-F9C9-4F9E-91EE-477E1339F9E4}" srcOrd="14" destOrd="0" presId="urn:microsoft.com/office/officeart/2008/layout/LinedList"/>
    <dgm:cxn modelId="{49305B5D-32A4-4A3F-8DE1-34F2BBD0FAED}" type="presParOf" srcId="{9427E16E-16E1-47F2-81D9-22F22AFEBF12}" destId="{FD8E3ABD-C3D0-4CD7-8D50-4AAE2F489B96}" srcOrd="15" destOrd="0" presId="urn:microsoft.com/office/officeart/2008/layout/LinedList"/>
    <dgm:cxn modelId="{318E6503-3F4A-4929-A566-CFC9BE32CDB5}" type="presParOf" srcId="{FD8E3ABD-C3D0-4CD7-8D50-4AAE2F489B96}" destId="{222DA1E8-0651-4F5F-872B-C067859BF0CC}" srcOrd="0" destOrd="0" presId="urn:microsoft.com/office/officeart/2008/layout/LinedList"/>
    <dgm:cxn modelId="{1872D6D5-DEC9-45D3-ABC1-94F35A7CE7AC}" type="presParOf" srcId="{FD8E3ABD-C3D0-4CD7-8D50-4AAE2F489B96}" destId="{45A5E794-EC8D-43BF-A4C7-03DF8661C75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DE0807-5989-4EA3-883D-368A2C879396}"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3CBE8F46-96F2-4421-83C2-4E9C45190719}">
      <dgm:prSet/>
      <dgm:spPr/>
      <dgm:t>
        <a:bodyPr/>
        <a:lstStyle/>
        <a:p>
          <a:r>
            <a:rPr lang="en-US" b="0" i="0"/>
            <a:t>• Solvency triggers, quarterly audits, sunset clause.</a:t>
          </a:r>
          <a:endParaRPr lang="en-US"/>
        </a:p>
      </dgm:t>
    </dgm:pt>
    <dgm:pt modelId="{0D7AF5AD-A53C-4268-86D9-7ABE345F84DC}" type="parTrans" cxnId="{04A0585B-CA60-4005-8260-A4340993DA83}">
      <dgm:prSet/>
      <dgm:spPr/>
      <dgm:t>
        <a:bodyPr/>
        <a:lstStyle/>
        <a:p>
          <a:endParaRPr lang="en-US"/>
        </a:p>
      </dgm:t>
    </dgm:pt>
    <dgm:pt modelId="{35E597D2-F7AF-48EB-AEB7-66D0450C03DB}" type="sibTrans" cxnId="{04A0585B-CA60-4005-8260-A4340993DA83}">
      <dgm:prSet/>
      <dgm:spPr/>
      <dgm:t>
        <a:bodyPr/>
        <a:lstStyle/>
        <a:p>
          <a:endParaRPr lang="en-US"/>
        </a:p>
      </dgm:t>
    </dgm:pt>
    <dgm:pt modelId="{2381CBDE-2D79-490B-A1EA-8EC66992690F}">
      <dgm:prSet/>
      <dgm:spPr/>
      <dgm:t>
        <a:bodyPr/>
        <a:lstStyle/>
        <a:p>
          <a:r>
            <a:rPr lang="en-US" b="0" i="0"/>
            <a:t>• Independent actuarial reviews.</a:t>
          </a:r>
          <a:endParaRPr lang="en-US"/>
        </a:p>
      </dgm:t>
    </dgm:pt>
    <dgm:pt modelId="{27073AA2-2EAD-4D08-9CF8-5C44CD5668FF}" type="parTrans" cxnId="{20AE15EA-8338-47D0-B747-C98F1274A9CE}">
      <dgm:prSet/>
      <dgm:spPr/>
      <dgm:t>
        <a:bodyPr/>
        <a:lstStyle/>
        <a:p>
          <a:endParaRPr lang="en-US"/>
        </a:p>
      </dgm:t>
    </dgm:pt>
    <dgm:pt modelId="{FB32D71A-6F68-4558-8559-CF290E7DF843}" type="sibTrans" cxnId="{20AE15EA-8338-47D0-B747-C98F1274A9CE}">
      <dgm:prSet/>
      <dgm:spPr/>
      <dgm:t>
        <a:bodyPr/>
        <a:lstStyle/>
        <a:p>
          <a:endParaRPr lang="en-US"/>
        </a:p>
      </dgm:t>
    </dgm:pt>
    <dgm:pt modelId="{ACC08650-789C-40BF-829A-4D4BC21A88B6}">
      <dgm:prSet/>
      <dgm:spPr/>
      <dgm:t>
        <a:bodyPr/>
        <a:lstStyle/>
        <a:p>
          <a:r>
            <a:rPr lang="en-US" b="0" i="0"/>
            <a:t>• Transparent reporting and dashboards.</a:t>
          </a:r>
          <a:endParaRPr lang="en-US"/>
        </a:p>
      </dgm:t>
    </dgm:pt>
    <dgm:pt modelId="{E60BF4A9-7F9C-4C55-9E1A-98F7AD8CB387}" type="parTrans" cxnId="{E21676A1-F708-46F1-8866-03B3120A1EE5}">
      <dgm:prSet/>
      <dgm:spPr/>
      <dgm:t>
        <a:bodyPr/>
        <a:lstStyle/>
        <a:p>
          <a:endParaRPr lang="en-US"/>
        </a:p>
      </dgm:t>
    </dgm:pt>
    <dgm:pt modelId="{927F130F-8E65-405B-88B4-5D29C96DE17C}" type="sibTrans" cxnId="{E21676A1-F708-46F1-8866-03B3120A1EE5}">
      <dgm:prSet/>
      <dgm:spPr/>
      <dgm:t>
        <a:bodyPr/>
        <a:lstStyle/>
        <a:p>
          <a:endParaRPr lang="en-US"/>
        </a:p>
      </dgm:t>
    </dgm:pt>
    <dgm:pt modelId="{FB0299A1-DF2C-4BC9-8C86-B1A3564E85B9}" type="pres">
      <dgm:prSet presAssocID="{D3DE0807-5989-4EA3-883D-368A2C879396}" presName="diagram" presStyleCnt="0">
        <dgm:presLayoutVars>
          <dgm:dir/>
          <dgm:resizeHandles val="exact"/>
        </dgm:presLayoutVars>
      </dgm:prSet>
      <dgm:spPr/>
    </dgm:pt>
    <dgm:pt modelId="{B770B764-4984-45FF-B171-F94850E0577E}" type="pres">
      <dgm:prSet presAssocID="{3CBE8F46-96F2-4421-83C2-4E9C45190719}" presName="node" presStyleLbl="node1" presStyleIdx="0" presStyleCnt="3">
        <dgm:presLayoutVars>
          <dgm:bulletEnabled val="1"/>
        </dgm:presLayoutVars>
      </dgm:prSet>
      <dgm:spPr/>
    </dgm:pt>
    <dgm:pt modelId="{F285BF47-4E51-46D4-9D32-CAD3D2589965}" type="pres">
      <dgm:prSet presAssocID="{35E597D2-F7AF-48EB-AEB7-66D0450C03DB}" presName="sibTrans" presStyleLbl="sibTrans2D1" presStyleIdx="0" presStyleCnt="2"/>
      <dgm:spPr/>
    </dgm:pt>
    <dgm:pt modelId="{81E8A09F-0939-4BAC-A78E-4108541398D7}" type="pres">
      <dgm:prSet presAssocID="{35E597D2-F7AF-48EB-AEB7-66D0450C03DB}" presName="connectorText" presStyleLbl="sibTrans2D1" presStyleIdx="0" presStyleCnt="2"/>
      <dgm:spPr/>
    </dgm:pt>
    <dgm:pt modelId="{8D940B17-5899-4EC3-8B34-A8243F7D4D5E}" type="pres">
      <dgm:prSet presAssocID="{2381CBDE-2D79-490B-A1EA-8EC66992690F}" presName="node" presStyleLbl="node1" presStyleIdx="1" presStyleCnt="3">
        <dgm:presLayoutVars>
          <dgm:bulletEnabled val="1"/>
        </dgm:presLayoutVars>
      </dgm:prSet>
      <dgm:spPr/>
    </dgm:pt>
    <dgm:pt modelId="{D9B20DE9-849A-4D0E-9F4E-E4DA04A7ABA5}" type="pres">
      <dgm:prSet presAssocID="{FB32D71A-6F68-4558-8559-CF290E7DF843}" presName="sibTrans" presStyleLbl="sibTrans2D1" presStyleIdx="1" presStyleCnt="2"/>
      <dgm:spPr/>
    </dgm:pt>
    <dgm:pt modelId="{138143E3-AC60-4B94-B070-C61D11CC6D97}" type="pres">
      <dgm:prSet presAssocID="{FB32D71A-6F68-4558-8559-CF290E7DF843}" presName="connectorText" presStyleLbl="sibTrans2D1" presStyleIdx="1" presStyleCnt="2"/>
      <dgm:spPr/>
    </dgm:pt>
    <dgm:pt modelId="{A5360F8D-4658-483D-9B77-AF5D108DCE4B}" type="pres">
      <dgm:prSet presAssocID="{ACC08650-789C-40BF-829A-4D4BC21A88B6}" presName="node" presStyleLbl="node1" presStyleIdx="2" presStyleCnt="3">
        <dgm:presLayoutVars>
          <dgm:bulletEnabled val="1"/>
        </dgm:presLayoutVars>
      </dgm:prSet>
      <dgm:spPr/>
    </dgm:pt>
  </dgm:ptLst>
  <dgm:cxnLst>
    <dgm:cxn modelId="{51F8E129-9CDC-458B-AE57-17921518165B}" type="presOf" srcId="{FB32D71A-6F68-4558-8559-CF290E7DF843}" destId="{138143E3-AC60-4B94-B070-C61D11CC6D97}" srcOrd="1" destOrd="0" presId="urn:microsoft.com/office/officeart/2005/8/layout/process5"/>
    <dgm:cxn modelId="{04A0585B-CA60-4005-8260-A4340993DA83}" srcId="{D3DE0807-5989-4EA3-883D-368A2C879396}" destId="{3CBE8F46-96F2-4421-83C2-4E9C45190719}" srcOrd="0" destOrd="0" parTransId="{0D7AF5AD-A53C-4268-86D9-7ABE345F84DC}" sibTransId="{35E597D2-F7AF-48EB-AEB7-66D0450C03DB}"/>
    <dgm:cxn modelId="{F9A0347D-E556-4F77-BAE0-4ED1D261B338}" type="presOf" srcId="{FB32D71A-6F68-4558-8559-CF290E7DF843}" destId="{D9B20DE9-849A-4D0E-9F4E-E4DA04A7ABA5}" srcOrd="0" destOrd="0" presId="urn:microsoft.com/office/officeart/2005/8/layout/process5"/>
    <dgm:cxn modelId="{7A295795-FC01-4A47-8253-494B44AB9736}" type="presOf" srcId="{ACC08650-789C-40BF-829A-4D4BC21A88B6}" destId="{A5360F8D-4658-483D-9B77-AF5D108DCE4B}" srcOrd="0" destOrd="0" presId="urn:microsoft.com/office/officeart/2005/8/layout/process5"/>
    <dgm:cxn modelId="{E21676A1-F708-46F1-8866-03B3120A1EE5}" srcId="{D3DE0807-5989-4EA3-883D-368A2C879396}" destId="{ACC08650-789C-40BF-829A-4D4BC21A88B6}" srcOrd="2" destOrd="0" parTransId="{E60BF4A9-7F9C-4C55-9E1A-98F7AD8CB387}" sibTransId="{927F130F-8E65-405B-88B4-5D29C96DE17C}"/>
    <dgm:cxn modelId="{D2D2DCAD-F902-4EB3-B88D-98909A1E618F}" type="presOf" srcId="{35E597D2-F7AF-48EB-AEB7-66D0450C03DB}" destId="{F285BF47-4E51-46D4-9D32-CAD3D2589965}" srcOrd="0" destOrd="0" presId="urn:microsoft.com/office/officeart/2005/8/layout/process5"/>
    <dgm:cxn modelId="{D1573BCF-E2C7-462F-973C-C1A8776D2194}" type="presOf" srcId="{D3DE0807-5989-4EA3-883D-368A2C879396}" destId="{FB0299A1-DF2C-4BC9-8C86-B1A3564E85B9}" srcOrd="0" destOrd="0" presId="urn:microsoft.com/office/officeart/2005/8/layout/process5"/>
    <dgm:cxn modelId="{F6AAA1D4-AAD0-41BB-94FF-53218886B218}" type="presOf" srcId="{2381CBDE-2D79-490B-A1EA-8EC66992690F}" destId="{8D940B17-5899-4EC3-8B34-A8243F7D4D5E}" srcOrd="0" destOrd="0" presId="urn:microsoft.com/office/officeart/2005/8/layout/process5"/>
    <dgm:cxn modelId="{CE8A65DE-BBB0-4011-8B95-C6F8155C1BD3}" type="presOf" srcId="{3CBE8F46-96F2-4421-83C2-4E9C45190719}" destId="{B770B764-4984-45FF-B171-F94850E0577E}" srcOrd="0" destOrd="0" presId="urn:microsoft.com/office/officeart/2005/8/layout/process5"/>
    <dgm:cxn modelId="{20AE15EA-8338-47D0-B747-C98F1274A9CE}" srcId="{D3DE0807-5989-4EA3-883D-368A2C879396}" destId="{2381CBDE-2D79-490B-A1EA-8EC66992690F}" srcOrd="1" destOrd="0" parTransId="{27073AA2-2EAD-4D08-9CF8-5C44CD5668FF}" sibTransId="{FB32D71A-6F68-4558-8559-CF290E7DF843}"/>
    <dgm:cxn modelId="{A821B3F3-BA10-4A95-8EEE-5EDEF38CA4E2}" type="presOf" srcId="{35E597D2-F7AF-48EB-AEB7-66D0450C03DB}" destId="{81E8A09F-0939-4BAC-A78E-4108541398D7}" srcOrd="1" destOrd="0" presId="urn:microsoft.com/office/officeart/2005/8/layout/process5"/>
    <dgm:cxn modelId="{E86C5FEF-D157-489C-8840-A9A71FF5A2C2}" type="presParOf" srcId="{FB0299A1-DF2C-4BC9-8C86-B1A3564E85B9}" destId="{B770B764-4984-45FF-B171-F94850E0577E}" srcOrd="0" destOrd="0" presId="urn:microsoft.com/office/officeart/2005/8/layout/process5"/>
    <dgm:cxn modelId="{B1464619-39DD-40D6-9569-248A4838419B}" type="presParOf" srcId="{FB0299A1-DF2C-4BC9-8C86-B1A3564E85B9}" destId="{F285BF47-4E51-46D4-9D32-CAD3D2589965}" srcOrd="1" destOrd="0" presId="urn:microsoft.com/office/officeart/2005/8/layout/process5"/>
    <dgm:cxn modelId="{93F90032-9052-4BAC-8A37-4DDB38467F6C}" type="presParOf" srcId="{F285BF47-4E51-46D4-9D32-CAD3D2589965}" destId="{81E8A09F-0939-4BAC-A78E-4108541398D7}" srcOrd="0" destOrd="0" presId="urn:microsoft.com/office/officeart/2005/8/layout/process5"/>
    <dgm:cxn modelId="{4A57A54B-E705-4D6C-8AB4-910CE092F02B}" type="presParOf" srcId="{FB0299A1-DF2C-4BC9-8C86-B1A3564E85B9}" destId="{8D940B17-5899-4EC3-8B34-A8243F7D4D5E}" srcOrd="2" destOrd="0" presId="urn:microsoft.com/office/officeart/2005/8/layout/process5"/>
    <dgm:cxn modelId="{B29FE274-9D95-4606-9F61-8F99DDB6BE69}" type="presParOf" srcId="{FB0299A1-DF2C-4BC9-8C86-B1A3564E85B9}" destId="{D9B20DE9-849A-4D0E-9F4E-E4DA04A7ABA5}" srcOrd="3" destOrd="0" presId="urn:microsoft.com/office/officeart/2005/8/layout/process5"/>
    <dgm:cxn modelId="{3629B9A1-5A96-4A1E-BAE5-3E25A6F69D83}" type="presParOf" srcId="{D9B20DE9-849A-4D0E-9F4E-E4DA04A7ABA5}" destId="{138143E3-AC60-4B94-B070-C61D11CC6D97}" srcOrd="0" destOrd="0" presId="urn:microsoft.com/office/officeart/2005/8/layout/process5"/>
    <dgm:cxn modelId="{58C3FC3C-E5B9-4B57-BEEA-75255D9F05B8}" type="presParOf" srcId="{FB0299A1-DF2C-4BC9-8C86-B1A3564E85B9}" destId="{A5360F8D-4658-483D-9B77-AF5D108DCE4B}"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F9C9B0-6D24-42DF-A507-7141708361A4}" type="doc">
      <dgm:prSet loTypeId="urn:microsoft.com/office/officeart/2018/2/layout/IconCircleList" loCatId="icon" qsTypeId="urn:microsoft.com/office/officeart/2005/8/quickstyle/simple1" qsCatId="simple" csTypeId="urn:microsoft.com/office/officeart/2018/5/colors/Iconchunking_neutralbg_accent3_2" csCatId="accent3" phldr="1"/>
      <dgm:spPr/>
      <dgm:t>
        <a:bodyPr/>
        <a:lstStyle/>
        <a:p>
          <a:endParaRPr lang="en-US"/>
        </a:p>
      </dgm:t>
    </dgm:pt>
    <dgm:pt modelId="{1E0150ED-A3DB-4646-9525-ECCA46082A44}">
      <dgm:prSet/>
      <dgm:spPr/>
      <dgm:t>
        <a:bodyPr/>
        <a:lstStyle/>
        <a:p>
          <a:r>
            <a:rPr lang="en-US" b="0" i="0"/>
            <a:t>• All stats linked to public data.</a:t>
          </a:r>
          <a:endParaRPr lang="en-US"/>
        </a:p>
      </dgm:t>
    </dgm:pt>
    <dgm:pt modelId="{C56BDDAC-425C-41D2-A215-4F516092B801}" type="parTrans" cxnId="{524A104C-9D96-449C-9098-4F10918CB40E}">
      <dgm:prSet/>
      <dgm:spPr/>
      <dgm:t>
        <a:bodyPr/>
        <a:lstStyle/>
        <a:p>
          <a:endParaRPr lang="en-US"/>
        </a:p>
      </dgm:t>
    </dgm:pt>
    <dgm:pt modelId="{2243187F-1DF4-4B5C-B4BE-CD9FCAD86DFA}" type="sibTrans" cxnId="{524A104C-9D96-449C-9098-4F10918CB40E}">
      <dgm:prSet/>
      <dgm:spPr/>
      <dgm:t>
        <a:bodyPr/>
        <a:lstStyle/>
        <a:p>
          <a:endParaRPr lang="en-US"/>
        </a:p>
      </dgm:t>
    </dgm:pt>
    <dgm:pt modelId="{5CD8527B-348B-4B10-AAD2-732054D6CC66}">
      <dgm:prSet/>
      <dgm:spPr/>
      <dgm:t>
        <a:bodyPr/>
        <a:lstStyle/>
        <a:p>
          <a:r>
            <a:rPr lang="en-US" b="0" i="0"/>
            <a:t>• Core data from CDI, NAIC, BLS, HHS, III.</a:t>
          </a:r>
          <a:endParaRPr lang="en-US"/>
        </a:p>
      </dgm:t>
    </dgm:pt>
    <dgm:pt modelId="{FC0EBB14-BFFD-4050-AFC5-8A33A687797C}" type="parTrans" cxnId="{968A8B92-C4AB-432B-B4D9-7134A3E89E66}">
      <dgm:prSet/>
      <dgm:spPr/>
      <dgm:t>
        <a:bodyPr/>
        <a:lstStyle/>
        <a:p>
          <a:endParaRPr lang="en-US"/>
        </a:p>
      </dgm:t>
    </dgm:pt>
    <dgm:pt modelId="{76704707-1F75-4DCE-9CC9-7AD3BB7563D6}" type="sibTrans" cxnId="{968A8B92-C4AB-432B-B4D9-7134A3E89E66}">
      <dgm:prSet/>
      <dgm:spPr/>
      <dgm:t>
        <a:bodyPr/>
        <a:lstStyle/>
        <a:p>
          <a:endParaRPr lang="en-US"/>
        </a:p>
      </dgm:t>
    </dgm:pt>
    <dgm:pt modelId="{8C240E0F-23AD-4350-AE1E-0D1AA44EEF4A}">
      <dgm:prSet/>
      <dgm:spPr/>
      <dgm:t>
        <a:bodyPr/>
        <a:lstStyle/>
        <a:p>
          <a:r>
            <a:rPr lang="en-US" b="0" i="0"/>
            <a:t>• Clickable sources embedded.</a:t>
          </a:r>
          <a:endParaRPr lang="en-US"/>
        </a:p>
      </dgm:t>
    </dgm:pt>
    <dgm:pt modelId="{F257D8FC-5101-4384-9F49-CBB25D7AF967}" type="parTrans" cxnId="{F1FE5737-3D77-4C13-B8AB-76DA653F1004}">
      <dgm:prSet/>
      <dgm:spPr/>
      <dgm:t>
        <a:bodyPr/>
        <a:lstStyle/>
        <a:p>
          <a:endParaRPr lang="en-US"/>
        </a:p>
      </dgm:t>
    </dgm:pt>
    <dgm:pt modelId="{32DF671D-FA4D-48C8-9EEA-345D30E7E154}" type="sibTrans" cxnId="{F1FE5737-3D77-4C13-B8AB-76DA653F1004}">
      <dgm:prSet/>
      <dgm:spPr/>
      <dgm:t>
        <a:bodyPr/>
        <a:lstStyle/>
        <a:p>
          <a:endParaRPr lang="en-US"/>
        </a:p>
      </dgm:t>
    </dgm:pt>
    <dgm:pt modelId="{7B2ECB14-9A9F-4506-94EE-701526620A85}">
      <dgm:prSet/>
      <dgm:spPr/>
      <dgm:t>
        <a:bodyPr/>
        <a:lstStyle/>
        <a:p>
          <a:r>
            <a:rPr lang="en-US" b="0" i="0"/>
            <a:t>• Verifiable methodology.</a:t>
          </a:r>
          <a:endParaRPr lang="en-US"/>
        </a:p>
      </dgm:t>
    </dgm:pt>
    <dgm:pt modelId="{F2393E03-4D22-4B9C-A9C1-52B278A5934B}" type="parTrans" cxnId="{76BAC764-45E0-4587-A984-711BC1CC58C9}">
      <dgm:prSet/>
      <dgm:spPr/>
      <dgm:t>
        <a:bodyPr/>
        <a:lstStyle/>
        <a:p>
          <a:endParaRPr lang="en-US"/>
        </a:p>
      </dgm:t>
    </dgm:pt>
    <dgm:pt modelId="{0A7E7494-2E50-47D5-88D3-22A288641819}" type="sibTrans" cxnId="{76BAC764-45E0-4587-A984-711BC1CC58C9}">
      <dgm:prSet/>
      <dgm:spPr/>
      <dgm:t>
        <a:bodyPr/>
        <a:lstStyle/>
        <a:p>
          <a:endParaRPr lang="en-US"/>
        </a:p>
      </dgm:t>
    </dgm:pt>
    <dgm:pt modelId="{8FEB129B-38DC-416D-A474-E3AA0E02A0B1}" type="pres">
      <dgm:prSet presAssocID="{33F9C9B0-6D24-42DF-A507-7141708361A4}" presName="root" presStyleCnt="0">
        <dgm:presLayoutVars>
          <dgm:dir/>
          <dgm:resizeHandles val="exact"/>
        </dgm:presLayoutVars>
      </dgm:prSet>
      <dgm:spPr/>
    </dgm:pt>
    <dgm:pt modelId="{39627717-55C5-4EC9-A297-7871F46A6E4F}" type="pres">
      <dgm:prSet presAssocID="{33F9C9B0-6D24-42DF-A507-7141708361A4}" presName="container" presStyleCnt="0">
        <dgm:presLayoutVars>
          <dgm:dir/>
          <dgm:resizeHandles val="exact"/>
        </dgm:presLayoutVars>
      </dgm:prSet>
      <dgm:spPr/>
    </dgm:pt>
    <dgm:pt modelId="{3A39D297-C44D-41D6-AFF2-EB5792877E01}" type="pres">
      <dgm:prSet presAssocID="{1E0150ED-A3DB-4646-9525-ECCA46082A44}" presName="compNode" presStyleCnt="0"/>
      <dgm:spPr/>
    </dgm:pt>
    <dgm:pt modelId="{E1DF451F-C19A-4FA6-9FD2-0C3C32BE6E96}" type="pres">
      <dgm:prSet presAssocID="{1E0150ED-A3DB-4646-9525-ECCA46082A44}" presName="iconBgRect" presStyleLbl="bgShp" presStyleIdx="0" presStyleCnt="4"/>
      <dgm:spPr/>
    </dgm:pt>
    <dgm:pt modelId="{2BF38DC8-AB5B-40B3-8F7E-1807BBCE8A93}" type="pres">
      <dgm:prSet presAssocID="{1E0150ED-A3DB-4646-9525-ECCA46082A4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CD216A72-D43A-41F8-8D13-D37BAA1539B8}" type="pres">
      <dgm:prSet presAssocID="{1E0150ED-A3DB-4646-9525-ECCA46082A44}" presName="spaceRect" presStyleCnt="0"/>
      <dgm:spPr/>
    </dgm:pt>
    <dgm:pt modelId="{76ABCB4E-0D06-4B22-8700-85104D9D3AEF}" type="pres">
      <dgm:prSet presAssocID="{1E0150ED-A3DB-4646-9525-ECCA46082A44}" presName="textRect" presStyleLbl="revTx" presStyleIdx="0" presStyleCnt="4">
        <dgm:presLayoutVars>
          <dgm:chMax val="1"/>
          <dgm:chPref val="1"/>
        </dgm:presLayoutVars>
      </dgm:prSet>
      <dgm:spPr/>
    </dgm:pt>
    <dgm:pt modelId="{3B52FBC0-2236-49FF-8F29-A281775FDCB8}" type="pres">
      <dgm:prSet presAssocID="{2243187F-1DF4-4B5C-B4BE-CD9FCAD86DFA}" presName="sibTrans" presStyleLbl="sibTrans2D1" presStyleIdx="0" presStyleCnt="0"/>
      <dgm:spPr/>
    </dgm:pt>
    <dgm:pt modelId="{1882C5E4-DB7E-41C8-8DB4-830CDD4E3C08}" type="pres">
      <dgm:prSet presAssocID="{5CD8527B-348B-4B10-AAD2-732054D6CC66}" presName="compNode" presStyleCnt="0"/>
      <dgm:spPr/>
    </dgm:pt>
    <dgm:pt modelId="{2A162BC4-0DE1-4657-88A8-3A77682EB791}" type="pres">
      <dgm:prSet presAssocID="{5CD8527B-348B-4B10-AAD2-732054D6CC66}" presName="iconBgRect" presStyleLbl="bgShp" presStyleIdx="1" presStyleCnt="4"/>
      <dgm:spPr/>
    </dgm:pt>
    <dgm:pt modelId="{0F544425-8404-42D0-952F-8E62C8DEF7FC}" type="pres">
      <dgm:prSet presAssocID="{5CD8527B-348B-4B10-AAD2-732054D6CC6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A7312699-E9E7-44AC-8010-87735D0361BC}" type="pres">
      <dgm:prSet presAssocID="{5CD8527B-348B-4B10-AAD2-732054D6CC66}" presName="spaceRect" presStyleCnt="0"/>
      <dgm:spPr/>
    </dgm:pt>
    <dgm:pt modelId="{82AE5FEA-76CC-4A25-9BEA-342B1D815ECE}" type="pres">
      <dgm:prSet presAssocID="{5CD8527B-348B-4B10-AAD2-732054D6CC66}" presName="textRect" presStyleLbl="revTx" presStyleIdx="1" presStyleCnt="4">
        <dgm:presLayoutVars>
          <dgm:chMax val="1"/>
          <dgm:chPref val="1"/>
        </dgm:presLayoutVars>
      </dgm:prSet>
      <dgm:spPr/>
    </dgm:pt>
    <dgm:pt modelId="{45F578BC-9798-4348-AFE6-78C18DD388C6}" type="pres">
      <dgm:prSet presAssocID="{76704707-1F75-4DCE-9CC9-7AD3BB7563D6}" presName="sibTrans" presStyleLbl="sibTrans2D1" presStyleIdx="0" presStyleCnt="0"/>
      <dgm:spPr/>
    </dgm:pt>
    <dgm:pt modelId="{E24AB48A-478E-49A8-ABA6-2F2232DDB802}" type="pres">
      <dgm:prSet presAssocID="{8C240E0F-23AD-4350-AE1E-0D1AA44EEF4A}" presName="compNode" presStyleCnt="0"/>
      <dgm:spPr/>
    </dgm:pt>
    <dgm:pt modelId="{8C5B0660-9B79-48FD-B726-BEA255D88E69}" type="pres">
      <dgm:prSet presAssocID="{8C240E0F-23AD-4350-AE1E-0D1AA44EEF4A}" presName="iconBgRect" presStyleLbl="bgShp" presStyleIdx="2" presStyleCnt="4"/>
      <dgm:spPr/>
    </dgm:pt>
    <dgm:pt modelId="{264EC08E-C6A0-43A8-8F7F-A15D7B87E64E}" type="pres">
      <dgm:prSet presAssocID="{8C240E0F-23AD-4350-AE1E-0D1AA44EEF4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2EB9C25F-EADE-4D0C-971B-16C174631CA0}" type="pres">
      <dgm:prSet presAssocID="{8C240E0F-23AD-4350-AE1E-0D1AA44EEF4A}" presName="spaceRect" presStyleCnt="0"/>
      <dgm:spPr/>
    </dgm:pt>
    <dgm:pt modelId="{7153BF01-5E43-44E8-A8A5-FBDBED7D1302}" type="pres">
      <dgm:prSet presAssocID="{8C240E0F-23AD-4350-AE1E-0D1AA44EEF4A}" presName="textRect" presStyleLbl="revTx" presStyleIdx="2" presStyleCnt="4">
        <dgm:presLayoutVars>
          <dgm:chMax val="1"/>
          <dgm:chPref val="1"/>
        </dgm:presLayoutVars>
      </dgm:prSet>
      <dgm:spPr/>
    </dgm:pt>
    <dgm:pt modelId="{F993E861-A82A-4AE2-AD40-34829126339E}" type="pres">
      <dgm:prSet presAssocID="{32DF671D-FA4D-48C8-9EEA-345D30E7E154}" presName="sibTrans" presStyleLbl="sibTrans2D1" presStyleIdx="0" presStyleCnt="0"/>
      <dgm:spPr/>
    </dgm:pt>
    <dgm:pt modelId="{EF4B36E5-90B3-415E-BC50-7F093712BC33}" type="pres">
      <dgm:prSet presAssocID="{7B2ECB14-9A9F-4506-94EE-701526620A85}" presName="compNode" presStyleCnt="0"/>
      <dgm:spPr/>
    </dgm:pt>
    <dgm:pt modelId="{28A2B589-8657-4B4B-9676-DDE3C664C9BF}" type="pres">
      <dgm:prSet presAssocID="{7B2ECB14-9A9F-4506-94EE-701526620A85}" presName="iconBgRect" presStyleLbl="bgShp" presStyleIdx="3" presStyleCnt="4"/>
      <dgm:spPr/>
    </dgm:pt>
    <dgm:pt modelId="{2155E07B-C1CE-454D-82EC-1D05D3CF1C51}" type="pres">
      <dgm:prSet presAssocID="{7B2ECB14-9A9F-4506-94EE-701526620A8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5DBA977A-2130-4A55-BBA1-53F9F02515E6}" type="pres">
      <dgm:prSet presAssocID="{7B2ECB14-9A9F-4506-94EE-701526620A85}" presName="spaceRect" presStyleCnt="0"/>
      <dgm:spPr/>
    </dgm:pt>
    <dgm:pt modelId="{5C15087E-F661-44D6-8464-962487FE99C8}" type="pres">
      <dgm:prSet presAssocID="{7B2ECB14-9A9F-4506-94EE-701526620A85}" presName="textRect" presStyleLbl="revTx" presStyleIdx="3" presStyleCnt="4">
        <dgm:presLayoutVars>
          <dgm:chMax val="1"/>
          <dgm:chPref val="1"/>
        </dgm:presLayoutVars>
      </dgm:prSet>
      <dgm:spPr/>
    </dgm:pt>
  </dgm:ptLst>
  <dgm:cxnLst>
    <dgm:cxn modelId="{D12CB102-A21B-4D90-9392-822409AD83BE}" type="presOf" srcId="{8C240E0F-23AD-4350-AE1E-0D1AA44EEF4A}" destId="{7153BF01-5E43-44E8-A8A5-FBDBED7D1302}" srcOrd="0" destOrd="0" presId="urn:microsoft.com/office/officeart/2018/2/layout/IconCircleList"/>
    <dgm:cxn modelId="{F1051007-1475-45BE-BB1A-6A12E21355D2}" type="presOf" srcId="{33F9C9B0-6D24-42DF-A507-7141708361A4}" destId="{8FEB129B-38DC-416D-A474-E3AA0E02A0B1}" srcOrd="0" destOrd="0" presId="urn:microsoft.com/office/officeart/2018/2/layout/IconCircleList"/>
    <dgm:cxn modelId="{E58EAC2A-35D6-4602-8F69-2C9B6DFB3265}" type="presOf" srcId="{76704707-1F75-4DCE-9CC9-7AD3BB7563D6}" destId="{45F578BC-9798-4348-AFE6-78C18DD388C6}" srcOrd="0" destOrd="0" presId="urn:microsoft.com/office/officeart/2018/2/layout/IconCircleList"/>
    <dgm:cxn modelId="{F1FE5737-3D77-4C13-B8AB-76DA653F1004}" srcId="{33F9C9B0-6D24-42DF-A507-7141708361A4}" destId="{8C240E0F-23AD-4350-AE1E-0D1AA44EEF4A}" srcOrd="2" destOrd="0" parTransId="{F257D8FC-5101-4384-9F49-CBB25D7AF967}" sibTransId="{32DF671D-FA4D-48C8-9EEA-345D30E7E154}"/>
    <dgm:cxn modelId="{74FB7D5B-9B29-47EA-BC33-AEBC73C2B52B}" type="presOf" srcId="{2243187F-1DF4-4B5C-B4BE-CD9FCAD86DFA}" destId="{3B52FBC0-2236-49FF-8F29-A281775FDCB8}" srcOrd="0" destOrd="0" presId="urn:microsoft.com/office/officeart/2018/2/layout/IconCircleList"/>
    <dgm:cxn modelId="{027E8642-88BF-4536-9C28-2785EAD9A547}" type="presOf" srcId="{7B2ECB14-9A9F-4506-94EE-701526620A85}" destId="{5C15087E-F661-44D6-8464-962487FE99C8}" srcOrd="0" destOrd="0" presId="urn:microsoft.com/office/officeart/2018/2/layout/IconCircleList"/>
    <dgm:cxn modelId="{76BAC764-45E0-4587-A984-711BC1CC58C9}" srcId="{33F9C9B0-6D24-42DF-A507-7141708361A4}" destId="{7B2ECB14-9A9F-4506-94EE-701526620A85}" srcOrd="3" destOrd="0" parTransId="{F2393E03-4D22-4B9C-A9C1-52B278A5934B}" sibTransId="{0A7E7494-2E50-47D5-88D3-22A288641819}"/>
    <dgm:cxn modelId="{524A104C-9D96-449C-9098-4F10918CB40E}" srcId="{33F9C9B0-6D24-42DF-A507-7141708361A4}" destId="{1E0150ED-A3DB-4646-9525-ECCA46082A44}" srcOrd="0" destOrd="0" parTransId="{C56BDDAC-425C-41D2-A215-4F516092B801}" sibTransId="{2243187F-1DF4-4B5C-B4BE-CD9FCAD86DFA}"/>
    <dgm:cxn modelId="{27AE947F-B2E5-42B5-ADAC-D975991BE186}" type="presOf" srcId="{32DF671D-FA4D-48C8-9EEA-345D30E7E154}" destId="{F993E861-A82A-4AE2-AD40-34829126339E}" srcOrd="0" destOrd="0" presId="urn:microsoft.com/office/officeart/2018/2/layout/IconCircleList"/>
    <dgm:cxn modelId="{968A8B92-C4AB-432B-B4D9-7134A3E89E66}" srcId="{33F9C9B0-6D24-42DF-A507-7141708361A4}" destId="{5CD8527B-348B-4B10-AAD2-732054D6CC66}" srcOrd="1" destOrd="0" parTransId="{FC0EBB14-BFFD-4050-AFC5-8A33A687797C}" sibTransId="{76704707-1F75-4DCE-9CC9-7AD3BB7563D6}"/>
    <dgm:cxn modelId="{E981BFB8-81B5-4408-8663-444A8FA38198}" type="presOf" srcId="{1E0150ED-A3DB-4646-9525-ECCA46082A44}" destId="{76ABCB4E-0D06-4B22-8700-85104D9D3AEF}" srcOrd="0" destOrd="0" presId="urn:microsoft.com/office/officeart/2018/2/layout/IconCircleList"/>
    <dgm:cxn modelId="{55680BBB-94E2-405D-A0A1-964DA0029AE5}" type="presOf" srcId="{5CD8527B-348B-4B10-AAD2-732054D6CC66}" destId="{82AE5FEA-76CC-4A25-9BEA-342B1D815ECE}" srcOrd="0" destOrd="0" presId="urn:microsoft.com/office/officeart/2018/2/layout/IconCircleList"/>
    <dgm:cxn modelId="{B810DD7C-42C1-4737-B614-0661382506B0}" type="presParOf" srcId="{8FEB129B-38DC-416D-A474-E3AA0E02A0B1}" destId="{39627717-55C5-4EC9-A297-7871F46A6E4F}" srcOrd="0" destOrd="0" presId="urn:microsoft.com/office/officeart/2018/2/layout/IconCircleList"/>
    <dgm:cxn modelId="{FF1C8D76-3507-48B4-ABB8-85B7481DA7C5}" type="presParOf" srcId="{39627717-55C5-4EC9-A297-7871F46A6E4F}" destId="{3A39D297-C44D-41D6-AFF2-EB5792877E01}" srcOrd="0" destOrd="0" presId="urn:microsoft.com/office/officeart/2018/2/layout/IconCircleList"/>
    <dgm:cxn modelId="{36F8BEF6-F3D4-4958-8988-E159154F7CB3}" type="presParOf" srcId="{3A39D297-C44D-41D6-AFF2-EB5792877E01}" destId="{E1DF451F-C19A-4FA6-9FD2-0C3C32BE6E96}" srcOrd="0" destOrd="0" presId="urn:microsoft.com/office/officeart/2018/2/layout/IconCircleList"/>
    <dgm:cxn modelId="{2284266A-6F13-4AAA-8A3F-0E1745B4C669}" type="presParOf" srcId="{3A39D297-C44D-41D6-AFF2-EB5792877E01}" destId="{2BF38DC8-AB5B-40B3-8F7E-1807BBCE8A93}" srcOrd="1" destOrd="0" presId="urn:microsoft.com/office/officeart/2018/2/layout/IconCircleList"/>
    <dgm:cxn modelId="{6361C815-D4E4-4818-B7E5-DBF7431C52C4}" type="presParOf" srcId="{3A39D297-C44D-41D6-AFF2-EB5792877E01}" destId="{CD216A72-D43A-41F8-8D13-D37BAA1539B8}" srcOrd="2" destOrd="0" presId="urn:microsoft.com/office/officeart/2018/2/layout/IconCircleList"/>
    <dgm:cxn modelId="{F5AF4FEF-9B6D-470F-940B-B0DC612CDECE}" type="presParOf" srcId="{3A39D297-C44D-41D6-AFF2-EB5792877E01}" destId="{76ABCB4E-0D06-4B22-8700-85104D9D3AEF}" srcOrd="3" destOrd="0" presId="urn:microsoft.com/office/officeart/2018/2/layout/IconCircleList"/>
    <dgm:cxn modelId="{8B178315-7F5F-4B51-836F-C1AAFD987780}" type="presParOf" srcId="{39627717-55C5-4EC9-A297-7871F46A6E4F}" destId="{3B52FBC0-2236-49FF-8F29-A281775FDCB8}" srcOrd="1" destOrd="0" presId="urn:microsoft.com/office/officeart/2018/2/layout/IconCircleList"/>
    <dgm:cxn modelId="{C657E6B3-92E7-4C6C-BBF6-A39A3F62C521}" type="presParOf" srcId="{39627717-55C5-4EC9-A297-7871F46A6E4F}" destId="{1882C5E4-DB7E-41C8-8DB4-830CDD4E3C08}" srcOrd="2" destOrd="0" presId="urn:microsoft.com/office/officeart/2018/2/layout/IconCircleList"/>
    <dgm:cxn modelId="{DFD3F7EB-1B33-4A41-B472-B4B8F9ECDACA}" type="presParOf" srcId="{1882C5E4-DB7E-41C8-8DB4-830CDD4E3C08}" destId="{2A162BC4-0DE1-4657-88A8-3A77682EB791}" srcOrd="0" destOrd="0" presId="urn:microsoft.com/office/officeart/2018/2/layout/IconCircleList"/>
    <dgm:cxn modelId="{4FDB841B-A3B0-4F5B-A614-ACF4C6F2A646}" type="presParOf" srcId="{1882C5E4-DB7E-41C8-8DB4-830CDD4E3C08}" destId="{0F544425-8404-42D0-952F-8E62C8DEF7FC}" srcOrd="1" destOrd="0" presId="urn:microsoft.com/office/officeart/2018/2/layout/IconCircleList"/>
    <dgm:cxn modelId="{98C5FA81-B376-4B11-A1DB-61DF0C29941D}" type="presParOf" srcId="{1882C5E4-DB7E-41C8-8DB4-830CDD4E3C08}" destId="{A7312699-E9E7-44AC-8010-87735D0361BC}" srcOrd="2" destOrd="0" presId="urn:microsoft.com/office/officeart/2018/2/layout/IconCircleList"/>
    <dgm:cxn modelId="{7528844C-AC7A-42AC-9FBC-AFFF8E16D668}" type="presParOf" srcId="{1882C5E4-DB7E-41C8-8DB4-830CDD4E3C08}" destId="{82AE5FEA-76CC-4A25-9BEA-342B1D815ECE}" srcOrd="3" destOrd="0" presId="urn:microsoft.com/office/officeart/2018/2/layout/IconCircleList"/>
    <dgm:cxn modelId="{35C1C194-174F-4A83-821C-8C6050296455}" type="presParOf" srcId="{39627717-55C5-4EC9-A297-7871F46A6E4F}" destId="{45F578BC-9798-4348-AFE6-78C18DD388C6}" srcOrd="3" destOrd="0" presId="urn:microsoft.com/office/officeart/2018/2/layout/IconCircleList"/>
    <dgm:cxn modelId="{D58FB751-5748-4DA9-9469-5758F2DD2E36}" type="presParOf" srcId="{39627717-55C5-4EC9-A297-7871F46A6E4F}" destId="{E24AB48A-478E-49A8-ABA6-2F2232DDB802}" srcOrd="4" destOrd="0" presId="urn:microsoft.com/office/officeart/2018/2/layout/IconCircleList"/>
    <dgm:cxn modelId="{F363F03E-560C-489E-AD9E-6E9344D2F916}" type="presParOf" srcId="{E24AB48A-478E-49A8-ABA6-2F2232DDB802}" destId="{8C5B0660-9B79-48FD-B726-BEA255D88E69}" srcOrd="0" destOrd="0" presId="urn:microsoft.com/office/officeart/2018/2/layout/IconCircleList"/>
    <dgm:cxn modelId="{CDEBFD71-9C8D-458D-AAFA-564A28AA8552}" type="presParOf" srcId="{E24AB48A-478E-49A8-ABA6-2F2232DDB802}" destId="{264EC08E-C6A0-43A8-8F7F-A15D7B87E64E}" srcOrd="1" destOrd="0" presId="urn:microsoft.com/office/officeart/2018/2/layout/IconCircleList"/>
    <dgm:cxn modelId="{D54A9BFB-8402-4A3E-B2E2-224F1F139C84}" type="presParOf" srcId="{E24AB48A-478E-49A8-ABA6-2F2232DDB802}" destId="{2EB9C25F-EADE-4D0C-971B-16C174631CA0}" srcOrd="2" destOrd="0" presId="urn:microsoft.com/office/officeart/2018/2/layout/IconCircleList"/>
    <dgm:cxn modelId="{A6F9ADDB-B68D-481C-9BE1-1FADBAC35682}" type="presParOf" srcId="{E24AB48A-478E-49A8-ABA6-2F2232DDB802}" destId="{7153BF01-5E43-44E8-A8A5-FBDBED7D1302}" srcOrd="3" destOrd="0" presId="urn:microsoft.com/office/officeart/2018/2/layout/IconCircleList"/>
    <dgm:cxn modelId="{5C483F1B-53F6-4536-BD6D-DF65D61FDF99}" type="presParOf" srcId="{39627717-55C5-4EC9-A297-7871F46A6E4F}" destId="{F993E861-A82A-4AE2-AD40-34829126339E}" srcOrd="5" destOrd="0" presId="urn:microsoft.com/office/officeart/2018/2/layout/IconCircleList"/>
    <dgm:cxn modelId="{7970CA33-5CB1-46C7-A226-52BBE7FEB669}" type="presParOf" srcId="{39627717-55C5-4EC9-A297-7871F46A6E4F}" destId="{EF4B36E5-90B3-415E-BC50-7F093712BC33}" srcOrd="6" destOrd="0" presId="urn:microsoft.com/office/officeart/2018/2/layout/IconCircleList"/>
    <dgm:cxn modelId="{53FE24B2-FC1C-4AA0-BEC9-631BE8F511C0}" type="presParOf" srcId="{EF4B36E5-90B3-415E-BC50-7F093712BC33}" destId="{28A2B589-8657-4B4B-9676-DDE3C664C9BF}" srcOrd="0" destOrd="0" presId="urn:microsoft.com/office/officeart/2018/2/layout/IconCircleList"/>
    <dgm:cxn modelId="{C755F310-FA19-4D55-8FE8-12BBD523130D}" type="presParOf" srcId="{EF4B36E5-90B3-415E-BC50-7F093712BC33}" destId="{2155E07B-C1CE-454D-82EC-1D05D3CF1C51}" srcOrd="1" destOrd="0" presId="urn:microsoft.com/office/officeart/2018/2/layout/IconCircleList"/>
    <dgm:cxn modelId="{2553B31B-3EB0-411F-8980-726B6AAE7A2F}" type="presParOf" srcId="{EF4B36E5-90B3-415E-BC50-7F093712BC33}" destId="{5DBA977A-2130-4A55-BBA1-53F9F02515E6}" srcOrd="2" destOrd="0" presId="urn:microsoft.com/office/officeart/2018/2/layout/IconCircleList"/>
    <dgm:cxn modelId="{11C0D879-43A9-46A3-97D4-C8C4D8DFB81B}" type="presParOf" srcId="{EF4B36E5-90B3-415E-BC50-7F093712BC33}" destId="{5C15087E-F661-44D6-8464-962487FE99C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7B2C7B-CCE0-486F-8F30-DE106436D521}" type="doc">
      <dgm:prSet loTypeId="urn:microsoft.com/office/officeart/2017/3/layout/HorizontalPathTimeline" loCatId="process" qsTypeId="urn:microsoft.com/office/officeart/2005/8/quickstyle/simple4" qsCatId="simple" csTypeId="urn:microsoft.com/office/officeart/2005/8/colors/colorful2" csCatId="colorful" phldr="1"/>
      <dgm:spPr/>
      <dgm:t>
        <a:bodyPr/>
        <a:lstStyle/>
        <a:p>
          <a:endParaRPr lang="en-US"/>
        </a:p>
      </dgm:t>
    </dgm:pt>
    <dgm:pt modelId="{BACA6F95-AF5F-411D-AB93-522CE99E29BA}">
      <dgm:prSet/>
      <dgm:spPr/>
      <dgm:t>
        <a:bodyPr/>
        <a:lstStyle/>
        <a:p>
          <a:pPr>
            <a:defRPr b="1"/>
          </a:pPr>
          <a:r>
            <a:rPr lang="en-US" dirty="0"/>
            <a:t>2026</a:t>
          </a:r>
        </a:p>
      </dgm:t>
    </dgm:pt>
    <dgm:pt modelId="{6B1B7067-0E66-46AA-BCB4-8B5D13750144}" type="parTrans" cxnId="{134F7AA4-1984-4667-BF57-55FD3D721F8C}">
      <dgm:prSet/>
      <dgm:spPr/>
      <dgm:t>
        <a:bodyPr/>
        <a:lstStyle/>
        <a:p>
          <a:endParaRPr lang="en-US"/>
        </a:p>
      </dgm:t>
    </dgm:pt>
    <dgm:pt modelId="{A2A06581-1B06-4CD8-8C82-6F39E99291F5}" type="sibTrans" cxnId="{134F7AA4-1984-4667-BF57-55FD3D721F8C}">
      <dgm:prSet/>
      <dgm:spPr/>
      <dgm:t>
        <a:bodyPr/>
        <a:lstStyle/>
        <a:p>
          <a:endParaRPr lang="en-US"/>
        </a:p>
      </dgm:t>
    </dgm:pt>
    <dgm:pt modelId="{B8A6EA68-2E8C-4F19-921A-E8BCBDB64E9C}">
      <dgm:prSet/>
      <dgm:spPr/>
      <dgm:t>
        <a:bodyPr/>
        <a:lstStyle/>
        <a:p>
          <a:r>
            <a:rPr lang="en-US"/>
            <a:t>Legislation</a:t>
          </a:r>
        </a:p>
      </dgm:t>
    </dgm:pt>
    <dgm:pt modelId="{A2C3431E-D1FD-46B4-BC84-B92D16014D5E}" type="parTrans" cxnId="{5CF7FA38-F327-4599-BDB3-5C31F6E85CC0}">
      <dgm:prSet/>
      <dgm:spPr/>
      <dgm:t>
        <a:bodyPr/>
        <a:lstStyle/>
        <a:p>
          <a:endParaRPr lang="en-US"/>
        </a:p>
      </dgm:t>
    </dgm:pt>
    <dgm:pt modelId="{BCC2E0A7-647E-4B1B-B363-D3C45AF719C3}" type="sibTrans" cxnId="{5CF7FA38-F327-4599-BDB3-5C31F6E85CC0}">
      <dgm:prSet/>
      <dgm:spPr/>
      <dgm:t>
        <a:bodyPr/>
        <a:lstStyle/>
        <a:p>
          <a:endParaRPr lang="en-US"/>
        </a:p>
      </dgm:t>
    </dgm:pt>
    <dgm:pt modelId="{D7582C1E-C51F-4F0B-BC27-9CEB7F5818B0}">
      <dgm:prSet/>
      <dgm:spPr/>
      <dgm:t>
        <a:bodyPr/>
        <a:lstStyle/>
        <a:p>
          <a:pPr>
            <a:defRPr b="1"/>
          </a:pPr>
          <a:r>
            <a:rPr lang="en-US" dirty="0"/>
            <a:t>2027</a:t>
          </a:r>
        </a:p>
      </dgm:t>
    </dgm:pt>
    <dgm:pt modelId="{78B86AA9-3589-4416-B808-31721FCCF812}" type="parTrans" cxnId="{8F9217B4-B576-4BBE-996C-A51DD95D4730}">
      <dgm:prSet/>
      <dgm:spPr/>
      <dgm:t>
        <a:bodyPr/>
        <a:lstStyle/>
        <a:p>
          <a:endParaRPr lang="en-US"/>
        </a:p>
      </dgm:t>
    </dgm:pt>
    <dgm:pt modelId="{BB823FBE-4A0A-41F5-8CA3-CE915558A09A}" type="sibTrans" cxnId="{8F9217B4-B576-4BBE-996C-A51DD95D4730}">
      <dgm:prSet/>
      <dgm:spPr/>
      <dgm:t>
        <a:bodyPr/>
        <a:lstStyle/>
        <a:p>
          <a:endParaRPr lang="en-US"/>
        </a:p>
      </dgm:t>
    </dgm:pt>
    <dgm:pt modelId="{0ED07C71-36FD-4E1B-8069-9D271558F83A}">
      <dgm:prSet/>
      <dgm:spPr/>
      <dgm:t>
        <a:bodyPr/>
        <a:lstStyle/>
        <a:p>
          <a:r>
            <a:rPr lang="en-US"/>
            <a:t>Pilot</a:t>
          </a:r>
        </a:p>
      </dgm:t>
    </dgm:pt>
    <dgm:pt modelId="{B590579F-C58C-46B2-99EE-5332CF287D50}" type="parTrans" cxnId="{CA7EEC12-84FB-4740-95BC-AF870DA07EED}">
      <dgm:prSet/>
      <dgm:spPr/>
      <dgm:t>
        <a:bodyPr/>
        <a:lstStyle/>
        <a:p>
          <a:endParaRPr lang="en-US"/>
        </a:p>
      </dgm:t>
    </dgm:pt>
    <dgm:pt modelId="{4DC8D352-AF3D-497D-AE54-238D34DAA1F4}" type="sibTrans" cxnId="{CA7EEC12-84FB-4740-95BC-AF870DA07EED}">
      <dgm:prSet/>
      <dgm:spPr/>
      <dgm:t>
        <a:bodyPr/>
        <a:lstStyle/>
        <a:p>
          <a:endParaRPr lang="en-US"/>
        </a:p>
      </dgm:t>
    </dgm:pt>
    <dgm:pt modelId="{BDBBCF68-32CC-44EE-A0D5-98E202C1CABD}">
      <dgm:prSet/>
      <dgm:spPr/>
      <dgm:t>
        <a:bodyPr/>
        <a:lstStyle/>
        <a:p>
          <a:pPr>
            <a:defRPr b="1"/>
          </a:pPr>
          <a:r>
            <a:rPr lang="en-US" dirty="0"/>
            <a:t>2028</a:t>
          </a:r>
        </a:p>
      </dgm:t>
    </dgm:pt>
    <dgm:pt modelId="{9E4FC3BC-B20D-439A-8C17-F221BF29A627}" type="parTrans" cxnId="{7E2E7E13-E375-417F-88D9-1D96B77BA7FE}">
      <dgm:prSet/>
      <dgm:spPr/>
      <dgm:t>
        <a:bodyPr/>
        <a:lstStyle/>
        <a:p>
          <a:endParaRPr lang="en-US"/>
        </a:p>
      </dgm:t>
    </dgm:pt>
    <dgm:pt modelId="{0A251C0D-292F-4974-A1FC-AF9DC9A47C5A}" type="sibTrans" cxnId="{7E2E7E13-E375-417F-88D9-1D96B77BA7FE}">
      <dgm:prSet/>
      <dgm:spPr/>
      <dgm:t>
        <a:bodyPr/>
        <a:lstStyle/>
        <a:p>
          <a:endParaRPr lang="en-US"/>
        </a:p>
      </dgm:t>
    </dgm:pt>
    <dgm:pt modelId="{0F14C67C-110F-4303-96A5-7F9CF598AB5B}">
      <dgm:prSet/>
      <dgm:spPr/>
      <dgm:t>
        <a:bodyPr/>
        <a:lstStyle/>
        <a:p>
          <a:r>
            <a:rPr lang="en-US"/>
            <a:t>Statewide</a:t>
          </a:r>
        </a:p>
      </dgm:t>
    </dgm:pt>
    <dgm:pt modelId="{E0958368-478D-43C5-9938-A008635B9C74}" type="parTrans" cxnId="{1ABC1943-1293-4C1A-9191-DC1D9ECFBE98}">
      <dgm:prSet/>
      <dgm:spPr/>
      <dgm:t>
        <a:bodyPr/>
        <a:lstStyle/>
        <a:p>
          <a:endParaRPr lang="en-US"/>
        </a:p>
      </dgm:t>
    </dgm:pt>
    <dgm:pt modelId="{FCD25B7C-B97D-440D-9C3E-B0A0E37AA2B5}" type="sibTrans" cxnId="{1ABC1943-1293-4C1A-9191-DC1D9ECFBE98}">
      <dgm:prSet/>
      <dgm:spPr/>
      <dgm:t>
        <a:bodyPr/>
        <a:lstStyle/>
        <a:p>
          <a:endParaRPr lang="en-US"/>
        </a:p>
      </dgm:t>
    </dgm:pt>
    <dgm:pt modelId="{F9826744-7971-40B9-88D1-CE0D5D9F0C15}">
      <dgm:prSet/>
      <dgm:spPr/>
      <dgm:t>
        <a:bodyPr/>
        <a:lstStyle/>
        <a:p>
          <a:pPr>
            <a:defRPr b="1"/>
          </a:pPr>
          <a:r>
            <a:rPr lang="en-US" dirty="0"/>
            <a:t>2029</a:t>
          </a:r>
        </a:p>
      </dgm:t>
    </dgm:pt>
    <dgm:pt modelId="{7B245658-92B6-49BD-B29A-B620DFD18BEC}" type="parTrans" cxnId="{3EB16038-9F61-4834-8BD7-10D5C5EA7482}">
      <dgm:prSet/>
      <dgm:spPr/>
      <dgm:t>
        <a:bodyPr/>
        <a:lstStyle/>
        <a:p>
          <a:endParaRPr lang="en-US"/>
        </a:p>
      </dgm:t>
    </dgm:pt>
    <dgm:pt modelId="{AE076FF9-6A92-4E31-9FF1-C1C9422C50AE}" type="sibTrans" cxnId="{3EB16038-9F61-4834-8BD7-10D5C5EA7482}">
      <dgm:prSet/>
      <dgm:spPr/>
      <dgm:t>
        <a:bodyPr/>
        <a:lstStyle/>
        <a:p>
          <a:endParaRPr lang="en-US"/>
        </a:p>
      </dgm:t>
    </dgm:pt>
    <dgm:pt modelId="{ECAC909C-CC61-49DD-8A80-FDDF25F48971}">
      <dgm:prSet/>
      <dgm:spPr/>
      <dgm:t>
        <a:bodyPr/>
        <a:lstStyle/>
        <a:p>
          <a:r>
            <a:rPr lang="en-US"/>
            <a:t>Audit + Sunset.</a:t>
          </a:r>
        </a:p>
      </dgm:t>
    </dgm:pt>
    <dgm:pt modelId="{0EB35C8E-0556-4CC8-9288-5A35DB7DB804}" type="parTrans" cxnId="{38C02E87-A5A7-4BA6-8435-0C048DC6F64A}">
      <dgm:prSet/>
      <dgm:spPr/>
      <dgm:t>
        <a:bodyPr/>
        <a:lstStyle/>
        <a:p>
          <a:endParaRPr lang="en-US"/>
        </a:p>
      </dgm:t>
    </dgm:pt>
    <dgm:pt modelId="{9DEC13A1-C15C-4491-992B-E8D04472DD85}" type="sibTrans" cxnId="{38C02E87-A5A7-4BA6-8435-0C048DC6F64A}">
      <dgm:prSet/>
      <dgm:spPr/>
      <dgm:t>
        <a:bodyPr/>
        <a:lstStyle/>
        <a:p>
          <a:endParaRPr lang="en-US"/>
        </a:p>
      </dgm:t>
    </dgm:pt>
    <dgm:pt modelId="{11B9149A-3EEF-45E4-A031-7484DC3B1C0C}" type="pres">
      <dgm:prSet presAssocID="{2C7B2C7B-CCE0-486F-8F30-DE106436D521}" presName="root" presStyleCnt="0">
        <dgm:presLayoutVars>
          <dgm:chMax/>
          <dgm:chPref/>
          <dgm:animLvl val="lvl"/>
        </dgm:presLayoutVars>
      </dgm:prSet>
      <dgm:spPr/>
    </dgm:pt>
    <dgm:pt modelId="{4B6A94DC-5AD2-48CF-8493-F965B96063BB}" type="pres">
      <dgm:prSet presAssocID="{2C7B2C7B-CCE0-486F-8F30-DE106436D521}" presName="divider" presStyleLbl="node1" presStyleIdx="0" presStyleCnt="1"/>
      <dgm:spPr/>
    </dgm:pt>
    <dgm:pt modelId="{130E30AE-8ED9-4DFE-B8A2-31D4B9A6CB01}" type="pres">
      <dgm:prSet presAssocID="{2C7B2C7B-CCE0-486F-8F30-DE106436D521}" presName="nodes" presStyleCnt="0">
        <dgm:presLayoutVars>
          <dgm:chMax/>
          <dgm:chPref/>
          <dgm:animLvl val="lvl"/>
        </dgm:presLayoutVars>
      </dgm:prSet>
      <dgm:spPr/>
    </dgm:pt>
    <dgm:pt modelId="{8AAF37B6-FEFF-4476-A4AB-EAFB39D84ADC}" type="pres">
      <dgm:prSet presAssocID="{BACA6F95-AF5F-411D-AB93-522CE99E29BA}" presName="composite" presStyleCnt="0"/>
      <dgm:spPr/>
    </dgm:pt>
    <dgm:pt modelId="{9372985D-46F5-47E9-AA18-5C0466AC4142}" type="pres">
      <dgm:prSet presAssocID="{BACA6F95-AF5F-411D-AB93-522CE99E29BA}" presName="L1TextContainer" presStyleLbl="revTx" presStyleIdx="0" presStyleCnt="4">
        <dgm:presLayoutVars>
          <dgm:chMax val="1"/>
          <dgm:chPref val="1"/>
          <dgm:bulletEnabled val="1"/>
        </dgm:presLayoutVars>
      </dgm:prSet>
      <dgm:spPr/>
    </dgm:pt>
    <dgm:pt modelId="{BB85F48A-0E9E-4317-A2F1-E0559DBDE6C4}" type="pres">
      <dgm:prSet presAssocID="{BACA6F95-AF5F-411D-AB93-522CE99E29BA}" presName="L2TextContainerWrapper" presStyleCnt="0">
        <dgm:presLayoutVars>
          <dgm:chMax val="0"/>
          <dgm:chPref val="0"/>
          <dgm:bulletEnabled val="1"/>
        </dgm:presLayoutVars>
      </dgm:prSet>
      <dgm:spPr/>
    </dgm:pt>
    <dgm:pt modelId="{6438DF25-802F-4D16-A126-12097E273C20}" type="pres">
      <dgm:prSet presAssocID="{BACA6F95-AF5F-411D-AB93-522CE99E29BA}" presName="L2TextContainer" presStyleLbl="bgAccFollowNode1" presStyleIdx="0" presStyleCnt="4"/>
      <dgm:spPr/>
    </dgm:pt>
    <dgm:pt modelId="{C08905F7-CA93-4FF7-9446-D9A094C37624}" type="pres">
      <dgm:prSet presAssocID="{BACA6F95-AF5F-411D-AB93-522CE99E29BA}" presName="FlexibleEmptyPlaceHolder" presStyleCnt="0"/>
      <dgm:spPr/>
    </dgm:pt>
    <dgm:pt modelId="{81982258-18BB-4B95-9A30-C87860D86401}" type="pres">
      <dgm:prSet presAssocID="{BACA6F95-AF5F-411D-AB93-522CE99E29BA}" presName="ConnectLine" presStyleLbl="alignNode1" presStyleIdx="0" presStyleCnt="4"/>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accent2">
              <a:hueOff val="0"/>
              <a:satOff val="0"/>
              <a:lumOff val="0"/>
              <a:alphaOff val="0"/>
            </a:schemeClr>
          </a:solidFill>
          <a:prstDash val="dash"/>
        </a:ln>
        <a:effectLst>
          <a:outerShdw blurRad="38100" dist="25400" dir="5400000" rotWithShape="0">
            <a:srgbClr val="000000">
              <a:alpha val="45000"/>
            </a:srgbClr>
          </a:outerShdw>
        </a:effectLst>
      </dgm:spPr>
    </dgm:pt>
    <dgm:pt modelId="{F3A0D1BB-472D-418E-A832-9CCBBF0C6C6A}" type="pres">
      <dgm:prSet presAssocID="{BACA6F95-AF5F-411D-AB93-522CE99E29BA}" presName="ConnectorPoint" presStyleLbl="fgAcc1" presStyleIdx="0" presStyleCnt="4"/>
      <dgm:spPr>
        <a:solidFill>
          <a:schemeClr val="lt1">
            <a:alpha val="90000"/>
            <a:hueOff val="0"/>
            <a:satOff val="0"/>
            <a:lumOff val="0"/>
            <a:alphaOff val="0"/>
          </a:schemeClr>
        </a:solidFill>
        <a:ln w="9525" cap="rnd" cmpd="sng" algn="ctr">
          <a:noFill/>
          <a:prstDash val="solid"/>
        </a:ln>
        <a:effectLst/>
      </dgm:spPr>
    </dgm:pt>
    <dgm:pt modelId="{D84079DA-E528-491A-8D5E-595B905AF5DD}" type="pres">
      <dgm:prSet presAssocID="{BACA6F95-AF5F-411D-AB93-522CE99E29BA}" presName="EmptyPlaceHolder" presStyleCnt="0"/>
      <dgm:spPr/>
    </dgm:pt>
    <dgm:pt modelId="{BA842D60-F74B-411B-A56F-6615AB15D9D5}" type="pres">
      <dgm:prSet presAssocID="{A2A06581-1B06-4CD8-8C82-6F39E99291F5}" presName="spaceBetweenRectangles" presStyleCnt="0"/>
      <dgm:spPr/>
    </dgm:pt>
    <dgm:pt modelId="{6449698A-8135-4E0A-B00B-1A5CA23EC217}" type="pres">
      <dgm:prSet presAssocID="{D7582C1E-C51F-4F0B-BC27-9CEB7F5818B0}" presName="composite" presStyleCnt="0"/>
      <dgm:spPr/>
    </dgm:pt>
    <dgm:pt modelId="{089F867C-6B79-4FDA-A2B5-00386FC9AB8A}" type="pres">
      <dgm:prSet presAssocID="{D7582C1E-C51F-4F0B-BC27-9CEB7F5818B0}" presName="L1TextContainer" presStyleLbl="revTx" presStyleIdx="1" presStyleCnt="4">
        <dgm:presLayoutVars>
          <dgm:chMax val="1"/>
          <dgm:chPref val="1"/>
          <dgm:bulletEnabled val="1"/>
        </dgm:presLayoutVars>
      </dgm:prSet>
      <dgm:spPr/>
    </dgm:pt>
    <dgm:pt modelId="{A59E9735-36E2-47CD-9A0A-3A5725221B68}" type="pres">
      <dgm:prSet presAssocID="{D7582C1E-C51F-4F0B-BC27-9CEB7F5818B0}" presName="L2TextContainerWrapper" presStyleCnt="0">
        <dgm:presLayoutVars>
          <dgm:chMax val="0"/>
          <dgm:chPref val="0"/>
          <dgm:bulletEnabled val="1"/>
        </dgm:presLayoutVars>
      </dgm:prSet>
      <dgm:spPr/>
    </dgm:pt>
    <dgm:pt modelId="{97501BA2-9552-45E1-B21F-2C9BD55EADE9}" type="pres">
      <dgm:prSet presAssocID="{D7582C1E-C51F-4F0B-BC27-9CEB7F5818B0}" presName="L2TextContainer" presStyleLbl="bgAccFollowNode1" presStyleIdx="1" presStyleCnt="4"/>
      <dgm:spPr/>
    </dgm:pt>
    <dgm:pt modelId="{83614DEF-6302-4E83-AFC0-E62DBCCFE3D8}" type="pres">
      <dgm:prSet presAssocID="{D7582C1E-C51F-4F0B-BC27-9CEB7F5818B0}" presName="FlexibleEmptyPlaceHolder" presStyleCnt="0"/>
      <dgm:spPr/>
    </dgm:pt>
    <dgm:pt modelId="{DF35D3DC-0F9A-4F55-833B-F0CEA2F0A785}" type="pres">
      <dgm:prSet presAssocID="{D7582C1E-C51F-4F0B-BC27-9CEB7F5818B0}" presName="ConnectLine" presStyleLbl="alignNode1" presStyleIdx="1" presStyleCnt="4"/>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accent2">
              <a:hueOff val="451605"/>
              <a:satOff val="-2211"/>
              <a:lumOff val="1242"/>
              <a:alphaOff val="0"/>
            </a:schemeClr>
          </a:solidFill>
          <a:prstDash val="dash"/>
        </a:ln>
        <a:effectLst>
          <a:outerShdw blurRad="38100" dist="25400" dir="5400000" rotWithShape="0">
            <a:srgbClr val="000000">
              <a:alpha val="45000"/>
            </a:srgbClr>
          </a:outerShdw>
        </a:effectLst>
      </dgm:spPr>
    </dgm:pt>
    <dgm:pt modelId="{E9CC98E3-349D-45C9-92A6-CE7ADBBF2AC3}" type="pres">
      <dgm:prSet presAssocID="{D7582C1E-C51F-4F0B-BC27-9CEB7F5818B0}" presName="ConnectorPoint" presStyleLbl="fgAcc1" presStyleIdx="1" presStyleCnt="4"/>
      <dgm:spPr>
        <a:solidFill>
          <a:schemeClr val="lt1">
            <a:alpha val="90000"/>
            <a:hueOff val="0"/>
            <a:satOff val="0"/>
            <a:lumOff val="0"/>
            <a:alphaOff val="0"/>
          </a:schemeClr>
        </a:solidFill>
        <a:ln w="9525" cap="rnd" cmpd="sng" algn="ctr">
          <a:noFill/>
          <a:prstDash val="solid"/>
        </a:ln>
        <a:effectLst/>
      </dgm:spPr>
    </dgm:pt>
    <dgm:pt modelId="{B45B7B68-1672-4749-B383-57D1C5745EDE}" type="pres">
      <dgm:prSet presAssocID="{D7582C1E-C51F-4F0B-BC27-9CEB7F5818B0}" presName="EmptyPlaceHolder" presStyleCnt="0"/>
      <dgm:spPr/>
    </dgm:pt>
    <dgm:pt modelId="{0CE3C2D8-12F2-4A2E-868E-68E808F1ABB1}" type="pres">
      <dgm:prSet presAssocID="{BB823FBE-4A0A-41F5-8CA3-CE915558A09A}" presName="spaceBetweenRectangles" presStyleCnt="0"/>
      <dgm:spPr/>
    </dgm:pt>
    <dgm:pt modelId="{8A0325EA-652B-43F9-8179-402AE83D8696}" type="pres">
      <dgm:prSet presAssocID="{BDBBCF68-32CC-44EE-A0D5-98E202C1CABD}" presName="composite" presStyleCnt="0"/>
      <dgm:spPr/>
    </dgm:pt>
    <dgm:pt modelId="{81C4D96E-A6B9-4C9A-8119-6583431099DB}" type="pres">
      <dgm:prSet presAssocID="{BDBBCF68-32CC-44EE-A0D5-98E202C1CABD}" presName="L1TextContainer" presStyleLbl="revTx" presStyleIdx="2" presStyleCnt="4">
        <dgm:presLayoutVars>
          <dgm:chMax val="1"/>
          <dgm:chPref val="1"/>
          <dgm:bulletEnabled val="1"/>
        </dgm:presLayoutVars>
      </dgm:prSet>
      <dgm:spPr/>
    </dgm:pt>
    <dgm:pt modelId="{86503CC1-5177-48D7-9792-01A3ACBE2030}" type="pres">
      <dgm:prSet presAssocID="{BDBBCF68-32CC-44EE-A0D5-98E202C1CABD}" presName="L2TextContainerWrapper" presStyleCnt="0">
        <dgm:presLayoutVars>
          <dgm:chMax val="0"/>
          <dgm:chPref val="0"/>
          <dgm:bulletEnabled val="1"/>
        </dgm:presLayoutVars>
      </dgm:prSet>
      <dgm:spPr/>
    </dgm:pt>
    <dgm:pt modelId="{0D0F6DA0-A208-4ED9-A2B4-AC37D9BE0F3C}" type="pres">
      <dgm:prSet presAssocID="{BDBBCF68-32CC-44EE-A0D5-98E202C1CABD}" presName="L2TextContainer" presStyleLbl="bgAccFollowNode1" presStyleIdx="2" presStyleCnt="4"/>
      <dgm:spPr/>
    </dgm:pt>
    <dgm:pt modelId="{61D124E7-0B84-4E5A-A7C1-4E88F882EF09}" type="pres">
      <dgm:prSet presAssocID="{BDBBCF68-32CC-44EE-A0D5-98E202C1CABD}" presName="FlexibleEmptyPlaceHolder" presStyleCnt="0"/>
      <dgm:spPr/>
    </dgm:pt>
    <dgm:pt modelId="{50C0C698-A9D0-4C4A-9EFF-A44B1D21431E}" type="pres">
      <dgm:prSet presAssocID="{BDBBCF68-32CC-44EE-A0D5-98E202C1CABD}" presName="ConnectLine" presStyleLbl="alignNode1" presStyleIdx="2" presStyleCnt="4"/>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accent2">
              <a:hueOff val="903209"/>
              <a:satOff val="-4421"/>
              <a:lumOff val="2483"/>
              <a:alphaOff val="0"/>
            </a:schemeClr>
          </a:solidFill>
          <a:prstDash val="dash"/>
        </a:ln>
        <a:effectLst>
          <a:outerShdw blurRad="38100" dist="25400" dir="5400000" rotWithShape="0">
            <a:srgbClr val="000000">
              <a:alpha val="45000"/>
            </a:srgbClr>
          </a:outerShdw>
        </a:effectLst>
      </dgm:spPr>
    </dgm:pt>
    <dgm:pt modelId="{B612F836-3F5F-4E0F-A31B-B2F513F86EE6}" type="pres">
      <dgm:prSet presAssocID="{BDBBCF68-32CC-44EE-A0D5-98E202C1CABD}" presName="ConnectorPoint" presStyleLbl="fgAcc1" presStyleIdx="2" presStyleCnt="4"/>
      <dgm:spPr>
        <a:solidFill>
          <a:schemeClr val="lt1">
            <a:alpha val="90000"/>
            <a:hueOff val="0"/>
            <a:satOff val="0"/>
            <a:lumOff val="0"/>
            <a:alphaOff val="0"/>
          </a:schemeClr>
        </a:solidFill>
        <a:ln w="9525" cap="rnd" cmpd="sng" algn="ctr">
          <a:noFill/>
          <a:prstDash val="solid"/>
        </a:ln>
        <a:effectLst/>
      </dgm:spPr>
    </dgm:pt>
    <dgm:pt modelId="{7CBF0C52-9387-4187-B99C-BBB16BCC4F96}" type="pres">
      <dgm:prSet presAssocID="{BDBBCF68-32CC-44EE-A0D5-98E202C1CABD}" presName="EmptyPlaceHolder" presStyleCnt="0"/>
      <dgm:spPr/>
    </dgm:pt>
    <dgm:pt modelId="{9769890B-8F02-4D9B-8EFF-A57BDCB3FEEC}" type="pres">
      <dgm:prSet presAssocID="{0A251C0D-292F-4974-A1FC-AF9DC9A47C5A}" presName="spaceBetweenRectangles" presStyleCnt="0"/>
      <dgm:spPr/>
    </dgm:pt>
    <dgm:pt modelId="{7A1BCEB1-3E7F-456E-A332-E41C57B2A68C}" type="pres">
      <dgm:prSet presAssocID="{F9826744-7971-40B9-88D1-CE0D5D9F0C15}" presName="composite" presStyleCnt="0"/>
      <dgm:spPr/>
    </dgm:pt>
    <dgm:pt modelId="{945BA6DC-A4DA-4DD1-A770-23A94BFFBC90}" type="pres">
      <dgm:prSet presAssocID="{F9826744-7971-40B9-88D1-CE0D5D9F0C15}" presName="L1TextContainer" presStyleLbl="revTx" presStyleIdx="3" presStyleCnt="4">
        <dgm:presLayoutVars>
          <dgm:chMax val="1"/>
          <dgm:chPref val="1"/>
          <dgm:bulletEnabled val="1"/>
        </dgm:presLayoutVars>
      </dgm:prSet>
      <dgm:spPr/>
    </dgm:pt>
    <dgm:pt modelId="{AC195528-7273-4EFB-A2D1-B52915F5A87D}" type="pres">
      <dgm:prSet presAssocID="{F9826744-7971-40B9-88D1-CE0D5D9F0C15}" presName="L2TextContainerWrapper" presStyleCnt="0">
        <dgm:presLayoutVars>
          <dgm:chMax val="0"/>
          <dgm:chPref val="0"/>
          <dgm:bulletEnabled val="1"/>
        </dgm:presLayoutVars>
      </dgm:prSet>
      <dgm:spPr/>
    </dgm:pt>
    <dgm:pt modelId="{12FB1016-4FF7-4AB9-BE72-4B231A96F517}" type="pres">
      <dgm:prSet presAssocID="{F9826744-7971-40B9-88D1-CE0D5D9F0C15}" presName="L2TextContainer" presStyleLbl="bgAccFollowNode1" presStyleIdx="3" presStyleCnt="4"/>
      <dgm:spPr/>
    </dgm:pt>
    <dgm:pt modelId="{B0D614B7-D9CE-4D1C-B3E8-B3B04186E12C}" type="pres">
      <dgm:prSet presAssocID="{F9826744-7971-40B9-88D1-CE0D5D9F0C15}" presName="FlexibleEmptyPlaceHolder" presStyleCnt="0"/>
      <dgm:spPr/>
    </dgm:pt>
    <dgm:pt modelId="{010880C2-447C-4FFB-8780-9E6F7CE7BC6C}" type="pres">
      <dgm:prSet presAssocID="{F9826744-7971-40B9-88D1-CE0D5D9F0C15}" presName="ConnectLine" presStyleLbl="alignNode1" presStyleIdx="3" presStyleCnt="4"/>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accent2">
              <a:hueOff val="1354814"/>
              <a:satOff val="-6632"/>
              <a:lumOff val="3725"/>
              <a:alphaOff val="0"/>
            </a:schemeClr>
          </a:solidFill>
          <a:prstDash val="dash"/>
        </a:ln>
        <a:effectLst>
          <a:outerShdw blurRad="38100" dist="25400" dir="5400000" rotWithShape="0">
            <a:srgbClr val="000000">
              <a:alpha val="45000"/>
            </a:srgbClr>
          </a:outerShdw>
        </a:effectLst>
      </dgm:spPr>
    </dgm:pt>
    <dgm:pt modelId="{CD4BA704-AF3D-4496-B0B6-BE6769B733F0}" type="pres">
      <dgm:prSet presAssocID="{F9826744-7971-40B9-88D1-CE0D5D9F0C15}" presName="ConnectorPoint" presStyleLbl="fgAcc1" presStyleIdx="3" presStyleCnt="4"/>
      <dgm:spPr>
        <a:solidFill>
          <a:schemeClr val="lt1">
            <a:alpha val="90000"/>
            <a:hueOff val="0"/>
            <a:satOff val="0"/>
            <a:lumOff val="0"/>
            <a:alphaOff val="0"/>
          </a:schemeClr>
        </a:solidFill>
        <a:ln w="9525" cap="rnd" cmpd="sng" algn="ctr">
          <a:noFill/>
          <a:prstDash val="solid"/>
        </a:ln>
        <a:effectLst/>
      </dgm:spPr>
    </dgm:pt>
    <dgm:pt modelId="{EB27C810-BA6E-4B33-AD4D-262C611B8439}" type="pres">
      <dgm:prSet presAssocID="{F9826744-7971-40B9-88D1-CE0D5D9F0C15}" presName="EmptyPlaceHolder" presStyleCnt="0"/>
      <dgm:spPr/>
    </dgm:pt>
  </dgm:ptLst>
  <dgm:cxnLst>
    <dgm:cxn modelId="{CA7EEC12-84FB-4740-95BC-AF870DA07EED}" srcId="{D7582C1E-C51F-4F0B-BC27-9CEB7F5818B0}" destId="{0ED07C71-36FD-4E1B-8069-9D271558F83A}" srcOrd="0" destOrd="0" parTransId="{B590579F-C58C-46B2-99EE-5332CF287D50}" sibTransId="{4DC8D352-AF3D-497D-AE54-238D34DAA1F4}"/>
    <dgm:cxn modelId="{7E2E7E13-E375-417F-88D9-1D96B77BA7FE}" srcId="{2C7B2C7B-CCE0-486F-8F30-DE106436D521}" destId="{BDBBCF68-32CC-44EE-A0D5-98E202C1CABD}" srcOrd="2" destOrd="0" parTransId="{9E4FC3BC-B20D-439A-8C17-F221BF29A627}" sibTransId="{0A251C0D-292F-4974-A1FC-AF9DC9A47C5A}"/>
    <dgm:cxn modelId="{3EB16038-9F61-4834-8BD7-10D5C5EA7482}" srcId="{2C7B2C7B-CCE0-486F-8F30-DE106436D521}" destId="{F9826744-7971-40B9-88D1-CE0D5D9F0C15}" srcOrd="3" destOrd="0" parTransId="{7B245658-92B6-49BD-B29A-B620DFD18BEC}" sibTransId="{AE076FF9-6A92-4E31-9FF1-C1C9422C50AE}"/>
    <dgm:cxn modelId="{5CF7FA38-F327-4599-BDB3-5C31F6E85CC0}" srcId="{BACA6F95-AF5F-411D-AB93-522CE99E29BA}" destId="{B8A6EA68-2E8C-4F19-921A-E8BCBDB64E9C}" srcOrd="0" destOrd="0" parTransId="{A2C3431E-D1FD-46B4-BC84-B92D16014D5E}" sibTransId="{BCC2E0A7-647E-4B1B-B363-D3C45AF719C3}"/>
    <dgm:cxn modelId="{DACAE83C-6503-4FD8-96DA-C1CF5AA65A1F}" type="presOf" srcId="{B8A6EA68-2E8C-4F19-921A-E8BCBDB64E9C}" destId="{6438DF25-802F-4D16-A126-12097E273C20}" srcOrd="0" destOrd="0" presId="urn:microsoft.com/office/officeart/2017/3/layout/HorizontalPathTimeline"/>
    <dgm:cxn modelId="{1ABC1943-1293-4C1A-9191-DC1D9ECFBE98}" srcId="{BDBBCF68-32CC-44EE-A0D5-98E202C1CABD}" destId="{0F14C67C-110F-4303-96A5-7F9CF598AB5B}" srcOrd="0" destOrd="0" parTransId="{E0958368-478D-43C5-9938-A008635B9C74}" sibTransId="{FCD25B7C-B97D-440D-9C3E-B0A0E37AA2B5}"/>
    <dgm:cxn modelId="{BBB5AE54-BA7F-4E1B-AA95-860FE7E94E08}" type="presOf" srcId="{0ED07C71-36FD-4E1B-8069-9D271558F83A}" destId="{97501BA2-9552-45E1-B21F-2C9BD55EADE9}" srcOrd="0" destOrd="0" presId="urn:microsoft.com/office/officeart/2017/3/layout/HorizontalPathTimeline"/>
    <dgm:cxn modelId="{6097277B-7EC8-4F21-8EFF-B5154D2416CD}" type="presOf" srcId="{0F14C67C-110F-4303-96A5-7F9CF598AB5B}" destId="{0D0F6DA0-A208-4ED9-A2B4-AC37D9BE0F3C}" srcOrd="0" destOrd="0" presId="urn:microsoft.com/office/officeart/2017/3/layout/HorizontalPathTimeline"/>
    <dgm:cxn modelId="{38C02E87-A5A7-4BA6-8435-0C048DC6F64A}" srcId="{F9826744-7971-40B9-88D1-CE0D5D9F0C15}" destId="{ECAC909C-CC61-49DD-8A80-FDDF25F48971}" srcOrd="0" destOrd="0" parTransId="{0EB35C8E-0556-4CC8-9288-5A35DB7DB804}" sibTransId="{9DEC13A1-C15C-4491-992B-E8D04472DD85}"/>
    <dgm:cxn modelId="{E7FF188E-BD88-492E-ACC4-F102F69AEA26}" type="presOf" srcId="{2C7B2C7B-CCE0-486F-8F30-DE106436D521}" destId="{11B9149A-3EEF-45E4-A031-7484DC3B1C0C}" srcOrd="0" destOrd="0" presId="urn:microsoft.com/office/officeart/2017/3/layout/HorizontalPathTimeline"/>
    <dgm:cxn modelId="{44C265A0-18FC-4F0C-B611-19ED63BB488C}" type="presOf" srcId="{F9826744-7971-40B9-88D1-CE0D5D9F0C15}" destId="{945BA6DC-A4DA-4DD1-A770-23A94BFFBC90}" srcOrd="0" destOrd="0" presId="urn:microsoft.com/office/officeart/2017/3/layout/HorizontalPathTimeline"/>
    <dgm:cxn modelId="{134F7AA4-1984-4667-BF57-55FD3D721F8C}" srcId="{2C7B2C7B-CCE0-486F-8F30-DE106436D521}" destId="{BACA6F95-AF5F-411D-AB93-522CE99E29BA}" srcOrd="0" destOrd="0" parTransId="{6B1B7067-0E66-46AA-BCB4-8B5D13750144}" sibTransId="{A2A06581-1B06-4CD8-8C82-6F39E99291F5}"/>
    <dgm:cxn modelId="{8F9217B4-B576-4BBE-996C-A51DD95D4730}" srcId="{2C7B2C7B-CCE0-486F-8F30-DE106436D521}" destId="{D7582C1E-C51F-4F0B-BC27-9CEB7F5818B0}" srcOrd="1" destOrd="0" parTransId="{78B86AA9-3589-4416-B808-31721FCCF812}" sibTransId="{BB823FBE-4A0A-41F5-8CA3-CE915558A09A}"/>
    <dgm:cxn modelId="{A1F3FBCD-726E-4CE2-9187-75D25A0D2267}" type="presOf" srcId="{D7582C1E-C51F-4F0B-BC27-9CEB7F5818B0}" destId="{089F867C-6B79-4FDA-A2B5-00386FC9AB8A}" srcOrd="0" destOrd="0" presId="urn:microsoft.com/office/officeart/2017/3/layout/HorizontalPathTimeline"/>
    <dgm:cxn modelId="{F64757D3-1C65-4855-8B4A-7ED7A15C4778}" type="presOf" srcId="{ECAC909C-CC61-49DD-8A80-FDDF25F48971}" destId="{12FB1016-4FF7-4AB9-BE72-4B231A96F517}" srcOrd="0" destOrd="0" presId="urn:microsoft.com/office/officeart/2017/3/layout/HorizontalPathTimeline"/>
    <dgm:cxn modelId="{2E9388DD-2C49-49CA-BA07-FD1D6278BE8A}" type="presOf" srcId="{BACA6F95-AF5F-411D-AB93-522CE99E29BA}" destId="{9372985D-46F5-47E9-AA18-5C0466AC4142}" srcOrd="0" destOrd="0" presId="urn:microsoft.com/office/officeart/2017/3/layout/HorizontalPathTimeline"/>
    <dgm:cxn modelId="{35A6FDFF-6295-44A8-A720-E6B658A9902E}" type="presOf" srcId="{BDBBCF68-32CC-44EE-A0D5-98E202C1CABD}" destId="{81C4D96E-A6B9-4C9A-8119-6583431099DB}" srcOrd="0" destOrd="0" presId="urn:microsoft.com/office/officeart/2017/3/layout/HorizontalPathTimeline"/>
    <dgm:cxn modelId="{E102DF98-55D3-4A25-A0F2-E3DEA03ABE25}" type="presParOf" srcId="{11B9149A-3EEF-45E4-A031-7484DC3B1C0C}" destId="{4B6A94DC-5AD2-48CF-8493-F965B96063BB}" srcOrd="0" destOrd="0" presId="urn:microsoft.com/office/officeart/2017/3/layout/HorizontalPathTimeline"/>
    <dgm:cxn modelId="{59A0E45D-1658-49E4-B7DE-A7E6EA95495A}" type="presParOf" srcId="{11B9149A-3EEF-45E4-A031-7484DC3B1C0C}" destId="{130E30AE-8ED9-4DFE-B8A2-31D4B9A6CB01}" srcOrd="1" destOrd="0" presId="urn:microsoft.com/office/officeart/2017/3/layout/HorizontalPathTimeline"/>
    <dgm:cxn modelId="{9C3CDA16-40DC-4C1D-AA1D-393D0DA91593}" type="presParOf" srcId="{130E30AE-8ED9-4DFE-B8A2-31D4B9A6CB01}" destId="{8AAF37B6-FEFF-4476-A4AB-EAFB39D84ADC}" srcOrd="0" destOrd="0" presId="urn:microsoft.com/office/officeart/2017/3/layout/HorizontalPathTimeline"/>
    <dgm:cxn modelId="{552FE5C0-5EF6-439A-9971-A3EF9A5576DC}" type="presParOf" srcId="{8AAF37B6-FEFF-4476-A4AB-EAFB39D84ADC}" destId="{9372985D-46F5-47E9-AA18-5C0466AC4142}" srcOrd="0" destOrd="0" presId="urn:microsoft.com/office/officeart/2017/3/layout/HorizontalPathTimeline"/>
    <dgm:cxn modelId="{AD3590E6-56A7-43F7-81A9-AFAF4827F75D}" type="presParOf" srcId="{8AAF37B6-FEFF-4476-A4AB-EAFB39D84ADC}" destId="{BB85F48A-0E9E-4317-A2F1-E0559DBDE6C4}" srcOrd="1" destOrd="0" presId="urn:microsoft.com/office/officeart/2017/3/layout/HorizontalPathTimeline"/>
    <dgm:cxn modelId="{C87A339D-A202-4380-8ACC-7AA051BCB8B4}" type="presParOf" srcId="{BB85F48A-0E9E-4317-A2F1-E0559DBDE6C4}" destId="{6438DF25-802F-4D16-A126-12097E273C20}" srcOrd="0" destOrd="0" presId="urn:microsoft.com/office/officeart/2017/3/layout/HorizontalPathTimeline"/>
    <dgm:cxn modelId="{BF8437BE-83B5-4343-8614-795C82ADB875}" type="presParOf" srcId="{BB85F48A-0E9E-4317-A2F1-E0559DBDE6C4}" destId="{C08905F7-CA93-4FF7-9446-D9A094C37624}" srcOrd="1" destOrd="0" presId="urn:microsoft.com/office/officeart/2017/3/layout/HorizontalPathTimeline"/>
    <dgm:cxn modelId="{5F69948B-FFCC-4D32-940D-F639FB40A91F}" type="presParOf" srcId="{8AAF37B6-FEFF-4476-A4AB-EAFB39D84ADC}" destId="{81982258-18BB-4B95-9A30-C87860D86401}" srcOrd="2" destOrd="0" presId="urn:microsoft.com/office/officeart/2017/3/layout/HorizontalPathTimeline"/>
    <dgm:cxn modelId="{2E552CEC-CC0D-4CB0-AA20-DC048A817E46}" type="presParOf" srcId="{8AAF37B6-FEFF-4476-A4AB-EAFB39D84ADC}" destId="{F3A0D1BB-472D-418E-A832-9CCBBF0C6C6A}" srcOrd="3" destOrd="0" presId="urn:microsoft.com/office/officeart/2017/3/layout/HorizontalPathTimeline"/>
    <dgm:cxn modelId="{E7F65AE0-1860-4B41-BFBD-F7FDF56B7359}" type="presParOf" srcId="{8AAF37B6-FEFF-4476-A4AB-EAFB39D84ADC}" destId="{D84079DA-E528-491A-8D5E-595B905AF5DD}" srcOrd="4" destOrd="0" presId="urn:microsoft.com/office/officeart/2017/3/layout/HorizontalPathTimeline"/>
    <dgm:cxn modelId="{CEABBB6D-B0B7-4962-B4BC-54F34A54EACF}" type="presParOf" srcId="{130E30AE-8ED9-4DFE-B8A2-31D4B9A6CB01}" destId="{BA842D60-F74B-411B-A56F-6615AB15D9D5}" srcOrd="1" destOrd="0" presId="urn:microsoft.com/office/officeart/2017/3/layout/HorizontalPathTimeline"/>
    <dgm:cxn modelId="{ACAEF3A4-C903-4EAC-83E4-83DC07020826}" type="presParOf" srcId="{130E30AE-8ED9-4DFE-B8A2-31D4B9A6CB01}" destId="{6449698A-8135-4E0A-B00B-1A5CA23EC217}" srcOrd="2" destOrd="0" presId="urn:microsoft.com/office/officeart/2017/3/layout/HorizontalPathTimeline"/>
    <dgm:cxn modelId="{E3A6B60E-8C86-4607-A0C4-47D38EA51600}" type="presParOf" srcId="{6449698A-8135-4E0A-B00B-1A5CA23EC217}" destId="{089F867C-6B79-4FDA-A2B5-00386FC9AB8A}" srcOrd="0" destOrd="0" presId="urn:microsoft.com/office/officeart/2017/3/layout/HorizontalPathTimeline"/>
    <dgm:cxn modelId="{7C5CDC04-DF3B-4372-9CFB-889CD154B6F5}" type="presParOf" srcId="{6449698A-8135-4E0A-B00B-1A5CA23EC217}" destId="{A59E9735-36E2-47CD-9A0A-3A5725221B68}" srcOrd="1" destOrd="0" presId="urn:microsoft.com/office/officeart/2017/3/layout/HorizontalPathTimeline"/>
    <dgm:cxn modelId="{CF15A531-673F-4696-9114-0FEA66548A4A}" type="presParOf" srcId="{A59E9735-36E2-47CD-9A0A-3A5725221B68}" destId="{97501BA2-9552-45E1-B21F-2C9BD55EADE9}" srcOrd="0" destOrd="0" presId="urn:microsoft.com/office/officeart/2017/3/layout/HorizontalPathTimeline"/>
    <dgm:cxn modelId="{5725343C-1551-40BF-A4A9-FDA6A87F20AA}" type="presParOf" srcId="{A59E9735-36E2-47CD-9A0A-3A5725221B68}" destId="{83614DEF-6302-4E83-AFC0-E62DBCCFE3D8}" srcOrd="1" destOrd="0" presId="urn:microsoft.com/office/officeart/2017/3/layout/HorizontalPathTimeline"/>
    <dgm:cxn modelId="{4E50DDBE-DC82-4E7B-B12F-D45309E1C70A}" type="presParOf" srcId="{6449698A-8135-4E0A-B00B-1A5CA23EC217}" destId="{DF35D3DC-0F9A-4F55-833B-F0CEA2F0A785}" srcOrd="2" destOrd="0" presId="urn:microsoft.com/office/officeart/2017/3/layout/HorizontalPathTimeline"/>
    <dgm:cxn modelId="{769D29FD-F239-4DF7-8F69-67BE9ADE8AA2}" type="presParOf" srcId="{6449698A-8135-4E0A-B00B-1A5CA23EC217}" destId="{E9CC98E3-349D-45C9-92A6-CE7ADBBF2AC3}" srcOrd="3" destOrd="0" presId="urn:microsoft.com/office/officeart/2017/3/layout/HorizontalPathTimeline"/>
    <dgm:cxn modelId="{2D6F18C2-5BBF-43B0-BAFF-7342C3B71C04}" type="presParOf" srcId="{6449698A-8135-4E0A-B00B-1A5CA23EC217}" destId="{B45B7B68-1672-4749-B383-57D1C5745EDE}" srcOrd="4" destOrd="0" presId="urn:microsoft.com/office/officeart/2017/3/layout/HorizontalPathTimeline"/>
    <dgm:cxn modelId="{5D2153B4-AB21-4CC5-AF85-4020A74B8DB3}" type="presParOf" srcId="{130E30AE-8ED9-4DFE-B8A2-31D4B9A6CB01}" destId="{0CE3C2D8-12F2-4A2E-868E-68E808F1ABB1}" srcOrd="3" destOrd="0" presId="urn:microsoft.com/office/officeart/2017/3/layout/HorizontalPathTimeline"/>
    <dgm:cxn modelId="{53CD8BFE-E6CD-4F4B-893B-E30597FA9AB0}" type="presParOf" srcId="{130E30AE-8ED9-4DFE-B8A2-31D4B9A6CB01}" destId="{8A0325EA-652B-43F9-8179-402AE83D8696}" srcOrd="4" destOrd="0" presId="urn:microsoft.com/office/officeart/2017/3/layout/HorizontalPathTimeline"/>
    <dgm:cxn modelId="{B4851A46-45C3-459E-B29E-E55240213DB9}" type="presParOf" srcId="{8A0325EA-652B-43F9-8179-402AE83D8696}" destId="{81C4D96E-A6B9-4C9A-8119-6583431099DB}" srcOrd="0" destOrd="0" presId="urn:microsoft.com/office/officeart/2017/3/layout/HorizontalPathTimeline"/>
    <dgm:cxn modelId="{ADE2A093-5E62-41FB-AA0A-5EF1888817C2}" type="presParOf" srcId="{8A0325EA-652B-43F9-8179-402AE83D8696}" destId="{86503CC1-5177-48D7-9792-01A3ACBE2030}" srcOrd="1" destOrd="0" presId="urn:microsoft.com/office/officeart/2017/3/layout/HorizontalPathTimeline"/>
    <dgm:cxn modelId="{4E844143-410B-4F60-A933-D5401F091384}" type="presParOf" srcId="{86503CC1-5177-48D7-9792-01A3ACBE2030}" destId="{0D0F6DA0-A208-4ED9-A2B4-AC37D9BE0F3C}" srcOrd="0" destOrd="0" presId="urn:microsoft.com/office/officeart/2017/3/layout/HorizontalPathTimeline"/>
    <dgm:cxn modelId="{69549FFE-A8B7-482C-9283-48B63DB4CD19}" type="presParOf" srcId="{86503CC1-5177-48D7-9792-01A3ACBE2030}" destId="{61D124E7-0B84-4E5A-A7C1-4E88F882EF09}" srcOrd="1" destOrd="0" presId="urn:microsoft.com/office/officeart/2017/3/layout/HorizontalPathTimeline"/>
    <dgm:cxn modelId="{AD91FCB0-050C-4BA4-8AC5-67C9395B7F96}" type="presParOf" srcId="{8A0325EA-652B-43F9-8179-402AE83D8696}" destId="{50C0C698-A9D0-4C4A-9EFF-A44B1D21431E}" srcOrd="2" destOrd="0" presId="urn:microsoft.com/office/officeart/2017/3/layout/HorizontalPathTimeline"/>
    <dgm:cxn modelId="{3B3C2437-B6C5-40B6-9B84-9F2DB1B82B88}" type="presParOf" srcId="{8A0325EA-652B-43F9-8179-402AE83D8696}" destId="{B612F836-3F5F-4E0F-A31B-B2F513F86EE6}" srcOrd="3" destOrd="0" presId="urn:microsoft.com/office/officeart/2017/3/layout/HorizontalPathTimeline"/>
    <dgm:cxn modelId="{41C4B7DD-070F-4675-9FA1-DB9C71EBCDC8}" type="presParOf" srcId="{8A0325EA-652B-43F9-8179-402AE83D8696}" destId="{7CBF0C52-9387-4187-B99C-BBB16BCC4F96}" srcOrd="4" destOrd="0" presId="urn:microsoft.com/office/officeart/2017/3/layout/HorizontalPathTimeline"/>
    <dgm:cxn modelId="{7BF0C9A9-02EE-4F33-B5E9-8961EC41B1D9}" type="presParOf" srcId="{130E30AE-8ED9-4DFE-B8A2-31D4B9A6CB01}" destId="{9769890B-8F02-4D9B-8EFF-A57BDCB3FEEC}" srcOrd="5" destOrd="0" presId="urn:microsoft.com/office/officeart/2017/3/layout/HorizontalPathTimeline"/>
    <dgm:cxn modelId="{85DDDA7A-18CF-4723-AE37-4804A8D5F015}" type="presParOf" srcId="{130E30AE-8ED9-4DFE-B8A2-31D4B9A6CB01}" destId="{7A1BCEB1-3E7F-456E-A332-E41C57B2A68C}" srcOrd="6" destOrd="0" presId="urn:microsoft.com/office/officeart/2017/3/layout/HorizontalPathTimeline"/>
    <dgm:cxn modelId="{DBECE389-98FD-46F4-A557-D981F6355D58}" type="presParOf" srcId="{7A1BCEB1-3E7F-456E-A332-E41C57B2A68C}" destId="{945BA6DC-A4DA-4DD1-A770-23A94BFFBC90}" srcOrd="0" destOrd="0" presId="urn:microsoft.com/office/officeart/2017/3/layout/HorizontalPathTimeline"/>
    <dgm:cxn modelId="{206AE6C9-1D64-4C6C-95BC-7B61D4667B99}" type="presParOf" srcId="{7A1BCEB1-3E7F-456E-A332-E41C57B2A68C}" destId="{AC195528-7273-4EFB-A2D1-B52915F5A87D}" srcOrd="1" destOrd="0" presId="urn:microsoft.com/office/officeart/2017/3/layout/HorizontalPathTimeline"/>
    <dgm:cxn modelId="{000D876A-A074-4424-AEB6-ED9AEF237EFE}" type="presParOf" srcId="{AC195528-7273-4EFB-A2D1-B52915F5A87D}" destId="{12FB1016-4FF7-4AB9-BE72-4B231A96F517}" srcOrd="0" destOrd="0" presId="urn:microsoft.com/office/officeart/2017/3/layout/HorizontalPathTimeline"/>
    <dgm:cxn modelId="{E179BD67-32D4-44C5-A57A-55E6F998BBCD}" type="presParOf" srcId="{AC195528-7273-4EFB-A2D1-B52915F5A87D}" destId="{B0D614B7-D9CE-4D1C-B3E8-B3B04186E12C}" srcOrd="1" destOrd="0" presId="urn:microsoft.com/office/officeart/2017/3/layout/HorizontalPathTimeline"/>
    <dgm:cxn modelId="{2C5D25C0-389D-4A86-BA24-2B9D9DE22DD2}" type="presParOf" srcId="{7A1BCEB1-3E7F-456E-A332-E41C57B2A68C}" destId="{010880C2-447C-4FFB-8780-9E6F7CE7BC6C}" srcOrd="2" destOrd="0" presId="urn:microsoft.com/office/officeart/2017/3/layout/HorizontalPathTimeline"/>
    <dgm:cxn modelId="{95B01DBC-57AC-43B8-9AC1-3C456BBB2DBD}" type="presParOf" srcId="{7A1BCEB1-3E7F-456E-A332-E41C57B2A68C}" destId="{CD4BA704-AF3D-4496-B0B6-BE6769B733F0}" srcOrd="3" destOrd="0" presId="urn:microsoft.com/office/officeart/2017/3/layout/HorizontalPathTimeline"/>
    <dgm:cxn modelId="{5A1DDEED-8BB8-455D-B16F-CF2EF0C09BF0}" type="presParOf" srcId="{7A1BCEB1-3E7F-456E-A332-E41C57B2A68C}" destId="{EB27C810-BA6E-4B33-AD4D-262C611B8439}"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D0214-CC95-48AF-A0B0-75081308FC2D}">
      <dsp:nvSpPr>
        <dsp:cNvPr id="0" name=""/>
        <dsp:cNvSpPr/>
      </dsp:nvSpPr>
      <dsp:spPr>
        <a:xfrm>
          <a:off x="13604" y="334567"/>
          <a:ext cx="1078207" cy="10782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5201D-A740-49C3-ADFE-E6AC0E685593}">
      <dsp:nvSpPr>
        <dsp:cNvPr id="0" name=""/>
        <dsp:cNvSpPr/>
      </dsp:nvSpPr>
      <dsp:spPr>
        <a:xfrm>
          <a:off x="240027" y="560990"/>
          <a:ext cx="625360" cy="6253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D3FC79-23C3-4B3C-84E1-7F07A91BE194}">
      <dsp:nvSpPr>
        <dsp:cNvPr id="0" name=""/>
        <dsp:cNvSpPr/>
      </dsp:nvSpPr>
      <dsp:spPr>
        <a:xfrm>
          <a:off x="1322856" y="334567"/>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0" i="0" kern="1200"/>
            <a:t>• CA auto premiums ≈$2,400/year — up 45–54% from 2023.</a:t>
          </a:r>
          <a:endParaRPr lang="en-US" sz="2000" kern="1200"/>
        </a:p>
      </dsp:txBody>
      <dsp:txXfrm>
        <a:off x="1322856" y="334567"/>
        <a:ext cx="2541489" cy="1078207"/>
      </dsp:txXfrm>
    </dsp:sp>
    <dsp:sp modelId="{FE987327-16AE-419E-B3BC-54D480442E1B}">
      <dsp:nvSpPr>
        <dsp:cNvPr id="0" name=""/>
        <dsp:cNvSpPr/>
      </dsp:nvSpPr>
      <dsp:spPr>
        <a:xfrm>
          <a:off x="4307181" y="334567"/>
          <a:ext cx="1078207" cy="107820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9277F-694B-4636-A6D1-94BDCB1B5589}">
      <dsp:nvSpPr>
        <dsp:cNvPr id="0" name=""/>
        <dsp:cNvSpPr/>
      </dsp:nvSpPr>
      <dsp:spPr>
        <a:xfrm>
          <a:off x="4533605" y="560990"/>
          <a:ext cx="625360" cy="6253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AB9AE3-27E8-4A15-BDEC-B25D963233D5}">
      <dsp:nvSpPr>
        <dsp:cNvPr id="0" name=""/>
        <dsp:cNvSpPr/>
      </dsp:nvSpPr>
      <dsp:spPr>
        <a:xfrm>
          <a:off x="5616434" y="334567"/>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0" i="0" kern="1200"/>
            <a:t>• Among the highest in the U.S.</a:t>
          </a:r>
          <a:endParaRPr lang="en-US" sz="2000" kern="1200"/>
        </a:p>
      </dsp:txBody>
      <dsp:txXfrm>
        <a:off x="5616434" y="334567"/>
        <a:ext cx="2541489" cy="1078207"/>
      </dsp:txXfrm>
    </dsp:sp>
    <dsp:sp modelId="{347658B5-95F6-49C0-B4AD-861FEEB8A93C}">
      <dsp:nvSpPr>
        <dsp:cNvPr id="0" name=""/>
        <dsp:cNvSpPr/>
      </dsp:nvSpPr>
      <dsp:spPr>
        <a:xfrm>
          <a:off x="13604" y="1991502"/>
          <a:ext cx="1078207" cy="107820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7EE0D-4504-4AF6-B409-E8A1464C045E}">
      <dsp:nvSpPr>
        <dsp:cNvPr id="0" name=""/>
        <dsp:cNvSpPr/>
      </dsp:nvSpPr>
      <dsp:spPr>
        <a:xfrm>
          <a:off x="240027" y="2217925"/>
          <a:ext cx="625360" cy="6253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FC4CDED-38EF-447C-8002-B265B5CFF0E3}">
      <dsp:nvSpPr>
        <dsp:cNvPr id="0" name=""/>
        <dsp:cNvSpPr/>
      </dsp:nvSpPr>
      <dsp:spPr>
        <a:xfrm>
          <a:off x="1322856" y="1991502"/>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0" i="0" kern="1200"/>
            <a:t>• Rising costs from SB 1107 and inflation.</a:t>
          </a:r>
          <a:endParaRPr lang="en-US" sz="2000" kern="1200"/>
        </a:p>
      </dsp:txBody>
      <dsp:txXfrm>
        <a:off x="1322856" y="1991502"/>
        <a:ext cx="2541489" cy="1078207"/>
      </dsp:txXfrm>
    </dsp:sp>
    <dsp:sp modelId="{46665B41-5E5C-4B1F-9391-29AD3A7261F3}">
      <dsp:nvSpPr>
        <dsp:cNvPr id="0" name=""/>
        <dsp:cNvSpPr/>
      </dsp:nvSpPr>
      <dsp:spPr>
        <a:xfrm>
          <a:off x="4307181" y="1991502"/>
          <a:ext cx="1078207" cy="107820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0F44E-34B0-4F78-98E2-6FCB1902F353}">
      <dsp:nvSpPr>
        <dsp:cNvPr id="0" name=""/>
        <dsp:cNvSpPr/>
      </dsp:nvSpPr>
      <dsp:spPr>
        <a:xfrm>
          <a:off x="4533605" y="2217925"/>
          <a:ext cx="625360" cy="6253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2AC3AD-41ED-4CEA-A391-1DF689F62227}">
      <dsp:nvSpPr>
        <dsp:cNvPr id="0" name=""/>
        <dsp:cNvSpPr/>
      </dsp:nvSpPr>
      <dsp:spPr>
        <a:xfrm>
          <a:off x="5616434" y="1991502"/>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0" i="0" kern="1200"/>
            <a:t>Source: Experian (2025), MoneyGeek (2025), CA DOI.</a:t>
          </a:r>
          <a:endParaRPr lang="en-US" sz="2000" kern="1200"/>
        </a:p>
      </dsp:txBody>
      <dsp:txXfrm>
        <a:off x="5616434" y="1991502"/>
        <a:ext cx="2541489" cy="1078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41F50-889D-440B-94A2-6C2B266A8CD7}">
      <dsp:nvSpPr>
        <dsp:cNvPr id="0" name=""/>
        <dsp:cNvSpPr/>
      </dsp:nvSpPr>
      <dsp:spPr>
        <a:xfrm>
          <a:off x="0" y="21240"/>
          <a:ext cx="4872038" cy="107406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 ≤250% FPL (~$37k single / $78k family).</a:t>
          </a:r>
          <a:endParaRPr lang="en-US" sz="2700" kern="1200"/>
        </a:p>
      </dsp:txBody>
      <dsp:txXfrm>
        <a:off x="52431" y="73671"/>
        <a:ext cx="4767176" cy="969198"/>
      </dsp:txXfrm>
    </dsp:sp>
    <dsp:sp modelId="{272143BD-C000-46DF-88E0-E7DA54002BCE}">
      <dsp:nvSpPr>
        <dsp:cNvPr id="0" name=""/>
        <dsp:cNvSpPr/>
      </dsp:nvSpPr>
      <dsp:spPr>
        <a:xfrm>
          <a:off x="0" y="1173060"/>
          <a:ext cx="4872038" cy="1074060"/>
        </a:xfrm>
        <a:prstGeom prst="roundRect">
          <a:avLst/>
        </a:prstGeom>
        <a:gradFill rotWithShape="0">
          <a:gsLst>
            <a:gs pos="0">
              <a:schemeClr val="accent2">
                <a:hueOff val="451605"/>
                <a:satOff val="-2211"/>
                <a:lumOff val="1242"/>
                <a:alphaOff val="0"/>
                <a:tint val="98000"/>
                <a:lumMod val="114000"/>
              </a:schemeClr>
            </a:gs>
            <a:gs pos="100000">
              <a:schemeClr val="accent2">
                <a:hueOff val="451605"/>
                <a:satOff val="-2211"/>
                <a:lumOff val="124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 Vehicle ≤$25k.</a:t>
          </a:r>
          <a:endParaRPr lang="en-US" sz="2700" kern="1200"/>
        </a:p>
      </dsp:txBody>
      <dsp:txXfrm>
        <a:off x="52431" y="1225491"/>
        <a:ext cx="4767176" cy="969198"/>
      </dsp:txXfrm>
    </dsp:sp>
    <dsp:sp modelId="{D3EB9B38-02A6-4059-9485-D7833BDBA9ED}">
      <dsp:nvSpPr>
        <dsp:cNvPr id="0" name=""/>
        <dsp:cNvSpPr/>
      </dsp:nvSpPr>
      <dsp:spPr>
        <a:xfrm>
          <a:off x="0" y="2324880"/>
          <a:ext cx="4872038" cy="1074060"/>
        </a:xfrm>
        <a:prstGeom prst="roundRect">
          <a:avLst/>
        </a:prstGeom>
        <a:gradFill rotWithShape="0">
          <a:gsLst>
            <a:gs pos="0">
              <a:schemeClr val="accent2">
                <a:hueOff val="903209"/>
                <a:satOff val="-4421"/>
                <a:lumOff val="2483"/>
                <a:alphaOff val="0"/>
                <a:tint val="98000"/>
                <a:lumMod val="114000"/>
              </a:schemeClr>
            </a:gs>
            <a:gs pos="100000">
              <a:schemeClr val="accent2">
                <a:hueOff val="903209"/>
                <a:satOff val="-4421"/>
                <a:lumOff val="248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 90% excluded.</a:t>
          </a:r>
          <a:endParaRPr lang="en-US" sz="2700" kern="1200"/>
        </a:p>
      </dsp:txBody>
      <dsp:txXfrm>
        <a:off x="52431" y="2377311"/>
        <a:ext cx="4767176" cy="969198"/>
      </dsp:txXfrm>
    </dsp:sp>
    <dsp:sp modelId="{ABB34FE4-6D5D-43B4-897D-8DB3E893B5AE}">
      <dsp:nvSpPr>
        <dsp:cNvPr id="0" name=""/>
        <dsp:cNvSpPr/>
      </dsp:nvSpPr>
      <dsp:spPr>
        <a:xfrm>
          <a:off x="0" y="3476700"/>
          <a:ext cx="4872038" cy="107406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Source: HHS Poverty Guidelines 2024.</a:t>
          </a:r>
          <a:endParaRPr lang="en-US" sz="2700" kern="1200"/>
        </a:p>
      </dsp:txBody>
      <dsp:txXfrm>
        <a:off x="52431" y="3529131"/>
        <a:ext cx="4767176" cy="969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063AB-E397-4DDD-A235-B9F8E4B78534}">
      <dsp:nvSpPr>
        <dsp:cNvPr id="0" name=""/>
        <dsp:cNvSpPr/>
      </dsp:nvSpPr>
      <dsp:spPr>
        <a:xfrm>
          <a:off x="0" y="534600"/>
          <a:ext cx="4872038" cy="111384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 Eligibility: &lt; top 20% (&lt;$160k household).</a:t>
          </a:r>
          <a:endParaRPr lang="en-US" sz="2800" kern="1200"/>
        </a:p>
      </dsp:txBody>
      <dsp:txXfrm>
        <a:off x="54373" y="588973"/>
        <a:ext cx="4763292" cy="1005094"/>
      </dsp:txXfrm>
    </dsp:sp>
    <dsp:sp modelId="{32BF5095-CAB6-427C-A2C2-1CC1161572CE}">
      <dsp:nvSpPr>
        <dsp:cNvPr id="0" name=""/>
        <dsp:cNvSpPr/>
      </dsp:nvSpPr>
      <dsp:spPr>
        <a:xfrm>
          <a:off x="0" y="1729080"/>
          <a:ext cx="4872038" cy="1113840"/>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 Vehicle ≤$100k (+ premium tier up to $150k).</a:t>
          </a:r>
          <a:endParaRPr lang="en-US" sz="2800" kern="1200"/>
        </a:p>
      </dsp:txBody>
      <dsp:txXfrm>
        <a:off x="54373" y="1783453"/>
        <a:ext cx="4763292" cy="1005094"/>
      </dsp:txXfrm>
    </dsp:sp>
    <dsp:sp modelId="{224EACC2-7F9E-4873-AB0A-9F1D8609415D}">
      <dsp:nvSpPr>
        <dsp:cNvPr id="0" name=""/>
        <dsp:cNvSpPr/>
      </dsp:nvSpPr>
      <dsp:spPr>
        <a:xfrm>
          <a:off x="0" y="2923560"/>
          <a:ext cx="4872038" cy="111384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 Uses CLCA/DOI &amp; DMV infrastructure.</a:t>
          </a:r>
          <a:endParaRPr lang="en-US" sz="2800" kern="1200"/>
        </a:p>
      </dsp:txBody>
      <dsp:txXfrm>
        <a:off x="54373" y="2977933"/>
        <a:ext cx="4763292" cy="1005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0CA9D-D857-410E-B74D-0CBECC30DFC5}">
      <dsp:nvSpPr>
        <dsp:cNvPr id="0" name=""/>
        <dsp:cNvSpPr/>
      </dsp:nvSpPr>
      <dsp:spPr>
        <a:xfrm>
          <a:off x="0" y="76589"/>
          <a:ext cx="4872038" cy="835379"/>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 2M drivers × $1,200 savings = $2.4B annual.</a:t>
          </a:r>
          <a:endParaRPr lang="en-US" sz="2100" kern="1200"/>
        </a:p>
      </dsp:txBody>
      <dsp:txXfrm>
        <a:off x="40780" y="117369"/>
        <a:ext cx="4790478" cy="753819"/>
      </dsp:txXfrm>
    </dsp:sp>
    <dsp:sp modelId="{9AA311FD-5B75-4D0B-B3DE-AD4DF548BF8B}">
      <dsp:nvSpPr>
        <dsp:cNvPr id="0" name=""/>
        <dsp:cNvSpPr/>
      </dsp:nvSpPr>
      <dsp:spPr>
        <a:xfrm>
          <a:off x="0" y="972449"/>
          <a:ext cx="4872038" cy="835379"/>
        </a:xfrm>
        <a:prstGeom prst="roundRect">
          <a:avLst/>
        </a:prstGeom>
        <a:gradFill rotWithShape="0">
          <a:gsLst>
            <a:gs pos="0">
              <a:schemeClr val="accent5">
                <a:hueOff val="1827658"/>
                <a:satOff val="199"/>
                <a:lumOff val="0"/>
                <a:alphaOff val="0"/>
                <a:tint val="98000"/>
                <a:lumMod val="114000"/>
              </a:schemeClr>
            </a:gs>
            <a:gs pos="100000">
              <a:schemeClr val="accent5">
                <a:hueOff val="1827658"/>
                <a:satOff val="199"/>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 Conservative (25%): $1,800 avg → $1.0B.</a:t>
          </a:r>
          <a:endParaRPr lang="en-US" sz="2100" kern="1200"/>
        </a:p>
      </dsp:txBody>
      <dsp:txXfrm>
        <a:off x="40780" y="1013229"/>
        <a:ext cx="4790478" cy="753819"/>
      </dsp:txXfrm>
    </dsp:sp>
    <dsp:sp modelId="{EE72F41F-BE8F-46D3-B9FD-AAE0139714D8}">
      <dsp:nvSpPr>
        <dsp:cNvPr id="0" name=""/>
        <dsp:cNvSpPr/>
      </dsp:nvSpPr>
      <dsp:spPr>
        <a:xfrm>
          <a:off x="0" y="1868309"/>
          <a:ext cx="4872038" cy="835379"/>
        </a:xfrm>
        <a:prstGeom prst="roundRect">
          <a:avLst/>
        </a:prstGeom>
        <a:gradFill rotWithShape="0">
          <a:gsLst>
            <a:gs pos="0">
              <a:schemeClr val="accent5">
                <a:hueOff val="3655316"/>
                <a:satOff val="397"/>
                <a:lumOff val="-1"/>
                <a:alphaOff val="0"/>
                <a:tint val="98000"/>
                <a:lumMod val="114000"/>
              </a:schemeClr>
            </a:gs>
            <a:gs pos="100000">
              <a:schemeClr val="accent5">
                <a:hueOff val="3655316"/>
                <a:satOff val="397"/>
                <a:lumOff val="-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 Moderate (40%): $1,440 avg → $2.3B.</a:t>
          </a:r>
          <a:endParaRPr lang="en-US" sz="2100" kern="1200"/>
        </a:p>
      </dsp:txBody>
      <dsp:txXfrm>
        <a:off x="40780" y="1909089"/>
        <a:ext cx="4790478" cy="753819"/>
      </dsp:txXfrm>
    </dsp:sp>
    <dsp:sp modelId="{066FFF72-5B9F-41E0-B30B-04DE50783DAA}">
      <dsp:nvSpPr>
        <dsp:cNvPr id="0" name=""/>
        <dsp:cNvSpPr/>
      </dsp:nvSpPr>
      <dsp:spPr>
        <a:xfrm>
          <a:off x="0" y="2764170"/>
          <a:ext cx="4872038" cy="835379"/>
        </a:xfrm>
        <a:prstGeom prst="roundRect">
          <a:avLst/>
        </a:prstGeom>
        <a:gradFill rotWithShape="0">
          <a:gsLst>
            <a:gs pos="0">
              <a:schemeClr val="accent5">
                <a:hueOff val="5482974"/>
                <a:satOff val="596"/>
                <a:lumOff val="-1"/>
                <a:alphaOff val="0"/>
                <a:tint val="98000"/>
                <a:lumMod val="114000"/>
              </a:schemeClr>
            </a:gs>
            <a:gs pos="100000">
              <a:schemeClr val="accent5">
                <a:hueOff val="5482974"/>
                <a:satOff val="596"/>
                <a:lumOff val="-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 Aggressive (55%): $1,080 avg → $3.5B.</a:t>
          </a:r>
          <a:endParaRPr lang="en-US" sz="2100" kern="1200"/>
        </a:p>
      </dsp:txBody>
      <dsp:txXfrm>
        <a:off x="40780" y="2804950"/>
        <a:ext cx="4790478" cy="753819"/>
      </dsp:txXfrm>
    </dsp:sp>
    <dsp:sp modelId="{3042294E-1140-4A38-AA97-F049F5EDAF45}">
      <dsp:nvSpPr>
        <dsp:cNvPr id="0" name=""/>
        <dsp:cNvSpPr/>
      </dsp:nvSpPr>
      <dsp:spPr>
        <a:xfrm>
          <a:off x="0" y="3660030"/>
          <a:ext cx="4872038" cy="835379"/>
        </a:xfrm>
        <a:prstGeom prst="roundRect">
          <a:avLst/>
        </a:prstGeom>
        <a:gradFill rotWithShape="0">
          <a:gsLst>
            <a:gs pos="0">
              <a:schemeClr val="accent5">
                <a:hueOff val="7310632"/>
                <a:satOff val="795"/>
                <a:lumOff val="-1"/>
                <a:alphaOff val="0"/>
                <a:tint val="98000"/>
                <a:lumMod val="114000"/>
              </a:schemeClr>
            </a:gs>
            <a:gs pos="100000">
              <a:schemeClr val="accent5">
                <a:hueOff val="7310632"/>
                <a:satOff val="795"/>
                <a:lumOff val="-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Source: CA DOI, NAIC.</a:t>
          </a:r>
          <a:endParaRPr lang="en-US" sz="2100" kern="1200"/>
        </a:p>
      </dsp:txBody>
      <dsp:txXfrm>
        <a:off x="40780" y="3700810"/>
        <a:ext cx="4790478" cy="7538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9564B-5A51-4FFD-A23A-8DC659CBEB22}">
      <dsp:nvSpPr>
        <dsp:cNvPr id="0" name=""/>
        <dsp:cNvSpPr/>
      </dsp:nvSpPr>
      <dsp:spPr>
        <a:xfrm>
          <a:off x="0" y="1897"/>
          <a:ext cx="4872038"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ACBD70-583C-498A-9BAC-C2B279DD89FD}">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901F0C-98FE-40C7-AA4F-762B5AF538A4}">
      <dsp:nvSpPr>
        <dsp:cNvPr id="0" name=""/>
        <dsp:cNvSpPr/>
      </dsp:nvSpPr>
      <dsp:spPr>
        <a:xfrm>
          <a:off x="1110795" y="1897"/>
          <a:ext cx="376124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US" sz="2200" b="0" i="0" kern="1200"/>
            <a:t>• NAMIC, APCIA, PIFC oppose public options.</a:t>
          </a:r>
          <a:endParaRPr lang="en-US" sz="2200" kern="1200"/>
        </a:p>
      </dsp:txBody>
      <dsp:txXfrm>
        <a:off x="1110795" y="1897"/>
        <a:ext cx="3761242" cy="961727"/>
      </dsp:txXfrm>
    </dsp:sp>
    <dsp:sp modelId="{52462120-DBF4-4C4A-80EE-D30AE80057FA}">
      <dsp:nvSpPr>
        <dsp:cNvPr id="0" name=""/>
        <dsp:cNvSpPr/>
      </dsp:nvSpPr>
      <dsp:spPr>
        <a:xfrm>
          <a:off x="0" y="1204056"/>
          <a:ext cx="4872038"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B8506-6128-4FBE-9320-DB8DD3A62279}">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637A10-3723-4C26-9E50-C121D2B215D7}">
      <dsp:nvSpPr>
        <dsp:cNvPr id="0" name=""/>
        <dsp:cNvSpPr/>
      </dsp:nvSpPr>
      <dsp:spPr>
        <a:xfrm>
          <a:off x="1110795" y="1204056"/>
          <a:ext cx="376124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US" sz="2200" b="0" i="0" kern="1200"/>
            <a:t>• NAMIC ≈$2M/yr federal lobbying (OpenSecrets).</a:t>
          </a:r>
          <a:endParaRPr lang="en-US" sz="2200" kern="1200"/>
        </a:p>
      </dsp:txBody>
      <dsp:txXfrm>
        <a:off x="1110795" y="1204056"/>
        <a:ext cx="3761242" cy="961727"/>
      </dsp:txXfrm>
    </dsp:sp>
    <dsp:sp modelId="{0BBAF16A-152C-4A62-998E-A880869075E6}">
      <dsp:nvSpPr>
        <dsp:cNvPr id="0" name=""/>
        <dsp:cNvSpPr/>
      </dsp:nvSpPr>
      <dsp:spPr>
        <a:xfrm>
          <a:off x="0" y="2406215"/>
          <a:ext cx="4872038"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4D887-E773-40C0-9D8B-E6ED78C616E7}">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348FE6-D4CE-461B-AB96-FAD00A33ACDE}">
      <dsp:nvSpPr>
        <dsp:cNvPr id="0" name=""/>
        <dsp:cNvSpPr/>
      </dsp:nvSpPr>
      <dsp:spPr>
        <a:xfrm>
          <a:off x="1110795" y="2406215"/>
          <a:ext cx="376124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US" sz="2200" b="0" i="0" kern="1200"/>
            <a:t>• Active in CA hearings (Digital Democracy).</a:t>
          </a:r>
          <a:endParaRPr lang="en-US" sz="2200" kern="1200"/>
        </a:p>
      </dsp:txBody>
      <dsp:txXfrm>
        <a:off x="1110795" y="2406215"/>
        <a:ext cx="3761242" cy="961727"/>
      </dsp:txXfrm>
    </dsp:sp>
    <dsp:sp modelId="{1614F323-BC27-4D39-8BD6-D31921B18A85}">
      <dsp:nvSpPr>
        <dsp:cNvPr id="0" name=""/>
        <dsp:cNvSpPr/>
      </dsp:nvSpPr>
      <dsp:spPr>
        <a:xfrm>
          <a:off x="0" y="3608375"/>
          <a:ext cx="4872038"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1E9746-C59E-47E7-9DA3-7C5393F49943}">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E624F2-BA86-4EBE-8176-66572747CB2F}">
      <dsp:nvSpPr>
        <dsp:cNvPr id="0" name=""/>
        <dsp:cNvSpPr/>
      </dsp:nvSpPr>
      <dsp:spPr>
        <a:xfrm>
          <a:off x="1110795" y="3608375"/>
          <a:ext cx="376124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US" sz="2200" b="0" i="0" kern="1200"/>
            <a:t>• State-level spend pending CAL-ACCESS.</a:t>
          </a:r>
          <a:endParaRPr lang="en-US" sz="2200" kern="1200"/>
        </a:p>
      </dsp:txBody>
      <dsp:txXfrm>
        <a:off x="1110795" y="3608375"/>
        <a:ext cx="3761242" cy="9617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DBA11-C38F-4FF2-B939-2D0DBE57A38F}">
      <dsp:nvSpPr>
        <dsp:cNvPr id="0" name=""/>
        <dsp:cNvSpPr/>
      </dsp:nvSpPr>
      <dsp:spPr>
        <a:xfrm>
          <a:off x="0" y="0"/>
          <a:ext cx="4872038"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2C68B56-BB84-46EE-B5B3-854D193DDFEB}">
      <dsp:nvSpPr>
        <dsp:cNvPr id="0" name=""/>
        <dsp:cNvSpPr/>
      </dsp:nvSpPr>
      <dsp:spPr>
        <a:xfrm>
          <a:off x="0" y="0"/>
          <a:ext cx="4872038" cy="57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Group | Reason | Type</a:t>
          </a:r>
          <a:endParaRPr lang="en-US" sz="1600" kern="1200"/>
        </a:p>
      </dsp:txBody>
      <dsp:txXfrm>
        <a:off x="0" y="0"/>
        <a:ext cx="4872038" cy="571500"/>
      </dsp:txXfrm>
    </dsp:sp>
    <dsp:sp modelId="{5552AAA6-3D16-4B84-B952-3E74BDEAEF97}">
      <dsp:nvSpPr>
        <dsp:cNvPr id="0" name=""/>
        <dsp:cNvSpPr/>
      </dsp:nvSpPr>
      <dsp:spPr>
        <a:xfrm>
          <a:off x="0" y="571500"/>
          <a:ext cx="4872038"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592573D-B3AC-431B-ADBF-FECC5501D7F2}">
      <dsp:nvSpPr>
        <dsp:cNvPr id="0" name=""/>
        <dsp:cNvSpPr/>
      </dsp:nvSpPr>
      <dsp:spPr>
        <a:xfrm>
          <a:off x="0" y="571500"/>
          <a:ext cx="4872038" cy="57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NAMIC | Anti-public option | Trade Group</a:t>
          </a:r>
          <a:endParaRPr lang="en-US" sz="1600" kern="1200"/>
        </a:p>
      </dsp:txBody>
      <dsp:txXfrm>
        <a:off x="0" y="571500"/>
        <a:ext cx="4872038" cy="571500"/>
      </dsp:txXfrm>
    </dsp:sp>
    <dsp:sp modelId="{78BCF73A-B537-421F-9C84-3EACDC5A247F}">
      <dsp:nvSpPr>
        <dsp:cNvPr id="0" name=""/>
        <dsp:cNvSpPr/>
      </dsp:nvSpPr>
      <dsp:spPr>
        <a:xfrm>
          <a:off x="0" y="1143000"/>
          <a:ext cx="4872038"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7412FB7-4164-4E2A-98DC-AB5CAAC06A19}">
      <dsp:nvSpPr>
        <dsp:cNvPr id="0" name=""/>
        <dsp:cNvSpPr/>
      </dsp:nvSpPr>
      <dsp:spPr>
        <a:xfrm>
          <a:off x="0" y="1143000"/>
          <a:ext cx="4872038" cy="57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APCIA | Fights rate control | Trade Group</a:t>
          </a:r>
          <a:endParaRPr lang="en-US" sz="1600" kern="1200"/>
        </a:p>
      </dsp:txBody>
      <dsp:txXfrm>
        <a:off x="0" y="1143000"/>
        <a:ext cx="4872038" cy="571500"/>
      </dsp:txXfrm>
    </dsp:sp>
    <dsp:sp modelId="{770E3815-0E22-49FC-8AEC-6867E0366439}">
      <dsp:nvSpPr>
        <dsp:cNvPr id="0" name=""/>
        <dsp:cNvSpPr/>
      </dsp:nvSpPr>
      <dsp:spPr>
        <a:xfrm>
          <a:off x="0" y="1714500"/>
          <a:ext cx="4872038"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9EA66EC-A630-470D-AE7B-AEC1994B5A11}">
      <dsp:nvSpPr>
        <dsp:cNvPr id="0" name=""/>
        <dsp:cNvSpPr/>
      </dsp:nvSpPr>
      <dsp:spPr>
        <a:xfrm>
          <a:off x="0" y="1714500"/>
          <a:ext cx="4872038" cy="57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PIFC | Insurer lobby | State Org</a:t>
          </a:r>
          <a:endParaRPr lang="en-US" sz="1600" kern="1200"/>
        </a:p>
      </dsp:txBody>
      <dsp:txXfrm>
        <a:off x="0" y="1714500"/>
        <a:ext cx="4872038" cy="571500"/>
      </dsp:txXfrm>
    </dsp:sp>
    <dsp:sp modelId="{22BF6696-0C15-47C7-BB13-5FD53FB6F23C}">
      <dsp:nvSpPr>
        <dsp:cNvPr id="0" name=""/>
        <dsp:cNvSpPr/>
      </dsp:nvSpPr>
      <dsp:spPr>
        <a:xfrm>
          <a:off x="0" y="2286000"/>
          <a:ext cx="4872038"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51DDBC3-4B12-4F96-BCD7-A9FA71A72EF6}">
      <dsp:nvSpPr>
        <dsp:cNvPr id="0" name=""/>
        <dsp:cNvSpPr/>
      </dsp:nvSpPr>
      <dsp:spPr>
        <a:xfrm>
          <a:off x="0" y="2286000"/>
          <a:ext cx="4872038" cy="57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CA Chamber | Anti-government expansion | Business</a:t>
          </a:r>
          <a:endParaRPr lang="en-US" sz="1600" kern="1200"/>
        </a:p>
      </dsp:txBody>
      <dsp:txXfrm>
        <a:off x="0" y="2286000"/>
        <a:ext cx="4872038" cy="571500"/>
      </dsp:txXfrm>
    </dsp:sp>
    <dsp:sp modelId="{0A9AAD91-9E3A-4378-B142-DB3360742DDD}">
      <dsp:nvSpPr>
        <dsp:cNvPr id="0" name=""/>
        <dsp:cNvSpPr/>
      </dsp:nvSpPr>
      <dsp:spPr>
        <a:xfrm>
          <a:off x="0" y="2857500"/>
          <a:ext cx="4872038"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D14F1BC3-FDB1-4D98-B698-E770EBB31C47}">
      <dsp:nvSpPr>
        <dsp:cNvPr id="0" name=""/>
        <dsp:cNvSpPr/>
      </dsp:nvSpPr>
      <dsp:spPr>
        <a:xfrm>
          <a:off x="0" y="2857500"/>
          <a:ext cx="4872038" cy="57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CA GOP Caucus | Ideological | Political</a:t>
          </a:r>
          <a:endParaRPr lang="en-US" sz="1600" kern="1200"/>
        </a:p>
      </dsp:txBody>
      <dsp:txXfrm>
        <a:off x="0" y="2857500"/>
        <a:ext cx="4872038" cy="571500"/>
      </dsp:txXfrm>
    </dsp:sp>
    <dsp:sp modelId="{9DFA5F4D-772D-4A32-8144-FAC44BAF88A0}">
      <dsp:nvSpPr>
        <dsp:cNvPr id="0" name=""/>
        <dsp:cNvSpPr/>
      </dsp:nvSpPr>
      <dsp:spPr>
        <a:xfrm>
          <a:off x="0" y="3429000"/>
          <a:ext cx="4872038"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5312907-618F-4D82-9CD1-5FB3E24DF673}">
      <dsp:nvSpPr>
        <dsp:cNvPr id="0" name=""/>
        <dsp:cNvSpPr/>
      </dsp:nvSpPr>
      <dsp:spPr>
        <a:xfrm>
          <a:off x="0" y="3429000"/>
          <a:ext cx="4872038" cy="57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IBAA | Commission concerns | Association</a:t>
          </a:r>
          <a:endParaRPr lang="en-US" sz="1600" kern="1200"/>
        </a:p>
      </dsp:txBody>
      <dsp:txXfrm>
        <a:off x="0" y="3429000"/>
        <a:ext cx="4872038" cy="571500"/>
      </dsp:txXfrm>
    </dsp:sp>
    <dsp:sp modelId="{D804C7A8-F9C9-4F9E-91EE-477E1339F9E4}">
      <dsp:nvSpPr>
        <dsp:cNvPr id="0" name=""/>
        <dsp:cNvSpPr/>
      </dsp:nvSpPr>
      <dsp:spPr>
        <a:xfrm>
          <a:off x="0" y="4000500"/>
          <a:ext cx="4872038"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22DA1E8-0651-4F5F-872B-C067859BF0CC}">
      <dsp:nvSpPr>
        <dsp:cNvPr id="0" name=""/>
        <dsp:cNvSpPr/>
      </dsp:nvSpPr>
      <dsp:spPr>
        <a:xfrm>
          <a:off x="0" y="4000500"/>
          <a:ext cx="4872038" cy="57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Reinsurance Coalitions | Rate precedent | Finance</a:t>
          </a:r>
          <a:endParaRPr lang="en-US" sz="1600" kern="1200"/>
        </a:p>
      </dsp:txBody>
      <dsp:txXfrm>
        <a:off x="0" y="4000500"/>
        <a:ext cx="4872038" cy="571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0B764-4984-45FF-B171-F94850E0577E}">
      <dsp:nvSpPr>
        <dsp:cNvPr id="0" name=""/>
        <dsp:cNvSpPr/>
      </dsp:nvSpPr>
      <dsp:spPr>
        <a:xfrm>
          <a:off x="1188523" y="2356"/>
          <a:ext cx="1834192" cy="110051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 Solvency triggers, quarterly audits, sunset clause.</a:t>
          </a:r>
          <a:endParaRPr lang="en-US" sz="1600" kern="1200"/>
        </a:p>
      </dsp:txBody>
      <dsp:txXfrm>
        <a:off x="1220756" y="34589"/>
        <a:ext cx="1769726" cy="1036049"/>
      </dsp:txXfrm>
    </dsp:sp>
    <dsp:sp modelId="{F285BF47-4E51-46D4-9D32-CAD3D2589965}">
      <dsp:nvSpPr>
        <dsp:cNvPr id="0" name=""/>
        <dsp:cNvSpPr/>
      </dsp:nvSpPr>
      <dsp:spPr>
        <a:xfrm rot="5400000">
          <a:off x="1911195" y="1231265"/>
          <a:ext cx="388848" cy="4548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1969156" y="1264280"/>
        <a:ext cx="272927" cy="272194"/>
      </dsp:txXfrm>
    </dsp:sp>
    <dsp:sp modelId="{8D940B17-5899-4EC3-8B34-A8243F7D4D5E}">
      <dsp:nvSpPr>
        <dsp:cNvPr id="0" name=""/>
        <dsp:cNvSpPr/>
      </dsp:nvSpPr>
      <dsp:spPr>
        <a:xfrm>
          <a:off x="1188523" y="1836548"/>
          <a:ext cx="1834192" cy="110051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 Independent actuarial reviews.</a:t>
          </a:r>
          <a:endParaRPr lang="en-US" sz="1600" kern="1200"/>
        </a:p>
      </dsp:txBody>
      <dsp:txXfrm>
        <a:off x="1220756" y="1868781"/>
        <a:ext cx="1769726" cy="1036049"/>
      </dsp:txXfrm>
    </dsp:sp>
    <dsp:sp modelId="{D9B20DE9-849A-4D0E-9F4E-E4DA04A7ABA5}">
      <dsp:nvSpPr>
        <dsp:cNvPr id="0" name=""/>
        <dsp:cNvSpPr/>
      </dsp:nvSpPr>
      <dsp:spPr>
        <a:xfrm rot="5400000">
          <a:off x="1911195" y="3065457"/>
          <a:ext cx="388848" cy="4548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1969156" y="3098472"/>
        <a:ext cx="272927" cy="272194"/>
      </dsp:txXfrm>
    </dsp:sp>
    <dsp:sp modelId="{A5360F8D-4658-483D-9B77-AF5D108DCE4B}">
      <dsp:nvSpPr>
        <dsp:cNvPr id="0" name=""/>
        <dsp:cNvSpPr/>
      </dsp:nvSpPr>
      <dsp:spPr>
        <a:xfrm>
          <a:off x="1188523" y="3670741"/>
          <a:ext cx="1834192" cy="1100515"/>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 Transparent reporting and dashboards.</a:t>
          </a:r>
          <a:endParaRPr lang="en-US" sz="1600" kern="1200"/>
        </a:p>
      </dsp:txBody>
      <dsp:txXfrm>
        <a:off x="1220756" y="3702974"/>
        <a:ext cx="1769726" cy="10360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F451F-C19A-4FA6-9FD2-0C3C32BE6E96}">
      <dsp:nvSpPr>
        <dsp:cNvPr id="0" name=""/>
        <dsp:cNvSpPr/>
      </dsp:nvSpPr>
      <dsp:spPr>
        <a:xfrm>
          <a:off x="13604" y="334567"/>
          <a:ext cx="1078207" cy="107820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38DC8-AB5B-40B3-8F7E-1807BBCE8A93}">
      <dsp:nvSpPr>
        <dsp:cNvPr id="0" name=""/>
        <dsp:cNvSpPr/>
      </dsp:nvSpPr>
      <dsp:spPr>
        <a:xfrm>
          <a:off x="240027" y="560990"/>
          <a:ext cx="625360" cy="6253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ABCB4E-0D06-4B22-8700-85104D9D3AEF}">
      <dsp:nvSpPr>
        <dsp:cNvPr id="0" name=""/>
        <dsp:cNvSpPr/>
      </dsp:nvSpPr>
      <dsp:spPr>
        <a:xfrm>
          <a:off x="1322856" y="334567"/>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0" i="0" kern="1200"/>
            <a:t>• All stats linked to public data.</a:t>
          </a:r>
          <a:endParaRPr lang="en-US" sz="2400" kern="1200"/>
        </a:p>
      </dsp:txBody>
      <dsp:txXfrm>
        <a:off x="1322856" y="334567"/>
        <a:ext cx="2541489" cy="1078207"/>
      </dsp:txXfrm>
    </dsp:sp>
    <dsp:sp modelId="{2A162BC4-0DE1-4657-88A8-3A77682EB791}">
      <dsp:nvSpPr>
        <dsp:cNvPr id="0" name=""/>
        <dsp:cNvSpPr/>
      </dsp:nvSpPr>
      <dsp:spPr>
        <a:xfrm>
          <a:off x="4307181" y="334567"/>
          <a:ext cx="1078207" cy="107820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544425-8404-42D0-952F-8E62C8DEF7FC}">
      <dsp:nvSpPr>
        <dsp:cNvPr id="0" name=""/>
        <dsp:cNvSpPr/>
      </dsp:nvSpPr>
      <dsp:spPr>
        <a:xfrm>
          <a:off x="4533605" y="560990"/>
          <a:ext cx="625360" cy="6253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AE5FEA-76CC-4A25-9BEA-342B1D815ECE}">
      <dsp:nvSpPr>
        <dsp:cNvPr id="0" name=""/>
        <dsp:cNvSpPr/>
      </dsp:nvSpPr>
      <dsp:spPr>
        <a:xfrm>
          <a:off x="5616434" y="334567"/>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0" i="0" kern="1200"/>
            <a:t>• Core data from CDI, NAIC, BLS, HHS, III.</a:t>
          </a:r>
          <a:endParaRPr lang="en-US" sz="2400" kern="1200"/>
        </a:p>
      </dsp:txBody>
      <dsp:txXfrm>
        <a:off x="5616434" y="334567"/>
        <a:ext cx="2541489" cy="1078207"/>
      </dsp:txXfrm>
    </dsp:sp>
    <dsp:sp modelId="{8C5B0660-9B79-48FD-B726-BEA255D88E69}">
      <dsp:nvSpPr>
        <dsp:cNvPr id="0" name=""/>
        <dsp:cNvSpPr/>
      </dsp:nvSpPr>
      <dsp:spPr>
        <a:xfrm>
          <a:off x="13604" y="1991502"/>
          <a:ext cx="1078207" cy="107820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4EC08E-C6A0-43A8-8F7F-A15D7B87E64E}">
      <dsp:nvSpPr>
        <dsp:cNvPr id="0" name=""/>
        <dsp:cNvSpPr/>
      </dsp:nvSpPr>
      <dsp:spPr>
        <a:xfrm>
          <a:off x="240027" y="2217925"/>
          <a:ext cx="625360" cy="6253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53BF01-5E43-44E8-A8A5-FBDBED7D1302}">
      <dsp:nvSpPr>
        <dsp:cNvPr id="0" name=""/>
        <dsp:cNvSpPr/>
      </dsp:nvSpPr>
      <dsp:spPr>
        <a:xfrm>
          <a:off x="1322856" y="1991502"/>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0" i="0" kern="1200"/>
            <a:t>• Clickable sources embedded.</a:t>
          </a:r>
          <a:endParaRPr lang="en-US" sz="2400" kern="1200"/>
        </a:p>
      </dsp:txBody>
      <dsp:txXfrm>
        <a:off x="1322856" y="1991502"/>
        <a:ext cx="2541489" cy="1078207"/>
      </dsp:txXfrm>
    </dsp:sp>
    <dsp:sp modelId="{28A2B589-8657-4B4B-9676-DDE3C664C9BF}">
      <dsp:nvSpPr>
        <dsp:cNvPr id="0" name=""/>
        <dsp:cNvSpPr/>
      </dsp:nvSpPr>
      <dsp:spPr>
        <a:xfrm>
          <a:off x="4307181" y="1991502"/>
          <a:ext cx="1078207" cy="107820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55E07B-C1CE-454D-82EC-1D05D3CF1C51}">
      <dsp:nvSpPr>
        <dsp:cNvPr id="0" name=""/>
        <dsp:cNvSpPr/>
      </dsp:nvSpPr>
      <dsp:spPr>
        <a:xfrm>
          <a:off x="4533605" y="2217925"/>
          <a:ext cx="625360" cy="6253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15087E-F661-44D6-8464-962487FE99C8}">
      <dsp:nvSpPr>
        <dsp:cNvPr id="0" name=""/>
        <dsp:cNvSpPr/>
      </dsp:nvSpPr>
      <dsp:spPr>
        <a:xfrm>
          <a:off x="5616434" y="1991502"/>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0" i="0" kern="1200"/>
            <a:t>• Verifiable methodology.</a:t>
          </a:r>
          <a:endParaRPr lang="en-US" sz="2400" kern="1200"/>
        </a:p>
      </dsp:txBody>
      <dsp:txXfrm>
        <a:off x="5616434" y="1991502"/>
        <a:ext cx="2541489" cy="10782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2985D-46F5-47E9-AA18-5C0466AC4142}">
      <dsp:nvSpPr>
        <dsp:cNvPr id="0" name=""/>
        <dsp:cNvSpPr/>
      </dsp:nvSpPr>
      <dsp:spPr>
        <a:xfrm>
          <a:off x="195428" y="2455163"/>
          <a:ext cx="1558671" cy="516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2026</a:t>
          </a:r>
        </a:p>
      </dsp:txBody>
      <dsp:txXfrm>
        <a:off x="195428" y="2455163"/>
        <a:ext cx="1558671" cy="516636"/>
      </dsp:txXfrm>
    </dsp:sp>
    <dsp:sp modelId="{4B6A94DC-5AD2-48CF-8493-F965B96063BB}">
      <dsp:nvSpPr>
        <dsp:cNvPr id="0" name=""/>
        <dsp:cNvSpPr/>
      </dsp:nvSpPr>
      <dsp:spPr>
        <a:xfrm>
          <a:off x="0" y="2194560"/>
          <a:ext cx="4872038" cy="182880"/>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438DF25-802F-4D16-A126-12097E273C20}">
      <dsp:nvSpPr>
        <dsp:cNvPr id="0" name=""/>
        <dsp:cNvSpPr/>
      </dsp:nvSpPr>
      <dsp:spPr>
        <a:xfrm>
          <a:off x="117495" y="779525"/>
          <a:ext cx="1714538" cy="637794"/>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Legislation</a:t>
          </a:r>
        </a:p>
      </dsp:txBody>
      <dsp:txXfrm>
        <a:off x="117495" y="779525"/>
        <a:ext cx="1714538" cy="637794"/>
      </dsp:txXfrm>
    </dsp:sp>
    <dsp:sp modelId="{81982258-18BB-4B95-9A30-C87860D86401}">
      <dsp:nvSpPr>
        <dsp:cNvPr id="0" name=""/>
        <dsp:cNvSpPr/>
      </dsp:nvSpPr>
      <dsp:spPr>
        <a:xfrm>
          <a:off x="974764" y="1417320"/>
          <a:ext cx="0" cy="777240"/>
        </a:xfrm>
        <a:prstGeom prst="lin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accent2">
              <a:hueOff val="0"/>
              <a:satOff val="0"/>
              <a:lumOff val="0"/>
              <a:alphaOff val="0"/>
            </a:schemeClr>
          </a:solidFill>
          <a:prstDash val="dash"/>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89F867C-6B79-4FDA-A2B5-00386FC9AB8A}">
      <dsp:nvSpPr>
        <dsp:cNvPr id="0" name=""/>
        <dsp:cNvSpPr/>
      </dsp:nvSpPr>
      <dsp:spPr>
        <a:xfrm>
          <a:off x="1169598" y="1600199"/>
          <a:ext cx="1558671" cy="516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2027</a:t>
          </a:r>
        </a:p>
      </dsp:txBody>
      <dsp:txXfrm>
        <a:off x="1169598" y="1600199"/>
        <a:ext cx="1558671" cy="516636"/>
      </dsp:txXfrm>
    </dsp:sp>
    <dsp:sp modelId="{97501BA2-9552-45E1-B21F-2C9BD55EADE9}">
      <dsp:nvSpPr>
        <dsp:cNvPr id="0" name=""/>
        <dsp:cNvSpPr/>
      </dsp:nvSpPr>
      <dsp:spPr>
        <a:xfrm>
          <a:off x="1091664" y="3154680"/>
          <a:ext cx="1714538" cy="637794"/>
        </a:xfrm>
        <a:prstGeom prst="rect">
          <a:avLst/>
        </a:prstGeom>
        <a:solidFill>
          <a:schemeClr val="accent2">
            <a:tint val="40000"/>
            <a:alpha val="90000"/>
            <a:hueOff val="543256"/>
            <a:satOff val="-1571"/>
            <a:lumOff val="-33"/>
            <a:alphaOff val="0"/>
          </a:schemeClr>
        </a:solidFill>
        <a:ln w="9525" cap="rnd" cmpd="sng" algn="ctr">
          <a:solidFill>
            <a:schemeClr val="accent2">
              <a:tint val="40000"/>
              <a:alpha val="90000"/>
              <a:hueOff val="543256"/>
              <a:satOff val="-1571"/>
              <a:lumOff val="-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Pilot</a:t>
          </a:r>
        </a:p>
      </dsp:txBody>
      <dsp:txXfrm>
        <a:off x="1091664" y="3154680"/>
        <a:ext cx="1714538" cy="637794"/>
      </dsp:txXfrm>
    </dsp:sp>
    <dsp:sp modelId="{DF35D3DC-0F9A-4F55-833B-F0CEA2F0A785}">
      <dsp:nvSpPr>
        <dsp:cNvPr id="0" name=""/>
        <dsp:cNvSpPr/>
      </dsp:nvSpPr>
      <dsp:spPr>
        <a:xfrm>
          <a:off x="1948934" y="2377439"/>
          <a:ext cx="0" cy="777240"/>
        </a:xfrm>
        <a:prstGeom prst="lin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accent2">
              <a:hueOff val="451605"/>
              <a:satOff val="-2211"/>
              <a:lumOff val="1242"/>
              <a:alphaOff val="0"/>
            </a:schemeClr>
          </a:solidFill>
          <a:prstDash val="dash"/>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3A0D1BB-472D-418E-A832-9CCBBF0C6C6A}">
      <dsp:nvSpPr>
        <dsp:cNvPr id="0" name=""/>
        <dsp:cNvSpPr/>
      </dsp:nvSpPr>
      <dsp:spPr>
        <a:xfrm>
          <a:off x="917614" y="2228849"/>
          <a:ext cx="114300" cy="114300"/>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 modelId="{E9CC98E3-349D-45C9-92A6-CE7ADBBF2AC3}">
      <dsp:nvSpPr>
        <dsp:cNvPr id="0" name=""/>
        <dsp:cNvSpPr/>
      </dsp:nvSpPr>
      <dsp:spPr>
        <a:xfrm>
          <a:off x="1891784" y="2228849"/>
          <a:ext cx="114300" cy="114300"/>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 modelId="{81C4D96E-A6B9-4C9A-8119-6583431099DB}">
      <dsp:nvSpPr>
        <dsp:cNvPr id="0" name=""/>
        <dsp:cNvSpPr/>
      </dsp:nvSpPr>
      <dsp:spPr>
        <a:xfrm>
          <a:off x="2143768" y="2455163"/>
          <a:ext cx="1558671" cy="516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2028</a:t>
          </a:r>
        </a:p>
      </dsp:txBody>
      <dsp:txXfrm>
        <a:off x="2143768" y="2455163"/>
        <a:ext cx="1558671" cy="516636"/>
      </dsp:txXfrm>
    </dsp:sp>
    <dsp:sp modelId="{0D0F6DA0-A208-4ED9-A2B4-AC37D9BE0F3C}">
      <dsp:nvSpPr>
        <dsp:cNvPr id="0" name=""/>
        <dsp:cNvSpPr/>
      </dsp:nvSpPr>
      <dsp:spPr>
        <a:xfrm>
          <a:off x="2065834" y="779525"/>
          <a:ext cx="1714538" cy="637794"/>
        </a:xfrm>
        <a:prstGeom prst="rect">
          <a:avLst/>
        </a:prstGeom>
        <a:solidFill>
          <a:schemeClr val="accent2">
            <a:tint val="40000"/>
            <a:alpha val="90000"/>
            <a:hueOff val="1086513"/>
            <a:satOff val="-3142"/>
            <a:lumOff val="-67"/>
            <a:alphaOff val="0"/>
          </a:schemeClr>
        </a:solidFill>
        <a:ln w="9525" cap="rnd" cmpd="sng" algn="ctr">
          <a:solidFill>
            <a:schemeClr val="accent2">
              <a:tint val="40000"/>
              <a:alpha val="90000"/>
              <a:hueOff val="1086513"/>
              <a:satOff val="-3142"/>
              <a:lumOff val="-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Statewide</a:t>
          </a:r>
        </a:p>
      </dsp:txBody>
      <dsp:txXfrm>
        <a:off x="2065834" y="779525"/>
        <a:ext cx="1714538" cy="637794"/>
      </dsp:txXfrm>
    </dsp:sp>
    <dsp:sp modelId="{50C0C698-A9D0-4C4A-9EFF-A44B1D21431E}">
      <dsp:nvSpPr>
        <dsp:cNvPr id="0" name=""/>
        <dsp:cNvSpPr/>
      </dsp:nvSpPr>
      <dsp:spPr>
        <a:xfrm>
          <a:off x="2923103" y="1417320"/>
          <a:ext cx="0" cy="777240"/>
        </a:xfrm>
        <a:prstGeom prst="lin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accent2">
              <a:hueOff val="903209"/>
              <a:satOff val="-4421"/>
              <a:lumOff val="2483"/>
              <a:alphaOff val="0"/>
            </a:schemeClr>
          </a:solidFill>
          <a:prstDash val="dash"/>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45BA6DC-A4DA-4DD1-A770-23A94BFFBC90}">
      <dsp:nvSpPr>
        <dsp:cNvPr id="0" name=""/>
        <dsp:cNvSpPr/>
      </dsp:nvSpPr>
      <dsp:spPr>
        <a:xfrm>
          <a:off x="3117937" y="1600199"/>
          <a:ext cx="1558671" cy="516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2029</a:t>
          </a:r>
        </a:p>
      </dsp:txBody>
      <dsp:txXfrm>
        <a:off x="3117937" y="1600199"/>
        <a:ext cx="1558671" cy="516636"/>
      </dsp:txXfrm>
    </dsp:sp>
    <dsp:sp modelId="{12FB1016-4FF7-4AB9-BE72-4B231A96F517}">
      <dsp:nvSpPr>
        <dsp:cNvPr id="0" name=""/>
        <dsp:cNvSpPr/>
      </dsp:nvSpPr>
      <dsp:spPr>
        <a:xfrm>
          <a:off x="3040004" y="3154680"/>
          <a:ext cx="1714538" cy="637794"/>
        </a:xfrm>
        <a:prstGeom prst="rect">
          <a:avLst/>
        </a:prstGeom>
        <a:solidFill>
          <a:schemeClr val="accent2">
            <a:tint val="40000"/>
            <a:alpha val="90000"/>
            <a:hueOff val="1629769"/>
            <a:satOff val="-4713"/>
            <a:lumOff val="-100"/>
            <a:alphaOff val="0"/>
          </a:schemeClr>
        </a:solidFill>
        <a:ln w="9525" cap="rnd" cmpd="sng" algn="ctr">
          <a:solidFill>
            <a:schemeClr val="accent2">
              <a:tint val="40000"/>
              <a:alpha val="90000"/>
              <a:hueOff val="1629769"/>
              <a:satOff val="-4713"/>
              <a:lumOff val="-1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Audit + Sunset.</a:t>
          </a:r>
        </a:p>
      </dsp:txBody>
      <dsp:txXfrm>
        <a:off x="3040004" y="3154680"/>
        <a:ext cx="1714538" cy="637794"/>
      </dsp:txXfrm>
    </dsp:sp>
    <dsp:sp modelId="{010880C2-447C-4FFB-8780-9E6F7CE7BC6C}">
      <dsp:nvSpPr>
        <dsp:cNvPr id="0" name=""/>
        <dsp:cNvSpPr/>
      </dsp:nvSpPr>
      <dsp:spPr>
        <a:xfrm>
          <a:off x="3897273" y="2377439"/>
          <a:ext cx="0" cy="777240"/>
        </a:xfrm>
        <a:prstGeom prst="lin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accent2">
              <a:hueOff val="1354814"/>
              <a:satOff val="-6632"/>
              <a:lumOff val="3725"/>
              <a:alphaOff val="0"/>
            </a:schemeClr>
          </a:solidFill>
          <a:prstDash val="dash"/>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612F836-3F5F-4E0F-A31B-B2F513F86EE6}">
      <dsp:nvSpPr>
        <dsp:cNvPr id="0" name=""/>
        <dsp:cNvSpPr/>
      </dsp:nvSpPr>
      <dsp:spPr>
        <a:xfrm>
          <a:off x="2865953" y="2228849"/>
          <a:ext cx="114300" cy="114300"/>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 modelId="{CD4BA704-AF3D-4496-B0B6-BE6769B733F0}">
      <dsp:nvSpPr>
        <dsp:cNvPr id="0" name=""/>
        <dsp:cNvSpPr/>
      </dsp:nvSpPr>
      <dsp:spPr>
        <a:xfrm>
          <a:off x="3840123" y="2228849"/>
          <a:ext cx="114300" cy="114300"/>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9331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3356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1587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11894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17405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11/2/2025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71146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11/2/2025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0162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47708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0407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BCAD085-E8A6-8845-BD4E-CB4CCA059FC4}"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7715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5520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542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9752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BCAD085-E8A6-8845-BD4E-CB4CCA059FC4}" type="datetimeFigureOut">
              <a:rPr lang="en-US" smtClean="0"/>
              <a:t>11/2/2025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37081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CAD085-E8A6-8845-BD4E-CB4CCA059FC4}" type="datetimeFigureOut">
              <a:rPr lang="en-US" smtClean="0"/>
              <a:t>11/2/2025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4178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BCAD085-E8A6-8845-BD4E-CB4CCA059FC4}" type="datetimeFigureOut">
              <a:rPr lang="en-US" smtClean="0"/>
              <a:t>11/2/2025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47611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5727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CAD085-E8A6-8845-BD4E-CB4CCA059FC4}" type="datetimeFigureOut">
              <a:rPr lang="en-US" smtClean="0"/>
              <a:t>11/2/2025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6358297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insurance.ca.gov/0400-news/0102-alerts/2024/California-s-Low-Cost-Auto-Insurance.cf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39475" y="1325880"/>
            <a:ext cx="3118750" cy="3066507"/>
          </a:xfrm>
        </p:spPr>
        <p:txBody>
          <a:bodyPr>
            <a:normAutofit/>
          </a:bodyPr>
          <a:lstStyle/>
          <a:p>
            <a:r>
              <a:rPr lang="en-US" sz="4700">
                <a:solidFill>
                  <a:srgbClr val="EBEBEB"/>
                </a:solidFill>
              </a:rPr>
              <a:t>California Saves California</a:t>
            </a:r>
          </a:p>
        </p:txBody>
      </p:sp>
      <p:sp>
        <p:nvSpPr>
          <p:cNvPr id="3" name="Subtitle 2"/>
          <p:cNvSpPr>
            <a:spLocks noGrp="1"/>
          </p:cNvSpPr>
          <p:nvPr>
            <p:ph type="subTitle" idx="1"/>
          </p:nvPr>
        </p:nvSpPr>
        <p:spPr>
          <a:xfrm>
            <a:off x="5539475" y="4588329"/>
            <a:ext cx="3118750" cy="1621508"/>
          </a:xfrm>
        </p:spPr>
        <p:txBody>
          <a:bodyPr>
            <a:normAutofit/>
          </a:bodyPr>
          <a:lstStyle/>
          <a:p>
            <a:r>
              <a:rPr lang="en-US" sz="1600">
                <a:solidFill>
                  <a:schemeClr val="tx2">
                    <a:lumMod val="40000"/>
                    <a:lumOff val="60000"/>
                  </a:schemeClr>
                </a:solidFill>
              </a:rPr>
              <a:t>An Expanded, Actuarially Sound, State-Backed Auto Insurance Option</a:t>
            </a:r>
          </a:p>
          <a:p>
            <a:r>
              <a:rPr lang="en-US" sz="1600">
                <a:solidFill>
                  <a:schemeClr val="tx2">
                    <a:lumMod val="40000"/>
                    <a:lumOff val="60000"/>
                  </a:schemeClr>
                </a:solidFill>
              </a:rPr>
              <a:t>Campaign: Alberti for Governor — Quest 2026</a:t>
            </a:r>
          </a:p>
        </p:txBody>
      </p:sp>
      <p:sp>
        <p:nvSpPr>
          <p:cNvPr id="12"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7234"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D8B22DE2-C518-4F77-BE90-E1B6B1909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805530" y="805530"/>
            <a:ext cx="6858001" cy="5246939"/>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txBody>
          <a:bodyPr/>
          <a:lstStyle/>
          <a:p>
            <a:endParaRPr lang="en-US"/>
          </a:p>
        </p:txBody>
      </p:sp>
      <p:sp>
        <p:nvSpPr>
          <p:cNvPr id="16" name="Rectangle 1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 bear on a blue background&#10;&#10;AI-generated content may be incorrect.">
            <a:extLst>
              <a:ext uri="{FF2B5EF4-FFF2-40B4-BE49-F238E27FC236}">
                <a16:creationId xmlns:a16="http://schemas.microsoft.com/office/drawing/2014/main" id="{705CA696-EDE1-78C9-8CFF-351D326F0F63}"/>
              </a:ext>
            </a:extLst>
          </p:cNvPr>
          <p:cNvPicPr>
            <a:picLocks noChangeAspect="1"/>
          </p:cNvPicPr>
          <p:nvPr/>
        </p:nvPicPr>
        <p:blipFill>
          <a:blip r:embed="rId2"/>
          <a:stretch>
            <a:fillRect/>
          </a:stretch>
        </p:blipFill>
        <p:spPr>
          <a:xfrm>
            <a:off x="482890" y="1384808"/>
            <a:ext cx="4087918" cy="4087918"/>
          </a:xfrm>
          <a:prstGeom prst="rect">
            <a:avLst/>
          </a:prstGeom>
          <a:effec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891" y="1447800"/>
            <a:ext cx="2331469" cy="4572000"/>
          </a:xfrm>
        </p:spPr>
        <p:txBody>
          <a:bodyPr anchor="ctr">
            <a:normAutofit/>
          </a:bodyPr>
          <a:lstStyle/>
          <a:p>
            <a:r>
              <a:rPr lang="en-US" sz="2800">
                <a:solidFill>
                  <a:srgbClr val="F2F2F2"/>
                </a:solidFill>
              </a:rPr>
              <a:t>Opposition Watchlist</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3D67B78-186B-7CD3-2482-1892A457B490}"/>
              </a:ext>
            </a:extLst>
          </p:cNvPr>
          <p:cNvGraphicFramePr>
            <a:graphicFrameLocks noGrp="1"/>
          </p:cNvGraphicFramePr>
          <p:nvPr>
            <p:ph idx="1"/>
            <p:extLst>
              <p:ext uri="{D42A27DB-BD31-4B8C-83A1-F6EECF244321}">
                <p14:modId xmlns:p14="http://schemas.microsoft.com/office/powerpoint/2010/main" val="616535106"/>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696" y="1063417"/>
            <a:ext cx="2629122" cy="4675396"/>
          </a:xfrm>
        </p:spPr>
        <p:txBody>
          <a:bodyPr anchor="ctr">
            <a:normAutofit/>
          </a:bodyPr>
          <a:lstStyle/>
          <a:p>
            <a:r>
              <a:rPr lang="en-US" sz="2900">
                <a:solidFill>
                  <a:srgbClr val="F2F2F2"/>
                </a:solidFill>
              </a:rPr>
              <a:t>Safeguards &amp; Transparency</a:t>
            </a:r>
          </a:p>
        </p:txBody>
      </p:sp>
      <p:sp>
        <p:nvSpPr>
          <p:cNvPr id="11" name="Rectangle 10">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690DF8FE-2EB4-1490-0642-4A44400C1D09}"/>
              </a:ext>
            </a:extLst>
          </p:cNvPr>
          <p:cNvGraphicFramePr>
            <a:graphicFrameLocks noGrp="1"/>
          </p:cNvGraphicFramePr>
          <p:nvPr>
            <p:ph idx="1"/>
            <p:extLst>
              <p:ext uri="{D42A27DB-BD31-4B8C-83A1-F6EECF244321}">
                <p14:modId xmlns:p14="http://schemas.microsoft.com/office/powerpoint/2010/main" val="1446083089"/>
              </p:ext>
            </p:extLst>
          </p:nvPr>
        </p:nvGraphicFramePr>
        <p:xfrm>
          <a:off x="4206478" y="965200"/>
          <a:ext cx="4211240"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sz="3900">
                <a:solidFill>
                  <a:srgbClr val="EBEBEB"/>
                </a:solidFill>
              </a:rPr>
              <a:t>Transparency &amp; Verification</a:t>
            </a:r>
          </a:p>
        </p:txBody>
      </p:sp>
      <p:sp>
        <p:nvSpPr>
          <p:cNvPr id="13" name="Rectangle 12">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CB4EA79D-E210-1974-06E5-9CBFDD0A86E8}"/>
              </a:ext>
            </a:extLst>
          </p:cNvPr>
          <p:cNvGraphicFramePr>
            <a:graphicFrameLocks noGrp="1"/>
          </p:cNvGraphicFramePr>
          <p:nvPr>
            <p:ph idx="1"/>
            <p:extLst>
              <p:ext uri="{D42A27DB-BD31-4B8C-83A1-F6EECF244321}">
                <p14:modId xmlns:p14="http://schemas.microsoft.com/office/powerpoint/2010/main" val="1029249687"/>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891" y="1447800"/>
            <a:ext cx="2331469" cy="4572000"/>
          </a:xfrm>
        </p:spPr>
        <p:txBody>
          <a:bodyPr anchor="ctr">
            <a:normAutofit/>
          </a:bodyPr>
          <a:lstStyle/>
          <a:p>
            <a:r>
              <a:rPr lang="en-US" sz="2800">
                <a:solidFill>
                  <a:srgbClr val="F2F2F2"/>
                </a:solidFill>
              </a:rPr>
              <a:t>Timeline</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157A3DA9-EDC2-6710-A12E-6992C9031527}"/>
              </a:ext>
            </a:extLst>
          </p:cNvPr>
          <p:cNvGraphicFramePr>
            <a:graphicFrameLocks noGrp="1"/>
          </p:cNvGraphicFramePr>
          <p:nvPr>
            <p:ph idx="1"/>
            <p:extLst>
              <p:ext uri="{D42A27DB-BD31-4B8C-83A1-F6EECF244321}">
                <p14:modId xmlns:p14="http://schemas.microsoft.com/office/powerpoint/2010/main" val="3611265220"/>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89857" y="1645920"/>
            <a:ext cx="2642159" cy="4470821"/>
          </a:xfrm>
        </p:spPr>
        <p:txBody>
          <a:bodyPr>
            <a:normAutofit/>
          </a:bodyPr>
          <a:lstStyle/>
          <a:p>
            <a:pPr algn="r"/>
            <a:r>
              <a:rPr lang="en-US" sz="3300">
                <a:solidFill>
                  <a:srgbClr val="FFFFFF"/>
                </a:solidFill>
              </a:rPr>
              <a:t>Sources &amp; References</a:t>
            </a:r>
          </a:p>
        </p:txBody>
      </p:sp>
      <p:sp>
        <p:nvSpPr>
          <p:cNvPr id="3" name="Content Placeholder 2"/>
          <p:cNvSpPr>
            <a:spLocks noGrp="1"/>
          </p:cNvSpPr>
          <p:nvPr>
            <p:ph idx="1"/>
          </p:nvPr>
        </p:nvSpPr>
        <p:spPr>
          <a:xfrm>
            <a:off x="3903081" y="1645920"/>
            <a:ext cx="4439628" cy="4470821"/>
          </a:xfrm>
        </p:spPr>
        <p:txBody>
          <a:bodyPr>
            <a:normAutofit/>
          </a:bodyPr>
          <a:lstStyle/>
          <a:p>
            <a:r>
              <a:t>• CA DOI (CLCA, Market Share)</a:t>
            </a:r>
          </a:p>
          <a:p>
            <a:r>
              <a:t>• SB1107 (https://leginfo.legislature.ca.gov/...)</a:t>
            </a:r>
          </a:p>
          <a:p>
            <a:r>
              <a:t>• Experian, MoneyGeek (2025)</a:t>
            </a:r>
          </a:p>
          <a:p>
            <a:r>
              <a:t>• NAIC (2021–22)</a:t>
            </a:r>
          </a:p>
          <a:p>
            <a:r>
              <a:t>• HHS (2024 Poverty Guidelines)</a:t>
            </a:r>
          </a:p>
          <a:p>
            <a:r>
              <a:t>• III, BLS, CalMatters, OpenSecrets, Digital Democracy.</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solidFill>
                  <a:srgbClr val="EBEBEB"/>
                </a:solidFill>
              </a:rPr>
              <a:t>The Problem</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34420F30-AF01-3730-629D-D32825FEA789}"/>
              </a:ext>
            </a:extLst>
          </p:cNvPr>
          <p:cNvGraphicFramePr>
            <a:graphicFrameLocks noGrp="1"/>
          </p:cNvGraphicFramePr>
          <p:nvPr>
            <p:ph idx="1"/>
            <p:extLst>
              <p:ext uri="{D42A27DB-BD31-4B8C-83A1-F6EECF244321}">
                <p14:modId xmlns:p14="http://schemas.microsoft.com/office/powerpoint/2010/main" val="4154513335"/>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89857" y="1645920"/>
            <a:ext cx="2642159" cy="4470821"/>
          </a:xfrm>
        </p:spPr>
        <p:txBody>
          <a:bodyPr>
            <a:normAutofit/>
          </a:bodyPr>
          <a:lstStyle/>
          <a:p>
            <a:pPr algn="r"/>
            <a:r>
              <a:rPr lang="en-US">
                <a:solidFill>
                  <a:schemeClr val="bg2"/>
                </a:solidFill>
              </a:rPr>
              <a:t>Existing Program (CLCA)</a:t>
            </a:r>
          </a:p>
        </p:txBody>
      </p:sp>
      <p:sp>
        <p:nvSpPr>
          <p:cNvPr id="3" name="Content Placeholder 2"/>
          <p:cNvSpPr>
            <a:spLocks noGrp="1"/>
          </p:cNvSpPr>
          <p:nvPr>
            <p:ph idx="1"/>
          </p:nvPr>
        </p:nvSpPr>
        <p:spPr>
          <a:xfrm>
            <a:off x="3903081" y="1645920"/>
            <a:ext cx="4702076" cy="4470821"/>
          </a:xfrm>
        </p:spPr>
        <p:txBody>
          <a:bodyPr>
            <a:normAutofit/>
          </a:bodyPr>
          <a:lstStyle/>
          <a:p>
            <a:r>
              <a:rPr dirty="0"/>
              <a:t>• CLCA: $241–$556/year.</a:t>
            </a:r>
          </a:p>
          <a:p>
            <a:r>
              <a:rPr dirty="0"/>
              <a:t>• Managed by CA DOI; low fraud.</a:t>
            </a:r>
          </a:p>
          <a:p>
            <a:r>
              <a:rPr dirty="0"/>
              <a:t>• 83% policy increase (2023); 226k policies issued.</a:t>
            </a:r>
          </a:p>
          <a:p>
            <a:r>
              <a:rPr dirty="0"/>
              <a:t>Source: </a:t>
            </a:r>
            <a:r>
              <a:rPr dirty="0">
                <a:hlinkClick r:id="rId3"/>
              </a:rPr>
              <a:t>https://www.insurance.ca.gov/0400-news/0102-alerts/2024/California-s-Low-Cost-Auto-Insurance.cfm</a:t>
            </a:r>
            <a:r>
              <a:rPr lang="en-US" dirty="0"/>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891" y="1447800"/>
            <a:ext cx="2331469" cy="4572000"/>
          </a:xfrm>
        </p:spPr>
        <p:txBody>
          <a:bodyPr anchor="ctr">
            <a:normAutofit/>
          </a:bodyPr>
          <a:lstStyle/>
          <a:p>
            <a:r>
              <a:rPr lang="en-US" sz="2800">
                <a:solidFill>
                  <a:srgbClr val="F2F2F2"/>
                </a:solidFill>
              </a:rPr>
              <a:t>Eligibility Gap</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707EDD36-166D-BBCD-9885-4BFDCACF9448}"/>
              </a:ext>
            </a:extLst>
          </p:cNvPr>
          <p:cNvGraphicFramePr>
            <a:graphicFrameLocks noGrp="1"/>
          </p:cNvGraphicFramePr>
          <p:nvPr>
            <p:ph idx="1"/>
            <p:extLst>
              <p:ext uri="{D42A27DB-BD31-4B8C-83A1-F6EECF244321}">
                <p14:modId xmlns:p14="http://schemas.microsoft.com/office/powerpoint/2010/main" val="496941959"/>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891" y="1447800"/>
            <a:ext cx="2331469" cy="4572000"/>
          </a:xfrm>
        </p:spPr>
        <p:txBody>
          <a:bodyPr anchor="ctr">
            <a:normAutofit/>
          </a:bodyPr>
          <a:lstStyle/>
          <a:p>
            <a:r>
              <a:rPr lang="en-US" sz="2800">
                <a:solidFill>
                  <a:srgbClr val="F2F2F2"/>
                </a:solidFill>
              </a:rPr>
              <a:t>Expanded Program Model</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4CAE41C7-9807-2A77-E094-D639ECB99949}"/>
              </a:ext>
            </a:extLst>
          </p:cNvPr>
          <p:cNvGraphicFramePr>
            <a:graphicFrameLocks noGrp="1"/>
          </p:cNvGraphicFramePr>
          <p:nvPr>
            <p:ph idx="1"/>
            <p:extLst>
              <p:ext uri="{D42A27DB-BD31-4B8C-83A1-F6EECF244321}">
                <p14:modId xmlns:p14="http://schemas.microsoft.com/office/powerpoint/2010/main" val="1775740561"/>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891" y="1447800"/>
            <a:ext cx="2331469" cy="4572000"/>
          </a:xfrm>
        </p:spPr>
        <p:txBody>
          <a:bodyPr anchor="ctr">
            <a:normAutofit/>
          </a:bodyPr>
          <a:lstStyle/>
          <a:p>
            <a:r>
              <a:rPr lang="en-US" sz="2800">
                <a:solidFill>
                  <a:srgbClr val="F2F2F2"/>
                </a:solidFill>
              </a:rPr>
              <a:t>Savings Model Calculations</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AA8B3C02-5275-1617-05E4-3BF08657EEDC}"/>
              </a:ext>
            </a:extLst>
          </p:cNvPr>
          <p:cNvGraphicFramePr>
            <a:graphicFrameLocks noGrp="1"/>
          </p:cNvGraphicFramePr>
          <p:nvPr>
            <p:ph idx="1"/>
            <p:extLst>
              <p:ext uri="{D42A27DB-BD31-4B8C-83A1-F6EECF244321}">
                <p14:modId xmlns:p14="http://schemas.microsoft.com/office/powerpoint/2010/main" val="2014458543"/>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89857" y="1645920"/>
            <a:ext cx="2642159" cy="4470821"/>
          </a:xfrm>
        </p:spPr>
        <p:txBody>
          <a:bodyPr>
            <a:normAutofit/>
          </a:bodyPr>
          <a:lstStyle/>
          <a:p>
            <a:pPr algn="r"/>
            <a:r>
              <a:rPr lang="en-US">
                <a:solidFill>
                  <a:schemeClr val="bg2"/>
                </a:solidFill>
              </a:rPr>
              <a:t>Funding Plan</a:t>
            </a:r>
          </a:p>
        </p:txBody>
      </p:sp>
      <p:sp>
        <p:nvSpPr>
          <p:cNvPr id="3" name="Content Placeholder 2"/>
          <p:cNvSpPr>
            <a:spLocks noGrp="1"/>
          </p:cNvSpPr>
          <p:nvPr>
            <p:ph idx="1"/>
          </p:nvPr>
        </p:nvSpPr>
        <p:spPr>
          <a:xfrm>
            <a:off x="3903081" y="1645920"/>
            <a:ext cx="4702076" cy="4470821"/>
          </a:xfrm>
        </p:spPr>
        <p:txBody>
          <a:bodyPr>
            <a:normAutofit/>
          </a:bodyPr>
          <a:lstStyle/>
          <a:p>
            <a:r>
              <a:t>• Year 1 fund: $3B (5× claims pool).</a:t>
            </a:r>
          </a:p>
          <a:p>
            <a:r>
              <a:t>• Claims pool: 2M × 6.5% × $4,500 = $585M.</a:t>
            </a:r>
          </a:p>
          <a:p>
            <a:r>
              <a:t>• Repaid via premiums within 24 months.</a:t>
            </a:r>
          </a:p>
          <a:p>
            <a:r>
              <a:t>• Solvency triggers ensure sustainability.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p:cNvSpPr>
            <a:spLocks noGrp="1"/>
          </p:cNvSpPr>
          <p:nvPr>
            <p:ph type="title"/>
          </p:nvPr>
        </p:nvSpPr>
        <p:spPr>
          <a:xfrm>
            <a:off x="604646" y="804672"/>
            <a:ext cx="2641019" cy="5248656"/>
          </a:xfrm>
        </p:spPr>
        <p:txBody>
          <a:bodyPr anchor="ctr">
            <a:normAutofit/>
          </a:bodyPr>
          <a:lstStyle/>
          <a:p>
            <a:pPr algn="ctr"/>
            <a:r>
              <a:t>Market Impact — Industry Loss Exposure</a:t>
            </a:r>
            <a:endParaRPr lang="en-US"/>
          </a:p>
        </p:txBody>
      </p:sp>
      <p:sp>
        <p:nvSpPr>
          <p:cNvPr id="3" name="Content Placeholder 2"/>
          <p:cNvSpPr>
            <a:spLocks noGrp="1"/>
          </p:cNvSpPr>
          <p:nvPr>
            <p:ph idx="1"/>
          </p:nvPr>
        </p:nvSpPr>
        <p:spPr>
          <a:xfrm>
            <a:off x="3731895" y="804671"/>
            <a:ext cx="4799948" cy="5248657"/>
          </a:xfrm>
        </p:spPr>
        <p:txBody>
          <a:bodyPr anchor="ctr">
            <a:normAutofit/>
          </a:bodyPr>
          <a:lstStyle/>
          <a:p>
            <a:r>
              <a:t>• 2023 CA private auto premiums: $36.6B.</a:t>
            </a:r>
          </a:p>
          <a:p>
            <a:r>
              <a:t>• 10% shift → $3.6B lost to private insurers.</a:t>
            </a:r>
          </a:p>
          <a:p>
            <a:r>
              <a:t>• State Farm (17%) $0.6–1.0B | GEICO (13%) $0.5–0.9B | Progressive (11%) $0.4–0.8B | Farmers (8%) $0.3–0.5B | Others $1.5–2.3B.</a:t>
            </a:r>
          </a:p>
          <a:p>
            <a:r>
              <a:t>Source: https://www.insurance.ca.gov/01-consumers/120-company/04-mrktshare/2023/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891" y="1447800"/>
            <a:ext cx="2331469" cy="4572000"/>
          </a:xfrm>
        </p:spPr>
        <p:txBody>
          <a:bodyPr anchor="ctr">
            <a:normAutofit/>
          </a:bodyPr>
          <a:lstStyle/>
          <a:p>
            <a:r>
              <a:rPr lang="en-US" sz="2800">
                <a:solidFill>
                  <a:srgbClr val="F2F2F2"/>
                </a:solidFill>
              </a:rPr>
              <a:t>Lobbying &amp; Opposition</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9ABFD2B7-983E-57D1-7616-DED151E78838}"/>
              </a:ext>
            </a:extLst>
          </p:cNvPr>
          <p:cNvGraphicFramePr>
            <a:graphicFrameLocks noGrp="1"/>
          </p:cNvGraphicFramePr>
          <p:nvPr>
            <p:ph idx="1"/>
            <p:extLst>
              <p:ext uri="{D42A27DB-BD31-4B8C-83A1-F6EECF244321}">
                <p14:modId xmlns:p14="http://schemas.microsoft.com/office/powerpoint/2010/main" val="2053015317"/>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TotalTime>
  <Words>603</Words>
  <Application>Microsoft Office PowerPoint</Application>
  <PresentationFormat>On-screen Show (4:3)</PresentationFormat>
  <Paragraphs>77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Century Gothic</vt:lpstr>
      <vt:lpstr>Wingdings 3</vt:lpstr>
      <vt:lpstr>Ion</vt:lpstr>
      <vt:lpstr>California Saves California</vt:lpstr>
      <vt:lpstr>The Problem</vt:lpstr>
      <vt:lpstr>Existing Program (CLCA)</vt:lpstr>
      <vt:lpstr>Eligibility Gap</vt:lpstr>
      <vt:lpstr>Expanded Program Model</vt:lpstr>
      <vt:lpstr>Savings Model Calculations</vt:lpstr>
      <vt:lpstr>Funding Plan</vt:lpstr>
      <vt:lpstr>Market Impact — Industry Loss Exposure</vt:lpstr>
      <vt:lpstr>Lobbying &amp; Opposition</vt:lpstr>
      <vt:lpstr>Opposition Watchlist</vt:lpstr>
      <vt:lpstr>Safeguards &amp; Transparency</vt:lpstr>
      <vt:lpstr>Transparency &amp; Verification</vt:lpstr>
      <vt:lpstr>Timeline</vt:lpstr>
      <vt:lpstr>Sources &amp; 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Jefe</dc:creator>
  <cp:keywords/>
  <dc:description>generated using python-pptx</dc:description>
  <cp:lastModifiedBy>Jesse Alberti</cp:lastModifiedBy>
  <cp:revision>2</cp:revision>
  <dcterms:created xsi:type="dcterms:W3CDTF">2013-01-27T09:14:16Z</dcterms:created>
  <dcterms:modified xsi:type="dcterms:W3CDTF">2025-11-02T21:28:58Z</dcterms:modified>
  <cp:category/>
</cp:coreProperties>
</file>