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handoutMasterIdLst>
    <p:handoutMasterId r:id="rId3"/>
  </p:handoutMasterIdLst>
  <p:sldIdLst>
    <p:sldId id="256" r:id="rId2"/>
  </p:sldIdLst>
  <p:sldSz cx="10058400" cy="7772400"/>
  <p:notesSz cx="10058400" cy="7772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63"/>
    <p:restoredTop sz="94737"/>
  </p:normalViewPr>
  <p:slideViewPr>
    <p:cSldViewPr>
      <p:cViewPr>
        <p:scale>
          <a:sx n="130" d="100"/>
          <a:sy n="130" d="100"/>
        </p:scale>
        <p:origin x="-582" y="-16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1146" y="60"/>
      </p:cViewPr>
      <p:guideLst/>
    </p:cSldViewPr>
  </p:notesViewPr>
  <p:gridSpacing cx="64008" cy="64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8029FD6-F02D-48E3-A445-0D44822EAC7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C9F3CB-AE1C-4D84-B635-0B33B866628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697538" y="0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FB2D2E-2B77-4768-B7E6-DA924677772F}" type="datetimeFigureOut">
              <a:rPr lang="es-MX" smtClean="0"/>
              <a:t>20/08/2020</a:t>
            </a:fld>
            <a:endParaRPr lang="es-MX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556ED6-7F92-4164-B5B7-C4E4DFC5C06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7383463"/>
            <a:ext cx="4359275" cy="388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C37424-62F9-4BD3-872E-380A7718789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697538" y="7383463"/>
            <a:ext cx="4359275" cy="388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089303-38AC-4A9C-9B80-4E8907A57A8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53205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514094" y="1575527"/>
            <a:ext cx="7030211" cy="312419"/>
          </a:xfrm>
          <a:prstGeom prst="rect">
            <a:avLst/>
          </a:prstGeom>
        </p:spPr>
        <p:txBody>
          <a:bodyPr lIns="0" tIns="0" rIns="0" bIns="0"/>
          <a:lstStyle>
            <a:lvl1pPr>
              <a:defRPr sz="185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920" y="1787652"/>
            <a:ext cx="9052560" cy="5129784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514094" y="1575527"/>
            <a:ext cx="7030211" cy="312419"/>
          </a:xfrm>
          <a:prstGeom prst="rect">
            <a:avLst/>
          </a:prstGeom>
        </p:spPr>
        <p:txBody>
          <a:bodyPr lIns="0" tIns="0" rIns="0" bIns="0"/>
          <a:lstStyle>
            <a:lvl1pPr>
              <a:defRPr sz="185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8/20/2020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514094" y="1575527"/>
            <a:ext cx="7030211" cy="312419"/>
          </a:xfrm>
          <a:prstGeom prst="rect">
            <a:avLst/>
          </a:prstGeom>
        </p:spPr>
        <p:txBody>
          <a:bodyPr lIns="0" tIns="0" rIns="0" bIns="0"/>
          <a:lstStyle>
            <a:lvl1pPr>
              <a:defRPr sz="185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8/20/2020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8/20/2020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3CBADA3A-17D3-4200-BDE6-67E0ACCB539B}"/>
              </a:ext>
            </a:extLst>
          </p:cNvPr>
          <p:cNvGrpSpPr/>
          <p:nvPr userDrawn="1"/>
        </p:nvGrpSpPr>
        <p:grpSpPr>
          <a:xfrm>
            <a:off x="676656" y="1845379"/>
            <a:ext cx="8577141" cy="3065426"/>
            <a:chOff x="356547" y="2036927"/>
            <a:chExt cx="8577141" cy="3065426"/>
          </a:xfrm>
        </p:grpSpPr>
        <p:sp>
          <p:nvSpPr>
            <p:cNvPr id="2126" name="object 652">
              <a:extLst>
                <a:ext uri="{FF2B5EF4-FFF2-40B4-BE49-F238E27FC236}">
                  <a16:creationId xmlns:a16="http://schemas.microsoft.com/office/drawing/2014/main" id="{49738972-BCDD-4A8F-8FA2-3441D2EBBE2E}"/>
                </a:ext>
              </a:extLst>
            </p:cNvPr>
            <p:cNvSpPr/>
            <p:nvPr userDrawn="1"/>
          </p:nvSpPr>
          <p:spPr>
            <a:xfrm>
              <a:off x="356685" y="2925580"/>
              <a:ext cx="8558569" cy="0"/>
            </a:xfrm>
            <a:custGeom>
              <a:avLst/>
              <a:gdLst/>
              <a:ahLst/>
              <a:cxnLst/>
              <a:rect l="l" t="t" r="r" b="b"/>
              <a:pathLst>
                <a:path w="8406130">
                  <a:moveTo>
                    <a:pt x="8405621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chemeClr val="bg1">
                  <a:lumMod val="85000"/>
                </a:schemeClr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27" name="object 652">
              <a:extLst>
                <a:ext uri="{FF2B5EF4-FFF2-40B4-BE49-F238E27FC236}">
                  <a16:creationId xmlns:a16="http://schemas.microsoft.com/office/drawing/2014/main" id="{9AB0C616-63DB-45C7-B83A-7AF8CEAA62B2}"/>
                </a:ext>
              </a:extLst>
            </p:cNvPr>
            <p:cNvSpPr/>
            <p:nvPr userDrawn="1"/>
          </p:nvSpPr>
          <p:spPr>
            <a:xfrm>
              <a:off x="356754" y="2861239"/>
              <a:ext cx="8558569" cy="0"/>
            </a:xfrm>
            <a:custGeom>
              <a:avLst/>
              <a:gdLst/>
              <a:ahLst/>
              <a:cxnLst/>
              <a:rect l="l" t="t" r="r" b="b"/>
              <a:pathLst>
                <a:path w="8406130">
                  <a:moveTo>
                    <a:pt x="8405621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chemeClr val="bg1">
                  <a:lumMod val="85000"/>
                </a:schemeClr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53" name="object 518">
              <a:extLst>
                <a:ext uri="{FF2B5EF4-FFF2-40B4-BE49-F238E27FC236}">
                  <a16:creationId xmlns:a16="http://schemas.microsoft.com/office/drawing/2014/main" id="{5C696FE1-488D-4186-A4BA-7884018E1447}"/>
                </a:ext>
              </a:extLst>
            </p:cNvPr>
            <p:cNvSpPr/>
            <p:nvPr userDrawn="1"/>
          </p:nvSpPr>
          <p:spPr>
            <a:xfrm>
              <a:off x="5797296" y="2093976"/>
              <a:ext cx="0" cy="3005663"/>
            </a:xfrm>
            <a:custGeom>
              <a:avLst/>
              <a:gdLst/>
              <a:ahLst/>
              <a:cxnLst/>
              <a:rect l="l" t="t" r="r" b="b"/>
              <a:pathLst>
                <a:path h="3129279">
                  <a:moveTo>
                    <a:pt x="0" y="0"/>
                  </a:moveTo>
                  <a:lnTo>
                    <a:pt x="0" y="3128771"/>
                  </a:lnTo>
                </a:path>
              </a:pathLst>
            </a:custGeom>
            <a:ln w="3175">
              <a:solidFill>
                <a:schemeClr val="bg1">
                  <a:lumMod val="85000"/>
                </a:schemeClr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872A9AFF-FEF8-4877-97F6-74372F9D904A}"/>
                </a:ext>
              </a:extLst>
            </p:cNvPr>
            <p:cNvGrpSpPr/>
            <p:nvPr userDrawn="1"/>
          </p:nvGrpSpPr>
          <p:grpSpPr>
            <a:xfrm>
              <a:off x="356547" y="2036927"/>
              <a:ext cx="2368365" cy="3063559"/>
              <a:chOff x="356547" y="1927086"/>
              <a:chExt cx="2368365" cy="3173401"/>
            </a:xfrm>
          </p:grpSpPr>
          <p:sp>
            <p:nvSpPr>
              <p:cNvPr id="1934" name="object 518">
                <a:extLst>
                  <a:ext uri="{FF2B5EF4-FFF2-40B4-BE49-F238E27FC236}">
                    <a16:creationId xmlns:a16="http://schemas.microsoft.com/office/drawing/2014/main" id="{AD417685-A673-4304-B47D-60B68F7E2AEB}"/>
                  </a:ext>
                </a:extLst>
              </p:cNvPr>
              <p:cNvSpPr/>
              <p:nvPr userDrawn="1"/>
            </p:nvSpPr>
            <p:spPr>
              <a:xfrm>
                <a:off x="356547" y="1927934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rgbClr val="7F7F7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64" name="object 518">
                <a:extLst>
                  <a:ext uri="{FF2B5EF4-FFF2-40B4-BE49-F238E27FC236}">
                    <a16:creationId xmlns:a16="http://schemas.microsoft.com/office/drawing/2014/main" id="{93EB45BF-1AEB-47A2-A4EF-301E74C1CA46}"/>
                  </a:ext>
                </a:extLst>
              </p:cNvPr>
              <p:cNvSpPr/>
              <p:nvPr userDrawn="1"/>
            </p:nvSpPr>
            <p:spPr>
              <a:xfrm>
                <a:off x="420624" y="1927086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65" name="object 518">
                <a:extLst>
                  <a:ext uri="{FF2B5EF4-FFF2-40B4-BE49-F238E27FC236}">
                    <a16:creationId xmlns:a16="http://schemas.microsoft.com/office/drawing/2014/main" id="{4E5D993B-7906-45D3-9A2A-5443ED0FAC90}"/>
                  </a:ext>
                </a:extLst>
              </p:cNvPr>
              <p:cNvSpPr/>
              <p:nvPr userDrawn="1"/>
            </p:nvSpPr>
            <p:spPr>
              <a:xfrm>
                <a:off x="484632" y="1927086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66" name="object 518">
                <a:extLst>
                  <a:ext uri="{FF2B5EF4-FFF2-40B4-BE49-F238E27FC236}">
                    <a16:creationId xmlns:a16="http://schemas.microsoft.com/office/drawing/2014/main" id="{C766857A-97C1-412F-966D-22811B203BD2}"/>
                  </a:ext>
                </a:extLst>
              </p:cNvPr>
              <p:cNvSpPr/>
              <p:nvPr userDrawn="1"/>
            </p:nvSpPr>
            <p:spPr>
              <a:xfrm>
                <a:off x="548640" y="1927086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67" name="object 518">
                <a:extLst>
                  <a:ext uri="{FF2B5EF4-FFF2-40B4-BE49-F238E27FC236}">
                    <a16:creationId xmlns:a16="http://schemas.microsoft.com/office/drawing/2014/main" id="{384EBE2E-87DF-4953-B514-3E927F1DD418}"/>
                  </a:ext>
                </a:extLst>
              </p:cNvPr>
              <p:cNvSpPr/>
              <p:nvPr userDrawn="1"/>
            </p:nvSpPr>
            <p:spPr>
              <a:xfrm>
                <a:off x="612648" y="1927086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68" name="object 518">
                <a:extLst>
                  <a:ext uri="{FF2B5EF4-FFF2-40B4-BE49-F238E27FC236}">
                    <a16:creationId xmlns:a16="http://schemas.microsoft.com/office/drawing/2014/main" id="{5B3F9C05-2574-4F3E-A5E0-7E150F9B68B9}"/>
                  </a:ext>
                </a:extLst>
              </p:cNvPr>
              <p:cNvSpPr/>
              <p:nvPr userDrawn="1"/>
            </p:nvSpPr>
            <p:spPr>
              <a:xfrm>
                <a:off x="676656" y="1927086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69" name="object 518">
                <a:extLst>
                  <a:ext uri="{FF2B5EF4-FFF2-40B4-BE49-F238E27FC236}">
                    <a16:creationId xmlns:a16="http://schemas.microsoft.com/office/drawing/2014/main" id="{C48E593E-ACD4-4B37-B822-18DBBD80B6DB}"/>
                  </a:ext>
                </a:extLst>
              </p:cNvPr>
              <p:cNvSpPr/>
              <p:nvPr userDrawn="1"/>
            </p:nvSpPr>
            <p:spPr>
              <a:xfrm>
                <a:off x="740664" y="1927086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70" name="object 518">
                <a:extLst>
                  <a:ext uri="{FF2B5EF4-FFF2-40B4-BE49-F238E27FC236}">
                    <a16:creationId xmlns:a16="http://schemas.microsoft.com/office/drawing/2014/main" id="{9E9DEF32-E768-4E75-B3EF-E7DE1D3624FE}"/>
                  </a:ext>
                </a:extLst>
              </p:cNvPr>
              <p:cNvSpPr/>
              <p:nvPr userDrawn="1"/>
            </p:nvSpPr>
            <p:spPr>
              <a:xfrm>
                <a:off x="804672" y="1927086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71" name="object 518">
                <a:extLst>
                  <a:ext uri="{FF2B5EF4-FFF2-40B4-BE49-F238E27FC236}">
                    <a16:creationId xmlns:a16="http://schemas.microsoft.com/office/drawing/2014/main" id="{5D4042B0-1996-460F-A165-3A486DCD6E40}"/>
                  </a:ext>
                </a:extLst>
              </p:cNvPr>
              <p:cNvSpPr/>
              <p:nvPr userDrawn="1"/>
            </p:nvSpPr>
            <p:spPr>
              <a:xfrm>
                <a:off x="868680" y="1927086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72" name="object 518">
                <a:extLst>
                  <a:ext uri="{FF2B5EF4-FFF2-40B4-BE49-F238E27FC236}">
                    <a16:creationId xmlns:a16="http://schemas.microsoft.com/office/drawing/2014/main" id="{9C7D8772-8421-4755-82A5-1B9B27A3EAF5}"/>
                  </a:ext>
                </a:extLst>
              </p:cNvPr>
              <p:cNvSpPr/>
              <p:nvPr userDrawn="1"/>
            </p:nvSpPr>
            <p:spPr>
              <a:xfrm>
                <a:off x="932688" y="1927086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73" name="object 518">
                <a:extLst>
                  <a:ext uri="{FF2B5EF4-FFF2-40B4-BE49-F238E27FC236}">
                    <a16:creationId xmlns:a16="http://schemas.microsoft.com/office/drawing/2014/main" id="{3721DF36-4580-4019-AF97-73891FBC1E14}"/>
                  </a:ext>
                </a:extLst>
              </p:cNvPr>
              <p:cNvSpPr/>
              <p:nvPr userDrawn="1"/>
            </p:nvSpPr>
            <p:spPr>
              <a:xfrm>
                <a:off x="996696" y="1927086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74" name="object 518">
                <a:extLst>
                  <a:ext uri="{FF2B5EF4-FFF2-40B4-BE49-F238E27FC236}">
                    <a16:creationId xmlns:a16="http://schemas.microsoft.com/office/drawing/2014/main" id="{556ECF5C-A313-4B19-99C4-AA8AF0EA5AB8}"/>
                  </a:ext>
                </a:extLst>
              </p:cNvPr>
              <p:cNvSpPr/>
              <p:nvPr userDrawn="1"/>
            </p:nvSpPr>
            <p:spPr>
              <a:xfrm>
                <a:off x="1060704" y="1927086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75" name="object 518">
                <a:extLst>
                  <a:ext uri="{FF2B5EF4-FFF2-40B4-BE49-F238E27FC236}">
                    <a16:creationId xmlns:a16="http://schemas.microsoft.com/office/drawing/2014/main" id="{914735F3-3BBE-4104-810C-41F7AFFE18F0}"/>
                  </a:ext>
                </a:extLst>
              </p:cNvPr>
              <p:cNvSpPr/>
              <p:nvPr userDrawn="1"/>
            </p:nvSpPr>
            <p:spPr>
              <a:xfrm>
                <a:off x="1124712" y="1927086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76" name="object 518">
                <a:extLst>
                  <a:ext uri="{FF2B5EF4-FFF2-40B4-BE49-F238E27FC236}">
                    <a16:creationId xmlns:a16="http://schemas.microsoft.com/office/drawing/2014/main" id="{2ECE2EDE-D31C-41D9-A9FC-4880CB80AEDD}"/>
                  </a:ext>
                </a:extLst>
              </p:cNvPr>
              <p:cNvSpPr/>
              <p:nvPr userDrawn="1"/>
            </p:nvSpPr>
            <p:spPr>
              <a:xfrm>
                <a:off x="1188720" y="1927086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77" name="object 518">
                <a:extLst>
                  <a:ext uri="{FF2B5EF4-FFF2-40B4-BE49-F238E27FC236}">
                    <a16:creationId xmlns:a16="http://schemas.microsoft.com/office/drawing/2014/main" id="{A95417BF-9238-4425-821D-31CF6BD138C6}"/>
                  </a:ext>
                </a:extLst>
              </p:cNvPr>
              <p:cNvSpPr/>
              <p:nvPr userDrawn="1"/>
            </p:nvSpPr>
            <p:spPr>
              <a:xfrm>
                <a:off x="1252728" y="1927086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78" name="object 518">
                <a:extLst>
                  <a:ext uri="{FF2B5EF4-FFF2-40B4-BE49-F238E27FC236}">
                    <a16:creationId xmlns:a16="http://schemas.microsoft.com/office/drawing/2014/main" id="{096F0061-C126-438F-AA95-AC00391E4D78}"/>
                  </a:ext>
                </a:extLst>
              </p:cNvPr>
              <p:cNvSpPr/>
              <p:nvPr userDrawn="1"/>
            </p:nvSpPr>
            <p:spPr>
              <a:xfrm>
                <a:off x="1316736" y="1927086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79" name="object 518">
                <a:extLst>
                  <a:ext uri="{FF2B5EF4-FFF2-40B4-BE49-F238E27FC236}">
                    <a16:creationId xmlns:a16="http://schemas.microsoft.com/office/drawing/2014/main" id="{E60307E9-6FA0-42D9-BE72-FFBC459F0FCF}"/>
                  </a:ext>
                </a:extLst>
              </p:cNvPr>
              <p:cNvSpPr/>
              <p:nvPr userDrawn="1"/>
            </p:nvSpPr>
            <p:spPr>
              <a:xfrm>
                <a:off x="1380744" y="1927086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80" name="object 518">
                <a:extLst>
                  <a:ext uri="{FF2B5EF4-FFF2-40B4-BE49-F238E27FC236}">
                    <a16:creationId xmlns:a16="http://schemas.microsoft.com/office/drawing/2014/main" id="{C457D135-7F31-4A6B-9AA7-4B1B2E9E0E4A}"/>
                  </a:ext>
                </a:extLst>
              </p:cNvPr>
              <p:cNvSpPr/>
              <p:nvPr userDrawn="1"/>
            </p:nvSpPr>
            <p:spPr>
              <a:xfrm>
                <a:off x="1444752" y="1927086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81" name="object 518">
                <a:extLst>
                  <a:ext uri="{FF2B5EF4-FFF2-40B4-BE49-F238E27FC236}">
                    <a16:creationId xmlns:a16="http://schemas.microsoft.com/office/drawing/2014/main" id="{D6AA37E6-7E15-4953-AB24-60B5B0A4D274}"/>
                  </a:ext>
                </a:extLst>
              </p:cNvPr>
              <p:cNvSpPr/>
              <p:nvPr userDrawn="1"/>
            </p:nvSpPr>
            <p:spPr>
              <a:xfrm>
                <a:off x="1508760" y="1927086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82" name="object 518">
                <a:extLst>
                  <a:ext uri="{FF2B5EF4-FFF2-40B4-BE49-F238E27FC236}">
                    <a16:creationId xmlns:a16="http://schemas.microsoft.com/office/drawing/2014/main" id="{D4D5BA5A-8314-4F9D-A14F-3A06923FC574}"/>
                  </a:ext>
                </a:extLst>
              </p:cNvPr>
              <p:cNvSpPr/>
              <p:nvPr userDrawn="1"/>
            </p:nvSpPr>
            <p:spPr>
              <a:xfrm>
                <a:off x="1572768" y="1927086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83" name="object 518">
                <a:extLst>
                  <a:ext uri="{FF2B5EF4-FFF2-40B4-BE49-F238E27FC236}">
                    <a16:creationId xmlns:a16="http://schemas.microsoft.com/office/drawing/2014/main" id="{F05C9651-6AF4-41EE-8CC4-7EF4F5D008E8}"/>
                  </a:ext>
                </a:extLst>
              </p:cNvPr>
              <p:cNvSpPr/>
              <p:nvPr userDrawn="1"/>
            </p:nvSpPr>
            <p:spPr>
              <a:xfrm>
                <a:off x="1636776" y="1927086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84" name="object 518">
                <a:extLst>
                  <a:ext uri="{FF2B5EF4-FFF2-40B4-BE49-F238E27FC236}">
                    <a16:creationId xmlns:a16="http://schemas.microsoft.com/office/drawing/2014/main" id="{69AF7197-80C1-452E-BCFD-0868D1F57053}"/>
                  </a:ext>
                </a:extLst>
              </p:cNvPr>
              <p:cNvSpPr/>
              <p:nvPr userDrawn="1"/>
            </p:nvSpPr>
            <p:spPr>
              <a:xfrm>
                <a:off x="1700784" y="1927086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85" name="object 518">
                <a:extLst>
                  <a:ext uri="{FF2B5EF4-FFF2-40B4-BE49-F238E27FC236}">
                    <a16:creationId xmlns:a16="http://schemas.microsoft.com/office/drawing/2014/main" id="{D3B72809-B407-491A-AEB8-9B6ED4C2CC2D}"/>
                  </a:ext>
                </a:extLst>
              </p:cNvPr>
              <p:cNvSpPr/>
              <p:nvPr userDrawn="1"/>
            </p:nvSpPr>
            <p:spPr>
              <a:xfrm>
                <a:off x="1764792" y="1927086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86" name="object 518">
                <a:extLst>
                  <a:ext uri="{FF2B5EF4-FFF2-40B4-BE49-F238E27FC236}">
                    <a16:creationId xmlns:a16="http://schemas.microsoft.com/office/drawing/2014/main" id="{09E6B634-7C04-4DFD-BEC8-EC93890B9D84}"/>
                  </a:ext>
                </a:extLst>
              </p:cNvPr>
              <p:cNvSpPr/>
              <p:nvPr userDrawn="1"/>
            </p:nvSpPr>
            <p:spPr>
              <a:xfrm>
                <a:off x="1828800" y="1927086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87" name="object 518">
                <a:extLst>
                  <a:ext uri="{FF2B5EF4-FFF2-40B4-BE49-F238E27FC236}">
                    <a16:creationId xmlns:a16="http://schemas.microsoft.com/office/drawing/2014/main" id="{0CABB858-2BED-4D85-A4BE-BF8ED6D5F9C2}"/>
                  </a:ext>
                </a:extLst>
              </p:cNvPr>
              <p:cNvSpPr/>
              <p:nvPr userDrawn="1"/>
            </p:nvSpPr>
            <p:spPr>
              <a:xfrm>
                <a:off x="1892808" y="1927086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90" name="object 518">
                <a:extLst>
                  <a:ext uri="{FF2B5EF4-FFF2-40B4-BE49-F238E27FC236}">
                    <a16:creationId xmlns:a16="http://schemas.microsoft.com/office/drawing/2014/main" id="{4C986349-399D-41F8-8432-5E957AD67F24}"/>
                  </a:ext>
                </a:extLst>
              </p:cNvPr>
              <p:cNvSpPr/>
              <p:nvPr userDrawn="1"/>
            </p:nvSpPr>
            <p:spPr>
              <a:xfrm>
                <a:off x="1956816" y="1927086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91" name="object 518">
                <a:extLst>
                  <a:ext uri="{FF2B5EF4-FFF2-40B4-BE49-F238E27FC236}">
                    <a16:creationId xmlns:a16="http://schemas.microsoft.com/office/drawing/2014/main" id="{5FCE787A-98D9-454B-BC17-19E47B6EF16F}"/>
                  </a:ext>
                </a:extLst>
              </p:cNvPr>
              <p:cNvSpPr/>
              <p:nvPr userDrawn="1"/>
            </p:nvSpPr>
            <p:spPr>
              <a:xfrm>
                <a:off x="2020824" y="1927086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92" name="object 518">
                <a:extLst>
                  <a:ext uri="{FF2B5EF4-FFF2-40B4-BE49-F238E27FC236}">
                    <a16:creationId xmlns:a16="http://schemas.microsoft.com/office/drawing/2014/main" id="{795FFECE-35A5-4865-AF34-AA7FD199536F}"/>
                  </a:ext>
                </a:extLst>
              </p:cNvPr>
              <p:cNvSpPr/>
              <p:nvPr userDrawn="1"/>
            </p:nvSpPr>
            <p:spPr>
              <a:xfrm>
                <a:off x="2084832" y="1927086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93" name="object 518">
                <a:extLst>
                  <a:ext uri="{FF2B5EF4-FFF2-40B4-BE49-F238E27FC236}">
                    <a16:creationId xmlns:a16="http://schemas.microsoft.com/office/drawing/2014/main" id="{47B35D64-257E-417F-9035-3A59F1B99B81}"/>
                  </a:ext>
                </a:extLst>
              </p:cNvPr>
              <p:cNvSpPr/>
              <p:nvPr userDrawn="1"/>
            </p:nvSpPr>
            <p:spPr>
              <a:xfrm>
                <a:off x="2148840" y="1927086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94" name="object 518">
                <a:extLst>
                  <a:ext uri="{FF2B5EF4-FFF2-40B4-BE49-F238E27FC236}">
                    <a16:creationId xmlns:a16="http://schemas.microsoft.com/office/drawing/2014/main" id="{E70EABDD-882B-4F55-A31B-A5F81A44400F}"/>
                  </a:ext>
                </a:extLst>
              </p:cNvPr>
              <p:cNvSpPr/>
              <p:nvPr userDrawn="1"/>
            </p:nvSpPr>
            <p:spPr>
              <a:xfrm>
                <a:off x="2212848" y="1927086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95" name="object 518">
                <a:extLst>
                  <a:ext uri="{FF2B5EF4-FFF2-40B4-BE49-F238E27FC236}">
                    <a16:creationId xmlns:a16="http://schemas.microsoft.com/office/drawing/2014/main" id="{A231403B-B078-4113-B802-56F00D0C19D3}"/>
                  </a:ext>
                </a:extLst>
              </p:cNvPr>
              <p:cNvSpPr/>
              <p:nvPr userDrawn="1"/>
            </p:nvSpPr>
            <p:spPr>
              <a:xfrm>
                <a:off x="2276856" y="1927086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96" name="object 518">
                <a:extLst>
                  <a:ext uri="{FF2B5EF4-FFF2-40B4-BE49-F238E27FC236}">
                    <a16:creationId xmlns:a16="http://schemas.microsoft.com/office/drawing/2014/main" id="{C07E2D78-0B06-4B47-B7E7-C8D00D03208D}"/>
                  </a:ext>
                </a:extLst>
              </p:cNvPr>
              <p:cNvSpPr/>
              <p:nvPr userDrawn="1"/>
            </p:nvSpPr>
            <p:spPr>
              <a:xfrm>
                <a:off x="2340864" y="1927086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97" name="object 518">
                <a:extLst>
                  <a:ext uri="{FF2B5EF4-FFF2-40B4-BE49-F238E27FC236}">
                    <a16:creationId xmlns:a16="http://schemas.microsoft.com/office/drawing/2014/main" id="{2D281048-570C-42CE-88F3-3BF96E049A2B}"/>
                  </a:ext>
                </a:extLst>
              </p:cNvPr>
              <p:cNvSpPr/>
              <p:nvPr userDrawn="1"/>
            </p:nvSpPr>
            <p:spPr>
              <a:xfrm>
                <a:off x="2404872" y="1927086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98" name="object 518">
                <a:extLst>
                  <a:ext uri="{FF2B5EF4-FFF2-40B4-BE49-F238E27FC236}">
                    <a16:creationId xmlns:a16="http://schemas.microsoft.com/office/drawing/2014/main" id="{D1672E6F-997C-40CC-82E8-DABEB2683B16}"/>
                  </a:ext>
                </a:extLst>
              </p:cNvPr>
              <p:cNvSpPr/>
              <p:nvPr userDrawn="1"/>
            </p:nvSpPr>
            <p:spPr>
              <a:xfrm>
                <a:off x="2468880" y="1927086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99" name="object 518">
                <a:extLst>
                  <a:ext uri="{FF2B5EF4-FFF2-40B4-BE49-F238E27FC236}">
                    <a16:creationId xmlns:a16="http://schemas.microsoft.com/office/drawing/2014/main" id="{E7C619E1-8C04-414E-B3D0-1E0A839BD960}"/>
                  </a:ext>
                </a:extLst>
              </p:cNvPr>
              <p:cNvSpPr/>
              <p:nvPr userDrawn="1"/>
            </p:nvSpPr>
            <p:spPr>
              <a:xfrm>
                <a:off x="2532888" y="1927086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00" name="object 518">
                <a:extLst>
                  <a:ext uri="{FF2B5EF4-FFF2-40B4-BE49-F238E27FC236}">
                    <a16:creationId xmlns:a16="http://schemas.microsoft.com/office/drawing/2014/main" id="{CA2345B6-2901-4D33-AA32-E0D6136CDFB7}"/>
                  </a:ext>
                </a:extLst>
              </p:cNvPr>
              <p:cNvSpPr/>
              <p:nvPr userDrawn="1"/>
            </p:nvSpPr>
            <p:spPr>
              <a:xfrm>
                <a:off x="2596896" y="1927086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01" name="object 518">
                <a:extLst>
                  <a:ext uri="{FF2B5EF4-FFF2-40B4-BE49-F238E27FC236}">
                    <a16:creationId xmlns:a16="http://schemas.microsoft.com/office/drawing/2014/main" id="{4FFF8152-2FA0-4971-84E7-F9E1B5E47592}"/>
                  </a:ext>
                </a:extLst>
              </p:cNvPr>
              <p:cNvSpPr/>
              <p:nvPr userDrawn="1"/>
            </p:nvSpPr>
            <p:spPr>
              <a:xfrm>
                <a:off x="2660904" y="1927086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02" name="object 518">
                <a:extLst>
                  <a:ext uri="{FF2B5EF4-FFF2-40B4-BE49-F238E27FC236}">
                    <a16:creationId xmlns:a16="http://schemas.microsoft.com/office/drawing/2014/main" id="{5E8D931C-4DC4-4DE0-B9B1-3B247D2EA104}"/>
                  </a:ext>
                </a:extLst>
              </p:cNvPr>
              <p:cNvSpPr/>
              <p:nvPr userDrawn="1"/>
            </p:nvSpPr>
            <p:spPr>
              <a:xfrm>
                <a:off x="2724912" y="1927086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096D5614-D6C7-490E-A3D7-8CF60130072C}"/>
                </a:ext>
              </a:extLst>
            </p:cNvPr>
            <p:cNvGrpSpPr/>
            <p:nvPr userDrawn="1"/>
          </p:nvGrpSpPr>
          <p:grpSpPr>
            <a:xfrm>
              <a:off x="2788920" y="2038865"/>
              <a:ext cx="2048256" cy="3060774"/>
              <a:chOff x="2788920" y="1927086"/>
              <a:chExt cx="2048256" cy="3172553"/>
            </a:xfrm>
          </p:grpSpPr>
          <p:sp>
            <p:nvSpPr>
              <p:cNvPr id="2203" name="object 518">
                <a:extLst>
                  <a:ext uri="{FF2B5EF4-FFF2-40B4-BE49-F238E27FC236}">
                    <a16:creationId xmlns:a16="http://schemas.microsoft.com/office/drawing/2014/main" id="{C10B98EC-656A-4F14-87C8-3A00EF4B4B82}"/>
                  </a:ext>
                </a:extLst>
              </p:cNvPr>
              <p:cNvSpPr/>
              <p:nvPr userDrawn="1"/>
            </p:nvSpPr>
            <p:spPr>
              <a:xfrm>
                <a:off x="2788920" y="1927086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04" name="object 518">
                <a:extLst>
                  <a:ext uri="{FF2B5EF4-FFF2-40B4-BE49-F238E27FC236}">
                    <a16:creationId xmlns:a16="http://schemas.microsoft.com/office/drawing/2014/main" id="{7BE85A61-EE8B-4B93-A648-89AC0F3D82A1}"/>
                  </a:ext>
                </a:extLst>
              </p:cNvPr>
              <p:cNvSpPr/>
              <p:nvPr userDrawn="1"/>
            </p:nvSpPr>
            <p:spPr>
              <a:xfrm>
                <a:off x="2852928" y="1927086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05" name="object 518">
                <a:extLst>
                  <a:ext uri="{FF2B5EF4-FFF2-40B4-BE49-F238E27FC236}">
                    <a16:creationId xmlns:a16="http://schemas.microsoft.com/office/drawing/2014/main" id="{D0EFD1CA-E085-4524-86E1-A06D6924D8B5}"/>
                  </a:ext>
                </a:extLst>
              </p:cNvPr>
              <p:cNvSpPr/>
              <p:nvPr userDrawn="1"/>
            </p:nvSpPr>
            <p:spPr>
              <a:xfrm>
                <a:off x="2916936" y="1927086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06" name="object 518">
                <a:extLst>
                  <a:ext uri="{FF2B5EF4-FFF2-40B4-BE49-F238E27FC236}">
                    <a16:creationId xmlns:a16="http://schemas.microsoft.com/office/drawing/2014/main" id="{77709B3E-5FAC-4661-90D1-CCBDFBDE1A00}"/>
                  </a:ext>
                </a:extLst>
              </p:cNvPr>
              <p:cNvSpPr/>
              <p:nvPr userDrawn="1"/>
            </p:nvSpPr>
            <p:spPr>
              <a:xfrm>
                <a:off x="2980944" y="1927086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07" name="object 518">
                <a:extLst>
                  <a:ext uri="{FF2B5EF4-FFF2-40B4-BE49-F238E27FC236}">
                    <a16:creationId xmlns:a16="http://schemas.microsoft.com/office/drawing/2014/main" id="{33D7E37D-EC5A-4B78-8F08-6EA004F611D0}"/>
                  </a:ext>
                </a:extLst>
              </p:cNvPr>
              <p:cNvSpPr/>
              <p:nvPr userDrawn="1"/>
            </p:nvSpPr>
            <p:spPr>
              <a:xfrm>
                <a:off x="3044952" y="1927086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08" name="object 518">
                <a:extLst>
                  <a:ext uri="{FF2B5EF4-FFF2-40B4-BE49-F238E27FC236}">
                    <a16:creationId xmlns:a16="http://schemas.microsoft.com/office/drawing/2014/main" id="{BBCA9AEE-0BFB-4F08-A78B-FDA3022E9AA0}"/>
                  </a:ext>
                </a:extLst>
              </p:cNvPr>
              <p:cNvSpPr/>
              <p:nvPr userDrawn="1"/>
            </p:nvSpPr>
            <p:spPr>
              <a:xfrm>
                <a:off x="3108960" y="1927086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09" name="object 518">
                <a:extLst>
                  <a:ext uri="{FF2B5EF4-FFF2-40B4-BE49-F238E27FC236}">
                    <a16:creationId xmlns:a16="http://schemas.microsoft.com/office/drawing/2014/main" id="{096FC47B-7193-4CB3-8552-F006BA0F4469}"/>
                  </a:ext>
                </a:extLst>
              </p:cNvPr>
              <p:cNvSpPr/>
              <p:nvPr userDrawn="1"/>
            </p:nvSpPr>
            <p:spPr>
              <a:xfrm>
                <a:off x="3172968" y="1927086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10" name="object 518">
                <a:extLst>
                  <a:ext uri="{FF2B5EF4-FFF2-40B4-BE49-F238E27FC236}">
                    <a16:creationId xmlns:a16="http://schemas.microsoft.com/office/drawing/2014/main" id="{A2030967-2174-457C-AD59-A1D2FF3B387D}"/>
                  </a:ext>
                </a:extLst>
              </p:cNvPr>
              <p:cNvSpPr/>
              <p:nvPr userDrawn="1"/>
            </p:nvSpPr>
            <p:spPr>
              <a:xfrm>
                <a:off x="3236976" y="1927086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11" name="object 518">
                <a:extLst>
                  <a:ext uri="{FF2B5EF4-FFF2-40B4-BE49-F238E27FC236}">
                    <a16:creationId xmlns:a16="http://schemas.microsoft.com/office/drawing/2014/main" id="{6642D8C5-4247-482E-8750-7887453CB80D}"/>
                  </a:ext>
                </a:extLst>
              </p:cNvPr>
              <p:cNvSpPr/>
              <p:nvPr userDrawn="1"/>
            </p:nvSpPr>
            <p:spPr>
              <a:xfrm>
                <a:off x="3300984" y="1927086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12" name="object 518">
                <a:extLst>
                  <a:ext uri="{FF2B5EF4-FFF2-40B4-BE49-F238E27FC236}">
                    <a16:creationId xmlns:a16="http://schemas.microsoft.com/office/drawing/2014/main" id="{7C23623A-86C6-4CD1-9CCE-3A202FE6CA52}"/>
                  </a:ext>
                </a:extLst>
              </p:cNvPr>
              <p:cNvSpPr/>
              <p:nvPr userDrawn="1"/>
            </p:nvSpPr>
            <p:spPr>
              <a:xfrm>
                <a:off x="3364992" y="1927086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13" name="object 518">
                <a:extLst>
                  <a:ext uri="{FF2B5EF4-FFF2-40B4-BE49-F238E27FC236}">
                    <a16:creationId xmlns:a16="http://schemas.microsoft.com/office/drawing/2014/main" id="{D1FF6457-A506-4854-806A-2585F0ED70B9}"/>
                  </a:ext>
                </a:extLst>
              </p:cNvPr>
              <p:cNvSpPr/>
              <p:nvPr userDrawn="1"/>
            </p:nvSpPr>
            <p:spPr>
              <a:xfrm>
                <a:off x="3429000" y="1927086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15" name="object 518">
                <a:extLst>
                  <a:ext uri="{FF2B5EF4-FFF2-40B4-BE49-F238E27FC236}">
                    <a16:creationId xmlns:a16="http://schemas.microsoft.com/office/drawing/2014/main" id="{B4550D10-C4CB-428C-BF9D-F5FBA6DE06E5}"/>
                  </a:ext>
                </a:extLst>
              </p:cNvPr>
              <p:cNvSpPr/>
              <p:nvPr userDrawn="1"/>
            </p:nvSpPr>
            <p:spPr>
              <a:xfrm>
                <a:off x="3493008" y="1927086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16" name="object 518">
                <a:extLst>
                  <a:ext uri="{FF2B5EF4-FFF2-40B4-BE49-F238E27FC236}">
                    <a16:creationId xmlns:a16="http://schemas.microsoft.com/office/drawing/2014/main" id="{769DF254-BA96-467F-8221-75AA4EA8B879}"/>
                  </a:ext>
                </a:extLst>
              </p:cNvPr>
              <p:cNvSpPr/>
              <p:nvPr userDrawn="1"/>
            </p:nvSpPr>
            <p:spPr>
              <a:xfrm>
                <a:off x="3557016" y="1927086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17" name="object 518">
                <a:extLst>
                  <a:ext uri="{FF2B5EF4-FFF2-40B4-BE49-F238E27FC236}">
                    <a16:creationId xmlns:a16="http://schemas.microsoft.com/office/drawing/2014/main" id="{DB7EC8EE-5347-4910-8301-DB3656B74486}"/>
                  </a:ext>
                </a:extLst>
              </p:cNvPr>
              <p:cNvSpPr/>
              <p:nvPr userDrawn="1"/>
            </p:nvSpPr>
            <p:spPr>
              <a:xfrm>
                <a:off x="3621024" y="1927086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18" name="object 518">
                <a:extLst>
                  <a:ext uri="{FF2B5EF4-FFF2-40B4-BE49-F238E27FC236}">
                    <a16:creationId xmlns:a16="http://schemas.microsoft.com/office/drawing/2014/main" id="{FF1C04CA-543B-4D44-BBAF-D20756763C08}"/>
                  </a:ext>
                </a:extLst>
              </p:cNvPr>
              <p:cNvSpPr/>
              <p:nvPr userDrawn="1"/>
            </p:nvSpPr>
            <p:spPr>
              <a:xfrm>
                <a:off x="3685032" y="1927086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19" name="object 518">
                <a:extLst>
                  <a:ext uri="{FF2B5EF4-FFF2-40B4-BE49-F238E27FC236}">
                    <a16:creationId xmlns:a16="http://schemas.microsoft.com/office/drawing/2014/main" id="{949C14D4-8595-49A9-BBC5-69C3E2D4C488}"/>
                  </a:ext>
                </a:extLst>
              </p:cNvPr>
              <p:cNvSpPr/>
              <p:nvPr userDrawn="1"/>
            </p:nvSpPr>
            <p:spPr>
              <a:xfrm>
                <a:off x="3749040" y="1927086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20" name="object 518">
                <a:extLst>
                  <a:ext uri="{FF2B5EF4-FFF2-40B4-BE49-F238E27FC236}">
                    <a16:creationId xmlns:a16="http://schemas.microsoft.com/office/drawing/2014/main" id="{62FC0FC3-893F-4BF3-A026-0AC506A02A3B}"/>
                  </a:ext>
                </a:extLst>
              </p:cNvPr>
              <p:cNvSpPr/>
              <p:nvPr userDrawn="1"/>
            </p:nvSpPr>
            <p:spPr>
              <a:xfrm>
                <a:off x="3813048" y="1927086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21" name="object 518">
                <a:extLst>
                  <a:ext uri="{FF2B5EF4-FFF2-40B4-BE49-F238E27FC236}">
                    <a16:creationId xmlns:a16="http://schemas.microsoft.com/office/drawing/2014/main" id="{9F8D2C5A-CAA5-4BDB-9597-DF773126B50E}"/>
                  </a:ext>
                </a:extLst>
              </p:cNvPr>
              <p:cNvSpPr/>
              <p:nvPr userDrawn="1"/>
            </p:nvSpPr>
            <p:spPr>
              <a:xfrm>
                <a:off x="3877056" y="1927086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22" name="object 518">
                <a:extLst>
                  <a:ext uri="{FF2B5EF4-FFF2-40B4-BE49-F238E27FC236}">
                    <a16:creationId xmlns:a16="http://schemas.microsoft.com/office/drawing/2014/main" id="{1EBB285B-2251-42AE-AC08-E5E9313EA701}"/>
                  </a:ext>
                </a:extLst>
              </p:cNvPr>
              <p:cNvSpPr/>
              <p:nvPr userDrawn="1"/>
            </p:nvSpPr>
            <p:spPr>
              <a:xfrm>
                <a:off x="3941064" y="1927086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23" name="object 518">
                <a:extLst>
                  <a:ext uri="{FF2B5EF4-FFF2-40B4-BE49-F238E27FC236}">
                    <a16:creationId xmlns:a16="http://schemas.microsoft.com/office/drawing/2014/main" id="{52118DE5-E517-4B39-9823-398E8D41C50A}"/>
                  </a:ext>
                </a:extLst>
              </p:cNvPr>
              <p:cNvSpPr/>
              <p:nvPr userDrawn="1"/>
            </p:nvSpPr>
            <p:spPr>
              <a:xfrm>
                <a:off x="4005072" y="1927086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24" name="object 518">
                <a:extLst>
                  <a:ext uri="{FF2B5EF4-FFF2-40B4-BE49-F238E27FC236}">
                    <a16:creationId xmlns:a16="http://schemas.microsoft.com/office/drawing/2014/main" id="{BE126E83-D8A2-4BE3-81B7-B47D288194C8}"/>
                  </a:ext>
                </a:extLst>
              </p:cNvPr>
              <p:cNvSpPr/>
              <p:nvPr userDrawn="1"/>
            </p:nvSpPr>
            <p:spPr>
              <a:xfrm>
                <a:off x="4069080" y="1927086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25" name="object 518">
                <a:extLst>
                  <a:ext uri="{FF2B5EF4-FFF2-40B4-BE49-F238E27FC236}">
                    <a16:creationId xmlns:a16="http://schemas.microsoft.com/office/drawing/2014/main" id="{5FBE31B3-9B25-4B5E-9B68-B5A3D8BE0F16}"/>
                  </a:ext>
                </a:extLst>
              </p:cNvPr>
              <p:cNvSpPr/>
              <p:nvPr userDrawn="1"/>
            </p:nvSpPr>
            <p:spPr>
              <a:xfrm>
                <a:off x="4133088" y="1927086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26" name="object 518">
                <a:extLst>
                  <a:ext uri="{FF2B5EF4-FFF2-40B4-BE49-F238E27FC236}">
                    <a16:creationId xmlns:a16="http://schemas.microsoft.com/office/drawing/2014/main" id="{20AD72ED-FB40-4CA2-A6A1-78974DF9F3DA}"/>
                  </a:ext>
                </a:extLst>
              </p:cNvPr>
              <p:cNvSpPr/>
              <p:nvPr userDrawn="1"/>
            </p:nvSpPr>
            <p:spPr>
              <a:xfrm>
                <a:off x="4197096" y="1927086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27" name="object 518">
                <a:extLst>
                  <a:ext uri="{FF2B5EF4-FFF2-40B4-BE49-F238E27FC236}">
                    <a16:creationId xmlns:a16="http://schemas.microsoft.com/office/drawing/2014/main" id="{8107D1C1-5A7D-46C3-8712-7BFFF772B690}"/>
                  </a:ext>
                </a:extLst>
              </p:cNvPr>
              <p:cNvSpPr/>
              <p:nvPr userDrawn="1"/>
            </p:nvSpPr>
            <p:spPr>
              <a:xfrm>
                <a:off x="4261104" y="1927086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28" name="object 518">
                <a:extLst>
                  <a:ext uri="{FF2B5EF4-FFF2-40B4-BE49-F238E27FC236}">
                    <a16:creationId xmlns:a16="http://schemas.microsoft.com/office/drawing/2014/main" id="{1F462EF4-1093-42BB-9952-B05C8B82765B}"/>
                  </a:ext>
                </a:extLst>
              </p:cNvPr>
              <p:cNvSpPr/>
              <p:nvPr userDrawn="1"/>
            </p:nvSpPr>
            <p:spPr>
              <a:xfrm>
                <a:off x="4325112" y="1927086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29" name="object 518">
                <a:extLst>
                  <a:ext uri="{FF2B5EF4-FFF2-40B4-BE49-F238E27FC236}">
                    <a16:creationId xmlns:a16="http://schemas.microsoft.com/office/drawing/2014/main" id="{D9F7488A-12B5-4A60-AF27-708BDA30F206}"/>
                  </a:ext>
                </a:extLst>
              </p:cNvPr>
              <p:cNvSpPr/>
              <p:nvPr userDrawn="1"/>
            </p:nvSpPr>
            <p:spPr>
              <a:xfrm>
                <a:off x="4389120" y="1927086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30" name="object 518">
                <a:extLst>
                  <a:ext uri="{FF2B5EF4-FFF2-40B4-BE49-F238E27FC236}">
                    <a16:creationId xmlns:a16="http://schemas.microsoft.com/office/drawing/2014/main" id="{5539C6F0-8425-4963-8E0C-FFAC011130DE}"/>
                  </a:ext>
                </a:extLst>
              </p:cNvPr>
              <p:cNvSpPr/>
              <p:nvPr userDrawn="1"/>
            </p:nvSpPr>
            <p:spPr>
              <a:xfrm>
                <a:off x="4453128" y="1927086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31" name="object 518">
                <a:extLst>
                  <a:ext uri="{FF2B5EF4-FFF2-40B4-BE49-F238E27FC236}">
                    <a16:creationId xmlns:a16="http://schemas.microsoft.com/office/drawing/2014/main" id="{C64D8A48-0832-4786-892B-F0E3B0857987}"/>
                  </a:ext>
                </a:extLst>
              </p:cNvPr>
              <p:cNvSpPr/>
              <p:nvPr userDrawn="1"/>
            </p:nvSpPr>
            <p:spPr>
              <a:xfrm>
                <a:off x="4517136" y="1927086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32" name="object 518">
                <a:extLst>
                  <a:ext uri="{FF2B5EF4-FFF2-40B4-BE49-F238E27FC236}">
                    <a16:creationId xmlns:a16="http://schemas.microsoft.com/office/drawing/2014/main" id="{A3C2DF45-F128-463E-B2C4-64E4A7B8E1DA}"/>
                  </a:ext>
                </a:extLst>
              </p:cNvPr>
              <p:cNvSpPr/>
              <p:nvPr userDrawn="1"/>
            </p:nvSpPr>
            <p:spPr>
              <a:xfrm>
                <a:off x="4581144" y="1927086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33" name="object 518">
                <a:extLst>
                  <a:ext uri="{FF2B5EF4-FFF2-40B4-BE49-F238E27FC236}">
                    <a16:creationId xmlns:a16="http://schemas.microsoft.com/office/drawing/2014/main" id="{BAD88850-CBBA-4AC6-88A8-083E66D52E99}"/>
                  </a:ext>
                </a:extLst>
              </p:cNvPr>
              <p:cNvSpPr/>
              <p:nvPr userDrawn="1"/>
            </p:nvSpPr>
            <p:spPr>
              <a:xfrm>
                <a:off x="4645152" y="1927086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34" name="object 518">
                <a:extLst>
                  <a:ext uri="{FF2B5EF4-FFF2-40B4-BE49-F238E27FC236}">
                    <a16:creationId xmlns:a16="http://schemas.microsoft.com/office/drawing/2014/main" id="{4CC2E106-7344-4626-9391-60FA545CD0D5}"/>
                  </a:ext>
                </a:extLst>
              </p:cNvPr>
              <p:cNvSpPr/>
              <p:nvPr userDrawn="1"/>
            </p:nvSpPr>
            <p:spPr>
              <a:xfrm>
                <a:off x="4709160" y="1927086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35" name="object 518">
                <a:extLst>
                  <a:ext uri="{FF2B5EF4-FFF2-40B4-BE49-F238E27FC236}">
                    <a16:creationId xmlns:a16="http://schemas.microsoft.com/office/drawing/2014/main" id="{9E887573-0152-4B52-8430-80F42A81F279}"/>
                  </a:ext>
                </a:extLst>
              </p:cNvPr>
              <p:cNvSpPr/>
              <p:nvPr userDrawn="1"/>
            </p:nvSpPr>
            <p:spPr>
              <a:xfrm>
                <a:off x="4773168" y="1927086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36" name="object 518">
                <a:extLst>
                  <a:ext uri="{FF2B5EF4-FFF2-40B4-BE49-F238E27FC236}">
                    <a16:creationId xmlns:a16="http://schemas.microsoft.com/office/drawing/2014/main" id="{6139536D-4218-4EE7-AB38-B7AAD9A0E370}"/>
                  </a:ext>
                </a:extLst>
              </p:cNvPr>
              <p:cNvSpPr/>
              <p:nvPr userDrawn="1"/>
            </p:nvSpPr>
            <p:spPr>
              <a:xfrm>
                <a:off x="4837176" y="1927086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grpSp>
          <p:nvGrpSpPr>
            <p:cNvPr id="2315" name="Group 2314">
              <a:extLst>
                <a:ext uri="{FF2B5EF4-FFF2-40B4-BE49-F238E27FC236}">
                  <a16:creationId xmlns:a16="http://schemas.microsoft.com/office/drawing/2014/main" id="{02A28177-C9CB-48FD-B4F1-2DB5B67990CA}"/>
                </a:ext>
              </a:extLst>
            </p:cNvPr>
            <p:cNvGrpSpPr/>
            <p:nvPr userDrawn="1"/>
          </p:nvGrpSpPr>
          <p:grpSpPr>
            <a:xfrm>
              <a:off x="4901184" y="2798065"/>
              <a:ext cx="64008" cy="2304288"/>
              <a:chOff x="4901184" y="1927086"/>
              <a:chExt cx="64008" cy="3172553"/>
            </a:xfrm>
          </p:grpSpPr>
          <p:sp>
            <p:nvSpPr>
              <p:cNvPr id="2237" name="object 518">
                <a:extLst>
                  <a:ext uri="{FF2B5EF4-FFF2-40B4-BE49-F238E27FC236}">
                    <a16:creationId xmlns:a16="http://schemas.microsoft.com/office/drawing/2014/main" id="{82D86D10-BEB9-4308-AA50-6E4169926CB5}"/>
                  </a:ext>
                </a:extLst>
              </p:cNvPr>
              <p:cNvSpPr/>
              <p:nvPr userDrawn="1"/>
            </p:nvSpPr>
            <p:spPr>
              <a:xfrm>
                <a:off x="4901184" y="1927086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38" name="object 518">
                <a:extLst>
                  <a:ext uri="{FF2B5EF4-FFF2-40B4-BE49-F238E27FC236}">
                    <a16:creationId xmlns:a16="http://schemas.microsoft.com/office/drawing/2014/main" id="{494E7763-2406-4365-B98C-C00BCBCF0826}"/>
                  </a:ext>
                </a:extLst>
              </p:cNvPr>
              <p:cNvSpPr/>
              <p:nvPr userDrawn="1"/>
            </p:nvSpPr>
            <p:spPr>
              <a:xfrm>
                <a:off x="4965192" y="1927086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grpSp>
          <p:nvGrpSpPr>
            <p:cNvPr id="2316" name="Group 2315">
              <a:extLst>
                <a:ext uri="{FF2B5EF4-FFF2-40B4-BE49-F238E27FC236}">
                  <a16:creationId xmlns:a16="http://schemas.microsoft.com/office/drawing/2014/main" id="{B3EA6161-9A5A-4FE4-A099-9A3B0311296A}"/>
                </a:ext>
              </a:extLst>
            </p:cNvPr>
            <p:cNvGrpSpPr/>
            <p:nvPr userDrawn="1"/>
          </p:nvGrpSpPr>
          <p:grpSpPr>
            <a:xfrm>
              <a:off x="5029200" y="2798064"/>
              <a:ext cx="704088" cy="2301575"/>
              <a:chOff x="5029200" y="2093976"/>
              <a:chExt cx="704088" cy="3005663"/>
            </a:xfrm>
          </p:grpSpPr>
          <p:sp>
            <p:nvSpPr>
              <p:cNvPr id="2241" name="object 518">
                <a:extLst>
                  <a:ext uri="{FF2B5EF4-FFF2-40B4-BE49-F238E27FC236}">
                    <a16:creationId xmlns:a16="http://schemas.microsoft.com/office/drawing/2014/main" id="{8625D305-8323-4FAD-A2DB-94EE5AB168C4}"/>
                  </a:ext>
                </a:extLst>
              </p:cNvPr>
              <p:cNvSpPr/>
              <p:nvPr userDrawn="1"/>
            </p:nvSpPr>
            <p:spPr>
              <a:xfrm>
                <a:off x="5029200" y="2093976"/>
                <a:ext cx="0" cy="300566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42" name="object 518">
                <a:extLst>
                  <a:ext uri="{FF2B5EF4-FFF2-40B4-BE49-F238E27FC236}">
                    <a16:creationId xmlns:a16="http://schemas.microsoft.com/office/drawing/2014/main" id="{DE1F241B-9542-45B7-888F-3F129007A276}"/>
                  </a:ext>
                </a:extLst>
              </p:cNvPr>
              <p:cNvSpPr/>
              <p:nvPr userDrawn="1"/>
            </p:nvSpPr>
            <p:spPr>
              <a:xfrm>
                <a:off x="5093208" y="2093976"/>
                <a:ext cx="0" cy="300566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43" name="object 518">
                <a:extLst>
                  <a:ext uri="{FF2B5EF4-FFF2-40B4-BE49-F238E27FC236}">
                    <a16:creationId xmlns:a16="http://schemas.microsoft.com/office/drawing/2014/main" id="{0188CD5A-A8FB-4A10-8E1A-79D6B2345A91}"/>
                  </a:ext>
                </a:extLst>
              </p:cNvPr>
              <p:cNvSpPr/>
              <p:nvPr userDrawn="1"/>
            </p:nvSpPr>
            <p:spPr>
              <a:xfrm>
                <a:off x="5157216" y="2093976"/>
                <a:ext cx="0" cy="300566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44" name="object 518">
                <a:extLst>
                  <a:ext uri="{FF2B5EF4-FFF2-40B4-BE49-F238E27FC236}">
                    <a16:creationId xmlns:a16="http://schemas.microsoft.com/office/drawing/2014/main" id="{39C3C57E-5E33-4D9F-9B50-7CDD9AB90677}"/>
                  </a:ext>
                </a:extLst>
              </p:cNvPr>
              <p:cNvSpPr/>
              <p:nvPr userDrawn="1"/>
            </p:nvSpPr>
            <p:spPr>
              <a:xfrm>
                <a:off x="5221224" y="2093976"/>
                <a:ext cx="0" cy="300566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45" name="object 518">
                <a:extLst>
                  <a:ext uri="{FF2B5EF4-FFF2-40B4-BE49-F238E27FC236}">
                    <a16:creationId xmlns:a16="http://schemas.microsoft.com/office/drawing/2014/main" id="{4E524A8A-B273-4574-88BB-5A284EC10A04}"/>
                  </a:ext>
                </a:extLst>
              </p:cNvPr>
              <p:cNvSpPr/>
              <p:nvPr userDrawn="1"/>
            </p:nvSpPr>
            <p:spPr>
              <a:xfrm>
                <a:off x="5285232" y="2093976"/>
                <a:ext cx="0" cy="300566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46" name="object 518">
                <a:extLst>
                  <a:ext uri="{FF2B5EF4-FFF2-40B4-BE49-F238E27FC236}">
                    <a16:creationId xmlns:a16="http://schemas.microsoft.com/office/drawing/2014/main" id="{F64640A9-7CD1-4645-B746-6F2928248821}"/>
                  </a:ext>
                </a:extLst>
              </p:cNvPr>
              <p:cNvSpPr/>
              <p:nvPr userDrawn="1"/>
            </p:nvSpPr>
            <p:spPr>
              <a:xfrm>
                <a:off x="5349240" y="2093976"/>
                <a:ext cx="0" cy="300566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47" name="object 518">
                <a:extLst>
                  <a:ext uri="{FF2B5EF4-FFF2-40B4-BE49-F238E27FC236}">
                    <a16:creationId xmlns:a16="http://schemas.microsoft.com/office/drawing/2014/main" id="{923FD7AB-08CC-4CAA-BA9F-A58BD7A7350E}"/>
                  </a:ext>
                </a:extLst>
              </p:cNvPr>
              <p:cNvSpPr/>
              <p:nvPr userDrawn="1"/>
            </p:nvSpPr>
            <p:spPr>
              <a:xfrm>
                <a:off x="5413248" y="2093976"/>
                <a:ext cx="0" cy="300566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48" name="object 518">
                <a:extLst>
                  <a:ext uri="{FF2B5EF4-FFF2-40B4-BE49-F238E27FC236}">
                    <a16:creationId xmlns:a16="http://schemas.microsoft.com/office/drawing/2014/main" id="{DB544483-3040-4713-891C-9D0989672690}"/>
                  </a:ext>
                </a:extLst>
              </p:cNvPr>
              <p:cNvSpPr/>
              <p:nvPr userDrawn="1"/>
            </p:nvSpPr>
            <p:spPr>
              <a:xfrm>
                <a:off x="5477256" y="2093976"/>
                <a:ext cx="0" cy="300566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49" name="object 518">
                <a:extLst>
                  <a:ext uri="{FF2B5EF4-FFF2-40B4-BE49-F238E27FC236}">
                    <a16:creationId xmlns:a16="http://schemas.microsoft.com/office/drawing/2014/main" id="{6E852DB6-A669-4A25-96F7-378B1BE92CF1}"/>
                  </a:ext>
                </a:extLst>
              </p:cNvPr>
              <p:cNvSpPr/>
              <p:nvPr userDrawn="1"/>
            </p:nvSpPr>
            <p:spPr>
              <a:xfrm>
                <a:off x="5541264" y="2093976"/>
                <a:ext cx="0" cy="300566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50" name="object 518">
                <a:extLst>
                  <a:ext uri="{FF2B5EF4-FFF2-40B4-BE49-F238E27FC236}">
                    <a16:creationId xmlns:a16="http://schemas.microsoft.com/office/drawing/2014/main" id="{53A6E653-0402-4A4C-9781-E60474130054}"/>
                  </a:ext>
                </a:extLst>
              </p:cNvPr>
              <p:cNvSpPr/>
              <p:nvPr userDrawn="1"/>
            </p:nvSpPr>
            <p:spPr>
              <a:xfrm>
                <a:off x="5605272" y="2093976"/>
                <a:ext cx="0" cy="300566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51" name="object 518">
                <a:extLst>
                  <a:ext uri="{FF2B5EF4-FFF2-40B4-BE49-F238E27FC236}">
                    <a16:creationId xmlns:a16="http://schemas.microsoft.com/office/drawing/2014/main" id="{676F4049-083C-445E-A9E1-CC0A4CDC0367}"/>
                  </a:ext>
                </a:extLst>
              </p:cNvPr>
              <p:cNvSpPr/>
              <p:nvPr userDrawn="1"/>
            </p:nvSpPr>
            <p:spPr>
              <a:xfrm>
                <a:off x="5669280" y="2093976"/>
                <a:ext cx="0" cy="300566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52" name="object 518">
                <a:extLst>
                  <a:ext uri="{FF2B5EF4-FFF2-40B4-BE49-F238E27FC236}">
                    <a16:creationId xmlns:a16="http://schemas.microsoft.com/office/drawing/2014/main" id="{909561F3-341C-4E54-8BA4-F31C80F9CCBE}"/>
                  </a:ext>
                </a:extLst>
              </p:cNvPr>
              <p:cNvSpPr/>
              <p:nvPr userDrawn="1"/>
            </p:nvSpPr>
            <p:spPr>
              <a:xfrm>
                <a:off x="5733288" y="2093976"/>
                <a:ext cx="0" cy="300566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2254" name="object 518">
              <a:extLst>
                <a:ext uri="{FF2B5EF4-FFF2-40B4-BE49-F238E27FC236}">
                  <a16:creationId xmlns:a16="http://schemas.microsoft.com/office/drawing/2014/main" id="{E055290A-25BE-4B34-8131-45642BEB11F9}"/>
                </a:ext>
              </a:extLst>
            </p:cNvPr>
            <p:cNvSpPr/>
            <p:nvPr userDrawn="1"/>
          </p:nvSpPr>
          <p:spPr>
            <a:xfrm>
              <a:off x="5861304" y="2093976"/>
              <a:ext cx="0" cy="3005663"/>
            </a:xfrm>
            <a:custGeom>
              <a:avLst/>
              <a:gdLst/>
              <a:ahLst/>
              <a:cxnLst/>
              <a:rect l="l" t="t" r="r" b="b"/>
              <a:pathLst>
                <a:path h="3129279">
                  <a:moveTo>
                    <a:pt x="0" y="0"/>
                  </a:moveTo>
                  <a:lnTo>
                    <a:pt x="0" y="3128771"/>
                  </a:lnTo>
                </a:path>
              </a:pathLst>
            </a:custGeom>
            <a:ln w="3175">
              <a:solidFill>
                <a:schemeClr val="bg1">
                  <a:lumMod val="85000"/>
                </a:schemeClr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55" name="object 518">
              <a:extLst>
                <a:ext uri="{FF2B5EF4-FFF2-40B4-BE49-F238E27FC236}">
                  <a16:creationId xmlns:a16="http://schemas.microsoft.com/office/drawing/2014/main" id="{F5A54A96-B2AD-448E-A86F-13B53ADAF674}"/>
                </a:ext>
              </a:extLst>
            </p:cNvPr>
            <p:cNvSpPr/>
            <p:nvPr userDrawn="1"/>
          </p:nvSpPr>
          <p:spPr>
            <a:xfrm>
              <a:off x="5925312" y="2093976"/>
              <a:ext cx="0" cy="3005663"/>
            </a:xfrm>
            <a:custGeom>
              <a:avLst/>
              <a:gdLst/>
              <a:ahLst/>
              <a:cxnLst/>
              <a:rect l="l" t="t" r="r" b="b"/>
              <a:pathLst>
                <a:path h="3129279">
                  <a:moveTo>
                    <a:pt x="0" y="0"/>
                  </a:moveTo>
                  <a:lnTo>
                    <a:pt x="0" y="3128771"/>
                  </a:lnTo>
                </a:path>
              </a:pathLst>
            </a:custGeom>
            <a:ln w="3175">
              <a:solidFill>
                <a:schemeClr val="bg1">
                  <a:lumMod val="85000"/>
                </a:schemeClr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56" name="object 518">
              <a:extLst>
                <a:ext uri="{FF2B5EF4-FFF2-40B4-BE49-F238E27FC236}">
                  <a16:creationId xmlns:a16="http://schemas.microsoft.com/office/drawing/2014/main" id="{0154EF5F-6DC7-4B9A-A0AF-096ACCAA09FC}"/>
                </a:ext>
              </a:extLst>
            </p:cNvPr>
            <p:cNvSpPr/>
            <p:nvPr userDrawn="1"/>
          </p:nvSpPr>
          <p:spPr>
            <a:xfrm>
              <a:off x="5989320" y="2093976"/>
              <a:ext cx="0" cy="3005663"/>
            </a:xfrm>
            <a:custGeom>
              <a:avLst/>
              <a:gdLst/>
              <a:ahLst/>
              <a:cxnLst/>
              <a:rect l="l" t="t" r="r" b="b"/>
              <a:pathLst>
                <a:path h="3129279">
                  <a:moveTo>
                    <a:pt x="0" y="0"/>
                  </a:moveTo>
                  <a:lnTo>
                    <a:pt x="0" y="3128771"/>
                  </a:lnTo>
                </a:path>
              </a:pathLst>
            </a:custGeom>
            <a:ln w="3175">
              <a:solidFill>
                <a:schemeClr val="bg1">
                  <a:lumMod val="85000"/>
                </a:schemeClr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57" name="object 518">
              <a:extLst>
                <a:ext uri="{FF2B5EF4-FFF2-40B4-BE49-F238E27FC236}">
                  <a16:creationId xmlns:a16="http://schemas.microsoft.com/office/drawing/2014/main" id="{C9157CAC-F582-4B7A-B30D-81035AC2AD14}"/>
                </a:ext>
              </a:extLst>
            </p:cNvPr>
            <p:cNvSpPr/>
            <p:nvPr userDrawn="1"/>
          </p:nvSpPr>
          <p:spPr>
            <a:xfrm>
              <a:off x="6053328" y="2093976"/>
              <a:ext cx="0" cy="3005663"/>
            </a:xfrm>
            <a:custGeom>
              <a:avLst/>
              <a:gdLst/>
              <a:ahLst/>
              <a:cxnLst/>
              <a:rect l="l" t="t" r="r" b="b"/>
              <a:pathLst>
                <a:path h="3129279">
                  <a:moveTo>
                    <a:pt x="0" y="0"/>
                  </a:moveTo>
                  <a:lnTo>
                    <a:pt x="0" y="3128771"/>
                  </a:lnTo>
                </a:path>
              </a:pathLst>
            </a:custGeom>
            <a:ln w="3175">
              <a:solidFill>
                <a:schemeClr val="bg1">
                  <a:lumMod val="85000"/>
                </a:schemeClr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58" name="object 518">
              <a:extLst>
                <a:ext uri="{FF2B5EF4-FFF2-40B4-BE49-F238E27FC236}">
                  <a16:creationId xmlns:a16="http://schemas.microsoft.com/office/drawing/2014/main" id="{D7209666-7585-4BC4-8A1C-8048B20A8C8B}"/>
                </a:ext>
              </a:extLst>
            </p:cNvPr>
            <p:cNvSpPr/>
            <p:nvPr userDrawn="1"/>
          </p:nvSpPr>
          <p:spPr>
            <a:xfrm>
              <a:off x="6117336" y="2093976"/>
              <a:ext cx="0" cy="3005663"/>
            </a:xfrm>
            <a:custGeom>
              <a:avLst/>
              <a:gdLst/>
              <a:ahLst/>
              <a:cxnLst/>
              <a:rect l="l" t="t" r="r" b="b"/>
              <a:pathLst>
                <a:path h="3129279">
                  <a:moveTo>
                    <a:pt x="0" y="0"/>
                  </a:moveTo>
                  <a:lnTo>
                    <a:pt x="0" y="3128771"/>
                  </a:lnTo>
                </a:path>
              </a:pathLst>
            </a:custGeom>
            <a:ln w="3175">
              <a:solidFill>
                <a:schemeClr val="bg1">
                  <a:lumMod val="85000"/>
                </a:schemeClr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59" name="object 518">
              <a:extLst>
                <a:ext uri="{FF2B5EF4-FFF2-40B4-BE49-F238E27FC236}">
                  <a16:creationId xmlns:a16="http://schemas.microsoft.com/office/drawing/2014/main" id="{C4FBE9DE-E4F5-4ED3-B137-06F6FAA0F195}"/>
                </a:ext>
              </a:extLst>
            </p:cNvPr>
            <p:cNvSpPr/>
            <p:nvPr userDrawn="1"/>
          </p:nvSpPr>
          <p:spPr>
            <a:xfrm>
              <a:off x="6181344" y="2093976"/>
              <a:ext cx="0" cy="3005663"/>
            </a:xfrm>
            <a:custGeom>
              <a:avLst/>
              <a:gdLst/>
              <a:ahLst/>
              <a:cxnLst/>
              <a:rect l="l" t="t" r="r" b="b"/>
              <a:pathLst>
                <a:path h="3129279">
                  <a:moveTo>
                    <a:pt x="0" y="0"/>
                  </a:moveTo>
                  <a:lnTo>
                    <a:pt x="0" y="3128771"/>
                  </a:lnTo>
                </a:path>
              </a:pathLst>
            </a:custGeom>
            <a:ln w="3175">
              <a:solidFill>
                <a:schemeClr val="bg1">
                  <a:lumMod val="85000"/>
                </a:schemeClr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60" name="object 518">
              <a:extLst>
                <a:ext uri="{FF2B5EF4-FFF2-40B4-BE49-F238E27FC236}">
                  <a16:creationId xmlns:a16="http://schemas.microsoft.com/office/drawing/2014/main" id="{30E32930-F516-4DE4-A7B6-B97C636833A8}"/>
                </a:ext>
              </a:extLst>
            </p:cNvPr>
            <p:cNvSpPr/>
            <p:nvPr userDrawn="1"/>
          </p:nvSpPr>
          <p:spPr>
            <a:xfrm>
              <a:off x="6245352" y="2093976"/>
              <a:ext cx="0" cy="3005663"/>
            </a:xfrm>
            <a:custGeom>
              <a:avLst/>
              <a:gdLst/>
              <a:ahLst/>
              <a:cxnLst/>
              <a:rect l="l" t="t" r="r" b="b"/>
              <a:pathLst>
                <a:path h="3129279">
                  <a:moveTo>
                    <a:pt x="0" y="0"/>
                  </a:moveTo>
                  <a:lnTo>
                    <a:pt x="0" y="3128771"/>
                  </a:lnTo>
                </a:path>
              </a:pathLst>
            </a:custGeom>
            <a:ln w="3175">
              <a:solidFill>
                <a:schemeClr val="bg1">
                  <a:lumMod val="85000"/>
                </a:schemeClr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61" name="object 518">
              <a:extLst>
                <a:ext uri="{FF2B5EF4-FFF2-40B4-BE49-F238E27FC236}">
                  <a16:creationId xmlns:a16="http://schemas.microsoft.com/office/drawing/2014/main" id="{442E49FE-633E-4A6B-95EF-B25044E5F543}"/>
                </a:ext>
              </a:extLst>
            </p:cNvPr>
            <p:cNvSpPr/>
            <p:nvPr userDrawn="1"/>
          </p:nvSpPr>
          <p:spPr>
            <a:xfrm>
              <a:off x="6309360" y="2093976"/>
              <a:ext cx="0" cy="3005663"/>
            </a:xfrm>
            <a:custGeom>
              <a:avLst/>
              <a:gdLst/>
              <a:ahLst/>
              <a:cxnLst/>
              <a:rect l="l" t="t" r="r" b="b"/>
              <a:pathLst>
                <a:path h="3129279">
                  <a:moveTo>
                    <a:pt x="0" y="0"/>
                  </a:moveTo>
                  <a:lnTo>
                    <a:pt x="0" y="3128771"/>
                  </a:lnTo>
                </a:path>
              </a:pathLst>
            </a:custGeom>
            <a:ln w="3175">
              <a:solidFill>
                <a:schemeClr val="bg1">
                  <a:lumMod val="85000"/>
                </a:schemeClr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62" name="object 518">
              <a:extLst>
                <a:ext uri="{FF2B5EF4-FFF2-40B4-BE49-F238E27FC236}">
                  <a16:creationId xmlns:a16="http://schemas.microsoft.com/office/drawing/2014/main" id="{C53F08B1-1EC7-4ABA-ADAE-9AADBA9BC964}"/>
                </a:ext>
              </a:extLst>
            </p:cNvPr>
            <p:cNvSpPr/>
            <p:nvPr userDrawn="1"/>
          </p:nvSpPr>
          <p:spPr>
            <a:xfrm>
              <a:off x="6373368" y="2093976"/>
              <a:ext cx="0" cy="3005663"/>
            </a:xfrm>
            <a:custGeom>
              <a:avLst/>
              <a:gdLst/>
              <a:ahLst/>
              <a:cxnLst/>
              <a:rect l="l" t="t" r="r" b="b"/>
              <a:pathLst>
                <a:path h="3129279">
                  <a:moveTo>
                    <a:pt x="0" y="0"/>
                  </a:moveTo>
                  <a:lnTo>
                    <a:pt x="0" y="3128771"/>
                  </a:lnTo>
                </a:path>
              </a:pathLst>
            </a:custGeom>
            <a:ln w="3175">
              <a:solidFill>
                <a:schemeClr val="bg1">
                  <a:lumMod val="85000"/>
                </a:schemeClr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63" name="object 518">
              <a:extLst>
                <a:ext uri="{FF2B5EF4-FFF2-40B4-BE49-F238E27FC236}">
                  <a16:creationId xmlns:a16="http://schemas.microsoft.com/office/drawing/2014/main" id="{5E9EC456-F0D5-41B8-A255-B2A078E0ED25}"/>
                </a:ext>
              </a:extLst>
            </p:cNvPr>
            <p:cNvSpPr/>
            <p:nvPr userDrawn="1"/>
          </p:nvSpPr>
          <p:spPr>
            <a:xfrm>
              <a:off x="6437376" y="2093976"/>
              <a:ext cx="0" cy="3005663"/>
            </a:xfrm>
            <a:custGeom>
              <a:avLst/>
              <a:gdLst/>
              <a:ahLst/>
              <a:cxnLst/>
              <a:rect l="l" t="t" r="r" b="b"/>
              <a:pathLst>
                <a:path h="3129279">
                  <a:moveTo>
                    <a:pt x="0" y="0"/>
                  </a:moveTo>
                  <a:lnTo>
                    <a:pt x="0" y="3128771"/>
                  </a:lnTo>
                </a:path>
              </a:pathLst>
            </a:custGeom>
            <a:ln w="3175">
              <a:solidFill>
                <a:schemeClr val="bg1">
                  <a:lumMod val="85000"/>
                </a:schemeClr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grpSp>
          <p:nvGrpSpPr>
            <p:cNvPr id="2264" name="Group 2263">
              <a:extLst>
                <a:ext uri="{FF2B5EF4-FFF2-40B4-BE49-F238E27FC236}">
                  <a16:creationId xmlns:a16="http://schemas.microsoft.com/office/drawing/2014/main" id="{94E6DB86-A4C4-4B5A-BA33-0EDE09783B73}"/>
                </a:ext>
              </a:extLst>
            </p:cNvPr>
            <p:cNvGrpSpPr/>
            <p:nvPr userDrawn="1"/>
          </p:nvGrpSpPr>
          <p:grpSpPr>
            <a:xfrm>
              <a:off x="6501384" y="2093976"/>
              <a:ext cx="1472184" cy="3005663"/>
              <a:chOff x="420624" y="1927086"/>
              <a:chExt cx="1472184" cy="3172553"/>
            </a:xfrm>
          </p:grpSpPr>
          <p:sp>
            <p:nvSpPr>
              <p:cNvPr id="2265" name="object 518">
                <a:extLst>
                  <a:ext uri="{FF2B5EF4-FFF2-40B4-BE49-F238E27FC236}">
                    <a16:creationId xmlns:a16="http://schemas.microsoft.com/office/drawing/2014/main" id="{8F4A0F20-4D50-43E4-8A83-B2BCD59F6BC4}"/>
                  </a:ext>
                </a:extLst>
              </p:cNvPr>
              <p:cNvSpPr/>
              <p:nvPr userDrawn="1"/>
            </p:nvSpPr>
            <p:spPr>
              <a:xfrm>
                <a:off x="420624" y="1927086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66" name="object 518">
                <a:extLst>
                  <a:ext uri="{FF2B5EF4-FFF2-40B4-BE49-F238E27FC236}">
                    <a16:creationId xmlns:a16="http://schemas.microsoft.com/office/drawing/2014/main" id="{7B80A1EF-9828-4CF1-BC8F-CC6904E5CAFD}"/>
                  </a:ext>
                </a:extLst>
              </p:cNvPr>
              <p:cNvSpPr/>
              <p:nvPr userDrawn="1"/>
            </p:nvSpPr>
            <p:spPr>
              <a:xfrm>
                <a:off x="484632" y="1927086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67" name="object 518">
                <a:extLst>
                  <a:ext uri="{FF2B5EF4-FFF2-40B4-BE49-F238E27FC236}">
                    <a16:creationId xmlns:a16="http://schemas.microsoft.com/office/drawing/2014/main" id="{64778279-E7E3-49AF-BE62-996FFA9657C2}"/>
                  </a:ext>
                </a:extLst>
              </p:cNvPr>
              <p:cNvSpPr/>
              <p:nvPr userDrawn="1"/>
            </p:nvSpPr>
            <p:spPr>
              <a:xfrm>
                <a:off x="548640" y="1927086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68" name="object 518">
                <a:extLst>
                  <a:ext uri="{FF2B5EF4-FFF2-40B4-BE49-F238E27FC236}">
                    <a16:creationId xmlns:a16="http://schemas.microsoft.com/office/drawing/2014/main" id="{76C8CE36-110C-40FB-B3B1-0FA0F4A22038}"/>
                  </a:ext>
                </a:extLst>
              </p:cNvPr>
              <p:cNvSpPr/>
              <p:nvPr userDrawn="1"/>
            </p:nvSpPr>
            <p:spPr>
              <a:xfrm>
                <a:off x="612648" y="1927086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69" name="object 518">
                <a:extLst>
                  <a:ext uri="{FF2B5EF4-FFF2-40B4-BE49-F238E27FC236}">
                    <a16:creationId xmlns:a16="http://schemas.microsoft.com/office/drawing/2014/main" id="{EC78C1E7-F97F-4965-B83B-5C1CECF911B2}"/>
                  </a:ext>
                </a:extLst>
              </p:cNvPr>
              <p:cNvSpPr/>
              <p:nvPr userDrawn="1"/>
            </p:nvSpPr>
            <p:spPr>
              <a:xfrm>
                <a:off x="676656" y="1927086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70" name="object 518">
                <a:extLst>
                  <a:ext uri="{FF2B5EF4-FFF2-40B4-BE49-F238E27FC236}">
                    <a16:creationId xmlns:a16="http://schemas.microsoft.com/office/drawing/2014/main" id="{FA6BF1CF-B241-4227-8585-0E7CA132653A}"/>
                  </a:ext>
                </a:extLst>
              </p:cNvPr>
              <p:cNvSpPr/>
              <p:nvPr userDrawn="1"/>
            </p:nvSpPr>
            <p:spPr>
              <a:xfrm>
                <a:off x="740664" y="1927086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71" name="object 518">
                <a:extLst>
                  <a:ext uri="{FF2B5EF4-FFF2-40B4-BE49-F238E27FC236}">
                    <a16:creationId xmlns:a16="http://schemas.microsoft.com/office/drawing/2014/main" id="{92A67C36-60CD-4D59-B8C4-22C4AADE4181}"/>
                  </a:ext>
                </a:extLst>
              </p:cNvPr>
              <p:cNvSpPr/>
              <p:nvPr userDrawn="1"/>
            </p:nvSpPr>
            <p:spPr>
              <a:xfrm>
                <a:off x="804672" y="1927086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72" name="object 518">
                <a:extLst>
                  <a:ext uri="{FF2B5EF4-FFF2-40B4-BE49-F238E27FC236}">
                    <a16:creationId xmlns:a16="http://schemas.microsoft.com/office/drawing/2014/main" id="{C2B79DE2-C218-4170-8594-CE29983EAD1D}"/>
                  </a:ext>
                </a:extLst>
              </p:cNvPr>
              <p:cNvSpPr/>
              <p:nvPr userDrawn="1"/>
            </p:nvSpPr>
            <p:spPr>
              <a:xfrm>
                <a:off x="868680" y="1927086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73" name="object 518">
                <a:extLst>
                  <a:ext uri="{FF2B5EF4-FFF2-40B4-BE49-F238E27FC236}">
                    <a16:creationId xmlns:a16="http://schemas.microsoft.com/office/drawing/2014/main" id="{EDC6F433-6473-4116-91CD-6280A67A2BAF}"/>
                  </a:ext>
                </a:extLst>
              </p:cNvPr>
              <p:cNvSpPr/>
              <p:nvPr userDrawn="1"/>
            </p:nvSpPr>
            <p:spPr>
              <a:xfrm>
                <a:off x="932688" y="1927086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74" name="object 518">
                <a:extLst>
                  <a:ext uri="{FF2B5EF4-FFF2-40B4-BE49-F238E27FC236}">
                    <a16:creationId xmlns:a16="http://schemas.microsoft.com/office/drawing/2014/main" id="{221D40ED-608B-4508-9831-F0BE5CDFC265}"/>
                  </a:ext>
                </a:extLst>
              </p:cNvPr>
              <p:cNvSpPr/>
              <p:nvPr userDrawn="1"/>
            </p:nvSpPr>
            <p:spPr>
              <a:xfrm>
                <a:off x="996696" y="1927086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75" name="object 518">
                <a:extLst>
                  <a:ext uri="{FF2B5EF4-FFF2-40B4-BE49-F238E27FC236}">
                    <a16:creationId xmlns:a16="http://schemas.microsoft.com/office/drawing/2014/main" id="{061712C1-CDD2-465C-BB4F-C8D48ED7E1EF}"/>
                  </a:ext>
                </a:extLst>
              </p:cNvPr>
              <p:cNvSpPr/>
              <p:nvPr userDrawn="1"/>
            </p:nvSpPr>
            <p:spPr>
              <a:xfrm>
                <a:off x="1060704" y="1927086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76" name="object 518">
                <a:extLst>
                  <a:ext uri="{FF2B5EF4-FFF2-40B4-BE49-F238E27FC236}">
                    <a16:creationId xmlns:a16="http://schemas.microsoft.com/office/drawing/2014/main" id="{E2A7900B-0144-4DB6-AAE3-6D4119AB8A73}"/>
                  </a:ext>
                </a:extLst>
              </p:cNvPr>
              <p:cNvSpPr/>
              <p:nvPr userDrawn="1"/>
            </p:nvSpPr>
            <p:spPr>
              <a:xfrm>
                <a:off x="1124712" y="1927086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77" name="object 518">
                <a:extLst>
                  <a:ext uri="{FF2B5EF4-FFF2-40B4-BE49-F238E27FC236}">
                    <a16:creationId xmlns:a16="http://schemas.microsoft.com/office/drawing/2014/main" id="{1D951B80-CF9D-4F72-A046-2E3BDC8CD96D}"/>
                  </a:ext>
                </a:extLst>
              </p:cNvPr>
              <p:cNvSpPr/>
              <p:nvPr userDrawn="1"/>
            </p:nvSpPr>
            <p:spPr>
              <a:xfrm>
                <a:off x="1188720" y="1927086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78" name="object 518">
                <a:extLst>
                  <a:ext uri="{FF2B5EF4-FFF2-40B4-BE49-F238E27FC236}">
                    <a16:creationId xmlns:a16="http://schemas.microsoft.com/office/drawing/2014/main" id="{A9DD2A7F-5151-42D5-BB61-C9FF5CB21C09}"/>
                  </a:ext>
                </a:extLst>
              </p:cNvPr>
              <p:cNvSpPr/>
              <p:nvPr userDrawn="1"/>
            </p:nvSpPr>
            <p:spPr>
              <a:xfrm>
                <a:off x="1252728" y="1927086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79" name="object 518">
                <a:extLst>
                  <a:ext uri="{FF2B5EF4-FFF2-40B4-BE49-F238E27FC236}">
                    <a16:creationId xmlns:a16="http://schemas.microsoft.com/office/drawing/2014/main" id="{1249B71C-CD7C-486C-B998-71A772EAEA76}"/>
                  </a:ext>
                </a:extLst>
              </p:cNvPr>
              <p:cNvSpPr/>
              <p:nvPr userDrawn="1"/>
            </p:nvSpPr>
            <p:spPr>
              <a:xfrm>
                <a:off x="1316736" y="1927086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80" name="object 518">
                <a:extLst>
                  <a:ext uri="{FF2B5EF4-FFF2-40B4-BE49-F238E27FC236}">
                    <a16:creationId xmlns:a16="http://schemas.microsoft.com/office/drawing/2014/main" id="{9DD0001B-3C16-494A-BF50-40BB36EF047A}"/>
                  </a:ext>
                </a:extLst>
              </p:cNvPr>
              <p:cNvSpPr/>
              <p:nvPr userDrawn="1"/>
            </p:nvSpPr>
            <p:spPr>
              <a:xfrm>
                <a:off x="1380744" y="1927086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81" name="object 518">
                <a:extLst>
                  <a:ext uri="{FF2B5EF4-FFF2-40B4-BE49-F238E27FC236}">
                    <a16:creationId xmlns:a16="http://schemas.microsoft.com/office/drawing/2014/main" id="{293907AC-31D2-4C71-A80F-7D8692179FB6}"/>
                  </a:ext>
                </a:extLst>
              </p:cNvPr>
              <p:cNvSpPr/>
              <p:nvPr userDrawn="1"/>
            </p:nvSpPr>
            <p:spPr>
              <a:xfrm>
                <a:off x="1444752" y="1927086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82" name="object 518">
                <a:extLst>
                  <a:ext uri="{FF2B5EF4-FFF2-40B4-BE49-F238E27FC236}">
                    <a16:creationId xmlns:a16="http://schemas.microsoft.com/office/drawing/2014/main" id="{598AE9FB-6C8B-4C07-BF46-A857FD38BB10}"/>
                  </a:ext>
                </a:extLst>
              </p:cNvPr>
              <p:cNvSpPr/>
              <p:nvPr userDrawn="1"/>
            </p:nvSpPr>
            <p:spPr>
              <a:xfrm>
                <a:off x="1508760" y="1927086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83" name="object 518">
                <a:extLst>
                  <a:ext uri="{FF2B5EF4-FFF2-40B4-BE49-F238E27FC236}">
                    <a16:creationId xmlns:a16="http://schemas.microsoft.com/office/drawing/2014/main" id="{51BEFE29-F480-4D56-A0F5-AC9221DC408F}"/>
                  </a:ext>
                </a:extLst>
              </p:cNvPr>
              <p:cNvSpPr/>
              <p:nvPr userDrawn="1"/>
            </p:nvSpPr>
            <p:spPr>
              <a:xfrm>
                <a:off x="1572768" y="1927086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84" name="object 518">
                <a:extLst>
                  <a:ext uri="{FF2B5EF4-FFF2-40B4-BE49-F238E27FC236}">
                    <a16:creationId xmlns:a16="http://schemas.microsoft.com/office/drawing/2014/main" id="{63C6C42A-84CA-445E-BD4E-7B57D6C1474C}"/>
                  </a:ext>
                </a:extLst>
              </p:cNvPr>
              <p:cNvSpPr/>
              <p:nvPr userDrawn="1"/>
            </p:nvSpPr>
            <p:spPr>
              <a:xfrm>
                <a:off x="1636776" y="1927086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85" name="object 518">
                <a:extLst>
                  <a:ext uri="{FF2B5EF4-FFF2-40B4-BE49-F238E27FC236}">
                    <a16:creationId xmlns:a16="http://schemas.microsoft.com/office/drawing/2014/main" id="{2C66534A-3497-4A93-AA88-49B75DE66385}"/>
                  </a:ext>
                </a:extLst>
              </p:cNvPr>
              <p:cNvSpPr/>
              <p:nvPr userDrawn="1"/>
            </p:nvSpPr>
            <p:spPr>
              <a:xfrm>
                <a:off x="1700784" y="1927086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86" name="object 518">
                <a:extLst>
                  <a:ext uri="{FF2B5EF4-FFF2-40B4-BE49-F238E27FC236}">
                    <a16:creationId xmlns:a16="http://schemas.microsoft.com/office/drawing/2014/main" id="{04F29F42-F974-4445-8E7D-086799E5E911}"/>
                  </a:ext>
                </a:extLst>
              </p:cNvPr>
              <p:cNvSpPr/>
              <p:nvPr userDrawn="1"/>
            </p:nvSpPr>
            <p:spPr>
              <a:xfrm>
                <a:off x="1764792" y="1927086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87" name="object 518">
                <a:extLst>
                  <a:ext uri="{FF2B5EF4-FFF2-40B4-BE49-F238E27FC236}">
                    <a16:creationId xmlns:a16="http://schemas.microsoft.com/office/drawing/2014/main" id="{B9201F38-A55D-41E9-B7E0-E03D2DAF07AE}"/>
                  </a:ext>
                </a:extLst>
              </p:cNvPr>
              <p:cNvSpPr/>
              <p:nvPr userDrawn="1"/>
            </p:nvSpPr>
            <p:spPr>
              <a:xfrm>
                <a:off x="1828800" y="1927086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88" name="object 518">
                <a:extLst>
                  <a:ext uri="{FF2B5EF4-FFF2-40B4-BE49-F238E27FC236}">
                    <a16:creationId xmlns:a16="http://schemas.microsoft.com/office/drawing/2014/main" id="{9D887283-8D18-45A1-AD73-1ED4E9C7E7A8}"/>
                  </a:ext>
                </a:extLst>
              </p:cNvPr>
              <p:cNvSpPr/>
              <p:nvPr userDrawn="1"/>
            </p:nvSpPr>
            <p:spPr>
              <a:xfrm>
                <a:off x="1892808" y="1927086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2290" name="object 518">
              <a:extLst>
                <a:ext uri="{FF2B5EF4-FFF2-40B4-BE49-F238E27FC236}">
                  <a16:creationId xmlns:a16="http://schemas.microsoft.com/office/drawing/2014/main" id="{B64C8C3C-667C-45C0-B1AD-E8C9A1838077}"/>
                </a:ext>
              </a:extLst>
            </p:cNvPr>
            <p:cNvSpPr/>
            <p:nvPr userDrawn="1"/>
          </p:nvSpPr>
          <p:spPr>
            <a:xfrm>
              <a:off x="8037576" y="2093976"/>
              <a:ext cx="0" cy="3005663"/>
            </a:xfrm>
            <a:custGeom>
              <a:avLst/>
              <a:gdLst/>
              <a:ahLst/>
              <a:cxnLst/>
              <a:rect l="l" t="t" r="r" b="b"/>
              <a:pathLst>
                <a:path h="3129279">
                  <a:moveTo>
                    <a:pt x="0" y="0"/>
                  </a:moveTo>
                  <a:lnTo>
                    <a:pt x="0" y="3128771"/>
                  </a:lnTo>
                </a:path>
              </a:pathLst>
            </a:custGeom>
            <a:ln w="3175">
              <a:solidFill>
                <a:schemeClr val="bg1">
                  <a:lumMod val="85000"/>
                </a:schemeClr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91" name="object 518">
              <a:extLst>
                <a:ext uri="{FF2B5EF4-FFF2-40B4-BE49-F238E27FC236}">
                  <a16:creationId xmlns:a16="http://schemas.microsoft.com/office/drawing/2014/main" id="{CAE6FED0-57F7-4B73-8705-514AE511664E}"/>
                </a:ext>
              </a:extLst>
            </p:cNvPr>
            <p:cNvSpPr/>
            <p:nvPr userDrawn="1"/>
          </p:nvSpPr>
          <p:spPr>
            <a:xfrm>
              <a:off x="8101584" y="2093976"/>
              <a:ext cx="0" cy="3005663"/>
            </a:xfrm>
            <a:custGeom>
              <a:avLst/>
              <a:gdLst/>
              <a:ahLst/>
              <a:cxnLst/>
              <a:rect l="l" t="t" r="r" b="b"/>
              <a:pathLst>
                <a:path h="3129279">
                  <a:moveTo>
                    <a:pt x="0" y="0"/>
                  </a:moveTo>
                  <a:lnTo>
                    <a:pt x="0" y="3128771"/>
                  </a:lnTo>
                </a:path>
              </a:pathLst>
            </a:custGeom>
            <a:ln w="3175">
              <a:solidFill>
                <a:schemeClr val="bg1">
                  <a:lumMod val="85000"/>
                </a:schemeClr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grpSp>
          <p:nvGrpSpPr>
            <p:cNvPr id="2314" name="Group 2313">
              <a:extLst>
                <a:ext uri="{FF2B5EF4-FFF2-40B4-BE49-F238E27FC236}">
                  <a16:creationId xmlns:a16="http://schemas.microsoft.com/office/drawing/2014/main" id="{7C1AD74D-0CBD-4ACE-8C84-2D42DE2A3D00}"/>
                </a:ext>
              </a:extLst>
            </p:cNvPr>
            <p:cNvGrpSpPr/>
            <p:nvPr userDrawn="1"/>
          </p:nvGrpSpPr>
          <p:grpSpPr>
            <a:xfrm>
              <a:off x="8165592" y="2093976"/>
              <a:ext cx="704088" cy="3005663"/>
              <a:chOff x="8165592" y="1927086"/>
              <a:chExt cx="704088" cy="3172553"/>
            </a:xfrm>
          </p:grpSpPr>
          <p:sp>
            <p:nvSpPr>
              <p:cNvPr id="2292" name="object 518">
                <a:extLst>
                  <a:ext uri="{FF2B5EF4-FFF2-40B4-BE49-F238E27FC236}">
                    <a16:creationId xmlns:a16="http://schemas.microsoft.com/office/drawing/2014/main" id="{73F442AD-4F09-40FC-ACA1-9ADD26A7AC34}"/>
                  </a:ext>
                </a:extLst>
              </p:cNvPr>
              <p:cNvSpPr/>
              <p:nvPr userDrawn="1"/>
            </p:nvSpPr>
            <p:spPr>
              <a:xfrm>
                <a:off x="8165592" y="1927086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93" name="object 518">
                <a:extLst>
                  <a:ext uri="{FF2B5EF4-FFF2-40B4-BE49-F238E27FC236}">
                    <a16:creationId xmlns:a16="http://schemas.microsoft.com/office/drawing/2014/main" id="{DDE536B3-C571-4C26-9AB4-D87F5B2E4D7C}"/>
                  </a:ext>
                </a:extLst>
              </p:cNvPr>
              <p:cNvSpPr/>
              <p:nvPr userDrawn="1"/>
            </p:nvSpPr>
            <p:spPr>
              <a:xfrm>
                <a:off x="8229600" y="1927086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94" name="object 518">
                <a:extLst>
                  <a:ext uri="{FF2B5EF4-FFF2-40B4-BE49-F238E27FC236}">
                    <a16:creationId xmlns:a16="http://schemas.microsoft.com/office/drawing/2014/main" id="{4084766B-FF49-4EE6-982B-8F869DB85E80}"/>
                  </a:ext>
                </a:extLst>
              </p:cNvPr>
              <p:cNvSpPr/>
              <p:nvPr userDrawn="1"/>
            </p:nvSpPr>
            <p:spPr>
              <a:xfrm>
                <a:off x="8293608" y="1927086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95" name="object 518">
                <a:extLst>
                  <a:ext uri="{FF2B5EF4-FFF2-40B4-BE49-F238E27FC236}">
                    <a16:creationId xmlns:a16="http://schemas.microsoft.com/office/drawing/2014/main" id="{7D2CFDB3-29AA-42FB-B7E7-C912C9C151E8}"/>
                  </a:ext>
                </a:extLst>
              </p:cNvPr>
              <p:cNvSpPr/>
              <p:nvPr userDrawn="1"/>
            </p:nvSpPr>
            <p:spPr>
              <a:xfrm>
                <a:off x="8357616" y="1927086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96" name="object 518">
                <a:extLst>
                  <a:ext uri="{FF2B5EF4-FFF2-40B4-BE49-F238E27FC236}">
                    <a16:creationId xmlns:a16="http://schemas.microsoft.com/office/drawing/2014/main" id="{AD8B6F63-600B-478E-A928-D9BA37352464}"/>
                  </a:ext>
                </a:extLst>
              </p:cNvPr>
              <p:cNvSpPr/>
              <p:nvPr userDrawn="1"/>
            </p:nvSpPr>
            <p:spPr>
              <a:xfrm>
                <a:off x="8421624" y="1927086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97" name="object 518">
                <a:extLst>
                  <a:ext uri="{FF2B5EF4-FFF2-40B4-BE49-F238E27FC236}">
                    <a16:creationId xmlns:a16="http://schemas.microsoft.com/office/drawing/2014/main" id="{261023A7-46BE-4845-B667-CE956247D035}"/>
                  </a:ext>
                </a:extLst>
              </p:cNvPr>
              <p:cNvSpPr/>
              <p:nvPr userDrawn="1"/>
            </p:nvSpPr>
            <p:spPr>
              <a:xfrm>
                <a:off x="8485632" y="1927086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98" name="object 518">
                <a:extLst>
                  <a:ext uri="{FF2B5EF4-FFF2-40B4-BE49-F238E27FC236}">
                    <a16:creationId xmlns:a16="http://schemas.microsoft.com/office/drawing/2014/main" id="{EA13D4EE-9815-4167-9B2B-DA16832DFF07}"/>
                  </a:ext>
                </a:extLst>
              </p:cNvPr>
              <p:cNvSpPr/>
              <p:nvPr userDrawn="1"/>
            </p:nvSpPr>
            <p:spPr>
              <a:xfrm>
                <a:off x="8549640" y="1927086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99" name="object 518">
                <a:extLst>
                  <a:ext uri="{FF2B5EF4-FFF2-40B4-BE49-F238E27FC236}">
                    <a16:creationId xmlns:a16="http://schemas.microsoft.com/office/drawing/2014/main" id="{3ECAA391-BB83-4A98-AFA1-DD7B20F3CC18}"/>
                  </a:ext>
                </a:extLst>
              </p:cNvPr>
              <p:cNvSpPr/>
              <p:nvPr userDrawn="1"/>
            </p:nvSpPr>
            <p:spPr>
              <a:xfrm>
                <a:off x="8613648" y="1927086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300" name="object 518">
                <a:extLst>
                  <a:ext uri="{FF2B5EF4-FFF2-40B4-BE49-F238E27FC236}">
                    <a16:creationId xmlns:a16="http://schemas.microsoft.com/office/drawing/2014/main" id="{1B2B58E3-3917-4B86-A06A-2F7D6D02C5D9}"/>
                  </a:ext>
                </a:extLst>
              </p:cNvPr>
              <p:cNvSpPr/>
              <p:nvPr userDrawn="1"/>
            </p:nvSpPr>
            <p:spPr>
              <a:xfrm>
                <a:off x="8677656" y="1927086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301" name="object 518">
                <a:extLst>
                  <a:ext uri="{FF2B5EF4-FFF2-40B4-BE49-F238E27FC236}">
                    <a16:creationId xmlns:a16="http://schemas.microsoft.com/office/drawing/2014/main" id="{2D2DA35C-423B-4F62-8EF5-8A30776B545C}"/>
                  </a:ext>
                </a:extLst>
              </p:cNvPr>
              <p:cNvSpPr/>
              <p:nvPr userDrawn="1"/>
            </p:nvSpPr>
            <p:spPr>
              <a:xfrm>
                <a:off x="8741664" y="1927086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302" name="object 518">
                <a:extLst>
                  <a:ext uri="{FF2B5EF4-FFF2-40B4-BE49-F238E27FC236}">
                    <a16:creationId xmlns:a16="http://schemas.microsoft.com/office/drawing/2014/main" id="{834D2D82-FA66-46B9-A411-CF74E4A56F3B}"/>
                  </a:ext>
                </a:extLst>
              </p:cNvPr>
              <p:cNvSpPr/>
              <p:nvPr userDrawn="1"/>
            </p:nvSpPr>
            <p:spPr>
              <a:xfrm>
                <a:off x="8805672" y="1927086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303" name="object 518">
                <a:extLst>
                  <a:ext uri="{FF2B5EF4-FFF2-40B4-BE49-F238E27FC236}">
                    <a16:creationId xmlns:a16="http://schemas.microsoft.com/office/drawing/2014/main" id="{90E2A12E-88F4-4DA8-A148-64CD6CF5EF7B}"/>
                  </a:ext>
                </a:extLst>
              </p:cNvPr>
              <p:cNvSpPr/>
              <p:nvPr userDrawn="1"/>
            </p:nvSpPr>
            <p:spPr>
              <a:xfrm>
                <a:off x="8869680" y="1927086"/>
                <a:ext cx="0" cy="3172553"/>
              </a:xfrm>
              <a:custGeom>
                <a:avLst/>
                <a:gdLst/>
                <a:ahLst/>
                <a:cxnLst/>
                <a:rect l="l" t="t" r="r" b="b"/>
                <a:pathLst>
                  <a:path h="3129279">
                    <a:moveTo>
                      <a:pt x="0" y="0"/>
                    </a:moveTo>
                    <a:lnTo>
                      <a:pt x="0" y="3128771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E5A2909F-E9F7-4E04-A53D-E56DFC512A2F}"/>
                </a:ext>
              </a:extLst>
            </p:cNvPr>
            <p:cNvGrpSpPr/>
            <p:nvPr userDrawn="1"/>
          </p:nvGrpSpPr>
          <p:grpSpPr>
            <a:xfrm>
              <a:off x="356547" y="2093976"/>
              <a:ext cx="8577141" cy="3002584"/>
              <a:chOff x="356547" y="2093976"/>
              <a:chExt cx="8577141" cy="3002584"/>
            </a:xfrm>
          </p:grpSpPr>
          <p:grpSp>
            <p:nvGrpSpPr>
              <p:cNvPr id="12" name="Group 11">
                <a:extLst>
                  <a:ext uri="{FF2B5EF4-FFF2-40B4-BE49-F238E27FC236}">
                    <a16:creationId xmlns:a16="http://schemas.microsoft.com/office/drawing/2014/main" id="{1BE8E057-7CB1-4902-9457-7B85ACADA135}"/>
                  </a:ext>
                </a:extLst>
              </p:cNvPr>
              <p:cNvGrpSpPr/>
              <p:nvPr userDrawn="1"/>
            </p:nvGrpSpPr>
            <p:grpSpPr>
              <a:xfrm>
                <a:off x="356547" y="4142232"/>
                <a:ext cx="8558845" cy="954328"/>
                <a:chOff x="356547" y="4142232"/>
                <a:chExt cx="8558845" cy="954328"/>
              </a:xfrm>
            </p:grpSpPr>
            <p:sp>
              <p:nvSpPr>
                <p:cNvPr id="2068" name="object 652">
                  <a:extLst>
                    <a:ext uri="{FF2B5EF4-FFF2-40B4-BE49-F238E27FC236}">
                      <a16:creationId xmlns:a16="http://schemas.microsoft.com/office/drawing/2014/main" id="{3DE84C5D-E338-4F12-B085-E2071F10FF78}"/>
                    </a:ext>
                  </a:extLst>
                </p:cNvPr>
                <p:cNvSpPr/>
                <p:nvPr userDrawn="1"/>
              </p:nvSpPr>
              <p:spPr>
                <a:xfrm>
                  <a:off x="356547" y="5096560"/>
                  <a:ext cx="8558569" cy="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406130">
                      <a:moveTo>
                        <a:pt x="8405621" y="0"/>
                      </a:moveTo>
                      <a:lnTo>
                        <a:pt x="0" y="0"/>
                      </a:lnTo>
                    </a:path>
                  </a:pathLst>
                </a:custGeom>
                <a:ln w="3175">
                  <a:solidFill>
                    <a:schemeClr val="bg1">
                      <a:lumMod val="85000"/>
                    </a:schemeClr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2080" name="object 652">
                  <a:extLst>
                    <a:ext uri="{FF2B5EF4-FFF2-40B4-BE49-F238E27FC236}">
                      <a16:creationId xmlns:a16="http://schemas.microsoft.com/office/drawing/2014/main" id="{66308044-EEA8-4AD4-9EA4-B92DAF12A88A}"/>
                    </a:ext>
                  </a:extLst>
                </p:cNvPr>
                <p:cNvSpPr/>
                <p:nvPr userDrawn="1"/>
              </p:nvSpPr>
              <p:spPr>
                <a:xfrm>
                  <a:off x="356616" y="5034932"/>
                  <a:ext cx="8558569" cy="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406130">
                      <a:moveTo>
                        <a:pt x="8405621" y="0"/>
                      </a:moveTo>
                      <a:lnTo>
                        <a:pt x="0" y="0"/>
                      </a:lnTo>
                    </a:path>
                  </a:pathLst>
                </a:custGeom>
                <a:ln w="3175">
                  <a:solidFill>
                    <a:schemeClr val="bg1">
                      <a:lumMod val="85000"/>
                    </a:schemeClr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2081" name="object 652">
                  <a:extLst>
                    <a:ext uri="{FF2B5EF4-FFF2-40B4-BE49-F238E27FC236}">
                      <a16:creationId xmlns:a16="http://schemas.microsoft.com/office/drawing/2014/main" id="{49D52E3D-4B59-43F0-8799-6D68694291B8}"/>
                    </a:ext>
                  </a:extLst>
                </p:cNvPr>
                <p:cNvSpPr/>
                <p:nvPr userDrawn="1"/>
              </p:nvSpPr>
              <p:spPr>
                <a:xfrm>
                  <a:off x="356616" y="4970924"/>
                  <a:ext cx="8558569" cy="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406130">
                      <a:moveTo>
                        <a:pt x="8405621" y="0"/>
                      </a:moveTo>
                      <a:lnTo>
                        <a:pt x="0" y="0"/>
                      </a:lnTo>
                    </a:path>
                  </a:pathLst>
                </a:custGeom>
                <a:ln w="3175">
                  <a:solidFill>
                    <a:schemeClr val="bg1">
                      <a:lumMod val="85000"/>
                    </a:schemeClr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2082" name="object 652">
                  <a:extLst>
                    <a:ext uri="{FF2B5EF4-FFF2-40B4-BE49-F238E27FC236}">
                      <a16:creationId xmlns:a16="http://schemas.microsoft.com/office/drawing/2014/main" id="{ACBE0D63-BABE-4C10-825F-90152A408A13}"/>
                    </a:ext>
                  </a:extLst>
                </p:cNvPr>
                <p:cNvSpPr/>
                <p:nvPr userDrawn="1"/>
              </p:nvSpPr>
              <p:spPr>
                <a:xfrm>
                  <a:off x="356685" y="4909296"/>
                  <a:ext cx="8558569" cy="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406130">
                      <a:moveTo>
                        <a:pt x="8405621" y="0"/>
                      </a:moveTo>
                      <a:lnTo>
                        <a:pt x="0" y="0"/>
                      </a:lnTo>
                    </a:path>
                  </a:pathLst>
                </a:custGeom>
                <a:ln w="3175">
                  <a:solidFill>
                    <a:schemeClr val="bg1">
                      <a:lumMod val="85000"/>
                    </a:schemeClr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2083" name="object 652">
                  <a:extLst>
                    <a:ext uri="{FF2B5EF4-FFF2-40B4-BE49-F238E27FC236}">
                      <a16:creationId xmlns:a16="http://schemas.microsoft.com/office/drawing/2014/main" id="{DAC95A60-D2D7-4CCD-A01E-3DBEAE5ECF23}"/>
                    </a:ext>
                  </a:extLst>
                </p:cNvPr>
                <p:cNvSpPr/>
                <p:nvPr userDrawn="1"/>
              </p:nvSpPr>
              <p:spPr>
                <a:xfrm>
                  <a:off x="356616" y="4842908"/>
                  <a:ext cx="8558569" cy="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406130">
                      <a:moveTo>
                        <a:pt x="8405621" y="0"/>
                      </a:moveTo>
                      <a:lnTo>
                        <a:pt x="0" y="0"/>
                      </a:lnTo>
                    </a:path>
                  </a:pathLst>
                </a:custGeom>
                <a:ln w="3175">
                  <a:solidFill>
                    <a:schemeClr val="bg1">
                      <a:lumMod val="85000"/>
                    </a:schemeClr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2084" name="object 652">
                  <a:extLst>
                    <a:ext uri="{FF2B5EF4-FFF2-40B4-BE49-F238E27FC236}">
                      <a16:creationId xmlns:a16="http://schemas.microsoft.com/office/drawing/2014/main" id="{73399669-9B4D-478A-8FA0-5BDC852ED263}"/>
                    </a:ext>
                  </a:extLst>
                </p:cNvPr>
                <p:cNvSpPr/>
                <p:nvPr userDrawn="1"/>
              </p:nvSpPr>
              <p:spPr>
                <a:xfrm>
                  <a:off x="356685" y="4781280"/>
                  <a:ext cx="8558569" cy="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406130">
                      <a:moveTo>
                        <a:pt x="8405621" y="0"/>
                      </a:moveTo>
                      <a:lnTo>
                        <a:pt x="0" y="0"/>
                      </a:lnTo>
                    </a:path>
                  </a:pathLst>
                </a:custGeom>
                <a:ln w="3175">
                  <a:solidFill>
                    <a:schemeClr val="bg1">
                      <a:lumMod val="85000"/>
                    </a:schemeClr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2085" name="object 652">
                  <a:extLst>
                    <a:ext uri="{FF2B5EF4-FFF2-40B4-BE49-F238E27FC236}">
                      <a16:creationId xmlns:a16="http://schemas.microsoft.com/office/drawing/2014/main" id="{41CB841A-6E8A-4534-A5E9-02D7EFD2B8EB}"/>
                    </a:ext>
                  </a:extLst>
                </p:cNvPr>
                <p:cNvSpPr/>
                <p:nvPr userDrawn="1"/>
              </p:nvSpPr>
              <p:spPr>
                <a:xfrm>
                  <a:off x="356685" y="4717272"/>
                  <a:ext cx="8558569" cy="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406130">
                      <a:moveTo>
                        <a:pt x="8405621" y="0"/>
                      </a:moveTo>
                      <a:lnTo>
                        <a:pt x="0" y="0"/>
                      </a:lnTo>
                    </a:path>
                  </a:pathLst>
                </a:custGeom>
                <a:ln w="3175">
                  <a:solidFill>
                    <a:schemeClr val="bg1">
                      <a:lumMod val="85000"/>
                    </a:schemeClr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2087" name="object 652">
                  <a:extLst>
                    <a:ext uri="{FF2B5EF4-FFF2-40B4-BE49-F238E27FC236}">
                      <a16:creationId xmlns:a16="http://schemas.microsoft.com/office/drawing/2014/main" id="{5F9F9919-6A51-4ECF-9073-4AC62DD4204E}"/>
                    </a:ext>
                  </a:extLst>
                </p:cNvPr>
                <p:cNvSpPr/>
                <p:nvPr userDrawn="1"/>
              </p:nvSpPr>
              <p:spPr>
                <a:xfrm>
                  <a:off x="356754" y="4652232"/>
                  <a:ext cx="8558569" cy="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406130">
                      <a:moveTo>
                        <a:pt x="8405621" y="0"/>
                      </a:moveTo>
                      <a:lnTo>
                        <a:pt x="0" y="0"/>
                      </a:lnTo>
                    </a:path>
                  </a:pathLst>
                </a:custGeom>
                <a:ln w="3175">
                  <a:solidFill>
                    <a:schemeClr val="bg1">
                      <a:lumMod val="85000"/>
                    </a:schemeClr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2098" name="object 652">
                  <a:extLst>
                    <a:ext uri="{FF2B5EF4-FFF2-40B4-BE49-F238E27FC236}">
                      <a16:creationId xmlns:a16="http://schemas.microsoft.com/office/drawing/2014/main" id="{F4E9FBC1-6114-43FA-BCEC-041E02C84F34}"/>
                    </a:ext>
                  </a:extLst>
                </p:cNvPr>
                <p:cNvSpPr/>
                <p:nvPr userDrawn="1"/>
              </p:nvSpPr>
              <p:spPr>
                <a:xfrm>
                  <a:off x="356616" y="4586560"/>
                  <a:ext cx="8558569" cy="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406130">
                      <a:moveTo>
                        <a:pt x="8405621" y="0"/>
                      </a:moveTo>
                      <a:lnTo>
                        <a:pt x="0" y="0"/>
                      </a:lnTo>
                    </a:path>
                  </a:pathLst>
                </a:custGeom>
                <a:ln w="3175">
                  <a:solidFill>
                    <a:schemeClr val="bg1">
                      <a:lumMod val="85000"/>
                    </a:schemeClr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2099" name="object 652">
                  <a:extLst>
                    <a:ext uri="{FF2B5EF4-FFF2-40B4-BE49-F238E27FC236}">
                      <a16:creationId xmlns:a16="http://schemas.microsoft.com/office/drawing/2014/main" id="{339D8F5B-BD2A-4B46-9231-E2A8DA049E31}"/>
                    </a:ext>
                  </a:extLst>
                </p:cNvPr>
                <p:cNvSpPr/>
                <p:nvPr userDrawn="1"/>
              </p:nvSpPr>
              <p:spPr>
                <a:xfrm>
                  <a:off x="356685" y="4524932"/>
                  <a:ext cx="8558569" cy="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406130">
                      <a:moveTo>
                        <a:pt x="8405621" y="0"/>
                      </a:moveTo>
                      <a:lnTo>
                        <a:pt x="0" y="0"/>
                      </a:lnTo>
                    </a:path>
                  </a:pathLst>
                </a:custGeom>
                <a:ln w="3175">
                  <a:solidFill>
                    <a:schemeClr val="bg1">
                      <a:lumMod val="85000"/>
                    </a:schemeClr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2100" name="object 652">
                  <a:extLst>
                    <a:ext uri="{FF2B5EF4-FFF2-40B4-BE49-F238E27FC236}">
                      <a16:creationId xmlns:a16="http://schemas.microsoft.com/office/drawing/2014/main" id="{A36004EA-8272-443E-A4A7-419EF8663957}"/>
                    </a:ext>
                  </a:extLst>
                </p:cNvPr>
                <p:cNvSpPr/>
                <p:nvPr userDrawn="1"/>
              </p:nvSpPr>
              <p:spPr>
                <a:xfrm>
                  <a:off x="356685" y="4460924"/>
                  <a:ext cx="8558569" cy="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406130">
                      <a:moveTo>
                        <a:pt x="8405621" y="0"/>
                      </a:moveTo>
                      <a:lnTo>
                        <a:pt x="0" y="0"/>
                      </a:lnTo>
                    </a:path>
                  </a:pathLst>
                </a:custGeom>
                <a:ln w="3175">
                  <a:solidFill>
                    <a:schemeClr val="bg1">
                      <a:lumMod val="85000"/>
                    </a:schemeClr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2101" name="object 652">
                  <a:extLst>
                    <a:ext uri="{FF2B5EF4-FFF2-40B4-BE49-F238E27FC236}">
                      <a16:creationId xmlns:a16="http://schemas.microsoft.com/office/drawing/2014/main" id="{68E56485-FBD0-472C-BCD0-8583ACEE037B}"/>
                    </a:ext>
                  </a:extLst>
                </p:cNvPr>
                <p:cNvSpPr/>
                <p:nvPr userDrawn="1"/>
              </p:nvSpPr>
              <p:spPr>
                <a:xfrm>
                  <a:off x="356754" y="4399296"/>
                  <a:ext cx="8558569" cy="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406130">
                      <a:moveTo>
                        <a:pt x="8405621" y="0"/>
                      </a:moveTo>
                      <a:lnTo>
                        <a:pt x="0" y="0"/>
                      </a:lnTo>
                    </a:path>
                  </a:pathLst>
                </a:custGeom>
                <a:ln w="3175">
                  <a:solidFill>
                    <a:schemeClr val="bg1">
                      <a:lumMod val="85000"/>
                    </a:schemeClr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2102" name="object 652">
                  <a:extLst>
                    <a:ext uri="{FF2B5EF4-FFF2-40B4-BE49-F238E27FC236}">
                      <a16:creationId xmlns:a16="http://schemas.microsoft.com/office/drawing/2014/main" id="{CC1B535E-CE0D-49A1-8DFD-55ECC9D0D6A1}"/>
                    </a:ext>
                  </a:extLst>
                </p:cNvPr>
                <p:cNvSpPr/>
                <p:nvPr userDrawn="1"/>
              </p:nvSpPr>
              <p:spPr>
                <a:xfrm>
                  <a:off x="356685" y="4332908"/>
                  <a:ext cx="8558569" cy="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406130">
                      <a:moveTo>
                        <a:pt x="8405621" y="0"/>
                      </a:moveTo>
                      <a:lnTo>
                        <a:pt x="0" y="0"/>
                      </a:lnTo>
                    </a:path>
                  </a:pathLst>
                </a:custGeom>
                <a:ln w="3175">
                  <a:solidFill>
                    <a:schemeClr val="bg1">
                      <a:lumMod val="85000"/>
                    </a:schemeClr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2103" name="object 652">
                  <a:extLst>
                    <a:ext uri="{FF2B5EF4-FFF2-40B4-BE49-F238E27FC236}">
                      <a16:creationId xmlns:a16="http://schemas.microsoft.com/office/drawing/2014/main" id="{A2667FA3-D44A-46F4-AC68-C2C9E069DC98}"/>
                    </a:ext>
                  </a:extLst>
                </p:cNvPr>
                <p:cNvSpPr/>
                <p:nvPr userDrawn="1"/>
              </p:nvSpPr>
              <p:spPr>
                <a:xfrm>
                  <a:off x="356754" y="4271280"/>
                  <a:ext cx="8558569" cy="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406130">
                      <a:moveTo>
                        <a:pt x="8405621" y="0"/>
                      </a:moveTo>
                      <a:lnTo>
                        <a:pt x="0" y="0"/>
                      </a:lnTo>
                    </a:path>
                  </a:pathLst>
                </a:custGeom>
                <a:ln w="3175">
                  <a:solidFill>
                    <a:schemeClr val="bg1">
                      <a:lumMod val="85000"/>
                    </a:schemeClr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2104" name="object 652">
                  <a:extLst>
                    <a:ext uri="{FF2B5EF4-FFF2-40B4-BE49-F238E27FC236}">
                      <a16:creationId xmlns:a16="http://schemas.microsoft.com/office/drawing/2014/main" id="{DBAD9B27-D7D3-4436-8985-348B8D2862F2}"/>
                    </a:ext>
                  </a:extLst>
                </p:cNvPr>
                <p:cNvSpPr/>
                <p:nvPr userDrawn="1"/>
              </p:nvSpPr>
              <p:spPr>
                <a:xfrm>
                  <a:off x="356754" y="4207272"/>
                  <a:ext cx="8558569" cy="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406130">
                      <a:moveTo>
                        <a:pt x="8405621" y="0"/>
                      </a:moveTo>
                      <a:lnTo>
                        <a:pt x="0" y="0"/>
                      </a:lnTo>
                    </a:path>
                  </a:pathLst>
                </a:custGeom>
                <a:ln w="3175">
                  <a:solidFill>
                    <a:schemeClr val="bg1">
                      <a:lumMod val="85000"/>
                    </a:schemeClr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2105" name="object 652">
                  <a:extLst>
                    <a:ext uri="{FF2B5EF4-FFF2-40B4-BE49-F238E27FC236}">
                      <a16:creationId xmlns:a16="http://schemas.microsoft.com/office/drawing/2014/main" id="{3719C007-E51B-4D0C-B2D5-D9DFB49B8D48}"/>
                    </a:ext>
                  </a:extLst>
                </p:cNvPr>
                <p:cNvSpPr/>
                <p:nvPr userDrawn="1"/>
              </p:nvSpPr>
              <p:spPr>
                <a:xfrm>
                  <a:off x="356823" y="4142232"/>
                  <a:ext cx="8558569" cy="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406130">
                      <a:moveTo>
                        <a:pt x="8405621" y="0"/>
                      </a:moveTo>
                      <a:lnTo>
                        <a:pt x="0" y="0"/>
                      </a:lnTo>
                    </a:path>
                  </a:pathLst>
                </a:custGeom>
                <a:ln w="3175">
                  <a:solidFill>
                    <a:schemeClr val="bg1">
                      <a:lumMod val="85000"/>
                    </a:schemeClr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</p:grpSp>
          <p:sp>
            <p:nvSpPr>
              <p:cNvPr id="2128" name="object 652">
                <a:extLst>
                  <a:ext uri="{FF2B5EF4-FFF2-40B4-BE49-F238E27FC236}">
                    <a16:creationId xmlns:a16="http://schemas.microsoft.com/office/drawing/2014/main" id="{2AFC055B-A006-4789-9C21-93E43330A57C}"/>
                  </a:ext>
                </a:extLst>
              </p:cNvPr>
              <p:cNvSpPr/>
              <p:nvPr userDrawn="1"/>
            </p:nvSpPr>
            <p:spPr>
              <a:xfrm flipV="1">
                <a:off x="356685" y="2751845"/>
                <a:ext cx="4480353" cy="45719"/>
              </a:xfrm>
              <a:custGeom>
                <a:avLst/>
                <a:gdLst/>
                <a:ahLst/>
                <a:cxnLst/>
                <a:rect l="l" t="t" r="r" b="b"/>
                <a:pathLst>
                  <a:path w="8406130">
                    <a:moveTo>
                      <a:pt x="8405621" y="0"/>
                    </a:moveTo>
                    <a:lnTo>
                      <a:pt x="0" y="0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29" name="object 652">
                <a:extLst>
                  <a:ext uri="{FF2B5EF4-FFF2-40B4-BE49-F238E27FC236}">
                    <a16:creationId xmlns:a16="http://schemas.microsoft.com/office/drawing/2014/main" id="{C9D10425-F6D7-4E86-8F9C-0368865C7F52}"/>
                  </a:ext>
                </a:extLst>
              </p:cNvPr>
              <p:cNvSpPr/>
              <p:nvPr userDrawn="1"/>
            </p:nvSpPr>
            <p:spPr>
              <a:xfrm flipV="1">
                <a:off x="356754" y="2687305"/>
                <a:ext cx="4480353" cy="45719"/>
              </a:xfrm>
              <a:custGeom>
                <a:avLst/>
                <a:gdLst/>
                <a:ahLst/>
                <a:cxnLst/>
                <a:rect l="l" t="t" r="r" b="b"/>
                <a:pathLst>
                  <a:path w="8406130">
                    <a:moveTo>
                      <a:pt x="8405621" y="0"/>
                    </a:moveTo>
                    <a:lnTo>
                      <a:pt x="0" y="0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30" name="object 652">
                <a:extLst>
                  <a:ext uri="{FF2B5EF4-FFF2-40B4-BE49-F238E27FC236}">
                    <a16:creationId xmlns:a16="http://schemas.microsoft.com/office/drawing/2014/main" id="{1F817D94-136C-4783-A29F-87C4C2205C63}"/>
                  </a:ext>
                </a:extLst>
              </p:cNvPr>
              <p:cNvSpPr/>
              <p:nvPr userDrawn="1"/>
            </p:nvSpPr>
            <p:spPr>
              <a:xfrm flipV="1">
                <a:off x="356754" y="2623297"/>
                <a:ext cx="4480353" cy="45719"/>
              </a:xfrm>
              <a:custGeom>
                <a:avLst/>
                <a:gdLst/>
                <a:ahLst/>
                <a:cxnLst/>
                <a:rect l="l" t="t" r="r" b="b"/>
                <a:pathLst>
                  <a:path w="8406130">
                    <a:moveTo>
                      <a:pt x="8405621" y="0"/>
                    </a:moveTo>
                    <a:lnTo>
                      <a:pt x="0" y="0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31" name="object 652">
                <a:extLst>
                  <a:ext uri="{FF2B5EF4-FFF2-40B4-BE49-F238E27FC236}">
                    <a16:creationId xmlns:a16="http://schemas.microsoft.com/office/drawing/2014/main" id="{79D453BF-8D1F-49F6-B27F-2828DEDF8D31}"/>
                  </a:ext>
                </a:extLst>
              </p:cNvPr>
              <p:cNvSpPr/>
              <p:nvPr userDrawn="1"/>
            </p:nvSpPr>
            <p:spPr>
              <a:xfrm>
                <a:off x="356823" y="2606888"/>
                <a:ext cx="4480353" cy="255184"/>
              </a:xfrm>
              <a:custGeom>
                <a:avLst/>
                <a:gdLst/>
                <a:ahLst/>
                <a:cxnLst/>
                <a:rect l="l" t="t" r="r" b="b"/>
                <a:pathLst>
                  <a:path w="8406130">
                    <a:moveTo>
                      <a:pt x="8405621" y="0"/>
                    </a:moveTo>
                    <a:lnTo>
                      <a:pt x="0" y="0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32" name="object 652">
                <a:extLst>
                  <a:ext uri="{FF2B5EF4-FFF2-40B4-BE49-F238E27FC236}">
                    <a16:creationId xmlns:a16="http://schemas.microsoft.com/office/drawing/2014/main" id="{0B29B27C-3137-41E0-9F25-6BA3B58CCAB8}"/>
                  </a:ext>
                </a:extLst>
              </p:cNvPr>
              <p:cNvSpPr/>
              <p:nvPr userDrawn="1"/>
            </p:nvSpPr>
            <p:spPr>
              <a:xfrm flipV="1">
                <a:off x="356685" y="2495497"/>
                <a:ext cx="4480353" cy="45719"/>
              </a:xfrm>
              <a:custGeom>
                <a:avLst/>
                <a:gdLst/>
                <a:ahLst/>
                <a:cxnLst/>
                <a:rect l="l" t="t" r="r" b="b"/>
                <a:pathLst>
                  <a:path w="8406130">
                    <a:moveTo>
                      <a:pt x="8405621" y="0"/>
                    </a:moveTo>
                    <a:lnTo>
                      <a:pt x="0" y="0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33" name="object 652">
                <a:extLst>
                  <a:ext uri="{FF2B5EF4-FFF2-40B4-BE49-F238E27FC236}">
                    <a16:creationId xmlns:a16="http://schemas.microsoft.com/office/drawing/2014/main" id="{F6B15C8E-8745-43A8-8AEE-C919B9DDE898}"/>
                  </a:ext>
                </a:extLst>
              </p:cNvPr>
              <p:cNvSpPr/>
              <p:nvPr userDrawn="1"/>
            </p:nvSpPr>
            <p:spPr>
              <a:xfrm flipV="1">
                <a:off x="356754" y="2433869"/>
                <a:ext cx="4480353" cy="45719"/>
              </a:xfrm>
              <a:custGeom>
                <a:avLst/>
                <a:gdLst/>
                <a:ahLst/>
                <a:cxnLst/>
                <a:rect l="l" t="t" r="r" b="b"/>
                <a:pathLst>
                  <a:path w="8406130">
                    <a:moveTo>
                      <a:pt x="8405621" y="0"/>
                    </a:moveTo>
                    <a:lnTo>
                      <a:pt x="0" y="0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34" name="object 652">
                <a:extLst>
                  <a:ext uri="{FF2B5EF4-FFF2-40B4-BE49-F238E27FC236}">
                    <a16:creationId xmlns:a16="http://schemas.microsoft.com/office/drawing/2014/main" id="{098FFD55-BAF0-456B-B5A5-98BD2DE92729}"/>
                  </a:ext>
                </a:extLst>
              </p:cNvPr>
              <p:cNvSpPr/>
              <p:nvPr userDrawn="1"/>
            </p:nvSpPr>
            <p:spPr>
              <a:xfrm flipV="1">
                <a:off x="356754" y="2369861"/>
                <a:ext cx="4480353" cy="45719"/>
              </a:xfrm>
              <a:custGeom>
                <a:avLst/>
                <a:gdLst/>
                <a:ahLst/>
                <a:cxnLst/>
                <a:rect l="l" t="t" r="r" b="b"/>
                <a:pathLst>
                  <a:path w="8406130">
                    <a:moveTo>
                      <a:pt x="8405621" y="0"/>
                    </a:moveTo>
                    <a:lnTo>
                      <a:pt x="0" y="0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35" name="object 652">
                <a:extLst>
                  <a:ext uri="{FF2B5EF4-FFF2-40B4-BE49-F238E27FC236}">
                    <a16:creationId xmlns:a16="http://schemas.microsoft.com/office/drawing/2014/main" id="{4214FC83-EDE0-4DCF-AB96-2B5D389F44C3}"/>
                  </a:ext>
                </a:extLst>
              </p:cNvPr>
              <p:cNvSpPr/>
              <p:nvPr userDrawn="1"/>
            </p:nvSpPr>
            <p:spPr>
              <a:xfrm flipV="1">
                <a:off x="356823" y="2305321"/>
                <a:ext cx="4480353" cy="45719"/>
              </a:xfrm>
              <a:custGeom>
                <a:avLst/>
                <a:gdLst/>
                <a:ahLst/>
                <a:cxnLst/>
                <a:rect l="l" t="t" r="r" b="b"/>
                <a:pathLst>
                  <a:path w="8406130">
                    <a:moveTo>
                      <a:pt x="8405621" y="0"/>
                    </a:moveTo>
                    <a:lnTo>
                      <a:pt x="0" y="0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36" name="object 652">
                <a:extLst>
                  <a:ext uri="{FF2B5EF4-FFF2-40B4-BE49-F238E27FC236}">
                    <a16:creationId xmlns:a16="http://schemas.microsoft.com/office/drawing/2014/main" id="{B63623B4-7916-4F26-90E9-EE3E03DD9E13}"/>
                  </a:ext>
                </a:extLst>
              </p:cNvPr>
              <p:cNvSpPr/>
              <p:nvPr userDrawn="1"/>
            </p:nvSpPr>
            <p:spPr>
              <a:xfrm>
                <a:off x="356755" y="2284652"/>
                <a:ext cx="4480350" cy="0"/>
              </a:xfrm>
              <a:custGeom>
                <a:avLst/>
                <a:gdLst/>
                <a:ahLst/>
                <a:cxnLst/>
                <a:rect l="l" t="t" r="r" b="b"/>
                <a:pathLst>
                  <a:path w="8406130">
                    <a:moveTo>
                      <a:pt x="8405621" y="0"/>
                    </a:moveTo>
                    <a:lnTo>
                      <a:pt x="0" y="0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37" name="object 652">
                <a:extLst>
                  <a:ext uri="{FF2B5EF4-FFF2-40B4-BE49-F238E27FC236}">
                    <a16:creationId xmlns:a16="http://schemas.microsoft.com/office/drawing/2014/main" id="{029E698D-8055-4539-9EA3-6A4E0EAD96F9}"/>
                  </a:ext>
                </a:extLst>
              </p:cNvPr>
              <p:cNvSpPr/>
              <p:nvPr userDrawn="1"/>
            </p:nvSpPr>
            <p:spPr>
              <a:xfrm>
                <a:off x="356791" y="2222524"/>
                <a:ext cx="4480350" cy="0"/>
              </a:xfrm>
              <a:custGeom>
                <a:avLst/>
                <a:gdLst/>
                <a:ahLst/>
                <a:cxnLst/>
                <a:rect l="l" t="t" r="r" b="b"/>
                <a:pathLst>
                  <a:path w="8406130">
                    <a:moveTo>
                      <a:pt x="8405621" y="0"/>
                    </a:moveTo>
                    <a:lnTo>
                      <a:pt x="0" y="0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38" name="object 652">
                <a:extLst>
                  <a:ext uri="{FF2B5EF4-FFF2-40B4-BE49-F238E27FC236}">
                    <a16:creationId xmlns:a16="http://schemas.microsoft.com/office/drawing/2014/main" id="{7C6BFB06-6DAF-45BB-A669-87AE35259121}"/>
                  </a:ext>
                </a:extLst>
              </p:cNvPr>
              <p:cNvSpPr/>
              <p:nvPr userDrawn="1"/>
            </p:nvSpPr>
            <p:spPr>
              <a:xfrm>
                <a:off x="356791" y="2159016"/>
                <a:ext cx="4480350" cy="0"/>
              </a:xfrm>
              <a:custGeom>
                <a:avLst/>
                <a:gdLst/>
                <a:ahLst/>
                <a:cxnLst/>
                <a:rect l="l" t="t" r="r" b="b"/>
                <a:pathLst>
                  <a:path w="8406130">
                    <a:moveTo>
                      <a:pt x="8405621" y="0"/>
                    </a:moveTo>
                    <a:lnTo>
                      <a:pt x="0" y="0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39" name="object 652">
                <a:extLst>
                  <a:ext uri="{FF2B5EF4-FFF2-40B4-BE49-F238E27FC236}">
                    <a16:creationId xmlns:a16="http://schemas.microsoft.com/office/drawing/2014/main" id="{D13DD26D-1492-4223-959F-7F6FA94AC020}"/>
                  </a:ext>
                </a:extLst>
              </p:cNvPr>
              <p:cNvSpPr/>
              <p:nvPr userDrawn="1"/>
            </p:nvSpPr>
            <p:spPr>
              <a:xfrm>
                <a:off x="356827" y="2093976"/>
                <a:ext cx="4480350" cy="0"/>
              </a:xfrm>
              <a:custGeom>
                <a:avLst/>
                <a:gdLst/>
                <a:ahLst/>
                <a:cxnLst/>
                <a:rect l="l" t="t" r="r" b="b"/>
                <a:pathLst>
                  <a:path w="8406130">
                    <a:moveTo>
                      <a:pt x="8405621" y="0"/>
                    </a:moveTo>
                    <a:lnTo>
                      <a:pt x="0" y="0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47" name="object 652">
                <a:extLst>
                  <a:ext uri="{FF2B5EF4-FFF2-40B4-BE49-F238E27FC236}">
                    <a16:creationId xmlns:a16="http://schemas.microsoft.com/office/drawing/2014/main" id="{FDAB1E30-6E58-4772-A99E-EB66CAAC900B}"/>
                  </a:ext>
                </a:extLst>
              </p:cNvPr>
              <p:cNvSpPr/>
              <p:nvPr userDrawn="1"/>
            </p:nvSpPr>
            <p:spPr>
              <a:xfrm flipV="1">
                <a:off x="5733386" y="2749948"/>
                <a:ext cx="3200252" cy="45719"/>
              </a:xfrm>
              <a:custGeom>
                <a:avLst/>
                <a:gdLst/>
                <a:ahLst/>
                <a:cxnLst/>
                <a:rect l="l" t="t" r="r" b="b"/>
                <a:pathLst>
                  <a:path w="8406130">
                    <a:moveTo>
                      <a:pt x="8405621" y="0"/>
                    </a:moveTo>
                    <a:lnTo>
                      <a:pt x="0" y="0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48" name="object 652">
                <a:extLst>
                  <a:ext uri="{FF2B5EF4-FFF2-40B4-BE49-F238E27FC236}">
                    <a16:creationId xmlns:a16="http://schemas.microsoft.com/office/drawing/2014/main" id="{82D2D5CA-EEED-4198-B83E-3E5B0A117259}"/>
                  </a:ext>
                </a:extLst>
              </p:cNvPr>
              <p:cNvSpPr/>
              <p:nvPr userDrawn="1"/>
            </p:nvSpPr>
            <p:spPr>
              <a:xfrm flipV="1">
                <a:off x="5733386" y="2685940"/>
                <a:ext cx="3200252" cy="45719"/>
              </a:xfrm>
              <a:custGeom>
                <a:avLst/>
                <a:gdLst/>
                <a:ahLst/>
                <a:cxnLst/>
                <a:rect l="l" t="t" r="r" b="b"/>
                <a:pathLst>
                  <a:path w="8406130">
                    <a:moveTo>
                      <a:pt x="8405621" y="0"/>
                    </a:moveTo>
                    <a:lnTo>
                      <a:pt x="0" y="0"/>
                    </a:lnTo>
                  </a:path>
                </a:pathLst>
              </a:custGeom>
              <a:ln w="3175"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grpSp>
            <p:nvGrpSpPr>
              <p:cNvPr id="2321" name="Group 2320">
                <a:extLst>
                  <a:ext uri="{FF2B5EF4-FFF2-40B4-BE49-F238E27FC236}">
                    <a16:creationId xmlns:a16="http://schemas.microsoft.com/office/drawing/2014/main" id="{0F424DEB-1E64-4409-BE6F-A5F281A87F85}"/>
                  </a:ext>
                </a:extLst>
              </p:cNvPr>
              <p:cNvGrpSpPr/>
              <p:nvPr userDrawn="1"/>
            </p:nvGrpSpPr>
            <p:grpSpPr>
              <a:xfrm>
                <a:off x="356616" y="2156619"/>
                <a:ext cx="8577072" cy="1915813"/>
                <a:chOff x="356616" y="2156619"/>
                <a:chExt cx="8577072" cy="1915813"/>
              </a:xfrm>
            </p:grpSpPr>
            <p:grpSp>
              <p:nvGrpSpPr>
                <p:cNvPr id="13" name="Group 12">
                  <a:extLst>
                    <a:ext uri="{FF2B5EF4-FFF2-40B4-BE49-F238E27FC236}">
                      <a16:creationId xmlns:a16="http://schemas.microsoft.com/office/drawing/2014/main" id="{CD3B7752-F1C4-4D30-864B-F3D7CAF50BEA}"/>
                    </a:ext>
                  </a:extLst>
                </p:cNvPr>
                <p:cNvGrpSpPr/>
                <p:nvPr userDrawn="1"/>
              </p:nvGrpSpPr>
              <p:grpSpPr>
                <a:xfrm>
                  <a:off x="356616" y="3118104"/>
                  <a:ext cx="8558845" cy="954328"/>
                  <a:chOff x="356616" y="3118104"/>
                  <a:chExt cx="8558845" cy="954328"/>
                </a:xfrm>
              </p:grpSpPr>
              <p:sp>
                <p:nvSpPr>
                  <p:cNvPr id="2107" name="object 652">
                    <a:extLst>
                      <a:ext uri="{FF2B5EF4-FFF2-40B4-BE49-F238E27FC236}">
                        <a16:creationId xmlns:a16="http://schemas.microsoft.com/office/drawing/2014/main" id="{101BE25F-A894-476B-8E74-A2FE34FA77CB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356616" y="4072432"/>
                    <a:ext cx="8558569" cy="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406130">
                        <a:moveTo>
                          <a:pt x="8405621" y="0"/>
                        </a:moveTo>
                        <a:lnTo>
                          <a:pt x="0" y="0"/>
                        </a:lnTo>
                      </a:path>
                    </a:pathLst>
                  </a:custGeom>
                  <a:ln w="3175">
                    <a:solidFill>
                      <a:schemeClr val="bg1">
                        <a:lumMod val="85000"/>
                      </a:schemeClr>
                    </a:solidFill>
                  </a:ln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2108" name="object 652">
                    <a:extLst>
                      <a:ext uri="{FF2B5EF4-FFF2-40B4-BE49-F238E27FC236}">
                        <a16:creationId xmlns:a16="http://schemas.microsoft.com/office/drawing/2014/main" id="{3D89854D-F0A2-4B35-A7DA-9B4C3EE1126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356685" y="4010804"/>
                    <a:ext cx="8558569" cy="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406130">
                        <a:moveTo>
                          <a:pt x="8405621" y="0"/>
                        </a:moveTo>
                        <a:lnTo>
                          <a:pt x="0" y="0"/>
                        </a:lnTo>
                      </a:path>
                    </a:pathLst>
                  </a:custGeom>
                  <a:ln w="3175">
                    <a:solidFill>
                      <a:schemeClr val="bg1">
                        <a:lumMod val="85000"/>
                      </a:schemeClr>
                    </a:solidFill>
                  </a:ln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2109" name="object 652">
                    <a:extLst>
                      <a:ext uri="{FF2B5EF4-FFF2-40B4-BE49-F238E27FC236}">
                        <a16:creationId xmlns:a16="http://schemas.microsoft.com/office/drawing/2014/main" id="{CD1ADBEE-E442-4C0F-AA2A-5F755E2EC89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356685" y="3946796"/>
                    <a:ext cx="8558569" cy="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406130">
                        <a:moveTo>
                          <a:pt x="8405621" y="0"/>
                        </a:moveTo>
                        <a:lnTo>
                          <a:pt x="0" y="0"/>
                        </a:lnTo>
                      </a:path>
                    </a:pathLst>
                  </a:custGeom>
                  <a:ln w="3175">
                    <a:solidFill>
                      <a:schemeClr val="bg1">
                        <a:lumMod val="85000"/>
                      </a:schemeClr>
                    </a:solidFill>
                  </a:ln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2110" name="object 652">
                    <a:extLst>
                      <a:ext uri="{FF2B5EF4-FFF2-40B4-BE49-F238E27FC236}">
                        <a16:creationId xmlns:a16="http://schemas.microsoft.com/office/drawing/2014/main" id="{3E471464-85DB-4D54-A9AC-4076F181C5E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356754" y="3885168"/>
                    <a:ext cx="8558569" cy="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406130">
                        <a:moveTo>
                          <a:pt x="8405621" y="0"/>
                        </a:moveTo>
                        <a:lnTo>
                          <a:pt x="0" y="0"/>
                        </a:lnTo>
                      </a:path>
                    </a:pathLst>
                  </a:custGeom>
                  <a:ln w="3175">
                    <a:solidFill>
                      <a:schemeClr val="bg1">
                        <a:lumMod val="85000"/>
                      </a:schemeClr>
                    </a:solidFill>
                  </a:ln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2111" name="object 652">
                    <a:extLst>
                      <a:ext uri="{FF2B5EF4-FFF2-40B4-BE49-F238E27FC236}">
                        <a16:creationId xmlns:a16="http://schemas.microsoft.com/office/drawing/2014/main" id="{A38412DB-7E0E-49E5-9E43-BF917B6759D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356685" y="3818780"/>
                    <a:ext cx="8558569" cy="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406130">
                        <a:moveTo>
                          <a:pt x="8405621" y="0"/>
                        </a:moveTo>
                        <a:lnTo>
                          <a:pt x="0" y="0"/>
                        </a:lnTo>
                      </a:path>
                    </a:pathLst>
                  </a:custGeom>
                  <a:ln w="3175">
                    <a:solidFill>
                      <a:schemeClr val="bg1">
                        <a:lumMod val="85000"/>
                      </a:schemeClr>
                    </a:solidFill>
                  </a:ln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2112" name="object 652">
                    <a:extLst>
                      <a:ext uri="{FF2B5EF4-FFF2-40B4-BE49-F238E27FC236}">
                        <a16:creationId xmlns:a16="http://schemas.microsoft.com/office/drawing/2014/main" id="{D214DBF8-6AE7-4407-8FE1-DAFCCD35E183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356754" y="3757152"/>
                    <a:ext cx="8558569" cy="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406130">
                        <a:moveTo>
                          <a:pt x="8405621" y="0"/>
                        </a:moveTo>
                        <a:lnTo>
                          <a:pt x="0" y="0"/>
                        </a:lnTo>
                      </a:path>
                    </a:pathLst>
                  </a:custGeom>
                  <a:ln w="3175">
                    <a:solidFill>
                      <a:schemeClr val="bg1">
                        <a:lumMod val="85000"/>
                      </a:schemeClr>
                    </a:solidFill>
                  </a:ln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2113" name="object 652">
                    <a:extLst>
                      <a:ext uri="{FF2B5EF4-FFF2-40B4-BE49-F238E27FC236}">
                        <a16:creationId xmlns:a16="http://schemas.microsoft.com/office/drawing/2014/main" id="{CB024953-DC5E-4344-B2ED-D9C2860C55D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356754" y="3693144"/>
                    <a:ext cx="8558569" cy="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406130">
                        <a:moveTo>
                          <a:pt x="8405621" y="0"/>
                        </a:moveTo>
                        <a:lnTo>
                          <a:pt x="0" y="0"/>
                        </a:lnTo>
                      </a:path>
                    </a:pathLst>
                  </a:custGeom>
                  <a:ln w="3175">
                    <a:solidFill>
                      <a:schemeClr val="bg1">
                        <a:lumMod val="85000"/>
                      </a:schemeClr>
                    </a:solidFill>
                  </a:ln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2114" name="object 652">
                    <a:extLst>
                      <a:ext uri="{FF2B5EF4-FFF2-40B4-BE49-F238E27FC236}">
                        <a16:creationId xmlns:a16="http://schemas.microsoft.com/office/drawing/2014/main" id="{30385E97-E68D-4F47-8DE4-C7CECD3DC7C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356823" y="3628104"/>
                    <a:ext cx="8558569" cy="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406130">
                        <a:moveTo>
                          <a:pt x="8405621" y="0"/>
                        </a:moveTo>
                        <a:lnTo>
                          <a:pt x="0" y="0"/>
                        </a:lnTo>
                      </a:path>
                    </a:pathLst>
                  </a:custGeom>
                  <a:ln w="3175">
                    <a:solidFill>
                      <a:schemeClr val="bg1">
                        <a:lumMod val="85000"/>
                      </a:schemeClr>
                    </a:solidFill>
                  </a:ln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2115" name="object 652">
                    <a:extLst>
                      <a:ext uri="{FF2B5EF4-FFF2-40B4-BE49-F238E27FC236}">
                        <a16:creationId xmlns:a16="http://schemas.microsoft.com/office/drawing/2014/main" id="{FF831C14-574A-458A-BA77-CE839EDDDE3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356685" y="3562432"/>
                    <a:ext cx="8558569" cy="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406130">
                        <a:moveTo>
                          <a:pt x="8405621" y="0"/>
                        </a:moveTo>
                        <a:lnTo>
                          <a:pt x="0" y="0"/>
                        </a:lnTo>
                      </a:path>
                    </a:pathLst>
                  </a:custGeom>
                  <a:ln w="3175">
                    <a:solidFill>
                      <a:schemeClr val="bg1">
                        <a:lumMod val="85000"/>
                      </a:schemeClr>
                    </a:solidFill>
                  </a:ln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2116" name="object 652">
                    <a:extLst>
                      <a:ext uri="{FF2B5EF4-FFF2-40B4-BE49-F238E27FC236}">
                        <a16:creationId xmlns:a16="http://schemas.microsoft.com/office/drawing/2014/main" id="{64EF1EC2-AA54-434B-9A39-1FBA92A8D97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356754" y="3500804"/>
                    <a:ext cx="8558569" cy="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406130">
                        <a:moveTo>
                          <a:pt x="8405621" y="0"/>
                        </a:moveTo>
                        <a:lnTo>
                          <a:pt x="0" y="0"/>
                        </a:lnTo>
                      </a:path>
                    </a:pathLst>
                  </a:custGeom>
                  <a:ln w="3175">
                    <a:solidFill>
                      <a:schemeClr val="bg1">
                        <a:lumMod val="85000"/>
                      </a:schemeClr>
                    </a:solidFill>
                  </a:ln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2117" name="object 652">
                    <a:extLst>
                      <a:ext uri="{FF2B5EF4-FFF2-40B4-BE49-F238E27FC236}">
                        <a16:creationId xmlns:a16="http://schemas.microsoft.com/office/drawing/2014/main" id="{4BCE3F04-FEC6-4E27-974C-9E13722A4B6A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356754" y="3436796"/>
                    <a:ext cx="8558569" cy="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406130">
                        <a:moveTo>
                          <a:pt x="8405621" y="0"/>
                        </a:moveTo>
                        <a:lnTo>
                          <a:pt x="0" y="0"/>
                        </a:lnTo>
                      </a:path>
                    </a:pathLst>
                  </a:custGeom>
                  <a:ln w="3175">
                    <a:solidFill>
                      <a:schemeClr val="bg1">
                        <a:lumMod val="85000"/>
                      </a:schemeClr>
                    </a:solidFill>
                  </a:ln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2118" name="object 652">
                    <a:extLst>
                      <a:ext uri="{FF2B5EF4-FFF2-40B4-BE49-F238E27FC236}">
                        <a16:creationId xmlns:a16="http://schemas.microsoft.com/office/drawing/2014/main" id="{DAD94C55-A326-4412-9D0F-EB76D17F628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356823" y="3375168"/>
                    <a:ext cx="8558569" cy="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406130">
                        <a:moveTo>
                          <a:pt x="8405621" y="0"/>
                        </a:moveTo>
                        <a:lnTo>
                          <a:pt x="0" y="0"/>
                        </a:lnTo>
                      </a:path>
                    </a:pathLst>
                  </a:custGeom>
                  <a:ln w="3175">
                    <a:solidFill>
                      <a:schemeClr val="bg1">
                        <a:lumMod val="85000"/>
                      </a:schemeClr>
                    </a:solidFill>
                  </a:ln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2119" name="object 652">
                    <a:extLst>
                      <a:ext uri="{FF2B5EF4-FFF2-40B4-BE49-F238E27FC236}">
                        <a16:creationId xmlns:a16="http://schemas.microsoft.com/office/drawing/2014/main" id="{AEA0BB5A-9335-423C-B8C0-7717C92BC4F3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356754" y="3308780"/>
                    <a:ext cx="8558569" cy="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406130">
                        <a:moveTo>
                          <a:pt x="8405621" y="0"/>
                        </a:moveTo>
                        <a:lnTo>
                          <a:pt x="0" y="0"/>
                        </a:lnTo>
                      </a:path>
                    </a:pathLst>
                  </a:custGeom>
                  <a:ln w="3175">
                    <a:solidFill>
                      <a:schemeClr val="bg1">
                        <a:lumMod val="85000"/>
                      </a:schemeClr>
                    </a:solidFill>
                  </a:ln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2120" name="object 652">
                    <a:extLst>
                      <a:ext uri="{FF2B5EF4-FFF2-40B4-BE49-F238E27FC236}">
                        <a16:creationId xmlns:a16="http://schemas.microsoft.com/office/drawing/2014/main" id="{8B77AC3C-DB64-4050-9AE8-046CCD8F039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356823" y="3243740"/>
                    <a:ext cx="8558569" cy="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406130">
                        <a:moveTo>
                          <a:pt x="8405621" y="0"/>
                        </a:moveTo>
                        <a:lnTo>
                          <a:pt x="0" y="0"/>
                        </a:lnTo>
                      </a:path>
                    </a:pathLst>
                  </a:custGeom>
                  <a:ln w="3175">
                    <a:solidFill>
                      <a:schemeClr val="bg1">
                        <a:lumMod val="85000"/>
                      </a:schemeClr>
                    </a:solidFill>
                  </a:ln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2121" name="object 652">
                    <a:extLst>
                      <a:ext uri="{FF2B5EF4-FFF2-40B4-BE49-F238E27FC236}">
                        <a16:creationId xmlns:a16="http://schemas.microsoft.com/office/drawing/2014/main" id="{AB72F3F6-604D-42FE-9F8D-54205566BC28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356823" y="3183144"/>
                    <a:ext cx="8558569" cy="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406130">
                        <a:moveTo>
                          <a:pt x="8405621" y="0"/>
                        </a:moveTo>
                        <a:lnTo>
                          <a:pt x="0" y="0"/>
                        </a:lnTo>
                      </a:path>
                    </a:pathLst>
                  </a:custGeom>
                  <a:ln w="3175">
                    <a:solidFill>
                      <a:schemeClr val="bg1">
                        <a:lumMod val="85000"/>
                      </a:schemeClr>
                    </a:solidFill>
                  </a:ln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2122" name="object 652">
                    <a:extLst>
                      <a:ext uri="{FF2B5EF4-FFF2-40B4-BE49-F238E27FC236}">
                        <a16:creationId xmlns:a16="http://schemas.microsoft.com/office/drawing/2014/main" id="{A7C34B77-F96A-4389-92CE-09CC9529207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356892" y="3118104"/>
                    <a:ext cx="8558569" cy="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406130">
                        <a:moveTo>
                          <a:pt x="8405621" y="0"/>
                        </a:moveTo>
                        <a:lnTo>
                          <a:pt x="0" y="0"/>
                        </a:lnTo>
                      </a:path>
                    </a:pathLst>
                  </a:custGeom>
                  <a:ln w="3175">
                    <a:solidFill>
                      <a:schemeClr val="bg1">
                        <a:lumMod val="85000"/>
                      </a:schemeClr>
                    </a:solidFill>
                  </a:ln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</p:grpSp>
            <p:sp>
              <p:nvSpPr>
                <p:cNvPr id="2124" name="object 652">
                  <a:extLst>
                    <a:ext uri="{FF2B5EF4-FFF2-40B4-BE49-F238E27FC236}">
                      <a16:creationId xmlns:a16="http://schemas.microsoft.com/office/drawing/2014/main" id="{5DD8002B-F35A-4DBE-B6B2-1A9491508110}"/>
                    </a:ext>
                  </a:extLst>
                </p:cNvPr>
                <p:cNvSpPr/>
                <p:nvPr userDrawn="1"/>
              </p:nvSpPr>
              <p:spPr>
                <a:xfrm>
                  <a:off x="356616" y="3051216"/>
                  <a:ext cx="8558569" cy="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406130">
                      <a:moveTo>
                        <a:pt x="8405621" y="0"/>
                      </a:moveTo>
                      <a:lnTo>
                        <a:pt x="0" y="0"/>
                      </a:lnTo>
                    </a:path>
                  </a:pathLst>
                </a:custGeom>
                <a:ln w="3175">
                  <a:solidFill>
                    <a:schemeClr val="bg1">
                      <a:lumMod val="85000"/>
                    </a:schemeClr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2125" name="object 652">
                  <a:extLst>
                    <a:ext uri="{FF2B5EF4-FFF2-40B4-BE49-F238E27FC236}">
                      <a16:creationId xmlns:a16="http://schemas.microsoft.com/office/drawing/2014/main" id="{FD50944F-2C52-4C0C-8A9C-7F9A56D5C84A}"/>
                    </a:ext>
                  </a:extLst>
                </p:cNvPr>
                <p:cNvSpPr/>
                <p:nvPr userDrawn="1"/>
              </p:nvSpPr>
              <p:spPr>
                <a:xfrm>
                  <a:off x="356685" y="2989588"/>
                  <a:ext cx="8558569" cy="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406130">
                      <a:moveTo>
                        <a:pt x="8405621" y="0"/>
                      </a:moveTo>
                      <a:lnTo>
                        <a:pt x="0" y="0"/>
                      </a:lnTo>
                    </a:path>
                  </a:pathLst>
                </a:custGeom>
                <a:ln w="3175">
                  <a:solidFill>
                    <a:schemeClr val="bg1">
                      <a:lumMod val="85000"/>
                    </a:schemeClr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2149" name="object 652">
                  <a:extLst>
                    <a:ext uri="{FF2B5EF4-FFF2-40B4-BE49-F238E27FC236}">
                      <a16:creationId xmlns:a16="http://schemas.microsoft.com/office/drawing/2014/main" id="{F228E147-9F00-4FD6-90B0-8523384C9271}"/>
                    </a:ext>
                  </a:extLst>
                </p:cNvPr>
                <p:cNvSpPr/>
                <p:nvPr userDrawn="1"/>
              </p:nvSpPr>
              <p:spPr>
                <a:xfrm>
                  <a:off x="5733435" y="2669531"/>
                  <a:ext cx="3200252" cy="2551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406130">
                      <a:moveTo>
                        <a:pt x="8405621" y="0"/>
                      </a:moveTo>
                      <a:lnTo>
                        <a:pt x="0" y="0"/>
                      </a:lnTo>
                    </a:path>
                  </a:pathLst>
                </a:custGeom>
                <a:ln w="3175">
                  <a:solidFill>
                    <a:schemeClr val="bg1">
                      <a:lumMod val="85000"/>
                    </a:schemeClr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2150" name="object 652">
                  <a:extLst>
                    <a:ext uri="{FF2B5EF4-FFF2-40B4-BE49-F238E27FC236}">
                      <a16:creationId xmlns:a16="http://schemas.microsoft.com/office/drawing/2014/main" id="{93DAA512-0A66-40CD-9D89-E14FD554A154}"/>
                    </a:ext>
                  </a:extLst>
                </p:cNvPr>
                <p:cNvSpPr/>
                <p:nvPr userDrawn="1"/>
              </p:nvSpPr>
              <p:spPr>
                <a:xfrm flipV="1">
                  <a:off x="5733337" y="2558140"/>
                  <a:ext cx="3200252" cy="4571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406130">
                      <a:moveTo>
                        <a:pt x="8405621" y="0"/>
                      </a:moveTo>
                      <a:lnTo>
                        <a:pt x="0" y="0"/>
                      </a:lnTo>
                    </a:path>
                  </a:pathLst>
                </a:custGeom>
                <a:ln w="3175">
                  <a:solidFill>
                    <a:schemeClr val="bg1">
                      <a:lumMod val="85000"/>
                    </a:schemeClr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2151" name="object 652">
                  <a:extLst>
                    <a:ext uri="{FF2B5EF4-FFF2-40B4-BE49-F238E27FC236}">
                      <a16:creationId xmlns:a16="http://schemas.microsoft.com/office/drawing/2014/main" id="{762E5585-F88B-434A-B65F-C0A855449F8A}"/>
                    </a:ext>
                  </a:extLst>
                </p:cNvPr>
                <p:cNvSpPr/>
                <p:nvPr userDrawn="1"/>
              </p:nvSpPr>
              <p:spPr>
                <a:xfrm flipV="1">
                  <a:off x="5733386" y="2496512"/>
                  <a:ext cx="3200252" cy="4571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406130">
                      <a:moveTo>
                        <a:pt x="8405621" y="0"/>
                      </a:moveTo>
                      <a:lnTo>
                        <a:pt x="0" y="0"/>
                      </a:lnTo>
                    </a:path>
                  </a:pathLst>
                </a:custGeom>
                <a:ln w="3175">
                  <a:solidFill>
                    <a:schemeClr val="bg1">
                      <a:lumMod val="85000"/>
                    </a:schemeClr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2152" name="object 652">
                  <a:extLst>
                    <a:ext uri="{FF2B5EF4-FFF2-40B4-BE49-F238E27FC236}">
                      <a16:creationId xmlns:a16="http://schemas.microsoft.com/office/drawing/2014/main" id="{79EB886D-8D26-491F-AD5F-154E597BE0EC}"/>
                    </a:ext>
                  </a:extLst>
                </p:cNvPr>
                <p:cNvSpPr/>
                <p:nvPr userDrawn="1"/>
              </p:nvSpPr>
              <p:spPr>
                <a:xfrm flipV="1">
                  <a:off x="5733386" y="2432504"/>
                  <a:ext cx="3200252" cy="4571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406130">
                      <a:moveTo>
                        <a:pt x="8405621" y="0"/>
                      </a:moveTo>
                      <a:lnTo>
                        <a:pt x="0" y="0"/>
                      </a:lnTo>
                    </a:path>
                  </a:pathLst>
                </a:custGeom>
                <a:ln w="3175">
                  <a:solidFill>
                    <a:schemeClr val="bg1">
                      <a:lumMod val="85000"/>
                    </a:schemeClr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2153" name="object 652">
                  <a:extLst>
                    <a:ext uri="{FF2B5EF4-FFF2-40B4-BE49-F238E27FC236}">
                      <a16:creationId xmlns:a16="http://schemas.microsoft.com/office/drawing/2014/main" id="{3CC0FCBE-CE8C-4678-A848-5FAC8FAD35A8}"/>
                    </a:ext>
                  </a:extLst>
                </p:cNvPr>
                <p:cNvSpPr/>
                <p:nvPr userDrawn="1"/>
              </p:nvSpPr>
              <p:spPr>
                <a:xfrm flipV="1">
                  <a:off x="5733435" y="2367964"/>
                  <a:ext cx="3200252" cy="4571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406130">
                      <a:moveTo>
                        <a:pt x="8405621" y="0"/>
                      </a:moveTo>
                      <a:lnTo>
                        <a:pt x="0" y="0"/>
                      </a:lnTo>
                    </a:path>
                  </a:pathLst>
                </a:custGeom>
                <a:ln w="3175">
                  <a:solidFill>
                    <a:schemeClr val="bg1">
                      <a:lumMod val="85000"/>
                    </a:schemeClr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grpSp>
              <p:nvGrpSpPr>
                <p:cNvPr id="2154" name="Group 2153">
                  <a:extLst>
                    <a:ext uri="{FF2B5EF4-FFF2-40B4-BE49-F238E27FC236}">
                      <a16:creationId xmlns:a16="http://schemas.microsoft.com/office/drawing/2014/main" id="{1B1905B3-BCB2-4906-98E2-615777551A6F}"/>
                    </a:ext>
                  </a:extLst>
                </p:cNvPr>
                <p:cNvGrpSpPr/>
                <p:nvPr userDrawn="1"/>
              </p:nvGrpSpPr>
              <p:grpSpPr>
                <a:xfrm>
                  <a:off x="5733387" y="2156619"/>
                  <a:ext cx="3200301" cy="190676"/>
                  <a:chOff x="356754" y="2093976"/>
                  <a:chExt cx="8558707" cy="190676"/>
                </a:xfrm>
              </p:grpSpPr>
              <p:sp>
                <p:nvSpPr>
                  <p:cNvPr id="2156" name="object 652">
                    <a:extLst>
                      <a:ext uri="{FF2B5EF4-FFF2-40B4-BE49-F238E27FC236}">
                        <a16:creationId xmlns:a16="http://schemas.microsoft.com/office/drawing/2014/main" id="{3D322CF7-301E-4592-A08A-9155CE2D8C5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356754" y="2284652"/>
                    <a:ext cx="8558569" cy="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406130">
                        <a:moveTo>
                          <a:pt x="8405621" y="0"/>
                        </a:moveTo>
                        <a:lnTo>
                          <a:pt x="0" y="0"/>
                        </a:lnTo>
                      </a:path>
                    </a:pathLst>
                  </a:custGeom>
                  <a:ln w="3175">
                    <a:solidFill>
                      <a:schemeClr val="bg1">
                        <a:lumMod val="85000"/>
                      </a:schemeClr>
                    </a:solidFill>
                  </a:ln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2157" name="object 652">
                    <a:extLst>
                      <a:ext uri="{FF2B5EF4-FFF2-40B4-BE49-F238E27FC236}">
                        <a16:creationId xmlns:a16="http://schemas.microsoft.com/office/drawing/2014/main" id="{5517B6BF-2FDD-4BA2-B061-137E64C5B40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356823" y="2222524"/>
                    <a:ext cx="8558569" cy="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406130">
                        <a:moveTo>
                          <a:pt x="8405621" y="0"/>
                        </a:moveTo>
                        <a:lnTo>
                          <a:pt x="0" y="0"/>
                        </a:lnTo>
                      </a:path>
                    </a:pathLst>
                  </a:custGeom>
                  <a:ln w="3175">
                    <a:solidFill>
                      <a:schemeClr val="bg1">
                        <a:lumMod val="85000"/>
                      </a:schemeClr>
                    </a:solidFill>
                  </a:ln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2158" name="object 652">
                    <a:extLst>
                      <a:ext uri="{FF2B5EF4-FFF2-40B4-BE49-F238E27FC236}">
                        <a16:creationId xmlns:a16="http://schemas.microsoft.com/office/drawing/2014/main" id="{8475ACF6-5931-4CB6-AEF9-061D4C8A0325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356823" y="2159016"/>
                    <a:ext cx="8558569" cy="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406130">
                        <a:moveTo>
                          <a:pt x="8405621" y="0"/>
                        </a:moveTo>
                        <a:lnTo>
                          <a:pt x="0" y="0"/>
                        </a:lnTo>
                      </a:path>
                    </a:pathLst>
                  </a:custGeom>
                  <a:ln w="3175">
                    <a:solidFill>
                      <a:schemeClr val="bg1">
                        <a:lumMod val="85000"/>
                      </a:schemeClr>
                    </a:solidFill>
                  </a:ln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2159" name="object 652">
                    <a:extLst>
                      <a:ext uri="{FF2B5EF4-FFF2-40B4-BE49-F238E27FC236}">
                        <a16:creationId xmlns:a16="http://schemas.microsoft.com/office/drawing/2014/main" id="{515404D3-4B12-43B5-B9A0-C755B4B72DC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356892" y="2093976"/>
                    <a:ext cx="8558569" cy="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406130">
                        <a:moveTo>
                          <a:pt x="8405621" y="0"/>
                        </a:moveTo>
                        <a:lnTo>
                          <a:pt x="0" y="0"/>
                        </a:lnTo>
                      </a:path>
                    </a:pathLst>
                  </a:custGeom>
                  <a:ln w="3175">
                    <a:solidFill>
                      <a:schemeClr val="bg1">
                        <a:lumMod val="85000"/>
                      </a:schemeClr>
                    </a:solidFill>
                  </a:ln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</p:grpSp>
          </p:grp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EFE49260-9930-4925-A2E7-6C3681E93991}"/>
                  </a:ext>
                </a:extLst>
              </p:cNvPr>
              <p:cNvSpPr/>
              <p:nvPr userDrawn="1"/>
            </p:nvSpPr>
            <p:spPr>
              <a:xfrm>
                <a:off x="4846320" y="2597972"/>
                <a:ext cx="887506" cy="31735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1F88CAB6-47C3-4DAD-8502-B1B0500B5F61}"/>
                  </a:ext>
                </a:extLst>
              </p:cNvPr>
              <p:cNvSpPr/>
              <p:nvPr userDrawn="1"/>
            </p:nvSpPr>
            <p:spPr>
              <a:xfrm>
                <a:off x="5733288" y="2093976"/>
                <a:ext cx="3200400" cy="83210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</p:grpSp>
      </p:grpSp>
      <p:pic>
        <p:nvPicPr>
          <p:cNvPr id="3" name="Imagen 2">
            <a:extLst>
              <a:ext uri="{FF2B5EF4-FFF2-40B4-BE49-F238E27FC236}">
                <a16:creationId xmlns:a16="http://schemas.microsoft.com/office/drawing/2014/main" id="{0F0D11A5-FB62-F149-B38D-B290DA2B51E4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348" y="-9872"/>
            <a:ext cx="9529200" cy="73332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408" userDrawn="1">
          <p15:clr>
            <a:srgbClr val="F26B43"/>
          </p15:clr>
        </p15:guide>
        <p15:guide id="2" pos="316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24255E3-EF6D-4445-8EB5-1615F28C621B}"/>
              </a:ext>
            </a:extLst>
          </p:cNvPr>
          <p:cNvSpPr/>
          <p:nvPr/>
        </p:nvSpPr>
        <p:spPr>
          <a:xfrm>
            <a:off x="356616" y="6126480"/>
            <a:ext cx="64008" cy="640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503172-3793-408B-A056-5F3DD2D58331}"/>
              </a:ext>
            </a:extLst>
          </p:cNvPr>
          <p:cNvSpPr/>
          <p:nvPr/>
        </p:nvSpPr>
        <p:spPr>
          <a:xfrm>
            <a:off x="356616" y="6254496"/>
            <a:ext cx="128016" cy="6400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B4BD601-8B01-4477-A8A1-D522D1BC0D5D}"/>
              </a:ext>
            </a:extLst>
          </p:cNvPr>
          <p:cNvSpPr/>
          <p:nvPr/>
        </p:nvSpPr>
        <p:spPr>
          <a:xfrm>
            <a:off x="868680" y="6126480"/>
            <a:ext cx="128016" cy="128016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06E3589-A7C9-4A8B-BA33-8C471031695B}"/>
              </a:ext>
            </a:extLst>
          </p:cNvPr>
          <p:cNvSpPr/>
          <p:nvPr/>
        </p:nvSpPr>
        <p:spPr>
          <a:xfrm>
            <a:off x="868680" y="6318504"/>
            <a:ext cx="192024" cy="128016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DBF2CF9-C30C-422A-A080-B4D5B7F5E3E4}"/>
              </a:ext>
            </a:extLst>
          </p:cNvPr>
          <p:cNvSpPr/>
          <p:nvPr/>
        </p:nvSpPr>
        <p:spPr>
          <a:xfrm>
            <a:off x="356616" y="6382512"/>
            <a:ext cx="192024" cy="64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B402235-EFD1-410C-B5C5-F96FF2FDEE95}"/>
              </a:ext>
            </a:extLst>
          </p:cNvPr>
          <p:cNvSpPr txBox="1"/>
          <p:nvPr/>
        </p:nvSpPr>
        <p:spPr>
          <a:xfrm>
            <a:off x="356616" y="6062472"/>
            <a:ext cx="576072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500" dirty="0"/>
              <a:t>1x1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CE4E1A4-ABE4-4A9B-88D6-E7FB630D8192}"/>
              </a:ext>
            </a:extLst>
          </p:cNvPr>
          <p:cNvSpPr txBox="1"/>
          <p:nvPr/>
        </p:nvSpPr>
        <p:spPr>
          <a:xfrm>
            <a:off x="420624" y="6201587"/>
            <a:ext cx="576072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500" dirty="0"/>
              <a:t>2x1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0910920-83E0-492F-963A-44E1E19E9ABD}"/>
              </a:ext>
            </a:extLst>
          </p:cNvPr>
          <p:cNvSpPr txBox="1"/>
          <p:nvPr/>
        </p:nvSpPr>
        <p:spPr>
          <a:xfrm>
            <a:off x="484632" y="6330152"/>
            <a:ext cx="576072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500" dirty="0"/>
              <a:t>3x1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59E8DBA-82AE-458A-A94C-77DB9916A2C2}"/>
              </a:ext>
            </a:extLst>
          </p:cNvPr>
          <p:cNvSpPr txBox="1"/>
          <p:nvPr/>
        </p:nvSpPr>
        <p:spPr>
          <a:xfrm>
            <a:off x="996696" y="6318504"/>
            <a:ext cx="576072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500" dirty="0"/>
              <a:t>3x2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A7B10A5-8FA8-47E6-877A-A8FFD8FA62DF}"/>
              </a:ext>
            </a:extLst>
          </p:cNvPr>
          <p:cNvSpPr txBox="1"/>
          <p:nvPr/>
        </p:nvSpPr>
        <p:spPr>
          <a:xfrm>
            <a:off x="932688" y="6126480"/>
            <a:ext cx="576072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500" dirty="0"/>
              <a:t>2x2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7E61AD8-9A8E-4CC3-A47E-C875BEF2812B}"/>
              </a:ext>
            </a:extLst>
          </p:cNvPr>
          <p:cNvSpPr/>
          <p:nvPr/>
        </p:nvSpPr>
        <p:spPr>
          <a:xfrm>
            <a:off x="1316736" y="6318504"/>
            <a:ext cx="384048" cy="192024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4CC2147-A4AF-4664-89BE-7256983DB699}"/>
              </a:ext>
            </a:extLst>
          </p:cNvPr>
          <p:cNvSpPr/>
          <p:nvPr/>
        </p:nvSpPr>
        <p:spPr>
          <a:xfrm>
            <a:off x="1311231" y="5986816"/>
            <a:ext cx="256032" cy="25603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7B3394E-25BA-4493-BB11-F2B12802FDF0}"/>
              </a:ext>
            </a:extLst>
          </p:cNvPr>
          <p:cNvSpPr txBox="1"/>
          <p:nvPr/>
        </p:nvSpPr>
        <p:spPr>
          <a:xfrm>
            <a:off x="1508760" y="6126480"/>
            <a:ext cx="576072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500" dirty="0"/>
              <a:t>4x4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2DC20F9-87A6-4579-8AAD-C8E4C5E8F2C2}"/>
              </a:ext>
            </a:extLst>
          </p:cNvPr>
          <p:cNvSpPr txBox="1"/>
          <p:nvPr/>
        </p:nvSpPr>
        <p:spPr>
          <a:xfrm>
            <a:off x="1636776" y="6318504"/>
            <a:ext cx="576072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500" dirty="0"/>
              <a:t>3x6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246</TotalTime>
  <Words>7</Words>
  <Application>Microsoft Office PowerPoint</Application>
  <PresentationFormat>Personalizado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Presentación de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</dc:title>
  <dc:subject/>
  <dc:creator>Arq Jorge M Perez</dc:creator>
  <cp:keywords/>
  <dc:description/>
  <cp:lastModifiedBy>Jorge</cp:lastModifiedBy>
  <cp:revision>23</cp:revision>
  <dcterms:created xsi:type="dcterms:W3CDTF">2020-03-09T23:31:27Z</dcterms:created>
  <dcterms:modified xsi:type="dcterms:W3CDTF">2020-08-20T19:50:54Z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2020-03-08T10:00:00Z</vt:filetime>
  </property>
  <property fmtid="{D5CDD505-2E9C-101B-9397-08002B2CF9AE}" pid="3" name="Creator">
    <vt:lpwstr>AutoCAD 2018 (22.0s (LMS Tech))</vt:lpwstr>
  </property>
  <property fmtid="{D5CDD505-2E9C-101B-9397-08002B2CF9AE}" pid="4" name="LastSaved">
    <vt:filetime>2020-03-08T10:00:00Z</vt:filetime>
  </property>
</Properties>
</file>