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12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6528E3-3D8B-4A32-95D1-31D4F1F05D4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6528E3-3D8B-4A32-95D1-31D4F1F05D4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26528E3-3D8B-4A32-95D1-31D4F1F05D4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2E5D8-2BE4-48D9-9EA5-153A820A83E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6528E3-3D8B-4A32-95D1-31D4F1F05D4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2E5D8-2BE4-48D9-9EA5-153A820A83E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528E3-3D8B-4A32-95D1-31D4F1F05D4F}"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26528E3-3D8B-4A32-95D1-31D4F1F05D4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2E5D8-2BE4-48D9-9EA5-153A820A83E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6528E3-3D8B-4A32-95D1-31D4F1F05D4F}"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6528E3-3D8B-4A32-95D1-31D4F1F05D4F}"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26528E3-3D8B-4A32-95D1-31D4F1F05D4F}"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62E5D8-2BE4-48D9-9EA5-153A820A83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26528E3-3D8B-4A32-95D1-31D4F1F05D4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2E5D8-2BE4-48D9-9EA5-153A820A83E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528E3-3D8B-4A32-95D1-31D4F1F05D4F}"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62E5D8-2BE4-48D9-9EA5-153A820A83E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26528E3-3D8B-4A32-95D1-31D4F1F05D4F}" type="datetimeFigureOut">
              <a:rPr lang="en-US" smtClean="0"/>
              <a:t>2/6/2018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A62E5D8-2BE4-48D9-9EA5-153A820A83E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Talking To Children About Drugs and Alcohol</a:t>
            </a:r>
            <a:endParaRPr lang="en-US" dirty="0"/>
          </a:p>
        </p:txBody>
      </p:sp>
      <p:sp>
        <p:nvSpPr>
          <p:cNvPr id="3" name="Subtitle 2"/>
          <p:cNvSpPr>
            <a:spLocks noGrp="1"/>
          </p:cNvSpPr>
          <p:nvPr>
            <p:ph type="subTitle" idx="1"/>
          </p:nvPr>
        </p:nvSpPr>
        <p:spPr/>
        <p:txBody>
          <a:bodyPr/>
          <a:lstStyle/>
          <a:p>
            <a:r>
              <a:rPr lang="en-US" dirty="0" smtClean="0"/>
              <a:t>Heather Reilly, LMSW</a:t>
            </a:r>
            <a:endParaRPr lang="en-US" dirty="0"/>
          </a:p>
        </p:txBody>
      </p:sp>
    </p:spTree>
    <p:extLst>
      <p:ext uri="{BB962C8B-B14F-4D97-AF65-F5344CB8AC3E}">
        <p14:creationId xmlns:p14="http://schemas.microsoft.com/office/powerpoint/2010/main" val="2098944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Make sure your child knows the rules on drug and alcohol use, and the consequences if they are broken.</a:t>
            </a:r>
          </a:p>
          <a:p>
            <a:r>
              <a:rPr lang="en-US" sz="2000" dirty="0" smtClean="0"/>
              <a:t>Teach your child how to say “no” to drugs and alcohol.</a:t>
            </a:r>
          </a:p>
          <a:p>
            <a:r>
              <a:rPr lang="en-US" sz="2000" dirty="0" smtClean="0"/>
              <a:t>Help build your child’s self esteem.</a:t>
            </a:r>
          </a:p>
          <a:p>
            <a:r>
              <a:rPr lang="en-US" sz="2000" dirty="0" smtClean="0"/>
              <a:t>Give your child the power to make decisions that go against his peers.</a:t>
            </a:r>
          </a:p>
          <a:p>
            <a:r>
              <a:rPr lang="en-US" sz="2000" dirty="0" smtClean="0"/>
              <a:t>Base drug and alcohol conversations on facts- not fears.</a:t>
            </a:r>
          </a:p>
          <a:p>
            <a:r>
              <a:rPr lang="en-US" sz="2000" dirty="0" smtClean="0"/>
              <a:t>Keep your conversations in the present tense.</a:t>
            </a:r>
          </a:p>
          <a:p>
            <a:r>
              <a:rPr lang="en-US" sz="2000" dirty="0" smtClean="0"/>
              <a:t>Help children separate reality from fantasy.</a:t>
            </a:r>
          </a:p>
          <a:p>
            <a:r>
              <a:rPr lang="en-US" sz="2000" dirty="0" smtClean="0"/>
              <a:t>Encourage healthy and creative activities.</a:t>
            </a:r>
          </a:p>
          <a:p>
            <a:endParaRPr lang="en-US" dirty="0"/>
          </a:p>
        </p:txBody>
      </p:sp>
      <p:sp>
        <p:nvSpPr>
          <p:cNvPr id="3" name="Title 2"/>
          <p:cNvSpPr>
            <a:spLocks noGrp="1"/>
          </p:cNvSpPr>
          <p:nvPr>
            <p:ph type="title"/>
          </p:nvPr>
        </p:nvSpPr>
        <p:spPr/>
        <p:txBody>
          <a:bodyPr/>
          <a:lstStyle/>
          <a:p>
            <a:r>
              <a:rPr lang="en-US" dirty="0" smtClean="0"/>
              <a:t>Ages 8 and Up continued…</a:t>
            </a:r>
            <a:endParaRPr lang="en-US" dirty="0"/>
          </a:p>
        </p:txBody>
      </p:sp>
    </p:spTree>
    <p:extLst>
      <p:ext uri="{BB962C8B-B14F-4D97-AF65-F5344CB8AC3E}">
        <p14:creationId xmlns:p14="http://schemas.microsoft.com/office/powerpoint/2010/main" val="416831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Sources: Partnership for a Drug-Free America; The Nemours Foundation; American Academy of </a:t>
            </a:r>
            <a:r>
              <a:rPr lang="en-US" i="1" dirty="0" smtClean="0"/>
              <a:t>Pediatrics</a:t>
            </a:r>
          </a:p>
          <a:p>
            <a:endParaRPr lang="en-US" i="1" dirty="0"/>
          </a:p>
          <a:p>
            <a:r>
              <a:rPr lang="en-US" dirty="0" smtClean="0"/>
              <a:t>Contact Information: Heather Reilly, LMSW</a:t>
            </a:r>
          </a:p>
          <a:p>
            <a:pPr marL="0" indent="0">
              <a:buNone/>
            </a:pPr>
            <a:r>
              <a:rPr lang="en-US" dirty="0" smtClean="0"/>
              <a:t>                                             Hreilly@3villagecsd.org</a:t>
            </a:r>
          </a:p>
          <a:p>
            <a:pPr marL="0" indent="0">
              <a:buNone/>
            </a:pPr>
            <a:r>
              <a:rPr lang="en-US" dirty="0" smtClean="0"/>
              <a:t>                                              631-730-4976</a:t>
            </a:r>
            <a:endParaRPr lang="en-US"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45160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Establish and maintain good communication with your children.</a:t>
            </a:r>
          </a:p>
          <a:p>
            <a:r>
              <a:rPr lang="en-US" dirty="0"/>
              <a:t>2. Get involved with your children’s lives</a:t>
            </a:r>
          </a:p>
          <a:p>
            <a:r>
              <a:rPr lang="en-US" dirty="0"/>
              <a:t>3. Make clear rules and enforce them consistently</a:t>
            </a:r>
          </a:p>
          <a:p>
            <a:r>
              <a:rPr lang="en-US" dirty="0"/>
              <a:t>4. Be a positive role model</a:t>
            </a:r>
          </a:p>
          <a:p>
            <a:r>
              <a:rPr lang="en-US" dirty="0"/>
              <a:t>5. Help your children choose friends wisely</a:t>
            </a:r>
          </a:p>
          <a:p>
            <a:r>
              <a:rPr lang="en-US" dirty="0"/>
              <a:t>6. Talk to your children about drugs</a:t>
            </a:r>
          </a:p>
          <a:p>
            <a:endParaRPr lang="en-US" dirty="0"/>
          </a:p>
        </p:txBody>
      </p:sp>
      <p:sp>
        <p:nvSpPr>
          <p:cNvPr id="3" name="Title 2"/>
          <p:cNvSpPr>
            <a:spLocks noGrp="1"/>
          </p:cNvSpPr>
          <p:nvPr>
            <p:ph type="title"/>
          </p:nvPr>
        </p:nvSpPr>
        <p:spPr/>
        <p:txBody>
          <a:bodyPr>
            <a:normAutofit fontScale="90000"/>
          </a:bodyPr>
          <a:lstStyle/>
          <a:p>
            <a:r>
              <a:rPr lang="en-US" dirty="0" smtClean="0"/>
              <a:t>How can parents prevent drug use?</a:t>
            </a:r>
            <a:endParaRPr lang="en-US" dirty="0"/>
          </a:p>
        </p:txBody>
      </p:sp>
    </p:spTree>
    <p:extLst>
      <p:ext uri="{BB962C8B-B14F-4D97-AF65-F5344CB8AC3E}">
        <p14:creationId xmlns:p14="http://schemas.microsoft.com/office/powerpoint/2010/main" val="293646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000" dirty="0"/>
              <a:t>Children today are exposed to tobacco, alcohol, and other drugs at increasingly younger ages. The media is rife with images that promote smoking and drinking as "cool," fun, and a natural part of life. That's why, more than ever, parents need to talk to their kids about the perils of drugs and help them separate fact from fiction. But how do you get </a:t>
            </a:r>
            <a:r>
              <a:rPr lang="en-US" sz="2000" dirty="0" smtClean="0"/>
              <a:t>started</a:t>
            </a:r>
          </a:p>
          <a:p>
            <a:r>
              <a:rPr lang="en-US" sz="2000" dirty="0"/>
              <a:t>According to experts, it's best to develop an ongoing dialogue with your child -- starting in the preschool years if possible -- and to look for spontaneous, everyday situations, or "teachable moments," in which to lay the groundwork for open, honest communication. The best news? Research shows that children who hear the facts about drugs and alcohol from their parents are significantly less likely to use them. Here's how to begin.</a:t>
            </a:r>
            <a:endParaRPr lang="en-US" sz="2000" dirty="0"/>
          </a:p>
        </p:txBody>
      </p:sp>
      <p:sp>
        <p:nvSpPr>
          <p:cNvPr id="3" name="Title 2"/>
          <p:cNvSpPr>
            <a:spLocks noGrp="1"/>
          </p:cNvSpPr>
          <p:nvPr>
            <p:ph type="title"/>
          </p:nvPr>
        </p:nvSpPr>
        <p:spPr/>
        <p:txBody>
          <a:bodyPr>
            <a:normAutofit fontScale="90000"/>
          </a:bodyPr>
          <a:lstStyle/>
          <a:p>
            <a:r>
              <a:rPr lang="en-US" dirty="0" smtClean="0"/>
              <a:t>When should we start talking to children about drugs and alcohol?</a:t>
            </a:r>
            <a:endParaRPr lang="en-US" dirty="0"/>
          </a:p>
        </p:txBody>
      </p:sp>
    </p:spTree>
    <p:extLst>
      <p:ext uri="{BB962C8B-B14F-4D97-AF65-F5344CB8AC3E}">
        <p14:creationId xmlns:p14="http://schemas.microsoft.com/office/powerpoint/2010/main" val="1842323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r>
              <a:rPr lang="en-US" sz="3600" dirty="0"/>
              <a:t>TEENS WHO CONSISTENTLY LEARN ABOUT THE RISKS OF DRUGS FROM THEIR PARENTS, OR TRUSTED ADULTS, ARE UP TO 50% LESS LIKELY TO USE DRUGS, THEN THOSE WHO DO NOT</a:t>
            </a:r>
          </a:p>
          <a:p>
            <a:endParaRPr lang="en-US" dirty="0"/>
          </a:p>
        </p:txBody>
      </p:sp>
      <p:sp>
        <p:nvSpPr>
          <p:cNvPr id="3" name="Title 2"/>
          <p:cNvSpPr>
            <a:spLocks noGrp="1"/>
          </p:cNvSpPr>
          <p:nvPr>
            <p:ph type="title"/>
          </p:nvPr>
        </p:nvSpPr>
        <p:spPr/>
        <p:txBody>
          <a:bodyPr/>
          <a:lstStyle/>
          <a:p>
            <a:r>
              <a:rPr lang="en-US" dirty="0" smtClean="0"/>
              <a:t>Research Says…</a:t>
            </a:r>
            <a:endParaRPr lang="en-US" dirty="0"/>
          </a:p>
        </p:txBody>
      </p:sp>
    </p:spTree>
    <p:extLst>
      <p:ext uri="{BB962C8B-B14F-4D97-AF65-F5344CB8AC3E}">
        <p14:creationId xmlns:p14="http://schemas.microsoft.com/office/powerpoint/2010/main" val="103578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sz="3200" dirty="0" smtClean="0"/>
              <a:t>This </a:t>
            </a:r>
            <a:r>
              <a:rPr lang="en-US" sz="3200" dirty="0"/>
              <a:t>is a great time to teach kids about good nutrition, proper hygiene, and developing a healthy lifestyle. It's also a good time to help children develop the decision-making and problem-solving skills they'll need later in life. </a:t>
            </a:r>
            <a:endParaRPr lang="en-US" sz="3200" dirty="0"/>
          </a:p>
        </p:txBody>
      </p:sp>
      <p:sp>
        <p:nvSpPr>
          <p:cNvPr id="3" name="Title 2"/>
          <p:cNvSpPr>
            <a:spLocks noGrp="1"/>
          </p:cNvSpPr>
          <p:nvPr>
            <p:ph type="title"/>
          </p:nvPr>
        </p:nvSpPr>
        <p:spPr/>
        <p:txBody>
          <a:bodyPr/>
          <a:lstStyle/>
          <a:p>
            <a:r>
              <a:rPr lang="en-US" dirty="0" smtClean="0"/>
              <a:t>Ages 3-5</a:t>
            </a:r>
            <a:endParaRPr lang="en-US" dirty="0"/>
          </a:p>
        </p:txBody>
      </p:sp>
    </p:spTree>
    <p:extLst>
      <p:ext uri="{BB962C8B-B14F-4D97-AF65-F5344CB8AC3E}">
        <p14:creationId xmlns:p14="http://schemas.microsoft.com/office/powerpoint/2010/main" val="2403732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Talk to your child about the joys of healthy living.</a:t>
            </a:r>
          </a:p>
          <a:p>
            <a:r>
              <a:rPr lang="en-US" dirty="0" smtClean="0"/>
              <a:t>Allow your child to make some decisions.</a:t>
            </a:r>
          </a:p>
          <a:p>
            <a:r>
              <a:rPr lang="en-US" dirty="0" smtClean="0"/>
              <a:t>Encourage your child  to be responsible for his/her health and well-being.</a:t>
            </a:r>
          </a:p>
          <a:p>
            <a:r>
              <a:rPr lang="en-US" dirty="0" smtClean="0"/>
              <a:t>Teach your child about dangerous substances in his/her environment.</a:t>
            </a:r>
          </a:p>
          <a:p>
            <a:endParaRPr lang="en-US" dirty="0"/>
          </a:p>
        </p:txBody>
      </p:sp>
      <p:sp>
        <p:nvSpPr>
          <p:cNvPr id="3" name="Title 2"/>
          <p:cNvSpPr>
            <a:spLocks noGrp="1"/>
          </p:cNvSpPr>
          <p:nvPr>
            <p:ph type="title"/>
          </p:nvPr>
        </p:nvSpPr>
        <p:spPr/>
        <p:txBody>
          <a:bodyPr/>
          <a:lstStyle/>
          <a:p>
            <a:r>
              <a:rPr lang="en-US" dirty="0" smtClean="0"/>
              <a:t>Ages 3-5 continued…</a:t>
            </a:r>
            <a:endParaRPr lang="en-US" dirty="0"/>
          </a:p>
        </p:txBody>
      </p:sp>
    </p:spTree>
    <p:extLst>
      <p:ext uri="{BB962C8B-B14F-4D97-AF65-F5344CB8AC3E}">
        <p14:creationId xmlns:p14="http://schemas.microsoft.com/office/powerpoint/2010/main" val="1734207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ctr"/>
            <a:r>
              <a:rPr lang="en-US" sz="3200" dirty="0"/>
              <a:t>As children enter </a:t>
            </a:r>
            <a:r>
              <a:rPr lang="en-US" sz="3200" dirty="0" smtClean="0"/>
              <a:t>school</a:t>
            </a:r>
            <a:r>
              <a:rPr lang="en-US" sz="3200" dirty="0"/>
              <a:t> and spend more time around their peers, they become more influenced by the media and world around them. They're open now to new ideas and messages but definitely need your help to make sense of all this information. </a:t>
            </a:r>
            <a:endParaRPr lang="en-US" sz="3200" dirty="0"/>
          </a:p>
        </p:txBody>
      </p:sp>
      <p:sp>
        <p:nvSpPr>
          <p:cNvPr id="3" name="Title 2"/>
          <p:cNvSpPr>
            <a:spLocks noGrp="1"/>
          </p:cNvSpPr>
          <p:nvPr>
            <p:ph type="title"/>
          </p:nvPr>
        </p:nvSpPr>
        <p:spPr/>
        <p:txBody>
          <a:bodyPr/>
          <a:lstStyle/>
          <a:p>
            <a:r>
              <a:rPr lang="en-US" dirty="0" smtClean="0"/>
              <a:t>Ages 5-8</a:t>
            </a:r>
            <a:endParaRPr lang="en-US" dirty="0"/>
          </a:p>
        </p:txBody>
      </p:sp>
    </p:spTree>
    <p:extLst>
      <p:ext uri="{BB962C8B-B14F-4D97-AF65-F5344CB8AC3E}">
        <p14:creationId xmlns:p14="http://schemas.microsoft.com/office/powerpoint/2010/main" val="186861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Let your child know how you feel about tobacco, alcohol, and other drugs.</a:t>
            </a:r>
          </a:p>
          <a:p>
            <a:r>
              <a:rPr lang="en-US" dirty="0" smtClean="0"/>
              <a:t>Talk to your child about drug related references in the media.</a:t>
            </a:r>
          </a:p>
          <a:p>
            <a:r>
              <a:rPr lang="en-US" dirty="0" smtClean="0"/>
              <a:t>Set clear family rules about drug use, and examine your own actions.</a:t>
            </a:r>
          </a:p>
          <a:p>
            <a:r>
              <a:rPr lang="en-US" dirty="0" smtClean="0"/>
              <a:t>Help kids build problem solving skills.</a:t>
            </a:r>
          </a:p>
          <a:p>
            <a:r>
              <a:rPr lang="en-US" dirty="0" smtClean="0"/>
              <a:t>Get to know your child’s friends and parents/</a:t>
            </a:r>
          </a:p>
          <a:p>
            <a:pPr marL="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Ages 5-8 Continued…</a:t>
            </a:r>
            <a:endParaRPr lang="en-US" dirty="0"/>
          </a:p>
        </p:txBody>
      </p:sp>
    </p:spTree>
    <p:extLst>
      <p:ext uri="{BB962C8B-B14F-4D97-AF65-F5344CB8AC3E}">
        <p14:creationId xmlns:p14="http://schemas.microsoft.com/office/powerpoint/2010/main" val="949868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sz="2800" dirty="0"/>
              <a:t>During the tween and preteen years, children may begin to assert their independence and question your authority, but they need your input and advice more than ever. In fact, when it comes to the issue of drug use, this is one of the most important times in a child's life. Beginning at age 8:</a:t>
            </a:r>
            <a:endParaRPr lang="en-US" sz="2800" dirty="0"/>
          </a:p>
        </p:txBody>
      </p:sp>
      <p:sp>
        <p:nvSpPr>
          <p:cNvPr id="3" name="Title 2"/>
          <p:cNvSpPr>
            <a:spLocks noGrp="1"/>
          </p:cNvSpPr>
          <p:nvPr>
            <p:ph type="title"/>
          </p:nvPr>
        </p:nvSpPr>
        <p:spPr/>
        <p:txBody>
          <a:bodyPr/>
          <a:lstStyle/>
          <a:p>
            <a:r>
              <a:rPr lang="en-US" dirty="0" smtClean="0"/>
              <a:t>Ages 8 and up</a:t>
            </a:r>
            <a:endParaRPr lang="en-US" dirty="0"/>
          </a:p>
        </p:txBody>
      </p:sp>
    </p:spTree>
    <p:extLst>
      <p:ext uri="{BB962C8B-B14F-4D97-AF65-F5344CB8AC3E}">
        <p14:creationId xmlns:p14="http://schemas.microsoft.com/office/powerpoint/2010/main" val="1785276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112</TotalTime>
  <Words>614</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Waveform</vt:lpstr>
      <vt:lpstr>Talking To Children About Drugs and Alcohol</vt:lpstr>
      <vt:lpstr>How can parents prevent drug use?</vt:lpstr>
      <vt:lpstr>When should we start talking to children about drugs and alcohol?</vt:lpstr>
      <vt:lpstr>Research Says…</vt:lpstr>
      <vt:lpstr>Ages 3-5</vt:lpstr>
      <vt:lpstr>Ages 3-5 continued…</vt:lpstr>
      <vt:lpstr>Ages 5-8</vt:lpstr>
      <vt:lpstr>Ages 5-8 Continued…</vt:lpstr>
      <vt:lpstr>Ages 8 and up</vt:lpstr>
      <vt:lpstr>Ages 8 and Up continued…</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To Children About Drugs and Alcohol</dc:title>
  <dc:creator>INFOTECH</dc:creator>
  <cp:lastModifiedBy>INFOTECH</cp:lastModifiedBy>
  <cp:revision>4</cp:revision>
  <dcterms:created xsi:type="dcterms:W3CDTF">2018-02-06T13:51:04Z</dcterms:created>
  <dcterms:modified xsi:type="dcterms:W3CDTF">2018-02-06T15:43:37Z</dcterms:modified>
</cp:coreProperties>
</file>