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4462EDC9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modernComment_101_DB5F076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348472-822D-D671-10ED-684BAA66BEF1}" name="Saul Petersky" initials="SP" userId="S::saul2@uw.edu::ac42ad21-3622-4549-9925-56b35b801a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890"/>
    <a:srgbClr val="004667"/>
    <a:srgbClr val="D6CAC9"/>
    <a:srgbClr val="BE9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E1D064-B0D6-4318-954B-025CB9F41D34}" v="17" dt="2025-06-02T05:30:33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>
      <p:cViewPr>
        <p:scale>
          <a:sx n="80" d="100"/>
          <a:sy n="80" d="100"/>
        </p:scale>
        <p:origin x="924" y="348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234" y="90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8/10/relationships/authors" Target="author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ul Petersky" userId="ac42ad21-3622-4549-9925-56b35b801aa5" providerId="ADAL" clId="{927ED857-6216-4F8D-9C40-69B8275D3AB5}"/>
    <pc:docChg chg="undo custSel modSld">
      <pc:chgData name="Saul Petersky" userId="ac42ad21-3622-4549-9925-56b35b801aa5" providerId="ADAL" clId="{927ED857-6216-4F8D-9C40-69B8275D3AB5}" dt="2025-05-31T17:25:27.651" v="1" actId="732"/>
      <pc:docMkLst>
        <pc:docMk/>
      </pc:docMkLst>
      <pc:sldChg chg="modSp mod">
        <pc:chgData name="Saul Petersky" userId="ac42ad21-3622-4549-9925-56b35b801aa5" providerId="ADAL" clId="{927ED857-6216-4F8D-9C40-69B8275D3AB5}" dt="2025-05-31T17:25:27.651" v="1" actId="732"/>
        <pc:sldMkLst>
          <pc:docMk/>
          <pc:sldMk cId="230027382" sldId="257"/>
        </pc:sldMkLst>
        <pc:spChg chg="mod modCrop">
          <ac:chgData name="Saul Petersky" userId="ac42ad21-3622-4549-9925-56b35b801aa5" providerId="ADAL" clId="{927ED857-6216-4F8D-9C40-69B8275D3AB5}" dt="2025-05-31T17:25:27.651" v="1" actId="732"/>
          <ac:spMkLst>
            <pc:docMk/>
            <pc:sldMk cId="230027382" sldId="257"/>
            <ac:spMk id="36" creationId="{6E780D73-52CC-BA63-0587-A0784A4C6806}"/>
          </ac:spMkLst>
        </pc:spChg>
      </pc:sldChg>
    </pc:docChg>
  </pc:docChgLst>
  <pc:docChgLst>
    <pc:chgData name="Saul Petersky" userId="ac42ad21-3622-4549-9925-56b35b801aa5" providerId="ADAL" clId="{A5E1D064-B0D6-4318-954B-025CB9F41D34}"/>
    <pc:docChg chg="undo redo custSel mod addSld delSld modSld">
      <pc:chgData name="Saul Petersky" userId="ac42ad21-3622-4549-9925-56b35b801aa5" providerId="ADAL" clId="{A5E1D064-B0D6-4318-954B-025CB9F41D34}" dt="2025-06-02T05:31:09.952" v="10787" actId="20577"/>
      <pc:docMkLst>
        <pc:docMk/>
      </pc:docMkLst>
      <pc:sldChg chg="addSp delSp modSp mod">
        <pc:chgData name="Saul Petersky" userId="ac42ad21-3622-4549-9925-56b35b801aa5" providerId="ADAL" clId="{A5E1D064-B0D6-4318-954B-025CB9F41D34}" dt="2025-06-02T05:31:09.952" v="10787" actId="20577"/>
        <pc:sldMkLst>
          <pc:docMk/>
          <pc:sldMk cId="1147334089" sldId="256"/>
        </pc:sldMkLst>
        <pc:spChg chg="add mod">
          <ac:chgData name="Saul Petersky" userId="ac42ad21-3622-4549-9925-56b35b801aa5" providerId="ADAL" clId="{A5E1D064-B0D6-4318-954B-025CB9F41D34}" dt="2025-06-02T05:31:09.952" v="10787" actId="20577"/>
          <ac:spMkLst>
            <pc:docMk/>
            <pc:sldMk cId="1147334089" sldId="256"/>
            <ac:spMk id="2" creationId="{E5F4F9E8-3073-C050-434E-5873ECD01791}"/>
          </ac:spMkLst>
        </pc:spChg>
        <pc:spChg chg="add del mod">
          <ac:chgData name="Saul Petersky" userId="ac42ad21-3622-4549-9925-56b35b801aa5" providerId="ADAL" clId="{A5E1D064-B0D6-4318-954B-025CB9F41D34}" dt="2025-05-06T05:26:12.875" v="8524" actId="14100"/>
          <ac:spMkLst>
            <pc:docMk/>
            <pc:sldMk cId="1147334089" sldId="256"/>
            <ac:spMk id="5" creationId="{6D547330-4255-9F6A-F5FD-1BEE5A2B1790}"/>
          </ac:spMkLst>
        </pc:spChg>
        <pc:spChg chg="add mod modCrop">
          <ac:chgData name="Saul Petersky" userId="ac42ad21-3622-4549-9925-56b35b801aa5" providerId="ADAL" clId="{A5E1D064-B0D6-4318-954B-025CB9F41D34}" dt="2025-06-02T05:15:05.997" v="10779" actId="14826"/>
          <ac:spMkLst>
            <pc:docMk/>
            <pc:sldMk cId="1147334089" sldId="256"/>
            <ac:spMk id="8" creationId="{5223D7CA-2CD9-2612-B07C-0D263108EB15}"/>
          </ac:spMkLst>
        </pc:spChg>
        <pc:spChg chg="add mod">
          <ac:chgData name="Saul Petersky" userId="ac42ad21-3622-4549-9925-56b35b801aa5" providerId="ADAL" clId="{A5E1D064-B0D6-4318-954B-025CB9F41D34}" dt="2025-06-02T04:58:15.369" v="10770" actId="1076"/>
          <ac:spMkLst>
            <pc:docMk/>
            <pc:sldMk cId="1147334089" sldId="256"/>
            <ac:spMk id="9" creationId="{53C3F91C-0FEE-4219-E1F5-C7DAA318A1B5}"/>
          </ac:spMkLst>
        </pc:spChg>
        <pc:spChg chg="add mod ord">
          <ac:chgData name="Saul Petersky" userId="ac42ad21-3622-4549-9925-56b35b801aa5" providerId="ADAL" clId="{A5E1D064-B0D6-4318-954B-025CB9F41D34}" dt="2025-05-04T07:28:49.995" v="2386" actId="2085"/>
          <ac:spMkLst>
            <pc:docMk/>
            <pc:sldMk cId="1147334089" sldId="256"/>
            <ac:spMk id="12" creationId="{659F014F-DF3A-073D-92A4-88DA6FBEB40F}"/>
          </ac:spMkLst>
        </pc:spChg>
        <pc:spChg chg="add del mod">
          <ac:chgData name="Saul Petersky" userId="ac42ad21-3622-4549-9925-56b35b801aa5" providerId="ADAL" clId="{A5E1D064-B0D6-4318-954B-025CB9F41D34}" dt="2025-05-22T03:31:59.160" v="10648" actId="20577"/>
          <ac:spMkLst>
            <pc:docMk/>
            <pc:sldMk cId="1147334089" sldId="256"/>
            <ac:spMk id="13" creationId="{7E8857E0-2AC1-E15E-E549-5712BEAEA52C}"/>
          </ac:spMkLst>
        </pc:spChg>
        <pc:spChg chg="add mod">
          <ac:chgData name="Saul Petersky" userId="ac42ad21-3622-4549-9925-56b35b801aa5" providerId="ADAL" clId="{A5E1D064-B0D6-4318-954B-025CB9F41D34}" dt="2025-05-04T17:12:21.781" v="7073" actId="5793"/>
          <ac:spMkLst>
            <pc:docMk/>
            <pc:sldMk cId="1147334089" sldId="256"/>
            <ac:spMk id="14" creationId="{3B311231-A478-659E-47A9-59FF5BABC457}"/>
          </ac:spMkLst>
        </pc:spChg>
        <pc:spChg chg="add mod">
          <ac:chgData name="Saul Petersky" userId="ac42ad21-3622-4549-9925-56b35b801aa5" providerId="ADAL" clId="{A5E1D064-B0D6-4318-954B-025CB9F41D34}" dt="2025-05-06T06:32:47.924" v="9666" actId="1076"/>
          <ac:spMkLst>
            <pc:docMk/>
            <pc:sldMk cId="1147334089" sldId="256"/>
            <ac:spMk id="36" creationId="{C03314F3-AE1B-2B32-7805-BDAE8235D58C}"/>
          </ac:spMkLst>
        </pc:spChg>
        <pc:spChg chg="add mod">
          <ac:chgData name="Saul Petersky" userId="ac42ad21-3622-4549-9925-56b35b801aa5" providerId="ADAL" clId="{A5E1D064-B0D6-4318-954B-025CB9F41D34}" dt="2025-05-06T06:32:40.453" v="9665" actId="1076"/>
          <ac:spMkLst>
            <pc:docMk/>
            <pc:sldMk cId="1147334089" sldId="256"/>
            <ac:spMk id="37" creationId="{DF9B3EAF-CC10-BED3-BD51-040256139BD7}"/>
          </ac:spMkLst>
        </pc:spChg>
        <pc:spChg chg="mod">
          <ac:chgData name="Saul Petersky" userId="ac42ad21-3622-4549-9925-56b35b801aa5" providerId="ADAL" clId="{A5E1D064-B0D6-4318-954B-025CB9F41D34}" dt="2025-05-06T16:05:20.913" v="9936" actId="14100"/>
          <ac:spMkLst>
            <pc:docMk/>
            <pc:sldMk cId="1147334089" sldId="256"/>
            <ac:spMk id="167" creationId="{7AB7AAA0-9376-7580-CD43-F9472BBCFB26}"/>
          </ac:spMkLst>
        </pc:spChg>
        <pc:spChg chg="add mod">
          <ac:chgData name="Saul Petersky" userId="ac42ad21-3622-4549-9925-56b35b801aa5" providerId="ADAL" clId="{A5E1D064-B0D6-4318-954B-025CB9F41D34}" dt="2025-05-06T05:27:22.748" v="8541"/>
          <ac:spMkLst>
            <pc:docMk/>
            <pc:sldMk cId="1147334089" sldId="256"/>
            <ac:spMk id="168" creationId="{E7134DF5-DA55-9334-D63D-1DEA415E0D96}"/>
          </ac:spMkLst>
        </pc:spChg>
        <pc:spChg chg="add mod">
          <ac:chgData name="Saul Petersky" userId="ac42ad21-3622-4549-9925-56b35b801aa5" providerId="ADAL" clId="{A5E1D064-B0D6-4318-954B-025CB9F41D34}" dt="2025-05-06T06:54:59.348" v="9913" actId="313"/>
          <ac:spMkLst>
            <pc:docMk/>
            <pc:sldMk cId="1147334089" sldId="256"/>
            <ac:spMk id="169" creationId="{0E7C4EF8-FD74-AA65-A4A1-0C9408821423}"/>
          </ac:spMkLst>
        </pc:spChg>
        <pc:spChg chg="add mod">
          <ac:chgData name="Saul Petersky" userId="ac42ad21-3622-4549-9925-56b35b801aa5" providerId="ADAL" clId="{A5E1D064-B0D6-4318-954B-025CB9F41D34}" dt="2025-05-06T05:27:43.707" v="8552" actId="20577"/>
          <ac:spMkLst>
            <pc:docMk/>
            <pc:sldMk cId="1147334089" sldId="256"/>
            <ac:spMk id="170" creationId="{ADC81D6A-D85E-A19D-DDA5-CD8363AEBDA7}"/>
          </ac:spMkLst>
        </pc:spChg>
        <pc:spChg chg="add mod">
          <ac:chgData name="Saul Petersky" userId="ac42ad21-3622-4549-9925-56b35b801aa5" providerId="ADAL" clId="{A5E1D064-B0D6-4318-954B-025CB9F41D34}" dt="2025-05-06T05:28:31.410" v="8562" actId="1076"/>
          <ac:spMkLst>
            <pc:docMk/>
            <pc:sldMk cId="1147334089" sldId="256"/>
            <ac:spMk id="171" creationId="{35439E86-BBAB-9237-9CA0-EC0CE216C349}"/>
          </ac:spMkLst>
        </pc:spChg>
        <pc:spChg chg="mod">
          <ac:chgData name="Saul Petersky" userId="ac42ad21-3622-4549-9925-56b35b801aa5" providerId="ADAL" clId="{A5E1D064-B0D6-4318-954B-025CB9F41D34}" dt="2025-05-06T05:28:27.367" v="8561" actId="1076"/>
          <ac:spMkLst>
            <pc:docMk/>
            <pc:sldMk cId="1147334089" sldId="256"/>
            <ac:spMk id="172" creationId="{C3C010CA-9A04-7A2F-EF9F-FF8F7434BAC1}"/>
          </ac:spMkLst>
        </pc:spChg>
        <pc:spChg chg="add mod">
          <ac:chgData name="Saul Petersky" userId="ac42ad21-3622-4549-9925-56b35b801aa5" providerId="ADAL" clId="{A5E1D064-B0D6-4318-954B-025CB9F41D34}" dt="2025-05-06T05:27:22.748" v="8541"/>
          <ac:spMkLst>
            <pc:docMk/>
            <pc:sldMk cId="1147334089" sldId="256"/>
            <ac:spMk id="173" creationId="{9D7E964E-B350-74FA-6568-21B0C56D2D8D}"/>
          </ac:spMkLst>
        </pc:spChg>
        <pc:spChg chg="add mod">
          <ac:chgData name="Saul Petersky" userId="ac42ad21-3622-4549-9925-56b35b801aa5" providerId="ADAL" clId="{A5E1D064-B0D6-4318-954B-025CB9F41D34}" dt="2025-05-06T16:05:01.711" v="9932" actId="1076"/>
          <ac:spMkLst>
            <pc:docMk/>
            <pc:sldMk cId="1147334089" sldId="256"/>
            <ac:spMk id="174" creationId="{48A7EBDE-BEE7-A082-F33E-E8C5CCB42DA0}"/>
          </ac:spMkLst>
        </pc:spChg>
        <pc:spChg chg="add mod">
          <ac:chgData name="Saul Petersky" userId="ac42ad21-3622-4549-9925-56b35b801aa5" providerId="ADAL" clId="{A5E1D064-B0D6-4318-954B-025CB9F41D34}" dt="2025-05-06T16:05:15.410" v="9935" actId="14100"/>
          <ac:spMkLst>
            <pc:docMk/>
            <pc:sldMk cId="1147334089" sldId="256"/>
            <ac:spMk id="175" creationId="{16EE642E-505D-3E34-E302-497DB2FA06C6}"/>
          </ac:spMkLst>
        </pc:spChg>
        <pc:spChg chg="add mod">
          <ac:chgData name="Saul Petersky" userId="ac42ad21-3622-4549-9925-56b35b801aa5" providerId="ADAL" clId="{A5E1D064-B0D6-4318-954B-025CB9F41D34}" dt="2025-05-06T05:27:22.748" v="8541"/>
          <ac:spMkLst>
            <pc:docMk/>
            <pc:sldMk cId="1147334089" sldId="256"/>
            <ac:spMk id="176" creationId="{6CFCC50C-8212-92DB-9CB6-DE0256BD0BEC}"/>
          </ac:spMkLst>
        </pc:spChg>
        <pc:spChg chg="add mod">
          <ac:chgData name="Saul Petersky" userId="ac42ad21-3622-4549-9925-56b35b801aa5" providerId="ADAL" clId="{A5E1D064-B0D6-4318-954B-025CB9F41D34}" dt="2025-05-06T05:28:23.202" v="8560" actId="1076"/>
          <ac:spMkLst>
            <pc:docMk/>
            <pc:sldMk cId="1147334089" sldId="256"/>
            <ac:spMk id="177" creationId="{FBA5265F-6AF5-9A84-7DAA-B8582CB1C803}"/>
          </ac:spMkLst>
        </pc:spChg>
        <pc:spChg chg="add mod">
          <ac:chgData name="Saul Petersky" userId="ac42ad21-3622-4549-9925-56b35b801aa5" providerId="ADAL" clId="{A5E1D064-B0D6-4318-954B-025CB9F41D34}" dt="2025-05-06T05:27:22.748" v="8541"/>
          <ac:spMkLst>
            <pc:docMk/>
            <pc:sldMk cId="1147334089" sldId="256"/>
            <ac:spMk id="179" creationId="{71A98D17-1A44-18F1-11B3-8F37E5079BDE}"/>
          </ac:spMkLst>
        </pc:spChg>
        <pc:spChg chg="add mod">
          <ac:chgData name="Saul Petersky" userId="ac42ad21-3622-4549-9925-56b35b801aa5" providerId="ADAL" clId="{A5E1D064-B0D6-4318-954B-025CB9F41D34}" dt="2025-05-06T05:27:31.874" v="8542"/>
          <ac:spMkLst>
            <pc:docMk/>
            <pc:sldMk cId="1147334089" sldId="256"/>
            <ac:spMk id="181" creationId="{0EC7CF14-A7F7-85F2-3734-8CE6320A39FB}"/>
          </ac:spMkLst>
        </pc:spChg>
        <pc:graphicFrameChg chg="add mod modGraphic">
          <ac:chgData name="Saul Petersky" userId="ac42ad21-3622-4549-9925-56b35b801aa5" providerId="ADAL" clId="{A5E1D064-B0D6-4318-954B-025CB9F41D34}" dt="2025-06-02T05:28:41.919" v="10780"/>
          <ac:graphicFrameMkLst>
            <pc:docMk/>
            <pc:sldMk cId="1147334089" sldId="256"/>
            <ac:graphicFrameMk id="33" creationId="{836034A1-87C5-AD6C-6C3F-FB8ABC8A03E2}"/>
          </ac:graphicFrameMkLst>
        </pc:graphicFrameChg>
      </pc:sldChg>
      <pc:sldChg chg="addSp delSp modSp add mod modCm">
        <pc:chgData name="Saul Petersky" userId="ac42ad21-3622-4549-9925-56b35b801aa5" providerId="ADAL" clId="{A5E1D064-B0D6-4318-954B-025CB9F41D34}" dt="2025-06-02T05:14:37.806" v="10778" actId="14826"/>
        <pc:sldMkLst>
          <pc:docMk/>
          <pc:sldMk cId="230027382" sldId="257"/>
        </pc:sldMkLst>
        <pc:spChg chg="add mod ord">
          <ac:chgData name="Saul Petersky" userId="ac42ad21-3622-4549-9925-56b35b801aa5" providerId="ADAL" clId="{A5E1D064-B0D6-4318-954B-025CB9F41D34}" dt="2025-05-21T07:48:07.958" v="10289" actId="1037"/>
          <ac:spMkLst>
            <pc:docMk/>
            <pc:sldMk cId="230027382" sldId="257"/>
            <ac:spMk id="2" creationId="{128FBB4D-F7F4-134C-5EDD-AA136AAF5C0A}"/>
          </ac:spMkLst>
        </pc:spChg>
        <pc:spChg chg="add mod">
          <ac:chgData name="Saul Petersky" userId="ac42ad21-3622-4549-9925-56b35b801aa5" providerId="ADAL" clId="{A5E1D064-B0D6-4318-954B-025CB9F41D34}" dt="2025-05-21T07:58:44.798" v="10405" actId="948"/>
          <ac:spMkLst>
            <pc:docMk/>
            <pc:sldMk cId="230027382" sldId="257"/>
            <ac:spMk id="3" creationId="{336A1E31-925D-81FD-2256-1F93F41A0138}"/>
          </ac:spMkLst>
        </pc:spChg>
        <pc:spChg chg="add mod ord">
          <ac:chgData name="Saul Petersky" userId="ac42ad21-3622-4549-9925-56b35b801aa5" providerId="ADAL" clId="{A5E1D064-B0D6-4318-954B-025CB9F41D34}" dt="2025-05-21T07:48:27.964" v="10305" actId="1037"/>
          <ac:spMkLst>
            <pc:docMk/>
            <pc:sldMk cId="230027382" sldId="257"/>
            <ac:spMk id="13" creationId="{98D4E07A-66E5-9A56-05C1-55343A56B83D}"/>
          </ac:spMkLst>
        </pc:spChg>
        <pc:spChg chg="add mod">
          <ac:chgData name="Saul Petersky" userId="ac42ad21-3622-4549-9925-56b35b801aa5" providerId="ADAL" clId="{A5E1D064-B0D6-4318-954B-025CB9F41D34}" dt="2025-05-21T15:54:45.322" v="10501" actId="948"/>
          <ac:spMkLst>
            <pc:docMk/>
            <pc:sldMk cId="230027382" sldId="257"/>
            <ac:spMk id="15" creationId="{9A5867F9-641A-A5CE-269C-0BBD25C4149A}"/>
          </ac:spMkLst>
        </pc:spChg>
        <pc:spChg chg="add mod">
          <ac:chgData name="Saul Petersky" userId="ac42ad21-3622-4549-9925-56b35b801aa5" providerId="ADAL" clId="{A5E1D064-B0D6-4318-954B-025CB9F41D34}" dt="2025-05-22T03:40:27.704" v="10665" actId="14100"/>
          <ac:spMkLst>
            <pc:docMk/>
            <pc:sldMk cId="230027382" sldId="257"/>
            <ac:spMk id="16" creationId="{B080D156-6D58-53BD-3CFA-4B4963F0D005}"/>
          </ac:spMkLst>
        </pc:spChg>
        <pc:spChg chg="add mod modCrop">
          <ac:chgData name="Saul Petersky" userId="ac42ad21-3622-4549-9925-56b35b801aa5" providerId="ADAL" clId="{A5E1D064-B0D6-4318-954B-025CB9F41D34}" dt="2025-05-22T03:40:26.422" v="10662" actId="1076"/>
          <ac:spMkLst>
            <pc:docMk/>
            <pc:sldMk cId="230027382" sldId="257"/>
            <ac:spMk id="17" creationId="{1E6A6662-3128-B0F4-31C1-1764DBB6766D}"/>
          </ac:spMkLst>
        </pc:spChg>
        <pc:spChg chg="add mod">
          <ac:chgData name="Saul Petersky" userId="ac42ad21-3622-4549-9925-56b35b801aa5" providerId="ADAL" clId="{A5E1D064-B0D6-4318-954B-025CB9F41D34}" dt="2025-05-22T03:40:25.735" v="10660" actId="14100"/>
          <ac:spMkLst>
            <pc:docMk/>
            <pc:sldMk cId="230027382" sldId="257"/>
            <ac:spMk id="18" creationId="{E5E928CA-5378-ECEC-FE0A-34D1E630CD06}"/>
          </ac:spMkLst>
        </pc:spChg>
        <pc:spChg chg="add del mod">
          <ac:chgData name="Saul Petersky" userId="ac42ad21-3622-4549-9925-56b35b801aa5" providerId="ADAL" clId="{A5E1D064-B0D6-4318-954B-025CB9F41D34}" dt="2025-05-21T07:48:29.974" v="10307" actId="1037"/>
          <ac:spMkLst>
            <pc:docMk/>
            <pc:sldMk cId="230027382" sldId="257"/>
            <ac:spMk id="19" creationId="{AEE76DC4-1460-6D44-0352-5430C53123FB}"/>
          </ac:spMkLst>
        </pc:spChg>
        <pc:spChg chg="add mod ord">
          <ac:chgData name="Saul Petersky" userId="ac42ad21-3622-4549-9925-56b35b801aa5" providerId="ADAL" clId="{A5E1D064-B0D6-4318-954B-025CB9F41D34}" dt="2025-05-21T07:48:10.184" v="10291" actId="1037"/>
          <ac:spMkLst>
            <pc:docMk/>
            <pc:sldMk cId="230027382" sldId="257"/>
            <ac:spMk id="20" creationId="{CBC82909-4FE3-9A4F-B371-0A9A8C521872}"/>
          </ac:spMkLst>
        </pc:spChg>
        <pc:spChg chg="add mod ord">
          <ac:chgData name="Saul Petersky" userId="ac42ad21-3622-4549-9925-56b35b801aa5" providerId="ADAL" clId="{A5E1D064-B0D6-4318-954B-025CB9F41D34}" dt="2025-05-21T07:48:12.080" v="10293" actId="1037"/>
          <ac:spMkLst>
            <pc:docMk/>
            <pc:sldMk cId="230027382" sldId="257"/>
            <ac:spMk id="22" creationId="{44595AB6-03D8-4BEB-4B63-FB01A4EEAEE9}"/>
          </ac:spMkLst>
        </pc:spChg>
        <pc:spChg chg="add mod">
          <ac:chgData name="Saul Petersky" userId="ac42ad21-3622-4549-9925-56b35b801aa5" providerId="ADAL" clId="{A5E1D064-B0D6-4318-954B-025CB9F41D34}" dt="2025-05-21T07:57:27.205" v="10398" actId="1076"/>
          <ac:spMkLst>
            <pc:docMk/>
            <pc:sldMk cId="230027382" sldId="257"/>
            <ac:spMk id="23" creationId="{7963B41E-AAB1-9D1A-299C-686D80E234C7}"/>
          </ac:spMkLst>
        </pc:spChg>
        <pc:spChg chg="add mod">
          <ac:chgData name="Saul Petersky" userId="ac42ad21-3622-4549-9925-56b35b801aa5" providerId="ADAL" clId="{A5E1D064-B0D6-4318-954B-025CB9F41D34}" dt="2025-05-21T07:57:30.186" v="10399" actId="1076"/>
          <ac:spMkLst>
            <pc:docMk/>
            <pc:sldMk cId="230027382" sldId="257"/>
            <ac:spMk id="24" creationId="{F3967452-F488-AAEB-A3F5-FAFD5C0826CE}"/>
          </ac:spMkLst>
        </pc:spChg>
        <pc:spChg chg="add mod modCrop">
          <ac:chgData name="Saul Petersky" userId="ac42ad21-3622-4549-9925-56b35b801aa5" providerId="ADAL" clId="{A5E1D064-B0D6-4318-954B-025CB9F41D34}" dt="2025-05-21T07:56:18.550" v="10387" actId="1037"/>
          <ac:spMkLst>
            <pc:docMk/>
            <pc:sldMk cId="230027382" sldId="257"/>
            <ac:spMk id="25" creationId="{997E7C97-40A7-5078-11FE-5914FCAA7FF4}"/>
          </ac:spMkLst>
        </pc:spChg>
        <pc:spChg chg="add mod">
          <ac:chgData name="Saul Petersky" userId="ac42ad21-3622-4549-9925-56b35b801aa5" providerId="ADAL" clId="{A5E1D064-B0D6-4318-954B-025CB9F41D34}" dt="2025-05-21T07:56:50.109" v="10393" actId="14100"/>
          <ac:spMkLst>
            <pc:docMk/>
            <pc:sldMk cId="230027382" sldId="257"/>
            <ac:spMk id="26" creationId="{32EE3DF8-EB89-948E-884C-B2DEB21B1322}"/>
          </ac:spMkLst>
        </pc:spChg>
        <pc:spChg chg="add mod">
          <ac:chgData name="Saul Petersky" userId="ac42ad21-3622-4549-9925-56b35b801aa5" providerId="ADAL" clId="{A5E1D064-B0D6-4318-954B-025CB9F41D34}" dt="2025-05-21T07:48:14.195" v="10295" actId="1037"/>
          <ac:spMkLst>
            <pc:docMk/>
            <pc:sldMk cId="230027382" sldId="257"/>
            <ac:spMk id="30" creationId="{770EB91B-9E29-26B1-0E3D-58C9A57B259B}"/>
          </ac:spMkLst>
        </pc:spChg>
        <pc:spChg chg="add mod">
          <ac:chgData name="Saul Petersky" userId="ac42ad21-3622-4549-9925-56b35b801aa5" providerId="ADAL" clId="{A5E1D064-B0D6-4318-954B-025CB9F41D34}" dt="2025-05-21T07:54:22.525" v="10369" actId="14100"/>
          <ac:spMkLst>
            <pc:docMk/>
            <pc:sldMk cId="230027382" sldId="257"/>
            <ac:spMk id="31" creationId="{786D06B4-38D6-D657-B0F5-962B3C8DF180}"/>
          </ac:spMkLst>
        </pc:spChg>
        <pc:spChg chg="add mod">
          <ac:chgData name="Saul Petersky" userId="ac42ad21-3622-4549-9925-56b35b801aa5" providerId="ADAL" clId="{A5E1D064-B0D6-4318-954B-025CB9F41D34}" dt="2025-05-21T07:54:40.063" v="10373" actId="1076"/>
          <ac:spMkLst>
            <pc:docMk/>
            <pc:sldMk cId="230027382" sldId="257"/>
            <ac:spMk id="33" creationId="{FFA157BD-307A-6A2A-F2AC-C1EC3A4E4648}"/>
          </ac:spMkLst>
        </pc:spChg>
        <pc:spChg chg="add mod">
          <ac:chgData name="Saul Petersky" userId="ac42ad21-3622-4549-9925-56b35b801aa5" providerId="ADAL" clId="{A5E1D064-B0D6-4318-954B-025CB9F41D34}" dt="2025-05-21T07:54:32.105" v="10372" actId="1076"/>
          <ac:spMkLst>
            <pc:docMk/>
            <pc:sldMk cId="230027382" sldId="257"/>
            <ac:spMk id="34" creationId="{8E5D0AA1-790F-07EA-E4A9-94A1EF7B967E}"/>
          </ac:spMkLst>
        </pc:spChg>
        <pc:spChg chg="add mod modCrop">
          <ac:chgData name="Saul Petersky" userId="ac42ad21-3622-4549-9925-56b35b801aa5" providerId="ADAL" clId="{A5E1D064-B0D6-4318-954B-025CB9F41D34}" dt="2025-06-02T05:14:27.987" v="10777" actId="18131"/>
          <ac:spMkLst>
            <pc:docMk/>
            <pc:sldMk cId="230027382" sldId="257"/>
            <ac:spMk id="36" creationId="{6E780D73-52CC-BA63-0587-A0784A4C6806}"/>
          </ac:spMkLst>
        </pc:spChg>
        <pc:spChg chg="add mod">
          <ac:chgData name="Saul Petersky" userId="ac42ad21-3622-4549-9925-56b35b801aa5" providerId="ADAL" clId="{A5E1D064-B0D6-4318-954B-025CB9F41D34}" dt="2025-05-21T07:55:43.478" v="10382" actId="14100"/>
          <ac:spMkLst>
            <pc:docMk/>
            <pc:sldMk cId="230027382" sldId="257"/>
            <ac:spMk id="39" creationId="{8085364F-18AD-CC41-0EF9-F1978B4184F6}"/>
          </ac:spMkLst>
        </pc:spChg>
        <pc:spChg chg="add mod">
          <ac:chgData name="Saul Petersky" userId="ac42ad21-3622-4549-9925-56b35b801aa5" providerId="ADAL" clId="{A5E1D064-B0D6-4318-954B-025CB9F41D34}" dt="2025-05-21T07:55:40.924" v="10381" actId="1076"/>
          <ac:spMkLst>
            <pc:docMk/>
            <pc:sldMk cId="230027382" sldId="257"/>
            <ac:spMk id="41" creationId="{CF171778-31E8-FC8A-8DD2-5D70FCF1329A}"/>
          </ac:spMkLst>
        </pc:spChg>
        <pc:picChg chg="add mod modCrop">
          <ac:chgData name="Saul Petersky" userId="ac42ad21-3622-4549-9925-56b35b801aa5" providerId="ADAL" clId="{A5E1D064-B0D6-4318-954B-025CB9F41D34}" dt="2025-06-02T05:14:37.806" v="10778" actId="14826"/>
          <ac:picMkLst>
            <pc:docMk/>
            <pc:sldMk cId="230027382" sldId="257"/>
            <ac:picMk id="11" creationId="{1F1FB174-8581-9606-21EC-66AAB54BC2C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6:08:32.558" v="9345" actId="20577"/>
              <pc2:cmMkLst xmlns:pc2="http://schemas.microsoft.com/office/powerpoint/2019/9/main/command">
                <pc:docMk/>
                <pc:sldMk cId="230027382" sldId="257"/>
                <pc2:cmMk id="{2EF08F27-0627-4A8B-A904-81C59C713C7C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9F094B2D-047D-469E-ACC5-31F3636CBC51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8T06:57:34.116" v="10010" actId="20577"/>
              <pc2:cmMkLst xmlns:pc2="http://schemas.microsoft.com/office/powerpoint/2019/9/main/command">
                <pc:docMk/>
                <pc:sldMk cId="230027382" sldId="257"/>
                <pc2:cmMk id="{4D74AF2D-36FA-4A71-84D5-033A6855877C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5:57:26.441" v="9091" actId="20577"/>
              <pc2:cmMkLst xmlns:pc2="http://schemas.microsoft.com/office/powerpoint/2019/9/main/command">
                <pc:docMk/>
                <pc:sldMk cId="230027382" sldId="257"/>
                <pc2:cmMk id="{C0661F40-CDA1-4E2D-8111-560DFE26ECF8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8T06:57:34.116" v="10010" actId="20577"/>
              <pc2:cmMkLst xmlns:pc2="http://schemas.microsoft.com/office/powerpoint/2019/9/main/command">
                <pc:docMk/>
                <pc:sldMk cId="230027382" sldId="257"/>
                <pc2:cmMk id="{C8D3734D-350F-4BAC-B28D-95DCF48B353B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07:52:06.236" v="10342" actId="20577"/>
              <pc2:cmMkLst xmlns:pc2="http://schemas.microsoft.com/office/powerpoint/2019/9/main/command">
                <pc:docMk/>
                <pc:sldMk cId="230027382" sldId="257"/>
                <pc2:cmMk id="{207AB156-C058-487F-8815-944DE178C87C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DD6B7459-C05F-4AD6-B807-724D637F1DAD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6:08:32.558" v="9345" actId="20577"/>
              <pc2:cmMkLst xmlns:pc2="http://schemas.microsoft.com/office/powerpoint/2019/9/main/command">
                <pc:docMk/>
                <pc:sldMk cId="230027382" sldId="257"/>
                <pc2:cmMk id="{76FBE372-936A-463C-867D-F9893C8A2EE0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E9578D7D-491F-43DF-BA78-16F9D30FBE3F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07:52:06.236" v="10342" actId="20577"/>
              <pc2:cmMkLst xmlns:pc2="http://schemas.microsoft.com/office/powerpoint/2019/9/main/command">
                <pc:docMk/>
                <pc:sldMk cId="230027382" sldId="257"/>
                <pc2:cmMk id="{D1B9A08E-7D39-45FB-9538-710209DAF2CB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8T06:57:34.116" v="10010" actId="20577"/>
              <pc2:cmMkLst xmlns:pc2="http://schemas.microsoft.com/office/powerpoint/2019/9/main/command">
                <pc:docMk/>
                <pc:sldMk cId="230027382" sldId="257"/>
                <pc2:cmMk id="{4DDA7195-10F1-47BD-85B8-D34797DF13BD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6B2EFA98-2EEC-401B-94CB-9B0E8778277D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6:08:32.558" v="9345" actId="20577"/>
              <pc2:cmMkLst xmlns:pc2="http://schemas.microsoft.com/office/powerpoint/2019/9/main/command">
                <pc:docMk/>
                <pc:sldMk cId="230027382" sldId="257"/>
                <pc2:cmMk id="{9C3755A8-E257-4D91-B2B0-CDB03B079EA2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A0C486C0-1A79-4768-B7B3-38B878132B78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6:06:01.798" v="9334" actId="20577"/>
              <pc2:cmMkLst xmlns:pc2="http://schemas.microsoft.com/office/powerpoint/2019/9/main/command">
                <pc:docMk/>
                <pc:sldMk cId="230027382" sldId="257"/>
                <pc2:cmMk id="{2B9580DF-C1D2-4D9F-9485-DCA122ED31AE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21T16:12:44.143" v="10613" actId="313"/>
              <pc2:cmMkLst xmlns:pc2="http://schemas.microsoft.com/office/powerpoint/2019/9/main/command">
                <pc:docMk/>
                <pc:sldMk cId="230027382" sldId="257"/>
                <pc2:cmMk id="{63AA32E4-B258-405B-B8A5-A1D1990EACBE}"/>
              </pc2:cmMkLst>
            </pc226:cmChg>
            <pc226:cmChg xmlns:pc226="http://schemas.microsoft.com/office/powerpoint/2022/06/main/command" chg="mod">
              <pc226:chgData name="Saul Petersky" userId="ac42ad21-3622-4549-9925-56b35b801aa5" providerId="ADAL" clId="{A5E1D064-B0D6-4318-954B-025CB9F41D34}" dt="2025-05-06T05:57:26.441" v="9091" actId="20577"/>
              <pc2:cmMkLst xmlns:pc2="http://schemas.microsoft.com/office/powerpoint/2019/9/main/command">
                <pc:docMk/>
                <pc:sldMk cId="230027382" sldId="257"/>
                <pc2:cmMk id="{1A7B05FE-BB24-4235-B372-3DCF91CA9FFB}"/>
              </pc2:cmMkLst>
            </pc226:cmChg>
          </p:ext>
        </pc:extLst>
      </pc:sldChg>
      <pc:sldChg chg="add del">
        <pc:chgData name="Saul Petersky" userId="ac42ad21-3622-4549-9925-56b35b801aa5" providerId="ADAL" clId="{A5E1D064-B0D6-4318-954B-025CB9F41D34}" dt="2025-05-04T03:20:30.713" v="3" actId="2696"/>
        <pc:sldMkLst>
          <pc:docMk/>
          <pc:sldMk cId="3047663495" sldId="257"/>
        </pc:sldMkLst>
      </pc:sldChg>
      <pc:sldChg chg="addSp delSp modSp new del mod">
        <pc:chgData name="Saul Petersky" userId="ac42ad21-3622-4549-9925-56b35b801aa5" providerId="ADAL" clId="{A5E1D064-B0D6-4318-954B-025CB9F41D34}" dt="2025-05-21T07:49:02.243" v="10330" actId="2696"/>
        <pc:sldMkLst>
          <pc:docMk/>
          <pc:sldMk cId="759189810" sldId="258"/>
        </pc:sldMkLst>
      </pc:sldChg>
    </pc:docChg>
  </pc:docChgLst>
</pc:chgInfo>
</file>

<file path=ppt/comments/modernComment_100_4462ED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0EF4C1-6A08-46DA-A12D-A1098B29D7C1}" authorId="{BE348472-822D-D671-10ED-684BAA66BEF1}" created="2025-06-02T05:25:38.8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7334089" sldId="256"/>
      <ac:spMk id="8" creationId="{5223D7CA-2CD9-2612-B07C-0D263108EB15}"/>
    </ac:deMkLst>
    <p188:txBody>
      <a:bodyPr/>
      <a:lstStyle/>
      <a:p>
        <a:r>
          <a:rPr lang="en-US"/>
          <a:t>https://stock.adobe.com/images/mono-phil/278631065</a:t>
        </a:r>
      </a:p>
    </p188:txBody>
  </p188:cm>
</p188:cmLst>
</file>

<file path=ppt/comments/modernComment_101_DB5F0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EF08F27-0627-4A8B-A904-81C59C713C7C}" authorId="{BE348472-822D-D671-10ED-684BAA66BEF1}" created="2025-05-05T00:12:10.55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3" creationId="{7963B41E-AAB1-9D1A-299C-686D80E234C7}"/>
      <ac:txMk cp="0" len="56">
        <ac:context len="261" hash="197849067"/>
      </ac:txMk>
    </ac:txMkLst>
    <p188:pos x="2759502" y="505582"/>
    <p188:txBody>
      <a:bodyPr/>
      <a:lstStyle/>
      <a:p>
        <a:r>
          <a:rPr lang="en-US"/>
          <a:t>AARP Public Policy Institute. (2019). Managing pain in older adults: Balancing safety and effectiveness [Infographic]. AARP. https://www.aarp.org/content/dam/aarp/ppi/2019/04/pain-management-infographic.pdf</a:t>
        </a:r>
      </a:p>
    </p188:txBody>
  </p188:cm>
  <p188:cm id="{76FBE372-936A-463C-867D-F9893C8A2EE0}" authorId="{BE348472-822D-D671-10ED-684BAA66BEF1}" created="2025-05-05T00:18:49.84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3" creationId="{7963B41E-AAB1-9D1A-299C-686D80E234C7}"/>
      <ac:txMk cp="57" len="111">
        <ac:context len="261" hash="197849067"/>
      </ac:txMk>
    </ac:txMkLst>
    <p188:pos x="3160096" y="949720"/>
    <p188:txBody>
      <a:bodyPr/>
      <a:lstStyle/>
      <a:p>
        <a:r>
          <a:rPr lang="en-US"/>
          <a:t>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</a:t>
        </a:r>
      </a:p>
    </p188:txBody>
  </p188:cm>
  <p188:cm id="{207AB156-C058-487F-8815-944DE178C87C}" authorId="{BE348472-822D-D671-10ED-684BAA66BEF1}" created="2025-05-05T00:31:08.3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6" creationId="{32EE3DF8-EB89-948E-884C-B2DEB21B1322}"/>
      <ac:txMk cp="0" len="137">
        <ac:context len="206" hash="3656470042"/>
      </ac:txMk>
    </ac:txMkLst>
    <p188:pos x="3169921" y="286034"/>
    <p188:txBody>
      <a:bodyPr/>
      <a:lstStyle/>
      <a:p>
        <a:r>
          <a:rPr lang="en-US"/>
          <a:t>Addictions, Drug &amp; Alcohol Institute. (2021). Opioid overdose. University of Washington. http://adaiclearinghouse.net/downloads/Opioid-Overdose-574.pdf</a:t>
        </a:r>
      </a:p>
    </p188:txBody>
  </p188:cm>
  <p188:cm id="{D1B9A08E-7D39-45FB-9538-710209DAF2CB}" authorId="{BE348472-822D-D671-10ED-684BAA66BEF1}" created="2025-05-05T00:33:38.94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6" creationId="{32EE3DF8-EB89-948E-884C-B2DEB21B1322}"/>
      <ac:txMk cp="138" len="67">
        <ac:context len="206" hash="3656470042"/>
      </ac:txMk>
    </ac:txMkLst>
    <p188:pos x="2995750" y="1069805"/>
    <p188:txBody>
      <a:bodyPr/>
      <a:lstStyle/>
      <a:p>
        <a:r>
          <a:rPr lang="en-US"/>
          <a:t>O’Donnell, J., Gladden, R. M., Mattson, C. L., Hunter, C. T., &amp; Davis, N. L. (2020). Vital signs: Characteristics of drug overdose deaths involving opioids and stimulants — 24 states and the District of Columbia, January–June 2019. MMWR. Morbidity and Mortality Weekly Report, 69(35), 1189–1197. http://dx.doi.org/10.15585/mmwr.mm6935a1
</a:t>
        </a:r>
      </a:p>
    </p188:txBody>
  </p188:cm>
  <p188:cm id="{1A7B05FE-BB24-4235-B372-3DCF91CA9FFB}" authorId="{BE348472-822D-D671-10ED-684BAA66BEF1}" created="2025-05-05T00:34:10.97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6" creationId="{32EE3DF8-EB89-948E-884C-B2DEB21B1322}"/>
      <ac:txMk cp="288" len="34">
        <ac:context len="482" hash="1574420409"/>
      </ac:txMk>
    </ac:txMkLst>
    <p188:pos x="3021875" y="1905828"/>
    <p188:txBody>
      <a:bodyPr/>
      <a:lstStyle/>
      <a:p>
        <a:r>
          <a:rPr lang="en-US"/>
          <a:t>Hosea, K., Mashburn, P., Kennelty, K., Westrick, S. C., Look, K., Evon, D., &amp; Carpenter, D. M. (2023). Naloxone analogy and opioid overdose terminology preferences among rural caregivers: Differences by race. Journal of the American Pharmacists Association, 63(5), 1521-1529.e3. https://doi.org/10.1016/j.japh.2023.05.001</a:t>
        </a:r>
      </a:p>
    </p188:txBody>
  </p188:cm>
  <p188:cm id="{C0661F40-CDA1-4E2D-8111-560DFE26ECF8}" authorId="{BE348472-822D-D671-10ED-684BAA66BEF1}" created="2025-05-05T00:34:32.1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6" creationId="{32EE3DF8-EB89-948E-884C-B2DEB21B1322}"/>
      <ac:txMk cp="324" len="81">
        <ac:context len="482" hash="1574420409"/>
      </ac:txMk>
    </ac:txMkLst>
    <p188:pos x="3117670" y="2088708"/>
    <p188:txBody>
      <a:bodyPr/>
      <a:lstStyle/>
      <a:p>
        <a:r>
          <a:rPr lang="en-US"/>
          <a:t>Addictions, Drug &amp; Alcohol Institute. (2021). Opioid overdose. University of Washington. http://adaiclearinghouse.net/downloads/Opioid-Overdose-574.pdf</a:t>
        </a:r>
      </a:p>
    </p188:txBody>
  </p188:cm>
  <p188:cm id="{9C3755A8-E257-4D91-B2B0-CDB03B079EA2}" authorId="{BE348472-822D-D671-10ED-684BAA66BEF1}" created="2025-05-06T06:06:19.88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3" creationId="{7963B41E-AAB1-9D1A-299C-686D80E234C7}"/>
      <ac:txMk cp="169" len="91">
        <ac:context len="261" hash="197849067"/>
      </ac:txMk>
    </ac:txMkLst>
    <p188:pos x="3151159" y="1404628"/>
    <p188:txBody>
      <a:bodyPr/>
      <a:lstStyle/>
      <a:p>
        <a:r>
          <a:rPr lang="en-US"/>
          <a:t>O’Shay, S., Pasman, E., Hicks, D. L., Brown, S., Agius, E., &amp; Resko, S. M. (2023). Affected family members’ communicative management of opioid misuse stigma: Applying and rethinking the stigma management communication typology. Journal of Family Communication, 23(2), 89–106. https://doi.org/10.1080/15267431.2023.2186882
Brown, S., O’Shay, S., Pasman, E., Hicks, D., Agius, E., &amp; Resko, S. M. (2024). How affected family members communicate about their loved one’s non-medical opioid use. Journal of Social and Personal Relationships, 41(1), 180–199. https://doi.org/10.1177/02654075231212938</a:t>
        </a:r>
      </a:p>
    </p188:txBody>
  </p188:cm>
  <p188:cm id="{96217688-9656-4C76-9E26-2DCB7E46FBA0}" authorId="{BE348472-822D-D671-10ED-684BAA66BEF1}" created="2025-05-06T16:06:42.652">
    <pc:sldMkLst xmlns:pc="http://schemas.microsoft.com/office/powerpoint/2013/main/command">
      <pc:docMk/>
      <pc:sldMk cId="230027382" sldId="257"/>
    </pc:sldMkLst>
    <p188:txBody>
      <a:bodyPr/>
      <a:lstStyle/>
      <a:p>
        <a:r>
          <a:rPr lang="en-US"/>
          <a:t>Elmes, A. T., McQuade, B. M., Koronkowski, M., Emery-Tiburcio, E., &amp; Jarrett, J. B. (2021). Urban expansion of the SAFE-HOME opioid management education (SAFE-HOME) naloxone awareness initiative for home health workers and older adults. Pharmacy (Basel, Switzerland), 9(4). https://doi.org/10.3390/pharmacy9040200 </a:t>
        </a:r>
      </a:p>
    </p188:txBody>
  </p188:cm>
  <p188:cm id="{E7CDAC3C-F2BE-4683-AF42-1A2288977938}" authorId="{BE348472-822D-D671-10ED-684BAA66BEF1}" created="2025-05-06T16:09:01.77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8" creationId="{E5E928CA-5378-ECEC-FE0A-34D1E630CD06}"/>
      <ac:txMk cp="61" len="30">
        <ac:context len="193" hash="3526061798"/>
      </ac:txMk>
    </ac:txMkLst>
    <p188:pos x="2511644" y="1035464"/>
    <p188:txBody>
      <a:bodyPr/>
      <a:lstStyle/>
      <a:p>
        <a:r>
          <a:rPr lang="en-US"/>
          <a:t>O’Shay, S., Pasman, E., Hicks, D. L., Brown, S., Agius, E., &amp; Resko, S. M. (2023). Affected family members’ communicative management of opioid misuse stigma: Applying and rethinking the stigma management communication typology. Journal of Family Communication, 23(2), 89–106. https://doi.org/10.1080/15267431.2023.2186882 </a:t>
        </a:r>
      </a:p>
    </p188:txBody>
  </p188:cm>
  <p188:cm id="{56210D71-B594-4A6A-8176-35EC0A9600AC}" authorId="{BE348472-822D-D671-10ED-684BAA66BEF1}" created="2025-05-06T16:09:20.12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8" creationId="{E5E928CA-5378-ECEC-FE0A-34D1E630CD06}"/>
      <ac:txMk cp="25" len="35">
        <ac:context len="193" hash="3526061798"/>
      </ac:txMk>
    </ac:txMkLst>
    <p188:pos x="2850311" y="781464"/>
    <p188:txBody>
      <a:bodyPr/>
      <a:lstStyle/>
      <a:p>
        <a:r>
          <a:rPr lang="en-US"/>
          <a:t>McCurry, M. K., Avery-Desmarais, S., Schuler, M., Tyo, M., Viveiros, J., &amp; Kauranen, B. (2023). Perceived stigma, barriers, and facilitators experienced by members of the opioid use disorder community when seeking healthcare. Journal of Nursing Scholarship, 55(3), 701–710. https://doi.org/10.1111/jnu.12837</a:t>
        </a:r>
      </a:p>
    </p188:txBody>
  </p188:cm>
  <p188:cm id="{94C17C32-4C0A-4978-808D-41EABFED6B73}" authorId="{BE348472-822D-D671-10ED-684BAA66BEF1}" created="2025-05-06T16:12:10.51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8" creationId="{E5E928CA-5378-ECEC-FE0A-34D1E630CD06}"/>
      <ac:txMk cp="92" len="34">
        <ac:context len="193" hash="3526061798"/>
      </ac:txMk>
    </ac:txMkLst>
    <p188:pos x="2850311" y="1306397"/>
    <p188:txBody>
      <a:bodyPr/>
      <a:lstStyle/>
      <a:p>
        <a:r>
          <a:rPr lang="en-US"/>
          <a:t>McCurry, M. K., Avery-Desmarais, S., Schuler, M., Tyo, M., Viveiros, J., &amp; Kauranen, B. (2023). Perceived stigma, barriers, and facilitators experienced by members of the opioid use disorder community when seeking healthcare. Journal of Nursing Scholarship, 55(3), 701–710. https://doi.org/10.1111/jnu.12837</a:t>
        </a:r>
      </a:p>
    </p188:txBody>
  </p188:cm>
  <p188:cm id="{E37A0C2C-DAB2-426D-87D4-41AF0628DA7C}" authorId="{BE348472-822D-D671-10ED-684BAA66BEF1}" created="2025-05-06T16:12:39.47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8" creationId="{E5E928CA-5378-ECEC-FE0A-34D1E630CD06}"/>
      <ac:txMk cp="127" len="65">
        <ac:context len="193" hash="3526061798"/>
      </ac:txMk>
    </ac:txMkLst>
    <p188:pos x="2918044" y="1560397"/>
    <p188:txBody>
      <a:bodyPr/>
      <a:lstStyle/>
      <a:p>
        <a:r>
          <a:rPr lang="en-US"/>
          <a:t>Myers, J., &amp; Compton, P. (2018). Addressing the potential for perioperative relapse in those recovering from opioid use disorder. Pain Medicine, 19(10), 1908–1915. CINAHL Complete. https://doi.org/10.1093/pm/pnx277 </a:t>
        </a:r>
      </a:p>
    </p188:txBody>
  </p188:cm>
  <p188:cm id="{9825A62A-191D-4A46-B41A-E31F189AE5F4}" authorId="{BE348472-822D-D671-10ED-684BAA66BEF1}" created="2025-05-06T16:15:24.13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1" creationId="{786D06B4-38D6-D657-B0F5-962B3C8DF180}"/>
      <ac:txMk cp="0" len="204">
        <ac:context len="205" hash="2615804444"/>
      </ac:txMk>
    </ac:txMkLst>
    <p188:pos x="3150143" y="515238"/>
    <p188:txBody>
      <a:bodyPr/>
      <a:lstStyle/>
      <a:p>
        <a:r>
          <a:rPr lang="en-US"/>
          <a:t>Arnstein, P., Shade, M., Herr, K. A., Young, H. M., &amp; Fishman, S. M. (2023). Managing older adults’ chronic pain: Higher-risk interventions how to help caregivers promote safe pain management. Home Healthcare Now, 41(5), 266–271. https://doi.org/10.1097/NHH.0000000000001203
Washington Poison Center. (n.d.). Caregiver packet: Medication safety for older adults. https://www.wapc.org/wp-content/uploads/Caregiver-Packet.pdf
</a:t>
        </a:r>
      </a:p>
    </p188:txBody>
  </p188:cm>
  <p188:cm id="{FB1E74AE-C1E7-4041-B818-CC016049F69F}" authorId="{BE348472-822D-D671-10ED-684BAA66BEF1}" created="2025-05-06T16:16:47.6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3" creationId="{FFA157BD-307A-6A2A-F2AC-C1EC3A4E4648}"/>
      <ac:txMk cp="38" len="31">
        <ac:context len="242" hash="1359379599"/>
      </ac:txMk>
    </ac:txMkLst>
    <p188:pos x="2556775" y="620106"/>
    <p188:txBody>
      <a:bodyPr/>
      <a:lstStyle/>
      <a:p>
        <a:r>
          <a:rPr lang="en-US"/>
          <a:t>Washington Poison Center. (n.d.). Caregiver packet: Medication safety for older adults. https://www.wapc.org/wp-content/uploads/Caregiver-Packet.pdf</a:t>
        </a:r>
      </a:p>
    </p188:txBody>
  </p188:cm>
  <p188:cm id="{93B5AC2E-E3AF-46F1-8174-87BA40166711}" authorId="{BE348472-822D-D671-10ED-684BAA66BEF1}" created="2025-05-06T16:17:04.23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3" creationId="{FFA157BD-307A-6A2A-F2AC-C1EC3A4E4648}"/>
      <ac:txMk cp="70" len="33">
        <ac:context len="242" hash="1359379599"/>
      </ac:txMk>
    </ac:txMkLst>
    <p188:pos x="2810775" y="891039"/>
    <p188:txBody>
      <a:bodyPr/>
      <a:lstStyle/>
      <a:p>
        <a:r>
          <a:rPr lang="en-US"/>
          <a:t>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</a:t>
        </a:r>
      </a:p>
    </p188:txBody>
  </p188:cm>
  <p188:cm id="{A5E91625-DA3F-43DC-B862-F2AE92BEAAA8}" authorId="{BE348472-822D-D671-10ED-684BAA66BEF1}" created="2025-05-06T16:17:22.8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3" creationId="{FFA157BD-307A-6A2A-F2AC-C1EC3A4E4648}"/>
      <ac:txMk cp="142" len="14">
        <ac:context len="242" hash="1359379599"/>
      </ac:txMk>
    </ac:txMkLst>
    <p188:pos x="1473042" y="1399039"/>
    <p188:txBody>
      <a:bodyPr/>
      <a:lstStyle/>
      <a:p>
        <a:r>
          <a:rPr lang="en-US"/>
          <a:t>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</a:t>
        </a:r>
      </a:p>
    </p188:txBody>
  </p188:cm>
  <p188:cm id="{D5303273-1F6F-4B1C-BD0A-5382F8C02F57}" authorId="{BE348472-822D-D671-10ED-684BAA66BEF1}" created="2025-05-06T16:18:01.14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3" creationId="{FFA157BD-307A-6A2A-F2AC-C1EC3A4E4648}"/>
      <ac:txMk cp="157" len="84">
        <ac:context len="242" hash="1359379599"/>
      </ac:txMk>
    </ac:txMkLst>
    <p188:pos x="3115575" y="1669972"/>
    <p188:txBody>
      <a:bodyPr/>
      <a:lstStyle/>
      <a:p>
        <a:r>
          <a:rPr lang="en-US"/>
          <a:t>Brown, S., O’Shay, S., Pasman, E., Hicks, D., Agius, E., &amp; Resko, S. M. (2024). How affected family members communicate about their loved one’s non-medical opioid use. Journal of Social and Personal Relationships, 41(1), 180–199. https://doi.org/10.1177/02654075231212938
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</a:t>
        </a:r>
      </a:p>
    </p188:txBody>
  </p188:cm>
  <p188:cm id="{4DDA7195-10F1-47BD-85B8-D34797DF13BD}" authorId="{BE348472-822D-D671-10ED-684BAA66BEF1}" created="2025-05-06T16:20:22.58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9" creationId="{8085364F-18AD-CC41-0EF9-F1978B4184F6}"/>
      <ac:txMk cp="0" len="29">
        <ac:context len="183" hash="2301408803"/>
      </ac:txMk>
    </ac:txMkLst>
    <p188:pos x="2403422" y="519482"/>
    <p188:txBody>
      <a:bodyPr/>
      <a:lstStyle/>
      <a:p>
        <a:r>
          <a:rPr lang="en-US"/>
          <a:t>Texas Health and Human Services Commission. (2023). Texas Targeted Opioid Response conversation guide: How to talk to someone about opioid misuse or overdose. https://txopioidresponse.org/sites/default/files/2025-01/TTOR-CG_English_Guide04.pdf</a:t>
        </a:r>
      </a:p>
    </p188:txBody>
  </p188:cm>
  <p188:cm id="{C8D3734D-350F-4BAC-B28D-95DCF48B353B}" authorId="{BE348472-822D-D671-10ED-684BAA66BEF1}" created="2025-05-06T16:20:50.15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9" creationId="{8085364F-18AD-CC41-0EF9-F1978B4184F6}"/>
      <ac:txMk cp="105" len="38">
        <ac:context len="183" hash="2301408803"/>
      </ac:txMk>
    </ac:txMkLst>
    <p188:pos x="3148489" y="1146015"/>
    <p188:txBody>
      <a:bodyPr/>
      <a:lstStyle/>
      <a:p>
        <a:r>
          <a:rPr lang="en-US"/>
          <a:t>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
Texas Health and Human Services Commission. (2023). Texas Targeted Opioid Response conversation guide: How to talk to someone about opioid misuse or overdose. https://txopioidresponse.org/sites/default/files/2025-01/TTOR-CG_English_Guide04.pdf</a:t>
        </a:r>
      </a:p>
    </p188:txBody>
  </p188:cm>
  <p188:cm id="{4D74AF2D-36FA-4A71-84D5-033A6855877C}" authorId="{BE348472-822D-D671-10ED-684BAA66BEF1}" created="2025-05-06T16:21:18.79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9" creationId="{8085364F-18AD-CC41-0EF9-F1978B4184F6}"/>
      <ac:txMk cp="30" len="64">
        <ac:context len="183" hash="2301408803"/>
      </ac:txMk>
    </ac:txMkLst>
    <p188:pos x="3182356" y="705748"/>
    <p188:txBody>
      <a:bodyPr/>
      <a:lstStyle/>
      <a:p>
        <a:r>
          <a:rPr lang="en-US"/>
          <a:t>Stumbo, S. P., Yarborough, B. J. H., Janoff, S. L., Yarborough, M. T., McCarty, D., &amp; Green, C. A. (2016). A qualitative analysis of family involvement in prescribed opioid medication monitoring among individuals who have experienced opioid overdoses. Substance abuse, 37(1), 96–103. https://doi.org/10.1080/08897077.2015.1124479 </a:t>
        </a:r>
      </a:p>
    </p188:txBody>
  </p188:cm>
  <p188:cm id="{5881E173-02BF-4081-AF8E-3C3ECF187C19}" authorId="{BE348472-822D-D671-10ED-684BAA66BEF1}" created="2025-05-06T16:22:11.44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6" creationId="{32EE3DF8-EB89-948E-884C-B2DEB21B1322}"/>
      <ac:txMk cp="406" len="75">
        <ac:context len="482" hash="1574420409"/>
      </ac:txMk>
    </ac:txMkLst>
    <p188:pos x="3098348" y="3063492"/>
    <p188:txBody>
      <a:bodyPr/>
      <a:lstStyle/>
      <a:p>
        <a:r>
          <a:rPr lang="en-US"/>
          <a:t>Dagher, T., Pollard, K., Rojo, A., Manhapra, A., &amp; Becker, W. C. (2024). A novel Project ECHO curriculum on older adult pain management and opioid use disorder for outpatient health care providers. Gerontology &amp; Geriatrics Education, Advance online publication. https://doi.org/10.1080/02701960.2024.2312963</a:t>
        </a:r>
      </a:p>
    </p188:txBody>
  </p188:cm>
  <p188:cm id="{9F094B2D-047D-469E-ACC5-31F3636CBC51}" authorId="{BE348472-822D-D671-10ED-684BAA66BEF1}" created="2025-05-06T16:23:46.22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0" len="39">
        <ac:context len="335" hash="1630870319"/>
      </ac:txMk>
    </ac:txMkLst>
    <p188:pos x="3196665" y="480425"/>
    <p188:txBody>
      <a:bodyPr/>
      <a:lstStyle/>
      <a:p>
        <a:r>
          <a:rPr lang="en-US"/>
          <a:t>Kemp, D., Mackert, M., Li, S., Table, B., Yang, J., Kirtz, S., &amp; Hughes Wagner, J. (2024). Talking about prescription opioid misuse: The effect of family communication patterns and messages advocating direct and indirect communication. Health Communication, 39(1), 83–95. https://doi.org/10.1080/10410236.2022.2159136 </a:t>
        </a:r>
      </a:p>
    </p188:txBody>
  </p188:cm>
  <p188:cm id="{6B2EFA98-2EEC-401B-94CB-9B0E8778277D}" authorId="{BE348472-822D-D671-10ED-684BAA66BEF1}" created="2025-05-06T16:24:00.45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77" len="31">
        <ac:context len="335" hash="1630870319"/>
      </ac:txMk>
    </ac:txMkLst>
    <p188:pos x="2671732" y="920692"/>
    <p188:txBody>
      <a:bodyPr/>
      <a:lstStyle/>
      <a:p>
        <a:r>
          <a:rPr lang="en-US"/>
          <a:t>Kemp, D., Mackert, M., Li, S., Table, B., Yang, J., Kirtz, S., &amp; Hughes Wagner, J. (2024). Talking about prescription opioid misuse: The effect of family communication patterns and messages advocating direct and indirect communication. Health Communication, 39(1), 83–95. https://doi.org/10.1080/10410236.2022.2159136 </a:t>
        </a:r>
      </a:p>
    </p188:txBody>
  </p188:cm>
  <p188:cm id="{E9578D7D-491F-43DF-BA78-16F9D30FBE3F}" authorId="{BE348472-822D-D671-10ED-684BAA66BEF1}" created="2025-05-06T16:24:30.0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109" len="41">
        <ac:context len="335" hash="1630870319"/>
      </ac:txMk>
    </ac:txMkLst>
    <p188:pos x="3111998" y="1191625"/>
    <p188:txBody>
      <a:bodyPr/>
      <a:lstStyle/>
      <a:p>
        <a:r>
          <a:rPr lang="en-US"/>
          <a:t>Arnstein, P., Shade, M., Herr, K. A., Young, H. M., &amp; Fishman, S. M. (2023). Managing older adults’ chronic pain: Higher-risk interventions how to help caregivers promote safe pain management. Home Healthcare Now, 41(5), 266–271. https://doi.org/10.1097/NHH.0000000000001203 </a:t>
        </a:r>
      </a:p>
    </p188:txBody>
  </p188:cm>
  <p188:cm id="{63AA32E4-B258-405B-B8A5-A1D1990EACBE}" authorId="{BE348472-822D-D671-10ED-684BAA66BEF1}" created="2025-05-06T16:25:02.2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40" len="36">
        <ac:context len="335" hash="1630870319"/>
      </ac:txMk>
    </ac:txMkLst>
    <p188:pos x="2925732" y="666692"/>
    <p188:txBody>
      <a:bodyPr/>
      <a:lstStyle/>
      <a:p>
        <a:r>
          <a:rPr lang="en-US"/>
          <a:t>Texas Health and Human Services Commission. (2023). Texas Targeted Opioid Response conversation guide: How to talk to someone about opioid misuse or overdose. https://txopioidresponse.org/sites/default/files/2025-01/TTOR-CG_English_Guide04.pdf</a:t>
        </a:r>
      </a:p>
    </p188:txBody>
  </p188:cm>
  <p188:cm id="{DD6B7459-C05F-4AD6-B807-724D637F1DAD}" authorId="{BE348472-822D-D671-10ED-684BAA66BEF1}" created="2025-05-06T16:25:19.54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186" len="36">
        <ac:context len="335" hash="1630870319"/>
      </ac:txMk>
    </ac:txMkLst>
    <p188:pos x="3044265" y="1699625"/>
    <p188:txBody>
      <a:bodyPr/>
      <a:lstStyle/>
      <a:p>
        <a:r>
          <a:rPr lang="en-US"/>
          <a:t>Texas Health and Human Services Commission. (2023). Texas Targeted Opioid Response conversation guide: How to talk to someone about opioid misuse or overdose. https://txopioidresponse.org/sites/default/files/2025-01/TTOR-CG_English_Guide04.pdf</a:t>
        </a:r>
      </a:p>
    </p188:txBody>
  </p188:cm>
  <p188:cm id="{A0C486C0-1A79-4768-B7B3-38B878132B78}" authorId="{BE348472-822D-D671-10ED-684BAA66BEF1}" created="2025-05-06T16:25:47.5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223" len="27">
        <ac:context len="335" hash="1630870319"/>
      </ac:txMk>
    </ac:txMkLst>
    <p188:pos x="2248398" y="1953625"/>
    <p188:txBody>
      <a:bodyPr/>
      <a:lstStyle/>
      <a:p>
        <a:r>
          <a:rPr lang="en-US"/>
          <a:t>Arnstein, P., Shade, M., Herr, K. A., Young, H. M., &amp; Fishman, S. M. (2023). Managing older adults’ chronic pain: Higher-risk interventions how to help caregivers promote safe pain management. Home Healthcare Now, 41(5), 266–271. https://doi.org/10.1097/NHH.0000000000001203 </a:t>
        </a:r>
      </a:p>
    </p188:txBody>
  </p188:cm>
  <p188:cm id="{76A02D58-834A-42E9-99DF-1F3093CC53DB}" authorId="{BE348472-822D-D671-10ED-684BAA66BEF1}" created="2025-06-02T05:20:46.6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6" creationId="{B080D156-6D58-53BD-3CFA-4B4963F0D005}"/>
      <ac:txMk cp="265" len="69">
        <ac:context len="335" hash="1630870319"/>
      </ac:txMk>
    </ac:txMkLst>
    <p188:pos x="2875547" y="2331060"/>
    <p188:txBody>
      <a:bodyPr/>
      <a:lstStyle/>
      <a:p>
        <a:r>
          <a:rPr lang="en-US"/>
          <a:t>Beaudoin, F. L., Straube, S., Lopez, J., Mello, M. J., &amp; Baird, J. (2014). Prescription opioid misuse among ED patients discharged with opioids. The American Journal of Emergency Medicine, 32(6), 580–585. https://doi.org/10.1016/j.ajem.2014.02.030 
Myers, J., &amp; Compton, P. (2018). Addressing the potential for perioperative relapse in those recovering from opioid use disorder. Pain Medicine, 19(10), 1908–1915. CINAHL Complete. https://doi.org/10.1093/pm/pnx277</a:t>
        </a:r>
      </a:p>
    </p188:txBody>
  </p188:cm>
  <p188:cm id="{DFEC28C2-AF97-4198-BA97-E1891D3EB062}" authorId="{BE348472-822D-D671-10ED-684BAA66BEF1}" created="2025-06-02T05:22:11.1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" creationId="{336A1E31-925D-81FD-2256-1F93F41A0138}"/>
      <ac:txMk cp="200" len="75">
        <ac:context len="276" hash="1293074591"/>
      </ac:txMk>
    </ac:txMkLst>
    <p188:pos x="3104147" y="1566046"/>
    <p188:txBody>
      <a:bodyPr/>
      <a:lstStyle/>
      <a:p>
        <a:r>
          <a:rPr lang="en-US"/>
          <a:t>Elmes, A. T., McQuade, B. M., Koronkowski, M., Emery-Tiburcio, E., &amp; Jarrett, J. B. (2021). Urban expansion of the SAFE-HOME opioid management education (SAFE-HOME) naloxone awareness initiative for home health workers and older adults. Pharmacy (Basel, Switzerland), 9(4). https://doi.org/10.3390/pharmacy9040200 </a:t>
        </a:r>
      </a:p>
    </p188:txBody>
  </p188:cm>
  <p188:cm id="{FEFD3147-E46F-47F6-8C96-5DCAB0789B0E}" authorId="{BE348472-822D-D671-10ED-684BAA66BEF1}" created="2025-06-02T05:22:36.22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" creationId="{336A1E31-925D-81FD-2256-1F93F41A0138}"/>
      <ac:txMk cp="0" len="199">
        <ac:context len="276" hash="1293074591"/>
      </ac:txMk>
    </ac:txMkLst>
    <p188:pos x="3152274" y="447109"/>
    <p188:txBody>
      <a:bodyPr/>
      <a:lstStyle/>
      <a:p>
        <a:r>
          <a:rPr lang="en-US"/>
          <a:t>Addictions, Drug &amp; Alcohol Institute. (2021). Opioid overdose. University of Washington.  
http://adaiclearinghouse.net/downloads/Opioid-Overdose-574.pdf </a:t>
        </a:r>
      </a:p>
    </p188:txBody>
  </p188:cm>
  <p188:cm id="{7FD5C021-194B-4F2B-8993-1F5FFD16B8F4}" authorId="{BE348472-822D-D671-10ED-684BAA66BEF1}" created="2025-06-02T05:26:24.5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picMk id="11" creationId="{1F1FB174-8581-9606-21EC-66AAB54BC2CB}"/>
    </ac:deMkLst>
    <p188:txBody>
      <a:bodyPr/>
      <a:lstStyle/>
      <a:p>
        <a:r>
          <a:rPr lang="en-US"/>
          <a:t>https://stock.adobe.com/images/happy-handsome-mixed-race-an-hugging-his-mature-mother-after-meeting-her-on-the-street/425535291</a:t>
        </a:r>
      </a:p>
    </p188:txBody>
  </p188:cm>
  <p188:cm id="{D05F5E44-3F25-4952-9287-AD4DD286F749}" authorId="{BE348472-822D-D671-10ED-684BAA66BEF1}" created="2025-06-02T05:27:00.54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36" creationId="{6E780D73-52CC-BA63-0587-A0784A4C6806}"/>
    </ac:deMkLst>
    <p188:txBody>
      <a:bodyPr/>
      <a:lstStyle/>
      <a:p>
        <a:r>
          <a:rPr lang="en-US"/>
          <a:t>https://stock.adobe.com/images/latin-mother-and-adult-daughter-bonding-and-sharing-yerba-mate-outdoors-sitting-on-a-blanket-in-natural-patagonian-space/762545926</a:t>
        </a:r>
      </a:p>
    </p188:txBody>
  </p188:cm>
  <p188:cm id="{10D9D7C3-B0F3-43A4-AAD3-90263D6815C4}" authorId="{BE348472-822D-D671-10ED-684BAA66BEF1}" created="2025-06-02T05:27:43.42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25" creationId="{997E7C97-40A7-5078-11FE-5914FCAA7FF4}"/>
    </ac:deMkLst>
    <p188:txBody>
      <a:bodyPr/>
      <a:lstStyle/>
      <a:p>
        <a:r>
          <a:rPr lang="en-US"/>
          <a:t>https://empathylens.org/photo/tne022/</a:t>
        </a:r>
      </a:p>
    </p188:txBody>
  </p188:cm>
  <p188:cm id="{047E78FB-178C-4BDB-86F8-A27F39FC0B81}" authorId="{BE348472-822D-D671-10ED-684BAA66BEF1}" created="2025-06-02T05:28:13.25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027382" sldId="257"/>
      <ac:spMk id="17" creationId="{1E6A6662-3128-B0F4-31C1-1764DBB6766D}"/>
    </ac:deMkLst>
    <p188:txBody>
      <a:bodyPr/>
      <a:lstStyle/>
      <a:p>
        <a:r>
          <a:rPr lang="en-US"/>
          <a:t>https://www.pexels.com/photo/man-holding-pill-bottles-15307047/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stopoverdose.org" TargetMode="External"/><Relationship Id="rId7" Type="http://schemas.openxmlformats.org/officeDocument/2006/relationships/hyperlink" Target="voices.uchicago.edu/icope/at-home-treatments" TargetMode="External"/><Relationship Id="rId2" Type="http://schemas.openxmlformats.org/officeDocument/2006/relationships/hyperlink" Target="wapc.org/programs/education/older-adult-medication-safety" TargetMode="External"/><Relationship Id="rId1" Type="http://schemas.openxmlformats.org/officeDocument/2006/relationships/hyperlink" Target="txopioidresponse.org/how-to-help-someone" TargetMode="External"/><Relationship Id="rId6" Type="http://schemas.openxmlformats.org/officeDocument/2006/relationships/hyperlink" Target="medtakebackwashington.org" TargetMode="External"/><Relationship Id="rId5" Type="http://schemas.openxmlformats.org/officeDocument/2006/relationships/hyperlink" Target="aarp.org/pri/initiatives/home-alone-alliance" TargetMode="External"/><Relationship Id="rId4" Type="http://schemas.openxmlformats.org/officeDocument/2006/relationships/hyperlink" Target="learnabouttreatment.or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wapc.org/programs/education/older-adult-medication-safety" TargetMode="External"/><Relationship Id="rId7" Type="http://schemas.openxmlformats.org/officeDocument/2006/relationships/hyperlink" Target="learnabouttreatment.org" TargetMode="External"/><Relationship Id="rId2" Type="http://schemas.openxmlformats.org/officeDocument/2006/relationships/hyperlink" Target="voices.uchicago.edu/icope/at-home-treatments" TargetMode="External"/><Relationship Id="rId1" Type="http://schemas.openxmlformats.org/officeDocument/2006/relationships/hyperlink" Target="txopioidresponse.org/how-to-help-someone" TargetMode="External"/><Relationship Id="rId6" Type="http://schemas.openxmlformats.org/officeDocument/2006/relationships/hyperlink" Target="stopoverdose.org" TargetMode="External"/><Relationship Id="rId5" Type="http://schemas.openxmlformats.org/officeDocument/2006/relationships/hyperlink" Target="aarp.org/pri/initiatives/home-alone-alliance" TargetMode="External"/><Relationship Id="rId4" Type="http://schemas.openxmlformats.org/officeDocument/2006/relationships/hyperlink" Target="medtakebackwashington.or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1054A6-E51E-4157-B6C4-456051D8F20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88C8E-7E23-4440-935C-4F6C3E6688F5}">
      <dgm:prSet phldrT="[Text]" custT="1"/>
      <dgm:spPr/>
      <dgm:t>
        <a:bodyPr/>
        <a:lstStyle/>
        <a:p>
          <a:pPr algn="ctr"/>
          <a:r>
            <a:rPr lang="en-US" sz="1400" b="0" i="0" dirty="0">
              <a:latin typeface="Segoe UI" panose="020B0502040204020203" pitchFamily="34" charset="0"/>
              <a:cs typeface="Segoe UI" panose="020B0502040204020203" pitchFamily="34" charset="0"/>
            </a:rPr>
            <a:t>How to talk about opioid misuse</a:t>
          </a:r>
        </a:p>
      </dgm:t>
    </dgm:pt>
    <dgm:pt modelId="{998859A5-4DAA-47D0-934C-9851A9E7EB6A}" type="parTrans" cxnId="{95B0217B-C3B9-48B0-9277-B1D3AADD06F1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6490793-9B5B-4FA6-B475-BAB1A7806C88}" type="sibTrans" cxnId="{95B0217B-C3B9-48B0-9277-B1D3AADD06F1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2194067-2042-4B0B-AE85-28D4867D5814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  <a:t>txopioidresponse.org/</a:t>
          </a:r>
          <a:b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</a:b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  <a:t>how-to-help-someone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E56FAC8-928F-4531-85E6-D1E7C75C7A91}" type="parTrans" cxnId="{F5B702F2-B6FF-4B0C-835A-6F8E0D918E43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895986C-155D-4573-874A-AE58A1AA5918}" type="sibTrans" cxnId="{F5B702F2-B6FF-4B0C-835A-6F8E0D918E43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B7065FA-5802-4C46-A6CF-3735C6828427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wapc.org/programs/education/</a:t>
          </a:r>
          <a:b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</a:b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older-adult-medication-safety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CD60C05-DD49-4156-B98E-4E131E67B9DB}" type="parTrans" cxnId="{7D6CC36E-6724-4325-9AEC-FA6B622940D7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40C0AF6-8ACB-4892-BB0E-F86BED70D84B}" type="sibTrans" cxnId="{7D6CC36E-6724-4325-9AEC-FA6B622940D7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1D4F40B-1456-416D-B593-5339063A5F30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Naloxone and overdose info</a:t>
          </a:r>
        </a:p>
      </dgm:t>
    </dgm:pt>
    <dgm:pt modelId="{8308716E-0E2F-4CFE-B0A6-C4FDA93D5034}" type="parTrans" cxnId="{FFFB5D1B-0E13-4021-B60F-5363B814C8C9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C534590-59AE-49AB-B2DF-92C164525817}" type="sibTrans" cxnId="{FFFB5D1B-0E13-4021-B60F-5363B814C8C9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5521E22-C880-4D5C-B17A-51AB00D75E80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3"/>
            </a:rPr>
            <a:t>stopoverdose.org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6E02C16-B747-40A3-9BCC-25DCE68E231F}" type="parTrans" cxnId="{C5A14249-2098-4D60-A19B-7863430009C2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AD330E0-E17F-46AC-947C-FC961E50CA54}" type="sibTrans" cxnId="{C5A14249-2098-4D60-A19B-7863430009C2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4164F55-DB9B-455D-865D-BADDB2F87CBA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Opioid use disorder and treatment</a:t>
          </a:r>
        </a:p>
      </dgm:t>
    </dgm:pt>
    <dgm:pt modelId="{BCA1DEF8-E644-45A2-9927-91CCD4271BD5}" type="parTrans" cxnId="{6F48362F-0FD3-4211-9AC9-5C689D9C8158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9363645-04C4-41EE-9C4E-924AC7C84FF8}" type="sibTrans" cxnId="{6F48362F-0FD3-4211-9AC9-5C689D9C8158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EB92E7E-FE64-4BB7-A0CD-6C52B1E904FB}">
      <dgm:prSet phldrT="[Text]" custT="1"/>
      <dgm:spPr/>
      <dgm:t>
        <a:bodyPr/>
        <a:lstStyle/>
        <a:p>
          <a:pPr algn="ctr"/>
          <a:r>
            <a:rPr lang="en-US" sz="1400" b="0" i="0" dirty="0">
              <a:latin typeface="Segoe UI" panose="020B0502040204020203" pitchFamily="34" charset="0"/>
              <a:cs typeface="Segoe UI" panose="020B0502040204020203" pitchFamily="34" charset="0"/>
            </a:rPr>
            <a:t>Older adult medication safety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6664BC3-11F4-48E2-A02D-BCD11A6ED6C4}" type="parTrans" cxnId="{A51AFEB1-54F5-4182-B063-19322F5500FF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DBDE5B6-8595-44FF-BC16-A727186A1EFF}" type="sibTrans" cxnId="{A51AFEB1-54F5-4182-B063-19322F5500FF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817CD0A-F5A9-4AC1-A50A-20E1C150AFEC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4"/>
            </a:rPr>
            <a:t>learnabouttreatment.org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319BA97-5AF9-4AA2-8CA4-0BD31A57699C}" type="parTrans" cxnId="{F650AD12-DAF8-4BDB-830A-D381B9574117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AB81BB4-743D-4C7D-B21D-C628F903B393}" type="sibTrans" cxnId="{F650AD12-DAF8-4BDB-830A-D381B9574117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D0461D-A7A7-4CFD-B6C1-02F88419FFB3}">
      <dgm:prSet phldrT="[Text]" custT="1"/>
      <dgm:spPr/>
      <dgm:t>
        <a:bodyPr/>
        <a:lstStyle/>
        <a:p>
          <a:pPr algn="ctr">
            <a:buNone/>
          </a:pPr>
          <a:r>
            <a:rPr lang="en-US" sz="1400" b="0" i="0" dirty="0">
              <a:latin typeface="Segoe UI" panose="020B0502040204020203" pitchFamily="34" charset="0"/>
              <a:cs typeface="Segoe UI" panose="020B0502040204020203" pitchFamily="34" charset="0"/>
            </a:rPr>
            <a:t>Medication management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B1092B3-058C-461F-AC35-5C355635067A}" type="parTrans" cxnId="{E8616B7D-A197-4F48-8FD3-70DBD874E3C3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4A032C2-FAD5-48B8-A15B-BC20F6DCE61E}" type="sibTrans" cxnId="{E8616B7D-A197-4F48-8FD3-70DBD874E3C3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FE8FE30-016D-4680-A4F2-AFC710AA9E90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  <a:t>aarp.org/pri/initiatives/</a:t>
          </a:r>
          <a:b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</a:b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  <a:t>home-alone-alliance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9889730-8642-4ABA-BC3F-A0BA9F32058D}" type="parTrans" cxnId="{42FE1DD3-7A88-494A-858F-67AC25474C85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E757D58-F20F-476E-B249-F0B75C9972FA}" type="sibTrans" cxnId="{42FE1DD3-7A88-494A-858F-67AC25474C85}">
      <dgm:prSet/>
      <dgm:spPr/>
      <dgm:t>
        <a:bodyPr/>
        <a:lstStyle/>
        <a:p>
          <a:pPr algn="ctr"/>
          <a:endParaRPr lang="en-US" sz="4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ABF27CA-0186-4927-AA65-F262B1E56E80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Safe medication return</a:t>
          </a:r>
        </a:p>
      </dgm:t>
    </dgm:pt>
    <dgm:pt modelId="{6BF59259-F50B-4E6A-9712-548A807878F8}" type="parTrans" cxnId="{E07C32E5-4BC5-49F1-A487-AAD633766F1A}">
      <dgm:prSet/>
      <dgm:spPr/>
      <dgm:t>
        <a:bodyPr/>
        <a:lstStyle/>
        <a:p>
          <a:endParaRPr lang="en-US"/>
        </a:p>
      </dgm:t>
    </dgm:pt>
    <dgm:pt modelId="{77080AE6-F454-4E35-9393-1703D5542878}" type="sibTrans" cxnId="{E07C32E5-4BC5-49F1-A487-AAD633766F1A}">
      <dgm:prSet/>
      <dgm:spPr/>
      <dgm:t>
        <a:bodyPr/>
        <a:lstStyle/>
        <a:p>
          <a:endParaRPr lang="en-US"/>
        </a:p>
      </dgm:t>
    </dgm:pt>
    <dgm:pt modelId="{3C3C46D3-AA6E-4D82-A9D0-F46333BE1F59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6"/>
            </a:rPr>
            <a:t>medtakebackwashington.org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7D4C69A-1E30-44A7-B577-FF47029CDBDF}" type="parTrans" cxnId="{425A48A1-471E-446E-9E10-20BE8EE9F794}">
      <dgm:prSet/>
      <dgm:spPr/>
      <dgm:t>
        <a:bodyPr/>
        <a:lstStyle/>
        <a:p>
          <a:endParaRPr lang="en-US"/>
        </a:p>
      </dgm:t>
    </dgm:pt>
    <dgm:pt modelId="{546AB2EB-F964-46EA-9385-04910D5BBAC9}" type="sibTrans" cxnId="{425A48A1-471E-446E-9E10-20BE8EE9F794}">
      <dgm:prSet/>
      <dgm:spPr/>
      <dgm:t>
        <a:bodyPr/>
        <a:lstStyle/>
        <a:p>
          <a:endParaRPr lang="en-US"/>
        </a:p>
      </dgm:t>
    </dgm:pt>
    <dgm:pt modelId="{0ADFD7D0-ECE7-40A3-847C-BC1D2BB250F7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</a:rPr>
            <a:t>Non-opioid pain management</a:t>
          </a:r>
        </a:p>
      </dgm:t>
    </dgm:pt>
    <dgm:pt modelId="{0EE43B0C-96E8-43C0-85AD-CEAA7CE6FA5F}" type="parTrans" cxnId="{89996FEE-E4E5-4396-A95D-82F62737CBD3}">
      <dgm:prSet/>
      <dgm:spPr/>
      <dgm:t>
        <a:bodyPr/>
        <a:lstStyle/>
        <a:p>
          <a:endParaRPr lang="en-US"/>
        </a:p>
      </dgm:t>
    </dgm:pt>
    <dgm:pt modelId="{0BCFF260-B7EF-49A9-B37E-629B822EFEFD}" type="sibTrans" cxnId="{89996FEE-E4E5-4396-A95D-82F62737CBD3}">
      <dgm:prSet/>
      <dgm:spPr/>
      <dgm:t>
        <a:bodyPr/>
        <a:lstStyle/>
        <a:p>
          <a:endParaRPr lang="en-US"/>
        </a:p>
      </dgm:t>
    </dgm:pt>
    <dgm:pt modelId="{7660FCBE-A808-4755-8104-33F404DE633D}">
      <dgm:prSet phldrT="[Text]" custT="1"/>
      <dgm:spPr/>
      <dgm:t>
        <a:bodyPr/>
        <a:lstStyle/>
        <a:p>
          <a:pPr algn="ctr"/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  <a:t>voices.uchicago.edu/</a:t>
          </a:r>
          <a:r>
            <a:rPr lang="en-US" sz="1400" dirty="0" err="1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  <a:t>icope</a:t>
          </a: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  <a:t>/</a:t>
          </a:r>
          <a:b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</a:br>
          <a:r>
            <a:rPr lang="en-US" sz="14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  <a:t>at-home-treatments</a:t>
          </a:r>
          <a:endParaRPr lang="en-US" sz="14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B0B7292-FFE7-4A6E-A3CE-C9EB475F945B}" type="parTrans" cxnId="{B03AFEDB-2E96-43A9-B063-6FD89B0EAE7F}">
      <dgm:prSet/>
      <dgm:spPr/>
      <dgm:t>
        <a:bodyPr/>
        <a:lstStyle/>
        <a:p>
          <a:endParaRPr lang="en-US"/>
        </a:p>
      </dgm:t>
    </dgm:pt>
    <dgm:pt modelId="{1FF7DD0E-75B5-442C-9346-42EB547AD711}" type="sibTrans" cxnId="{B03AFEDB-2E96-43A9-B063-6FD89B0EAE7F}">
      <dgm:prSet/>
      <dgm:spPr/>
      <dgm:t>
        <a:bodyPr/>
        <a:lstStyle/>
        <a:p>
          <a:endParaRPr lang="en-US"/>
        </a:p>
      </dgm:t>
    </dgm:pt>
    <dgm:pt modelId="{DC5E2FA4-49B4-4E4C-A622-C5C8617DB94F}" type="pres">
      <dgm:prSet presAssocID="{131054A6-E51E-4157-B6C4-456051D8F20D}" presName="Name0" presStyleCnt="0">
        <dgm:presLayoutVars>
          <dgm:chMax/>
          <dgm:chPref/>
          <dgm:dir/>
        </dgm:presLayoutVars>
      </dgm:prSet>
      <dgm:spPr/>
    </dgm:pt>
    <dgm:pt modelId="{44EF3CEF-6B6D-41C4-B88F-9D452FA8E530}" type="pres">
      <dgm:prSet presAssocID="{FC988C8E-7E23-4440-935C-4F6C3E6688F5}" presName="parenttextcomposite" presStyleCnt="0"/>
      <dgm:spPr/>
    </dgm:pt>
    <dgm:pt modelId="{DBBA608C-D6A8-4EA1-93AC-BA608365824F}" type="pres">
      <dgm:prSet presAssocID="{FC988C8E-7E23-4440-935C-4F6C3E6688F5}" presName="parenttext" presStyleLbl="revTx" presStyleIdx="0" presStyleCnt="7">
        <dgm:presLayoutVars>
          <dgm:chMax/>
          <dgm:chPref val="2"/>
          <dgm:bulletEnabled val="1"/>
        </dgm:presLayoutVars>
      </dgm:prSet>
      <dgm:spPr/>
    </dgm:pt>
    <dgm:pt modelId="{BDD5956A-C653-4EF6-95BF-B3317D35AF7D}" type="pres">
      <dgm:prSet presAssocID="{FC988C8E-7E23-4440-935C-4F6C3E6688F5}" presName="composite" presStyleCnt="0"/>
      <dgm:spPr/>
    </dgm:pt>
    <dgm:pt modelId="{1C8490F0-8B22-40C5-AF79-F9C10C4E755C}" type="pres">
      <dgm:prSet presAssocID="{FC988C8E-7E23-4440-935C-4F6C3E6688F5}" presName="chevron1" presStyleLbl="alignNode1" presStyleIdx="0" presStyleCnt="49"/>
      <dgm:spPr/>
    </dgm:pt>
    <dgm:pt modelId="{3966233F-FC13-4C22-AC31-2C91959CBED2}" type="pres">
      <dgm:prSet presAssocID="{FC988C8E-7E23-4440-935C-4F6C3E6688F5}" presName="chevron2" presStyleLbl="alignNode1" presStyleIdx="1" presStyleCnt="49"/>
      <dgm:spPr/>
    </dgm:pt>
    <dgm:pt modelId="{38D62763-5079-4374-9BC9-6F8BBD6DB064}" type="pres">
      <dgm:prSet presAssocID="{FC988C8E-7E23-4440-935C-4F6C3E6688F5}" presName="chevron3" presStyleLbl="alignNode1" presStyleIdx="2" presStyleCnt="49"/>
      <dgm:spPr/>
    </dgm:pt>
    <dgm:pt modelId="{4D757797-0FDC-42C0-B382-A39CC8A98B98}" type="pres">
      <dgm:prSet presAssocID="{FC988C8E-7E23-4440-935C-4F6C3E6688F5}" presName="chevron4" presStyleLbl="alignNode1" presStyleIdx="3" presStyleCnt="49"/>
      <dgm:spPr/>
    </dgm:pt>
    <dgm:pt modelId="{6E39B207-7907-4657-9446-C198E52E29B8}" type="pres">
      <dgm:prSet presAssocID="{FC988C8E-7E23-4440-935C-4F6C3E6688F5}" presName="chevron5" presStyleLbl="alignNode1" presStyleIdx="4" presStyleCnt="49"/>
      <dgm:spPr/>
    </dgm:pt>
    <dgm:pt modelId="{5815B780-F473-44B7-9E4C-AFB3A276F4D4}" type="pres">
      <dgm:prSet presAssocID="{FC988C8E-7E23-4440-935C-4F6C3E6688F5}" presName="chevron6" presStyleLbl="alignNode1" presStyleIdx="5" presStyleCnt="49"/>
      <dgm:spPr/>
    </dgm:pt>
    <dgm:pt modelId="{F16ADAF3-F3BB-4461-A904-F9DB036CB9B9}" type="pres">
      <dgm:prSet presAssocID="{FC988C8E-7E23-4440-935C-4F6C3E6688F5}" presName="chevron7" presStyleLbl="alignNode1" presStyleIdx="6" presStyleCnt="49"/>
      <dgm:spPr/>
    </dgm:pt>
    <dgm:pt modelId="{E327F7E2-BE88-40A3-A19C-99FB876D8A5E}" type="pres">
      <dgm:prSet presAssocID="{FC988C8E-7E23-4440-935C-4F6C3E6688F5}" presName="childtext" presStyleLbl="solidFgAcc1" presStyleIdx="0" presStyleCnt="7">
        <dgm:presLayoutVars>
          <dgm:chMax/>
          <dgm:chPref val="0"/>
          <dgm:bulletEnabled val="1"/>
        </dgm:presLayoutVars>
      </dgm:prSet>
      <dgm:spPr/>
    </dgm:pt>
    <dgm:pt modelId="{AA425AC0-1DC6-4F61-B89E-23CFB6CA2D2A}" type="pres">
      <dgm:prSet presAssocID="{86490793-9B5B-4FA6-B475-BAB1A7806C88}" presName="sibTrans" presStyleCnt="0"/>
      <dgm:spPr/>
    </dgm:pt>
    <dgm:pt modelId="{0553F468-16BB-4AC1-B3A8-C5C685215EEC}" type="pres">
      <dgm:prSet presAssocID="{0ADFD7D0-ECE7-40A3-847C-BC1D2BB250F7}" presName="parenttextcomposite" presStyleCnt="0"/>
      <dgm:spPr/>
    </dgm:pt>
    <dgm:pt modelId="{8B0F51A1-348E-4A8C-BCBE-046DC654F764}" type="pres">
      <dgm:prSet presAssocID="{0ADFD7D0-ECE7-40A3-847C-BC1D2BB250F7}" presName="parenttext" presStyleLbl="revTx" presStyleIdx="1" presStyleCnt="7">
        <dgm:presLayoutVars>
          <dgm:chMax/>
          <dgm:chPref val="2"/>
          <dgm:bulletEnabled val="1"/>
        </dgm:presLayoutVars>
      </dgm:prSet>
      <dgm:spPr/>
    </dgm:pt>
    <dgm:pt modelId="{BC06660B-B48F-4097-9125-945FA42855F4}" type="pres">
      <dgm:prSet presAssocID="{0ADFD7D0-ECE7-40A3-847C-BC1D2BB250F7}" presName="composite" presStyleCnt="0"/>
      <dgm:spPr/>
    </dgm:pt>
    <dgm:pt modelId="{B1CF33BC-EE45-4A84-9A3C-CAF74FB2B86F}" type="pres">
      <dgm:prSet presAssocID="{0ADFD7D0-ECE7-40A3-847C-BC1D2BB250F7}" presName="chevron1" presStyleLbl="alignNode1" presStyleIdx="7" presStyleCnt="49"/>
      <dgm:spPr/>
    </dgm:pt>
    <dgm:pt modelId="{A0337405-872E-46AA-83EC-CA10C7079500}" type="pres">
      <dgm:prSet presAssocID="{0ADFD7D0-ECE7-40A3-847C-BC1D2BB250F7}" presName="chevron2" presStyleLbl="alignNode1" presStyleIdx="8" presStyleCnt="49"/>
      <dgm:spPr/>
    </dgm:pt>
    <dgm:pt modelId="{1C4A5E79-96AD-4074-99A8-604096048DD5}" type="pres">
      <dgm:prSet presAssocID="{0ADFD7D0-ECE7-40A3-847C-BC1D2BB250F7}" presName="chevron3" presStyleLbl="alignNode1" presStyleIdx="9" presStyleCnt="49"/>
      <dgm:spPr/>
    </dgm:pt>
    <dgm:pt modelId="{877F49C9-C7FA-4FCF-A729-8294E0176BCC}" type="pres">
      <dgm:prSet presAssocID="{0ADFD7D0-ECE7-40A3-847C-BC1D2BB250F7}" presName="chevron4" presStyleLbl="alignNode1" presStyleIdx="10" presStyleCnt="49"/>
      <dgm:spPr/>
    </dgm:pt>
    <dgm:pt modelId="{F08C5706-ED2A-41B2-BFAD-3366BE4E2219}" type="pres">
      <dgm:prSet presAssocID="{0ADFD7D0-ECE7-40A3-847C-BC1D2BB250F7}" presName="chevron5" presStyleLbl="alignNode1" presStyleIdx="11" presStyleCnt="49"/>
      <dgm:spPr/>
    </dgm:pt>
    <dgm:pt modelId="{B5F8DCBA-6BA4-4DDC-BE1C-8705D9DD6C1D}" type="pres">
      <dgm:prSet presAssocID="{0ADFD7D0-ECE7-40A3-847C-BC1D2BB250F7}" presName="chevron6" presStyleLbl="alignNode1" presStyleIdx="12" presStyleCnt="49"/>
      <dgm:spPr/>
    </dgm:pt>
    <dgm:pt modelId="{57BF1400-FA7A-475A-AEFA-52D9BEC34A07}" type="pres">
      <dgm:prSet presAssocID="{0ADFD7D0-ECE7-40A3-847C-BC1D2BB250F7}" presName="chevron7" presStyleLbl="alignNode1" presStyleIdx="13" presStyleCnt="49"/>
      <dgm:spPr/>
    </dgm:pt>
    <dgm:pt modelId="{992D1B9F-F7AA-46F6-BEA1-49AE5DDC3522}" type="pres">
      <dgm:prSet presAssocID="{0ADFD7D0-ECE7-40A3-847C-BC1D2BB250F7}" presName="childtext" presStyleLbl="solidFgAcc1" presStyleIdx="1" presStyleCnt="7">
        <dgm:presLayoutVars>
          <dgm:chMax/>
          <dgm:chPref val="0"/>
          <dgm:bulletEnabled val="1"/>
        </dgm:presLayoutVars>
      </dgm:prSet>
      <dgm:spPr/>
    </dgm:pt>
    <dgm:pt modelId="{580F5AD0-6EB8-4ACD-86A8-55748A0DD749}" type="pres">
      <dgm:prSet presAssocID="{0BCFF260-B7EF-49A9-B37E-629B822EFEFD}" presName="sibTrans" presStyleCnt="0"/>
      <dgm:spPr/>
    </dgm:pt>
    <dgm:pt modelId="{731C3AFB-7570-4AB7-9F6B-A32645E8CEEB}" type="pres">
      <dgm:prSet presAssocID="{EEB92E7E-FE64-4BB7-A0CD-6C52B1E904FB}" presName="parenttextcomposite" presStyleCnt="0"/>
      <dgm:spPr/>
    </dgm:pt>
    <dgm:pt modelId="{821FC2C2-F5AB-4607-893E-3CB3F444B791}" type="pres">
      <dgm:prSet presAssocID="{EEB92E7E-FE64-4BB7-A0CD-6C52B1E904FB}" presName="parenttext" presStyleLbl="revTx" presStyleIdx="2" presStyleCnt="7">
        <dgm:presLayoutVars>
          <dgm:chMax/>
          <dgm:chPref val="2"/>
          <dgm:bulletEnabled val="1"/>
        </dgm:presLayoutVars>
      </dgm:prSet>
      <dgm:spPr/>
    </dgm:pt>
    <dgm:pt modelId="{B2FD36CF-53C6-4015-8259-893F6FE270CC}" type="pres">
      <dgm:prSet presAssocID="{EEB92E7E-FE64-4BB7-A0CD-6C52B1E904FB}" presName="composite" presStyleCnt="0"/>
      <dgm:spPr/>
    </dgm:pt>
    <dgm:pt modelId="{2213E037-D969-4FDF-B7A5-BE4006F184CE}" type="pres">
      <dgm:prSet presAssocID="{EEB92E7E-FE64-4BB7-A0CD-6C52B1E904FB}" presName="chevron1" presStyleLbl="alignNode1" presStyleIdx="14" presStyleCnt="49"/>
      <dgm:spPr/>
    </dgm:pt>
    <dgm:pt modelId="{AFF25C7C-C5E4-435C-AE86-227C611873EB}" type="pres">
      <dgm:prSet presAssocID="{EEB92E7E-FE64-4BB7-A0CD-6C52B1E904FB}" presName="chevron2" presStyleLbl="alignNode1" presStyleIdx="15" presStyleCnt="49"/>
      <dgm:spPr/>
    </dgm:pt>
    <dgm:pt modelId="{7917C07D-F1C3-4E33-8A5F-BD9FE53569D4}" type="pres">
      <dgm:prSet presAssocID="{EEB92E7E-FE64-4BB7-A0CD-6C52B1E904FB}" presName="chevron3" presStyleLbl="alignNode1" presStyleIdx="16" presStyleCnt="49"/>
      <dgm:spPr/>
    </dgm:pt>
    <dgm:pt modelId="{4DD0320C-3437-4196-A7E6-DEE760798519}" type="pres">
      <dgm:prSet presAssocID="{EEB92E7E-FE64-4BB7-A0CD-6C52B1E904FB}" presName="chevron4" presStyleLbl="alignNode1" presStyleIdx="17" presStyleCnt="49"/>
      <dgm:spPr/>
    </dgm:pt>
    <dgm:pt modelId="{48C32A80-381C-4B36-95E0-63AB0D084342}" type="pres">
      <dgm:prSet presAssocID="{EEB92E7E-FE64-4BB7-A0CD-6C52B1E904FB}" presName="chevron5" presStyleLbl="alignNode1" presStyleIdx="18" presStyleCnt="49"/>
      <dgm:spPr/>
    </dgm:pt>
    <dgm:pt modelId="{FEE443D6-3642-4BE3-A7E2-BB123FE4F655}" type="pres">
      <dgm:prSet presAssocID="{EEB92E7E-FE64-4BB7-A0CD-6C52B1E904FB}" presName="chevron6" presStyleLbl="alignNode1" presStyleIdx="19" presStyleCnt="49"/>
      <dgm:spPr/>
    </dgm:pt>
    <dgm:pt modelId="{9ACE3877-F602-4137-BE40-15A0938814D6}" type="pres">
      <dgm:prSet presAssocID="{EEB92E7E-FE64-4BB7-A0CD-6C52B1E904FB}" presName="chevron7" presStyleLbl="alignNode1" presStyleIdx="20" presStyleCnt="49"/>
      <dgm:spPr/>
    </dgm:pt>
    <dgm:pt modelId="{0770C789-29E0-424A-A8D9-059496D159F0}" type="pres">
      <dgm:prSet presAssocID="{EEB92E7E-FE64-4BB7-A0CD-6C52B1E904FB}" presName="childtext" presStyleLbl="solidFgAcc1" presStyleIdx="2" presStyleCnt="7">
        <dgm:presLayoutVars>
          <dgm:chMax/>
          <dgm:chPref val="0"/>
          <dgm:bulletEnabled val="1"/>
        </dgm:presLayoutVars>
      </dgm:prSet>
      <dgm:spPr/>
    </dgm:pt>
    <dgm:pt modelId="{701C1CD8-EF8D-4F36-B4E7-C184FED5D94D}" type="pres">
      <dgm:prSet presAssocID="{EDBDE5B6-8595-44FF-BC16-A727186A1EFF}" presName="sibTrans" presStyleCnt="0"/>
      <dgm:spPr/>
    </dgm:pt>
    <dgm:pt modelId="{AE12A19B-A5D7-44F7-8BAC-159ABB7A5311}" type="pres">
      <dgm:prSet presAssocID="{1ABF27CA-0186-4927-AA65-F262B1E56E80}" presName="parenttextcomposite" presStyleCnt="0"/>
      <dgm:spPr/>
    </dgm:pt>
    <dgm:pt modelId="{52CF76C0-BEBD-407E-846F-1D9294BAABFF}" type="pres">
      <dgm:prSet presAssocID="{1ABF27CA-0186-4927-AA65-F262B1E56E80}" presName="parenttext" presStyleLbl="revTx" presStyleIdx="3" presStyleCnt="7">
        <dgm:presLayoutVars>
          <dgm:chMax/>
          <dgm:chPref val="2"/>
          <dgm:bulletEnabled val="1"/>
        </dgm:presLayoutVars>
      </dgm:prSet>
      <dgm:spPr/>
    </dgm:pt>
    <dgm:pt modelId="{04968AED-CCF3-4C61-9FC8-2230E00E8C05}" type="pres">
      <dgm:prSet presAssocID="{1ABF27CA-0186-4927-AA65-F262B1E56E80}" presName="composite" presStyleCnt="0"/>
      <dgm:spPr/>
    </dgm:pt>
    <dgm:pt modelId="{E4677443-33E3-428B-8F2A-F901702C14EF}" type="pres">
      <dgm:prSet presAssocID="{1ABF27CA-0186-4927-AA65-F262B1E56E80}" presName="chevron1" presStyleLbl="alignNode1" presStyleIdx="21" presStyleCnt="49"/>
      <dgm:spPr/>
    </dgm:pt>
    <dgm:pt modelId="{C68370DB-927C-4F78-9D23-CB6718200F55}" type="pres">
      <dgm:prSet presAssocID="{1ABF27CA-0186-4927-AA65-F262B1E56E80}" presName="chevron2" presStyleLbl="alignNode1" presStyleIdx="22" presStyleCnt="49"/>
      <dgm:spPr/>
    </dgm:pt>
    <dgm:pt modelId="{E6FB8458-124B-4B34-B172-68B60DC99EF9}" type="pres">
      <dgm:prSet presAssocID="{1ABF27CA-0186-4927-AA65-F262B1E56E80}" presName="chevron3" presStyleLbl="alignNode1" presStyleIdx="23" presStyleCnt="49"/>
      <dgm:spPr/>
    </dgm:pt>
    <dgm:pt modelId="{2F97C517-55A4-40A0-B52A-78FCE535D4D8}" type="pres">
      <dgm:prSet presAssocID="{1ABF27CA-0186-4927-AA65-F262B1E56E80}" presName="chevron4" presStyleLbl="alignNode1" presStyleIdx="24" presStyleCnt="49"/>
      <dgm:spPr/>
    </dgm:pt>
    <dgm:pt modelId="{BE377CF5-C5F5-4450-B366-85B4EACAC1C7}" type="pres">
      <dgm:prSet presAssocID="{1ABF27CA-0186-4927-AA65-F262B1E56E80}" presName="chevron5" presStyleLbl="alignNode1" presStyleIdx="25" presStyleCnt="49"/>
      <dgm:spPr/>
    </dgm:pt>
    <dgm:pt modelId="{C3959A94-BED8-4A7A-86DF-8011DA0DA73E}" type="pres">
      <dgm:prSet presAssocID="{1ABF27CA-0186-4927-AA65-F262B1E56E80}" presName="chevron6" presStyleLbl="alignNode1" presStyleIdx="26" presStyleCnt="49"/>
      <dgm:spPr/>
    </dgm:pt>
    <dgm:pt modelId="{B0AE6560-55B6-43FB-8801-7807396A7E9F}" type="pres">
      <dgm:prSet presAssocID="{1ABF27CA-0186-4927-AA65-F262B1E56E80}" presName="chevron7" presStyleLbl="alignNode1" presStyleIdx="27" presStyleCnt="49"/>
      <dgm:spPr/>
    </dgm:pt>
    <dgm:pt modelId="{537047D4-04AF-446C-842D-B210DCB7135E}" type="pres">
      <dgm:prSet presAssocID="{1ABF27CA-0186-4927-AA65-F262B1E56E80}" presName="childtext" presStyleLbl="solidFgAcc1" presStyleIdx="3" presStyleCnt="7">
        <dgm:presLayoutVars>
          <dgm:chMax/>
          <dgm:chPref val="0"/>
          <dgm:bulletEnabled val="1"/>
        </dgm:presLayoutVars>
      </dgm:prSet>
      <dgm:spPr/>
    </dgm:pt>
    <dgm:pt modelId="{72CC8074-CEE8-4956-95C8-E448CC5EA69D}" type="pres">
      <dgm:prSet presAssocID="{77080AE6-F454-4E35-9393-1703D5542878}" presName="sibTrans" presStyleCnt="0"/>
      <dgm:spPr/>
    </dgm:pt>
    <dgm:pt modelId="{49B31B81-F989-4496-82CA-98649545DF8F}" type="pres">
      <dgm:prSet presAssocID="{9BD0461D-A7A7-4CFD-B6C1-02F88419FFB3}" presName="parenttextcomposite" presStyleCnt="0"/>
      <dgm:spPr/>
    </dgm:pt>
    <dgm:pt modelId="{71ED29F5-A76E-4CAC-9B5E-13AC0DE39DA7}" type="pres">
      <dgm:prSet presAssocID="{9BD0461D-A7A7-4CFD-B6C1-02F88419FFB3}" presName="parenttext" presStyleLbl="revTx" presStyleIdx="4" presStyleCnt="7">
        <dgm:presLayoutVars>
          <dgm:chMax/>
          <dgm:chPref val="2"/>
          <dgm:bulletEnabled val="1"/>
        </dgm:presLayoutVars>
      </dgm:prSet>
      <dgm:spPr/>
    </dgm:pt>
    <dgm:pt modelId="{2F6688BC-867A-425A-8361-85680C736698}" type="pres">
      <dgm:prSet presAssocID="{9BD0461D-A7A7-4CFD-B6C1-02F88419FFB3}" presName="composite" presStyleCnt="0"/>
      <dgm:spPr/>
    </dgm:pt>
    <dgm:pt modelId="{3332721E-6A0E-4EBB-AA7B-33CADD887E97}" type="pres">
      <dgm:prSet presAssocID="{9BD0461D-A7A7-4CFD-B6C1-02F88419FFB3}" presName="chevron1" presStyleLbl="alignNode1" presStyleIdx="28" presStyleCnt="49"/>
      <dgm:spPr/>
    </dgm:pt>
    <dgm:pt modelId="{0379998D-2DC4-4AFF-8F9A-C4A140390EC0}" type="pres">
      <dgm:prSet presAssocID="{9BD0461D-A7A7-4CFD-B6C1-02F88419FFB3}" presName="chevron2" presStyleLbl="alignNode1" presStyleIdx="29" presStyleCnt="49"/>
      <dgm:spPr/>
    </dgm:pt>
    <dgm:pt modelId="{B224F9F7-4457-48F7-A769-930E1802FB28}" type="pres">
      <dgm:prSet presAssocID="{9BD0461D-A7A7-4CFD-B6C1-02F88419FFB3}" presName="chevron3" presStyleLbl="alignNode1" presStyleIdx="30" presStyleCnt="49"/>
      <dgm:spPr/>
    </dgm:pt>
    <dgm:pt modelId="{937036C3-E359-4581-82D6-753299FF1542}" type="pres">
      <dgm:prSet presAssocID="{9BD0461D-A7A7-4CFD-B6C1-02F88419FFB3}" presName="chevron4" presStyleLbl="alignNode1" presStyleIdx="31" presStyleCnt="49"/>
      <dgm:spPr/>
    </dgm:pt>
    <dgm:pt modelId="{1ECDC99E-9255-4507-806C-5CDD6DA3C51F}" type="pres">
      <dgm:prSet presAssocID="{9BD0461D-A7A7-4CFD-B6C1-02F88419FFB3}" presName="chevron5" presStyleLbl="alignNode1" presStyleIdx="32" presStyleCnt="49"/>
      <dgm:spPr/>
    </dgm:pt>
    <dgm:pt modelId="{EFD3A2FC-ABD8-4741-B89D-EF2B8CF17294}" type="pres">
      <dgm:prSet presAssocID="{9BD0461D-A7A7-4CFD-B6C1-02F88419FFB3}" presName="chevron6" presStyleLbl="alignNode1" presStyleIdx="33" presStyleCnt="49"/>
      <dgm:spPr/>
    </dgm:pt>
    <dgm:pt modelId="{CB718D2A-12BF-4FEF-9356-F43F301B13B6}" type="pres">
      <dgm:prSet presAssocID="{9BD0461D-A7A7-4CFD-B6C1-02F88419FFB3}" presName="chevron7" presStyleLbl="alignNode1" presStyleIdx="34" presStyleCnt="49"/>
      <dgm:spPr/>
    </dgm:pt>
    <dgm:pt modelId="{7C416D77-91DB-49C7-BEE3-DE04F90D6593}" type="pres">
      <dgm:prSet presAssocID="{9BD0461D-A7A7-4CFD-B6C1-02F88419FFB3}" presName="childtext" presStyleLbl="solidFgAcc1" presStyleIdx="4" presStyleCnt="7">
        <dgm:presLayoutVars>
          <dgm:chMax/>
          <dgm:chPref val="0"/>
          <dgm:bulletEnabled val="1"/>
        </dgm:presLayoutVars>
      </dgm:prSet>
      <dgm:spPr/>
    </dgm:pt>
    <dgm:pt modelId="{5701EDCD-23EA-4D24-A1E6-1A03D3CFE5E1}" type="pres">
      <dgm:prSet presAssocID="{44A032C2-FAD5-48B8-A15B-BC20F6DCE61E}" presName="sibTrans" presStyleCnt="0"/>
      <dgm:spPr/>
    </dgm:pt>
    <dgm:pt modelId="{84D315AC-B0F8-4D73-B199-BF5602B48971}" type="pres">
      <dgm:prSet presAssocID="{C1D4F40B-1456-416D-B593-5339063A5F30}" presName="parenttextcomposite" presStyleCnt="0"/>
      <dgm:spPr/>
    </dgm:pt>
    <dgm:pt modelId="{9EE3118A-26BB-4CD8-9F89-6F9EEAFC62CC}" type="pres">
      <dgm:prSet presAssocID="{C1D4F40B-1456-416D-B593-5339063A5F30}" presName="parenttext" presStyleLbl="revTx" presStyleIdx="5" presStyleCnt="7">
        <dgm:presLayoutVars>
          <dgm:chMax/>
          <dgm:chPref val="2"/>
          <dgm:bulletEnabled val="1"/>
        </dgm:presLayoutVars>
      </dgm:prSet>
      <dgm:spPr/>
    </dgm:pt>
    <dgm:pt modelId="{0E874278-659C-4468-8830-C7F78A00A11A}" type="pres">
      <dgm:prSet presAssocID="{C1D4F40B-1456-416D-B593-5339063A5F30}" presName="composite" presStyleCnt="0"/>
      <dgm:spPr/>
    </dgm:pt>
    <dgm:pt modelId="{32795B2C-4DFA-4BA0-96F9-CB03C27547CE}" type="pres">
      <dgm:prSet presAssocID="{C1D4F40B-1456-416D-B593-5339063A5F30}" presName="chevron1" presStyleLbl="alignNode1" presStyleIdx="35" presStyleCnt="49"/>
      <dgm:spPr/>
    </dgm:pt>
    <dgm:pt modelId="{013B445A-E325-4C22-A995-555BCCF5F85B}" type="pres">
      <dgm:prSet presAssocID="{C1D4F40B-1456-416D-B593-5339063A5F30}" presName="chevron2" presStyleLbl="alignNode1" presStyleIdx="36" presStyleCnt="49"/>
      <dgm:spPr/>
    </dgm:pt>
    <dgm:pt modelId="{03E441A1-EC2C-4242-A9A4-9DCF98233E86}" type="pres">
      <dgm:prSet presAssocID="{C1D4F40B-1456-416D-B593-5339063A5F30}" presName="chevron3" presStyleLbl="alignNode1" presStyleIdx="37" presStyleCnt="49"/>
      <dgm:spPr/>
    </dgm:pt>
    <dgm:pt modelId="{B7E2FBA1-CD9D-4753-BA0F-DE7A2A1FFEC9}" type="pres">
      <dgm:prSet presAssocID="{C1D4F40B-1456-416D-B593-5339063A5F30}" presName="chevron4" presStyleLbl="alignNode1" presStyleIdx="38" presStyleCnt="49"/>
      <dgm:spPr/>
    </dgm:pt>
    <dgm:pt modelId="{72A2237F-0E89-467E-B6A4-490B4B9477E9}" type="pres">
      <dgm:prSet presAssocID="{C1D4F40B-1456-416D-B593-5339063A5F30}" presName="chevron5" presStyleLbl="alignNode1" presStyleIdx="39" presStyleCnt="49"/>
      <dgm:spPr/>
    </dgm:pt>
    <dgm:pt modelId="{4B947B5B-A993-4465-97F2-D88BE3461ACC}" type="pres">
      <dgm:prSet presAssocID="{C1D4F40B-1456-416D-B593-5339063A5F30}" presName="chevron6" presStyleLbl="alignNode1" presStyleIdx="40" presStyleCnt="49"/>
      <dgm:spPr/>
    </dgm:pt>
    <dgm:pt modelId="{52A3336E-1D5D-4A2A-8E1B-48AD2EF2A4A9}" type="pres">
      <dgm:prSet presAssocID="{C1D4F40B-1456-416D-B593-5339063A5F30}" presName="chevron7" presStyleLbl="alignNode1" presStyleIdx="41" presStyleCnt="49"/>
      <dgm:spPr/>
    </dgm:pt>
    <dgm:pt modelId="{D786905E-A8E7-4036-B9C8-1CDE8BED3B88}" type="pres">
      <dgm:prSet presAssocID="{C1D4F40B-1456-416D-B593-5339063A5F30}" presName="childtext" presStyleLbl="solidFgAcc1" presStyleIdx="5" presStyleCnt="7">
        <dgm:presLayoutVars>
          <dgm:chMax/>
          <dgm:chPref val="0"/>
          <dgm:bulletEnabled val="1"/>
        </dgm:presLayoutVars>
      </dgm:prSet>
      <dgm:spPr/>
    </dgm:pt>
    <dgm:pt modelId="{E77F8274-2759-46C5-841A-7DC798DEC4BA}" type="pres">
      <dgm:prSet presAssocID="{1C534590-59AE-49AB-B2DF-92C164525817}" presName="sibTrans" presStyleCnt="0"/>
      <dgm:spPr/>
    </dgm:pt>
    <dgm:pt modelId="{7E82CD3E-F634-455A-BF34-3252BB86602C}" type="pres">
      <dgm:prSet presAssocID="{24164F55-DB9B-455D-865D-BADDB2F87CBA}" presName="parenttextcomposite" presStyleCnt="0"/>
      <dgm:spPr/>
    </dgm:pt>
    <dgm:pt modelId="{5B52BF1A-911C-4C2A-876F-19E0E35C2BB6}" type="pres">
      <dgm:prSet presAssocID="{24164F55-DB9B-455D-865D-BADDB2F87CBA}" presName="parenttext" presStyleLbl="revTx" presStyleIdx="6" presStyleCnt="7">
        <dgm:presLayoutVars>
          <dgm:chMax/>
          <dgm:chPref val="2"/>
          <dgm:bulletEnabled val="1"/>
        </dgm:presLayoutVars>
      </dgm:prSet>
      <dgm:spPr/>
    </dgm:pt>
    <dgm:pt modelId="{5F4F555E-78B4-4B28-BCED-0FF327CD5619}" type="pres">
      <dgm:prSet presAssocID="{24164F55-DB9B-455D-865D-BADDB2F87CBA}" presName="composite" presStyleCnt="0"/>
      <dgm:spPr/>
    </dgm:pt>
    <dgm:pt modelId="{14262963-0529-4B53-A6E0-815145F127AC}" type="pres">
      <dgm:prSet presAssocID="{24164F55-DB9B-455D-865D-BADDB2F87CBA}" presName="chevron1" presStyleLbl="alignNode1" presStyleIdx="42" presStyleCnt="49"/>
      <dgm:spPr/>
    </dgm:pt>
    <dgm:pt modelId="{3D5E7EE1-4397-4A79-88AA-1BA401D18DCE}" type="pres">
      <dgm:prSet presAssocID="{24164F55-DB9B-455D-865D-BADDB2F87CBA}" presName="chevron2" presStyleLbl="alignNode1" presStyleIdx="43" presStyleCnt="49"/>
      <dgm:spPr/>
    </dgm:pt>
    <dgm:pt modelId="{30A8AC51-E5E2-4670-B5DB-494269DBF8AF}" type="pres">
      <dgm:prSet presAssocID="{24164F55-DB9B-455D-865D-BADDB2F87CBA}" presName="chevron3" presStyleLbl="alignNode1" presStyleIdx="44" presStyleCnt="49"/>
      <dgm:spPr/>
    </dgm:pt>
    <dgm:pt modelId="{854F7BF1-C3B0-4AB4-865F-10AAEF8B41A4}" type="pres">
      <dgm:prSet presAssocID="{24164F55-DB9B-455D-865D-BADDB2F87CBA}" presName="chevron4" presStyleLbl="alignNode1" presStyleIdx="45" presStyleCnt="49"/>
      <dgm:spPr/>
    </dgm:pt>
    <dgm:pt modelId="{4EC9B641-D1F2-4259-ADFF-7D881C411C54}" type="pres">
      <dgm:prSet presAssocID="{24164F55-DB9B-455D-865D-BADDB2F87CBA}" presName="chevron5" presStyleLbl="alignNode1" presStyleIdx="46" presStyleCnt="49"/>
      <dgm:spPr/>
    </dgm:pt>
    <dgm:pt modelId="{CB0CD4DF-F163-40CB-B874-EB9EC07AB284}" type="pres">
      <dgm:prSet presAssocID="{24164F55-DB9B-455D-865D-BADDB2F87CBA}" presName="chevron6" presStyleLbl="alignNode1" presStyleIdx="47" presStyleCnt="49"/>
      <dgm:spPr/>
    </dgm:pt>
    <dgm:pt modelId="{B5675E2C-A09E-4C5C-9222-EB4FAD9C15CB}" type="pres">
      <dgm:prSet presAssocID="{24164F55-DB9B-455D-865D-BADDB2F87CBA}" presName="chevron7" presStyleLbl="alignNode1" presStyleIdx="48" presStyleCnt="49"/>
      <dgm:spPr/>
    </dgm:pt>
    <dgm:pt modelId="{AD9001C4-1C08-45EE-AA87-6A3001AE1A48}" type="pres">
      <dgm:prSet presAssocID="{24164F55-DB9B-455D-865D-BADDB2F87CBA}" presName="childtext" presStyleLbl="solidFgAcc1" presStyleIdx="6" presStyleCnt="7">
        <dgm:presLayoutVars>
          <dgm:chMax/>
          <dgm:chPref val="0"/>
          <dgm:bulletEnabled val="1"/>
        </dgm:presLayoutVars>
      </dgm:prSet>
      <dgm:spPr/>
    </dgm:pt>
  </dgm:ptLst>
  <dgm:cxnLst>
    <dgm:cxn modelId="{F650AD12-DAF8-4BDB-830A-D381B9574117}" srcId="{24164F55-DB9B-455D-865D-BADDB2F87CBA}" destId="{D817CD0A-F5A9-4AC1-A50A-20E1C150AFEC}" srcOrd="0" destOrd="0" parTransId="{F319BA97-5AF9-4AA2-8CA4-0BD31A57699C}" sibTransId="{CAB81BB4-743D-4C7D-B21D-C628F903B393}"/>
    <dgm:cxn modelId="{FFFB5D1B-0E13-4021-B60F-5363B814C8C9}" srcId="{131054A6-E51E-4157-B6C4-456051D8F20D}" destId="{C1D4F40B-1456-416D-B593-5339063A5F30}" srcOrd="5" destOrd="0" parTransId="{8308716E-0E2F-4CFE-B0A6-C4FDA93D5034}" sibTransId="{1C534590-59AE-49AB-B2DF-92C164525817}"/>
    <dgm:cxn modelId="{6F48362F-0FD3-4211-9AC9-5C689D9C8158}" srcId="{131054A6-E51E-4157-B6C4-456051D8F20D}" destId="{24164F55-DB9B-455D-865D-BADDB2F87CBA}" srcOrd="6" destOrd="0" parTransId="{BCA1DEF8-E644-45A2-9927-91CCD4271BD5}" sibTransId="{89363645-04C4-41EE-9C4E-924AC7C84FF8}"/>
    <dgm:cxn modelId="{8E208E3E-B562-42E6-85A8-5CEA03DB013A}" type="presOf" srcId="{FC988C8E-7E23-4440-935C-4F6C3E6688F5}" destId="{DBBA608C-D6A8-4EA1-93AC-BA608365824F}" srcOrd="0" destOrd="0" presId="urn:microsoft.com/office/officeart/2008/layout/VerticalAccentList"/>
    <dgm:cxn modelId="{F9DA4E65-A662-49FF-B962-F82B0F447BC4}" type="presOf" srcId="{C1D4F40B-1456-416D-B593-5339063A5F30}" destId="{9EE3118A-26BB-4CD8-9F89-6F9EEAFC62CC}" srcOrd="0" destOrd="0" presId="urn:microsoft.com/office/officeart/2008/layout/VerticalAccentList"/>
    <dgm:cxn modelId="{C5A14249-2098-4D60-A19B-7863430009C2}" srcId="{C1D4F40B-1456-416D-B593-5339063A5F30}" destId="{75521E22-C880-4D5C-B17A-51AB00D75E80}" srcOrd="0" destOrd="0" parTransId="{36E02C16-B747-40A3-9BCC-25DCE68E231F}" sibTransId="{6AD330E0-E17F-46AC-947C-FC961E50CA54}"/>
    <dgm:cxn modelId="{7D6CC36E-6724-4325-9AEC-FA6B622940D7}" srcId="{EEB92E7E-FE64-4BB7-A0CD-6C52B1E904FB}" destId="{2B7065FA-5802-4C46-A6CF-3735C6828427}" srcOrd="0" destOrd="0" parTransId="{6CD60C05-DD49-4156-B98E-4E131E67B9DB}" sibTransId="{840C0AF6-8ACB-4892-BB0E-F86BED70D84B}"/>
    <dgm:cxn modelId="{95B0217B-C3B9-48B0-9277-B1D3AADD06F1}" srcId="{131054A6-E51E-4157-B6C4-456051D8F20D}" destId="{FC988C8E-7E23-4440-935C-4F6C3E6688F5}" srcOrd="0" destOrd="0" parTransId="{998859A5-4DAA-47D0-934C-9851A9E7EB6A}" sibTransId="{86490793-9B5B-4FA6-B475-BAB1A7806C88}"/>
    <dgm:cxn modelId="{E8616B7D-A197-4F48-8FD3-70DBD874E3C3}" srcId="{131054A6-E51E-4157-B6C4-456051D8F20D}" destId="{9BD0461D-A7A7-4CFD-B6C1-02F88419FFB3}" srcOrd="4" destOrd="0" parTransId="{9B1092B3-058C-461F-AC35-5C355635067A}" sibTransId="{44A032C2-FAD5-48B8-A15B-BC20F6DCE61E}"/>
    <dgm:cxn modelId="{0FC9B18B-974F-45A6-BD25-0DA06352E1AC}" type="presOf" srcId="{62194067-2042-4B0B-AE85-28D4867D5814}" destId="{E327F7E2-BE88-40A3-A19C-99FB876D8A5E}" srcOrd="0" destOrd="0" presId="urn:microsoft.com/office/officeart/2008/layout/VerticalAccentList"/>
    <dgm:cxn modelId="{BA30158E-D9C2-428F-999E-75AF742E58E2}" type="presOf" srcId="{9BD0461D-A7A7-4CFD-B6C1-02F88419FFB3}" destId="{71ED29F5-A76E-4CAC-9B5E-13AC0DE39DA7}" srcOrd="0" destOrd="0" presId="urn:microsoft.com/office/officeart/2008/layout/VerticalAccentList"/>
    <dgm:cxn modelId="{6AB3318E-D189-4491-A67A-40E60A1EB7DE}" type="presOf" srcId="{0ADFD7D0-ECE7-40A3-847C-BC1D2BB250F7}" destId="{8B0F51A1-348E-4A8C-BCBE-046DC654F764}" srcOrd="0" destOrd="0" presId="urn:microsoft.com/office/officeart/2008/layout/VerticalAccentList"/>
    <dgm:cxn modelId="{89994F91-3978-4284-8291-0B026AFA8030}" type="presOf" srcId="{24164F55-DB9B-455D-865D-BADDB2F87CBA}" destId="{5B52BF1A-911C-4C2A-876F-19E0E35C2BB6}" srcOrd="0" destOrd="0" presId="urn:microsoft.com/office/officeart/2008/layout/VerticalAccentList"/>
    <dgm:cxn modelId="{1C318698-3BD6-404C-8D1A-91FDB78E6527}" type="presOf" srcId="{1ABF27CA-0186-4927-AA65-F262B1E56E80}" destId="{52CF76C0-BEBD-407E-846F-1D9294BAABFF}" srcOrd="0" destOrd="0" presId="urn:microsoft.com/office/officeart/2008/layout/VerticalAccentList"/>
    <dgm:cxn modelId="{7115D199-9654-4FED-B528-1E7346C80D03}" type="presOf" srcId="{131054A6-E51E-4157-B6C4-456051D8F20D}" destId="{DC5E2FA4-49B4-4E4C-A622-C5C8617DB94F}" srcOrd="0" destOrd="0" presId="urn:microsoft.com/office/officeart/2008/layout/VerticalAccentList"/>
    <dgm:cxn modelId="{425A48A1-471E-446E-9E10-20BE8EE9F794}" srcId="{1ABF27CA-0186-4927-AA65-F262B1E56E80}" destId="{3C3C46D3-AA6E-4D82-A9D0-F46333BE1F59}" srcOrd="0" destOrd="0" parTransId="{B7D4C69A-1E30-44A7-B577-FF47029CDBDF}" sibTransId="{546AB2EB-F964-46EA-9385-04910D5BBAC9}"/>
    <dgm:cxn modelId="{A51AFEB1-54F5-4182-B063-19322F5500FF}" srcId="{131054A6-E51E-4157-B6C4-456051D8F20D}" destId="{EEB92E7E-FE64-4BB7-A0CD-6C52B1E904FB}" srcOrd="2" destOrd="0" parTransId="{96664BC3-11F4-48E2-A02D-BCD11A6ED6C4}" sibTransId="{EDBDE5B6-8595-44FF-BC16-A727186A1EFF}"/>
    <dgm:cxn modelId="{907A79B8-8A7A-4579-8B34-CA7A9F3FB5CD}" type="presOf" srcId="{D817CD0A-F5A9-4AC1-A50A-20E1C150AFEC}" destId="{AD9001C4-1C08-45EE-AA87-6A3001AE1A48}" srcOrd="0" destOrd="0" presId="urn:microsoft.com/office/officeart/2008/layout/VerticalAccentList"/>
    <dgm:cxn modelId="{C34A1CBC-F896-4DCF-B4B2-4CC086B80120}" type="presOf" srcId="{3C3C46D3-AA6E-4D82-A9D0-F46333BE1F59}" destId="{537047D4-04AF-446C-842D-B210DCB7135E}" srcOrd="0" destOrd="0" presId="urn:microsoft.com/office/officeart/2008/layout/VerticalAccentList"/>
    <dgm:cxn modelId="{9CF816C0-C308-4C55-9960-81CBA818AE40}" type="presOf" srcId="{3FE8FE30-016D-4680-A4F2-AFC710AA9E90}" destId="{7C416D77-91DB-49C7-BEE3-DE04F90D6593}" srcOrd="0" destOrd="0" presId="urn:microsoft.com/office/officeart/2008/layout/VerticalAccentList"/>
    <dgm:cxn modelId="{35AB88C8-796A-4369-AF04-F7E1E8703AB0}" type="presOf" srcId="{EEB92E7E-FE64-4BB7-A0CD-6C52B1E904FB}" destId="{821FC2C2-F5AB-4607-893E-3CB3F444B791}" srcOrd="0" destOrd="0" presId="urn:microsoft.com/office/officeart/2008/layout/VerticalAccentList"/>
    <dgm:cxn modelId="{B19D0CCC-D1B1-456E-9514-1CF24A921D2E}" type="presOf" srcId="{2B7065FA-5802-4C46-A6CF-3735C6828427}" destId="{0770C789-29E0-424A-A8D9-059496D159F0}" srcOrd="0" destOrd="0" presId="urn:microsoft.com/office/officeart/2008/layout/VerticalAccentList"/>
    <dgm:cxn modelId="{42FE1DD3-7A88-494A-858F-67AC25474C85}" srcId="{9BD0461D-A7A7-4CFD-B6C1-02F88419FFB3}" destId="{3FE8FE30-016D-4680-A4F2-AFC710AA9E90}" srcOrd="0" destOrd="0" parTransId="{A9889730-8642-4ABA-BC3F-A0BA9F32058D}" sibTransId="{3E757D58-F20F-476E-B249-F0B75C9972FA}"/>
    <dgm:cxn modelId="{B03AFEDB-2E96-43A9-B063-6FD89B0EAE7F}" srcId="{0ADFD7D0-ECE7-40A3-847C-BC1D2BB250F7}" destId="{7660FCBE-A808-4755-8104-33F404DE633D}" srcOrd="0" destOrd="0" parTransId="{CB0B7292-FFE7-4A6E-A3CE-C9EB475F945B}" sibTransId="{1FF7DD0E-75B5-442C-9346-42EB547AD711}"/>
    <dgm:cxn modelId="{E07C32E5-4BC5-49F1-A487-AAD633766F1A}" srcId="{131054A6-E51E-4157-B6C4-456051D8F20D}" destId="{1ABF27CA-0186-4927-AA65-F262B1E56E80}" srcOrd="3" destOrd="0" parTransId="{6BF59259-F50B-4E6A-9712-548A807878F8}" sibTransId="{77080AE6-F454-4E35-9393-1703D5542878}"/>
    <dgm:cxn modelId="{89996FEE-E4E5-4396-A95D-82F62737CBD3}" srcId="{131054A6-E51E-4157-B6C4-456051D8F20D}" destId="{0ADFD7D0-ECE7-40A3-847C-BC1D2BB250F7}" srcOrd="1" destOrd="0" parTransId="{0EE43B0C-96E8-43C0-85AD-CEAA7CE6FA5F}" sibTransId="{0BCFF260-B7EF-49A9-B37E-629B822EFEFD}"/>
    <dgm:cxn modelId="{9BFB1CF1-87B8-4ABB-8CEA-F146638DDACB}" type="presOf" srcId="{7660FCBE-A808-4755-8104-33F404DE633D}" destId="{992D1B9F-F7AA-46F6-BEA1-49AE5DDC3522}" srcOrd="0" destOrd="0" presId="urn:microsoft.com/office/officeart/2008/layout/VerticalAccentList"/>
    <dgm:cxn modelId="{F5B702F2-B6FF-4B0C-835A-6F8E0D918E43}" srcId="{FC988C8E-7E23-4440-935C-4F6C3E6688F5}" destId="{62194067-2042-4B0B-AE85-28D4867D5814}" srcOrd="0" destOrd="0" parTransId="{8E56FAC8-928F-4531-85E6-D1E7C75C7A91}" sibTransId="{5895986C-155D-4573-874A-AE58A1AA5918}"/>
    <dgm:cxn modelId="{6C8DBCFC-CA70-4BCF-8E3C-3E2FFC741563}" type="presOf" srcId="{75521E22-C880-4D5C-B17A-51AB00D75E80}" destId="{D786905E-A8E7-4036-B9C8-1CDE8BED3B88}" srcOrd="0" destOrd="0" presId="urn:microsoft.com/office/officeart/2008/layout/VerticalAccentList"/>
    <dgm:cxn modelId="{1D5379B2-A54B-4C19-91AB-A3F45147A759}" type="presParOf" srcId="{DC5E2FA4-49B4-4E4C-A622-C5C8617DB94F}" destId="{44EF3CEF-6B6D-41C4-B88F-9D452FA8E530}" srcOrd="0" destOrd="0" presId="urn:microsoft.com/office/officeart/2008/layout/VerticalAccentList"/>
    <dgm:cxn modelId="{EC521C1F-7B0C-4CD9-B0EF-A3C3A553333F}" type="presParOf" srcId="{44EF3CEF-6B6D-41C4-B88F-9D452FA8E530}" destId="{DBBA608C-D6A8-4EA1-93AC-BA608365824F}" srcOrd="0" destOrd="0" presId="urn:microsoft.com/office/officeart/2008/layout/VerticalAccentList"/>
    <dgm:cxn modelId="{824D91E3-39B0-4A51-B787-92C6A1A3E13F}" type="presParOf" srcId="{DC5E2FA4-49B4-4E4C-A622-C5C8617DB94F}" destId="{BDD5956A-C653-4EF6-95BF-B3317D35AF7D}" srcOrd="1" destOrd="0" presId="urn:microsoft.com/office/officeart/2008/layout/VerticalAccentList"/>
    <dgm:cxn modelId="{34C22DA3-EFDC-4005-820F-D3BA68521A88}" type="presParOf" srcId="{BDD5956A-C653-4EF6-95BF-B3317D35AF7D}" destId="{1C8490F0-8B22-40C5-AF79-F9C10C4E755C}" srcOrd="0" destOrd="0" presId="urn:microsoft.com/office/officeart/2008/layout/VerticalAccentList"/>
    <dgm:cxn modelId="{B115E177-0895-49DF-8339-59AE018EA8C0}" type="presParOf" srcId="{BDD5956A-C653-4EF6-95BF-B3317D35AF7D}" destId="{3966233F-FC13-4C22-AC31-2C91959CBED2}" srcOrd="1" destOrd="0" presId="urn:microsoft.com/office/officeart/2008/layout/VerticalAccentList"/>
    <dgm:cxn modelId="{18BDC28F-DDD2-4EBF-92D9-941240A8888F}" type="presParOf" srcId="{BDD5956A-C653-4EF6-95BF-B3317D35AF7D}" destId="{38D62763-5079-4374-9BC9-6F8BBD6DB064}" srcOrd="2" destOrd="0" presId="urn:microsoft.com/office/officeart/2008/layout/VerticalAccentList"/>
    <dgm:cxn modelId="{28B8060D-C3DD-421F-9667-401FEEA0FDE3}" type="presParOf" srcId="{BDD5956A-C653-4EF6-95BF-B3317D35AF7D}" destId="{4D757797-0FDC-42C0-B382-A39CC8A98B98}" srcOrd="3" destOrd="0" presId="urn:microsoft.com/office/officeart/2008/layout/VerticalAccentList"/>
    <dgm:cxn modelId="{204937AE-BA81-4DD8-BC33-0B2A022068C1}" type="presParOf" srcId="{BDD5956A-C653-4EF6-95BF-B3317D35AF7D}" destId="{6E39B207-7907-4657-9446-C198E52E29B8}" srcOrd="4" destOrd="0" presId="urn:microsoft.com/office/officeart/2008/layout/VerticalAccentList"/>
    <dgm:cxn modelId="{F06CA5B3-1B31-416A-AE3C-B17E4099D750}" type="presParOf" srcId="{BDD5956A-C653-4EF6-95BF-B3317D35AF7D}" destId="{5815B780-F473-44B7-9E4C-AFB3A276F4D4}" srcOrd="5" destOrd="0" presId="urn:microsoft.com/office/officeart/2008/layout/VerticalAccentList"/>
    <dgm:cxn modelId="{72FB05FD-5A38-45D6-860C-F35292272C48}" type="presParOf" srcId="{BDD5956A-C653-4EF6-95BF-B3317D35AF7D}" destId="{F16ADAF3-F3BB-4461-A904-F9DB036CB9B9}" srcOrd="6" destOrd="0" presId="urn:microsoft.com/office/officeart/2008/layout/VerticalAccentList"/>
    <dgm:cxn modelId="{4A0FED67-9909-4052-A71E-51D7398D4236}" type="presParOf" srcId="{BDD5956A-C653-4EF6-95BF-B3317D35AF7D}" destId="{E327F7E2-BE88-40A3-A19C-99FB876D8A5E}" srcOrd="7" destOrd="0" presId="urn:microsoft.com/office/officeart/2008/layout/VerticalAccentList"/>
    <dgm:cxn modelId="{2BA63641-8D6D-4683-8FB9-B4400B37BF57}" type="presParOf" srcId="{DC5E2FA4-49B4-4E4C-A622-C5C8617DB94F}" destId="{AA425AC0-1DC6-4F61-B89E-23CFB6CA2D2A}" srcOrd="2" destOrd="0" presId="urn:microsoft.com/office/officeart/2008/layout/VerticalAccentList"/>
    <dgm:cxn modelId="{E15337C1-4CC5-490A-B87E-13B1D067F162}" type="presParOf" srcId="{DC5E2FA4-49B4-4E4C-A622-C5C8617DB94F}" destId="{0553F468-16BB-4AC1-B3A8-C5C685215EEC}" srcOrd="3" destOrd="0" presId="urn:microsoft.com/office/officeart/2008/layout/VerticalAccentList"/>
    <dgm:cxn modelId="{C59E2F7E-F27D-4249-A788-7A916C156EE8}" type="presParOf" srcId="{0553F468-16BB-4AC1-B3A8-C5C685215EEC}" destId="{8B0F51A1-348E-4A8C-BCBE-046DC654F764}" srcOrd="0" destOrd="0" presId="urn:microsoft.com/office/officeart/2008/layout/VerticalAccentList"/>
    <dgm:cxn modelId="{2288C0C8-DA92-45D9-94B1-9AC1479A3163}" type="presParOf" srcId="{DC5E2FA4-49B4-4E4C-A622-C5C8617DB94F}" destId="{BC06660B-B48F-4097-9125-945FA42855F4}" srcOrd="4" destOrd="0" presId="urn:microsoft.com/office/officeart/2008/layout/VerticalAccentList"/>
    <dgm:cxn modelId="{3DED7ECB-7038-406E-A87E-368FF034B199}" type="presParOf" srcId="{BC06660B-B48F-4097-9125-945FA42855F4}" destId="{B1CF33BC-EE45-4A84-9A3C-CAF74FB2B86F}" srcOrd="0" destOrd="0" presId="urn:microsoft.com/office/officeart/2008/layout/VerticalAccentList"/>
    <dgm:cxn modelId="{66F0093B-EEBD-4ABB-A2E8-0A866A9A9BDC}" type="presParOf" srcId="{BC06660B-B48F-4097-9125-945FA42855F4}" destId="{A0337405-872E-46AA-83EC-CA10C7079500}" srcOrd="1" destOrd="0" presId="urn:microsoft.com/office/officeart/2008/layout/VerticalAccentList"/>
    <dgm:cxn modelId="{0C78BC84-30EA-4C3F-B449-A210D4806F10}" type="presParOf" srcId="{BC06660B-B48F-4097-9125-945FA42855F4}" destId="{1C4A5E79-96AD-4074-99A8-604096048DD5}" srcOrd="2" destOrd="0" presId="urn:microsoft.com/office/officeart/2008/layout/VerticalAccentList"/>
    <dgm:cxn modelId="{2B30E6D2-2F44-4DA3-B75C-93184FDA87C6}" type="presParOf" srcId="{BC06660B-B48F-4097-9125-945FA42855F4}" destId="{877F49C9-C7FA-4FCF-A729-8294E0176BCC}" srcOrd="3" destOrd="0" presId="urn:microsoft.com/office/officeart/2008/layout/VerticalAccentList"/>
    <dgm:cxn modelId="{3B25CB2C-FE84-44C4-AD0F-462F6C415678}" type="presParOf" srcId="{BC06660B-B48F-4097-9125-945FA42855F4}" destId="{F08C5706-ED2A-41B2-BFAD-3366BE4E2219}" srcOrd="4" destOrd="0" presId="urn:microsoft.com/office/officeart/2008/layout/VerticalAccentList"/>
    <dgm:cxn modelId="{F09EAD48-82B4-4845-B073-1D549A968001}" type="presParOf" srcId="{BC06660B-B48F-4097-9125-945FA42855F4}" destId="{B5F8DCBA-6BA4-4DDC-BE1C-8705D9DD6C1D}" srcOrd="5" destOrd="0" presId="urn:microsoft.com/office/officeart/2008/layout/VerticalAccentList"/>
    <dgm:cxn modelId="{BCF8612F-D65C-4FE2-BEA0-C366DFF7E578}" type="presParOf" srcId="{BC06660B-B48F-4097-9125-945FA42855F4}" destId="{57BF1400-FA7A-475A-AEFA-52D9BEC34A07}" srcOrd="6" destOrd="0" presId="urn:microsoft.com/office/officeart/2008/layout/VerticalAccentList"/>
    <dgm:cxn modelId="{82FC14B5-57F1-4D6E-AF78-E87FB9A643D8}" type="presParOf" srcId="{BC06660B-B48F-4097-9125-945FA42855F4}" destId="{992D1B9F-F7AA-46F6-BEA1-49AE5DDC3522}" srcOrd="7" destOrd="0" presId="urn:microsoft.com/office/officeart/2008/layout/VerticalAccentList"/>
    <dgm:cxn modelId="{5A5232E3-2B57-4081-8749-87E7CBD2395D}" type="presParOf" srcId="{DC5E2FA4-49B4-4E4C-A622-C5C8617DB94F}" destId="{580F5AD0-6EB8-4ACD-86A8-55748A0DD749}" srcOrd="5" destOrd="0" presId="urn:microsoft.com/office/officeart/2008/layout/VerticalAccentList"/>
    <dgm:cxn modelId="{71AE194B-D21C-4BCF-A6CD-4854929507B3}" type="presParOf" srcId="{DC5E2FA4-49B4-4E4C-A622-C5C8617DB94F}" destId="{731C3AFB-7570-4AB7-9F6B-A32645E8CEEB}" srcOrd="6" destOrd="0" presId="urn:microsoft.com/office/officeart/2008/layout/VerticalAccentList"/>
    <dgm:cxn modelId="{D4F7CE3F-916B-44A2-AC2F-CB7CE240BD4F}" type="presParOf" srcId="{731C3AFB-7570-4AB7-9F6B-A32645E8CEEB}" destId="{821FC2C2-F5AB-4607-893E-3CB3F444B791}" srcOrd="0" destOrd="0" presId="urn:microsoft.com/office/officeart/2008/layout/VerticalAccentList"/>
    <dgm:cxn modelId="{6E64DD8B-8E4F-4BAE-BB16-9F2AC5A019F4}" type="presParOf" srcId="{DC5E2FA4-49B4-4E4C-A622-C5C8617DB94F}" destId="{B2FD36CF-53C6-4015-8259-893F6FE270CC}" srcOrd="7" destOrd="0" presId="urn:microsoft.com/office/officeart/2008/layout/VerticalAccentList"/>
    <dgm:cxn modelId="{344E4C79-58F3-4BF8-89DA-BF1C20CD33A3}" type="presParOf" srcId="{B2FD36CF-53C6-4015-8259-893F6FE270CC}" destId="{2213E037-D969-4FDF-B7A5-BE4006F184CE}" srcOrd="0" destOrd="0" presId="urn:microsoft.com/office/officeart/2008/layout/VerticalAccentList"/>
    <dgm:cxn modelId="{DA22610D-FAEB-4C63-9B4A-A30D859746EA}" type="presParOf" srcId="{B2FD36CF-53C6-4015-8259-893F6FE270CC}" destId="{AFF25C7C-C5E4-435C-AE86-227C611873EB}" srcOrd="1" destOrd="0" presId="urn:microsoft.com/office/officeart/2008/layout/VerticalAccentList"/>
    <dgm:cxn modelId="{C9DF003B-D79C-47E4-BC61-2DA175560824}" type="presParOf" srcId="{B2FD36CF-53C6-4015-8259-893F6FE270CC}" destId="{7917C07D-F1C3-4E33-8A5F-BD9FE53569D4}" srcOrd="2" destOrd="0" presId="urn:microsoft.com/office/officeart/2008/layout/VerticalAccentList"/>
    <dgm:cxn modelId="{6D22D25F-9937-4C16-8FDF-54591716CA18}" type="presParOf" srcId="{B2FD36CF-53C6-4015-8259-893F6FE270CC}" destId="{4DD0320C-3437-4196-A7E6-DEE760798519}" srcOrd="3" destOrd="0" presId="urn:microsoft.com/office/officeart/2008/layout/VerticalAccentList"/>
    <dgm:cxn modelId="{C5537BC4-5906-40C1-83F2-0AB161CC3428}" type="presParOf" srcId="{B2FD36CF-53C6-4015-8259-893F6FE270CC}" destId="{48C32A80-381C-4B36-95E0-63AB0D084342}" srcOrd="4" destOrd="0" presId="urn:microsoft.com/office/officeart/2008/layout/VerticalAccentList"/>
    <dgm:cxn modelId="{306D55E9-9E1E-44BD-9A98-77AF5E6AC921}" type="presParOf" srcId="{B2FD36CF-53C6-4015-8259-893F6FE270CC}" destId="{FEE443D6-3642-4BE3-A7E2-BB123FE4F655}" srcOrd="5" destOrd="0" presId="urn:microsoft.com/office/officeart/2008/layout/VerticalAccentList"/>
    <dgm:cxn modelId="{29DA662A-BD0E-4D80-AD03-E653745CFE1A}" type="presParOf" srcId="{B2FD36CF-53C6-4015-8259-893F6FE270CC}" destId="{9ACE3877-F602-4137-BE40-15A0938814D6}" srcOrd="6" destOrd="0" presId="urn:microsoft.com/office/officeart/2008/layout/VerticalAccentList"/>
    <dgm:cxn modelId="{12D90A18-29BA-4A7D-A11F-B53D7EC0D0B1}" type="presParOf" srcId="{B2FD36CF-53C6-4015-8259-893F6FE270CC}" destId="{0770C789-29E0-424A-A8D9-059496D159F0}" srcOrd="7" destOrd="0" presId="urn:microsoft.com/office/officeart/2008/layout/VerticalAccentList"/>
    <dgm:cxn modelId="{3D6AC73D-2998-4CDD-992E-6003118CAC69}" type="presParOf" srcId="{DC5E2FA4-49B4-4E4C-A622-C5C8617DB94F}" destId="{701C1CD8-EF8D-4F36-B4E7-C184FED5D94D}" srcOrd="8" destOrd="0" presId="urn:microsoft.com/office/officeart/2008/layout/VerticalAccentList"/>
    <dgm:cxn modelId="{1A30BF29-F3CC-4EFB-8E2F-397D7C5A7E9E}" type="presParOf" srcId="{DC5E2FA4-49B4-4E4C-A622-C5C8617DB94F}" destId="{AE12A19B-A5D7-44F7-8BAC-159ABB7A5311}" srcOrd="9" destOrd="0" presId="urn:microsoft.com/office/officeart/2008/layout/VerticalAccentList"/>
    <dgm:cxn modelId="{9B75105D-950E-4BA5-B1F5-5852737917FD}" type="presParOf" srcId="{AE12A19B-A5D7-44F7-8BAC-159ABB7A5311}" destId="{52CF76C0-BEBD-407E-846F-1D9294BAABFF}" srcOrd="0" destOrd="0" presId="urn:microsoft.com/office/officeart/2008/layout/VerticalAccentList"/>
    <dgm:cxn modelId="{FE41A2F4-8846-4F3A-8657-29FBDAF04021}" type="presParOf" srcId="{DC5E2FA4-49B4-4E4C-A622-C5C8617DB94F}" destId="{04968AED-CCF3-4C61-9FC8-2230E00E8C05}" srcOrd="10" destOrd="0" presId="urn:microsoft.com/office/officeart/2008/layout/VerticalAccentList"/>
    <dgm:cxn modelId="{D7CC7175-4EB8-470D-94CB-4E8F128051DB}" type="presParOf" srcId="{04968AED-CCF3-4C61-9FC8-2230E00E8C05}" destId="{E4677443-33E3-428B-8F2A-F901702C14EF}" srcOrd="0" destOrd="0" presId="urn:microsoft.com/office/officeart/2008/layout/VerticalAccentList"/>
    <dgm:cxn modelId="{975ACFAE-E3BE-4792-BD7D-00DA2DCC01B2}" type="presParOf" srcId="{04968AED-CCF3-4C61-9FC8-2230E00E8C05}" destId="{C68370DB-927C-4F78-9D23-CB6718200F55}" srcOrd="1" destOrd="0" presId="urn:microsoft.com/office/officeart/2008/layout/VerticalAccentList"/>
    <dgm:cxn modelId="{ABB9E80A-3719-4572-93E0-E4C55F84A21B}" type="presParOf" srcId="{04968AED-CCF3-4C61-9FC8-2230E00E8C05}" destId="{E6FB8458-124B-4B34-B172-68B60DC99EF9}" srcOrd="2" destOrd="0" presId="urn:microsoft.com/office/officeart/2008/layout/VerticalAccentList"/>
    <dgm:cxn modelId="{0A5F8860-AFB0-4BFF-A490-9F9ABDCFF6B7}" type="presParOf" srcId="{04968AED-CCF3-4C61-9FC8-2230E00E8C05}" destId="{2F97C517-55A4-40A0-B52A-78FCE535D4D8}" srcOrd="3" destOrd="0" presId="urn:microsoft.com/office/officeart/2008/layout/VerticalAccentList"/>
    <dgm:cxn modelId="{AE0692F0-43E0-49F4-8353-86C1D100FEA7}" type="presParOf" srcId="{04968AED-CCF3-4C61-9FC8-2230E00E8C05}" destId="{BE377CF5-C5F5-4450-B366-85B4EACAC1C7}" srcOrd="4" destOrd="0" presId="urn:microsoft.com/office/officeart/2008/layout/VerticalAccentList"/>
    <dgm:cxn modelId="{5A575B31-CF4C-41B6-AC90-A29A12A34ECC}" type="presParOf" srcId="{04968AED-CCF3-4C61-9FC8-2230E00E8C05}" destId="{C3959A94-BED8-4A7A-86DF-8011DA0DA73E}" srcOrd="5" destOrd="0" presId="urn:microsoft.com/office/officeart/2008/layout/VerticalAccentList"/>
    <dgm:cxn modelId="{DF8120B1-3A3C-4B71-9818-D91406BF6355}" type="presParOf" srcId="{04968AED-CCF3-4C61-9FC8-2230E00E8C05}" destId="{B0AE6560-55B6-43FB-8801-7807396A7E9F}" srcOrd="6" destOrd="0" presId="urn:microsoft.com/office/officeart/2008/layout/VerticalAccentList"/>
    <dgm:cxn modelId="{04375FF3-F3DD-4CB1-AA2A-3B25219472B2}" type="presParOf" srcId="{04968AED-CCF3-4C61-9FC8-2230E00E8C05}" destId="{537047D4-04AF-446C-842D-B210DCB7135E}" srcOrd="7" destOrd="0" presId="urn:microsoft.com/office/officeart/2008/layout/VerticalAccentList"/>
    <dgm:cxn modelId="{08600D08-793F-473F-AB77-7A297E7A53C7}" type="presParOf" srcId="{DC5E2FA4-49B4-4E4C-A622-C5C8617DB94F}" destId="{72CC8074-CEE8-4956-95C8-E448CC5EA69D}" srcOrd="11" destOrd="0" presId="urn:microsoft.com/office/officeart/2008/layout/VerticalAccentList"/>
    <dgm:cxn modelId="{DAA7ED15-D2DB-4562-AE52-FE78FCA2B5C6}" type="presParOf" srcId="{DC5E2FA4-49B4-4E4C-A622-C5C8617DB94F}" destId="{49B31B81-F989-4496-82CA-98649545DF8F}" srcOrd="12" destOrd="0" presId="urn:microsoft.com/office/officeart/2008/layout/VerticalAccentList"/>
    <dgm:cxn modelId="{C7B08EE9-ECAF-4AEE-8C54-A74A2033DCB7}" type="presParOf" srcId="{49B31B81-F989-4496-82CA-98649545DF8F}" destId="{71ED29F5-A76E-4CAC-9B5E-13AC0DE39DA7}" srcOrd="0" destOrd="0" presId="urn:microsoft.com/office/officeart/2008/layout/VerticalAccentList"/>
    <dgm:cxn modelId="{6D0AED61-6418-4527-9614-6E285080990F}" type="presParOf" srcId="{DC5E2FA4-49B4-4E4C-A622-C5C8617DB94F}" destId="{2F6688BC-867A-425A-8361-85680C736698}" srcOrd="13" destOrd="0" presId="urn:microsoft.com/office/officeart/2008/layout/VerticalAccentList"/>
    <dgm:cxn modelId="{4F2476B1-DD2C-429C-87CB-8B247AE8DA8A}" type="presParOf" srcId="{2F6688BC-867A-425A-8361-85680C736698}" destId="{3332721E-6A0E-4EBB-AA7B-33CADD887E97}" srcOrd="0" destOrd="0" presId="urn:microsoft.com/office/officeart/2008/layout/VerticalAccentList"/>
    <dgm:cxn modelId="{B23224DA-F498-4B31-BAC0-4FB7C30606A3}" type="presParOf" srcId="{2F6688BC-867A-425A-8361-85680C736698}" destId="{0379998D-2DC4-4AFF-8F9A-C4A140390EC0}" srcOrd="1" destOrd="0" presId="urn:microsoft.com/office/officeart/2008/layout/VerticalAccentList"/>
    <dgm:cxn modelId="{73F4D83B-EE77-4308-B7E8-B6D7168BDBE8}" type="presParOf" srcId="{2F6688BC-867A-425A-8361-85680C736698}" destId="{B224F9F7-4457-48F7-A769-930E1802FB28}" srcOrd="2" destOrd="0" presId="urn:microsoft.com/office/officeart/2008/layout/VerticalAccentList"/>
    <dgm:cxn modelId="{9147827A-F689-4C0C-8882-21C2FD571B30}" type="presParOf" srcId="{2F6688BC-867A-425A-8361-85680C736698}" destId="{937036C3-E359-4581-82D6-753299FF1542}" srcOrd="3" destOrd="0" presId="urn:microsoft.com/office/officeart/2008/layout/VerticalAccentList"/>
    <dgm:cxn modelId="{08408A00-0127-417B-8835-72838B301899}" type="presParOf" srcId="{2F6688BC-867A-425A-8361-85680C736698}" destId="{1ECDC99E-9255-4507-806C-5CDD6DA3C51F}" srcOrd="4" destOrd="0" presId="urn:microsoft.com/office/officeart/2008/layout/VerticalAccentList"/>
    <dgm:cxn modelId="{A33428EB-BB11-4E0D-96CE-E8EBCABCF84F}" type="presParOf" srcId="{2F6688BC-867A-425A-8361-85680C736698}" destId="{EFD3A2FC-ABD8-4741-B89D-EF2B8CF17294}" srcOrd="5" destOrd="0" presId="urn:microsoft.com/office/officeart/2008/layout/VerticalAccentList"/>
    <dgm:cxn modelId="{9CB5B469-E061-437B-AF42-B454AB29018A}" type="presParOf" srcId="{2F6688BC-867A-425A-8361-85680C736698}" destId="{CB718D2A-12BF-4FEF-9356-F43F301B13B6}" srcOrd="6" destOrd="0" presId="urn:microsoft.com/office/officeart/2008/layout/VerticalAccentList"/>
    <dgm:cxn modelId="{43DB9F40-BD5A-42EC-82D9-2212655A12B6}" type="presParOf" srcId="{2F6688BC-867A-425A-8361-85680C736698}" destId="{7C416D77-91DB-49C7-BEE3-DE04F90D6593}" srcOrd="7" destOrd="0" presId="urn:microsoft.com/office/officeart/2008/layout/VerticalAccentList"/>
    <dgm:cxn modelId="{AFCC6ACB-5076-40C4-829B-58D09D096B2A}" type="presParOf" srcId="{DC5E2FA4-49B4-4E4C-A622-C5C8617DB94F}" destId="{5701EDCD-23EA-4D24-A1E6-1A03D3CFE5E1}" srcOrd="14" destOrd="0" presId="urn:microsoft.com/office/officeart/2008/layout/VerticalAccentList"/>
    <dgm:cxn modelId="{C6E3E7BE-C70E-4E02-BFE8-B9E7ABBA9175}" type="presParOf" srcId="{DC5E2FA4-49B4-4E4C-A622-C5C8617DB94F}" destId="{84D315AC-B0F8-4D73-B199-BF5602B48971}" srcOrd="15" destOrd="0" presId="urn:microsoft.com/office/officeart/2008/layout/VerticalAccentList"/>
    <dgm:cxn modelId="{518AD293-982A-4057-AFA0-864043C7B129}" type="presParOf" srcId="{84D315AC-B0F8-4D73-B199-BF5602B48971}" destId="{9EE3118A-26BB-4CD8-9F89-6F9EEAFC62CC}" srcOrd="0" destOrd="0" presId="urn:microsoft.com/office/officeart/2008/layout/VerticalAccentList"/>
    <dgm:cxn modelId="{80D884A2-B1DD-426D-8D32-FDB05D410F81}" type="presParOf" srcId="{DC5E2FA4-49B4-4E4C-A622-C5C8617DB94F}" destId="{0E874278-659C-4468-8830-C7F78A00A11A}" srcOrd="16" destOrd="0" presId="urn:microsoft.com/office/officeart/2008/layout/VerticalAccentList"/>
    <dgm:cxn modelId="{CE2462AB-59D6-400E-B270-5FF7A91A69CD}" type="presParOf" srcId="{0E874278-659C-4468-8830-C7F78A00A11A}" destId="{32795B2C-4DFA-4BA0-96F9-CB03C27547CE}" srcOrd="0" destOrd="0" presId="urn:microsoft.com/office/officeart/2008/layout/VerticalAccentList"/>
    <dgm:cxn modelId="{48F16144-8D48-4AA7-8CBB-656B21262A83}" type="presParOf" srcId="{0E874278-659C-4468-8830-C7F78A00A11A}" destId="{013B445A-E325-4C22-A995-555BCCF5F85B}" srcOrd="1" destOrd="0" presId="urn:microsoft.com/office/officeart/2008/layout/VerticalAccentList"/>
    <dgm:cxn modelId="{BF03BCC9-14CB-4DA8-9D20-35C3F8482EB5}" type="presParOf" srcId="{0E874278-659C-4468-8830-C7F78A00A11A}" destId="{03E441A1-EC2C-4242-A9A4-9DCF98233E86}" srcOrd="2" destOrd="0" presId="urn:microsoft.com/office/officeart/2008/layout/VerticalAccentList"/>
    <dgm:cxn modelId="{21AA7F65-45E7-44FD-9253-A1314FF3DE67}" type="presParOf" srcId="{0E874278-659C-4468-8830-C7F78A00A11A}" destId="{B7E2FBA1-CD9D-4753-BA0F-DE7A2A1FFEC9}" srcOrd="3" destOrd="0" presId="urn:microsoft.com/office/officeart/2008/layout/VerticalAccentList"/>
    <dgm:cxn modelId="{435887B4-5526-4D47-B42D-F3129EE8F977}" type="presParOf" srcId="{0E874278-659C-4468-8830-C7F78A00A11A}" destId="{72A2237F-0E89-467E-B6A4-490B4B9477E9}" srcOrd="4" destOrd="0" presId="urn:microsoft.com/office/officeart/2008/layout/VerticalAccentList"/>
    <dgm:cxn modelId="{C9B7B2E8-6CEE-47FD-9A86-BCDB6BBF8061}" type="presParOf" srcId="{0E874278-659C-4468-8830-C7F78A00A11A}" destId="{4B947B5B-A993-4465-97F2-D88BE3461ACC}" srcOrd="5" destOrd="0" presId="urn:microsoft.com/office/officeart/2008/layout/VerticalAccentList"/>
    <dgm:cxn modelId="{BF4DFC7D-FDC6-451E-B1F6-1C1A63E8E6CC}" type="presParOf" srcId="{0E874278-659C-4468-8830-C7F78A00A11A}" destId="{52A3336E-1D5D-4A2A-8E1B-48AD2EF2A4A9}" srcOrd="6" destOrd="0" presId="urn:microsoft.com/office/officeart/2008/layout/VerticalAccentList"/>
    <dgm:cxn modelId="{4243FD0B-2379-4A66-873B-7D067E4037E1}" type="presParOf" srcId="{0E874278-659C-4468-8830-C7F78A00A11A}" destId="{D786905E-A8E7-4036-B9C8-1CDE8BED3B88}" srcOrd="7" destOrd="0" presId="urn:microsoft.com/office/officeart/2008/layout/VerticalAccentList"/>
    <dgm:cxn modelId="{A9438A28-37F7-4CC0-A825-5D1EFC60B2A9}" type="presParOf" srcId="{DC5E2FA4-49B4-4E4C-A622-C5C8617DB94F}" destId="{E77F8274-2759-46C5-841A-7DC798DEC4BA}" srcOrd="17" destOrd="0" presId="urn:microsoft.com/office/officeart/2008/layout/VerticalAccentList"/>
    <dgm:cxn modelId="{1578A9CC-C243-4EB0-9A23-73F9ADC0ADBB}" type="presParOf" srcId="{DC5E2FA4-49B4-4E4C-A622-C5C8617DB94F}" destId="{7E82CD3E-F634-455A-BF34-3252BB86602C}" srcOrd="18" destOrd="0" presId="urn:microsoft.com/office/officeart/2008/layout/VerticalAccentList"/>
    <dgm:cxn modelId="{DAA0E9B1-171F-4AE5-BE5A-30A38D22AE71}" type="presParOf" srcId="{7E82CD3E-F634-455A-BF34-3252BB86602C}" destId="{5B52BF1A-911C-4C2A-876F-19E0E35C2BB6}" srcOrd="0" destOrd="0" presId="urn:microsoft.com/office/officeart/2008/layout/VerticalAccentList"/>
    <dgm:cxn modelId="{48D4D710-62E9-4E1A-9588-2FF6519D0293}" type="presParOf" srcId="{DC5E2FA4-49B4-4E4C-A622-C5C8617DB94F}" destId="{5F4F555E-78B4-4B28-BCED-0FF327CD5619}" srcOrd="19" destOrd="0" presId="urn:microsoft.com/office/officeart/2008/layout/VerticalAccentList"/>
    <dgm:cxn modelId="{76F6C5B8-BF27-4190-8FCF-7BE42BC74977}" type="presParOf" srcId="{5F4F555E-78B4-4B28-BCED-0FF327CD5619}" destId="{14262963-0529-4B53-A6E0-815145F127AC}" srcOrd="0" destOrd="0" presId="urn:microsoft.com/office/officeart/2008/layout/VerticalAccentList"/>
    <dgm:cxn modelId="{78D30A4F-5312-4611-918A-53391C729A19}" type="presParOf" srcId="{5F4F555E-78B4-4B28-BCED-0FF327CD5619}" destId="{3D5E7EE1-4397-4A79-88AA-1BA401D18DCE}" srcOrd="1" destOrd="0" presId="urn:microsoft.com/office/officeart/2008/layout/VerticalAccentList"/>
    <dgm:cxn modelId="{A48ECA9B-17D5-4141-BA53-20557A2C6F55}" type="presParOf" srcId="{5F4F555E-78B4-4B28-BCED-0FF327CD5619}" destId="{30A8AC51-E5E2-4670-B5DB-494269DBF8AF}" srcOrd="2" destOrd="0" presId="urn:microsoft.com/office/officeart/2008/layout/VerticalAccentList"/>
    <dgm:cxn modelId="{F23B4AC1-CBE1-42B3-BAC0-A73A5AFF2957}" type="presParOf" srcId="{5F4F555E-78B4-4B28-BCED-0FF327CD5619}" destId="{854F7BF1-C3B0-4AB4-865F-10AAEF8B41A4}" srcOrd="3" destOrd="0" presId="urn:microsoft.com/office/officeart/2008/layout/VerticalAccentList"/>
    <dgm:cxn modelId="{404295A1-5849-4777-9A1C-09E5E28BB3E4}" type="presParOf" srcId="{5F4F555E-78B4-4B28-BCED-0FF327CD5619}" destId="{4EC9B641-D1F2-4259-ADFF-7D881C411C54}" srcOrd="4" destOrd="0" presId="urn:microsoft.com/office/officeart/2008/layout/VerticalAccentList"/>
    <dgm:cxn modelId="{FC75C8AC-564E-4CD7-AF6F-7A54061E108B}" type="presParOf" srcId="{5F4F555E-78B4-4B28-BCED-0FF327CD5619}" destId="{CB0CD4DF-F163-40CB-B874-EB9EC07AB284}" srcOrd="5" destOrd="0" presId="urn:microsoft.com/office/officeart/2008/layout/VerticalAccentList"/>
    <dgm:cxn modelId="{0E7408E0-6E9C-45A5-86B0-BD8FAB32E3E0}" type="presParOf" srcId="{5F4F555E-78B4-4B28-BCED-0FF327CD5619}" destId="{B5675E2C-A09E-4C5C-9222-EB4FAD9C15CB}" srcOrd="6" destOrd="0" presId="urn:microsoft.com/office/officeart/2008/layout/VerticalAccentList"/>
    <dgm:cxn modelId="{C6478D3B-7972-4AC2-A95E-DF6596FFCEC3}" type="presParOf" srcId="{5F4F555E-78B4-4B28-BCED-0FF327CD5619}" destId="{AD9001C4-1C08-45EE-AA87-6A3001AE1A4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A608C-D6A8-4EA1-93AC-BA608365824F}">
      <dsp:nvSpPr>
        <dsp:cNvPr id="0" name=""/>
        <dsp:cNvSpPr/>
      </dsp:nvSpPr>
      <dsp:spPr>
        <a:xfrm>
          <a:off x="81510" y="658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How to talk about opioid misuse</a:t>
          </a:r>
        </a:p>
      </dsp:txBody>
      <dsp:txXfrm>
        <a:off x="81510" y="658"/>
        <a:ext cx="2818477" cy="256225"/>
      </dsp:txXfrm>
    </dsp:sp>
    <dsp:sp modelId="{1C8490F0-8B22-40C5-AF79-F9C10C4E755C}">
      <dsp:nvSpPr>
        <dsp:cNvPr id="0" name=""/>
        <dsp:cNvSpPr/>
      </dsp:nvSpPr>
      <dsp:spPr>
        <a:xfrm>
          <a:off x="81510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6233F-FC13-4C22-AC31-2C91959CBED2}">
      <dsp:nvSpPr>
        <dsp:cNvPr id="0" name=""/>
        <dsp:cNvSpPr/>
      </dsp:nvSpPr>
      <dsp:spPr>
        <a:xfrm>
          <a:off x="477663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D62763-5079-4374-9BC9-6F8BBD6DB064}">
      <dsp:nvSpPr>
        <dsp:cNvPr id="0" name=""/>
        <dsp:cNvSpPr/>
      </dsp:nvSpPr>
      <dsp:spPr>
        <a:xfrm>
          <a:off x="874128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57797-0FDC-42C0-B382-A39CC8A98B98}">
      <dsp:nvSpPr>
        <dsp:cNvPr id="0" name=""/>
        <dsp:cNvSpPr/>
      </dsp:nvSpPr>
      <dsp:spPr>
        <a:xfrm>
          <a:off x="1270281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9B207-7907-4657-9446-C198E52E29B8}">
      <dsp:nvSpPr>
        <dsp:cNvPr id="0" name=""/>
        <dsp:cNvSpPr/>
      </dsp:nvSpPr>
      <dsp:spPr>
        <a:xfrm>
          <a:off x="1666747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5B780-F473-44B7-9E4C-AFB3A276F4D4}">
      <dsp:nvSpPr>
        <dsp:cNvPr id="0" name=""/>
        <dsp:cNvSpPr/>
      </dsp:nvSpPr>
      <dsp:spPr>
        <a:xfrm>
          <a:off x="2062900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ADAF3-F3BB-4461-A904-F9DB036CB9B9}">
      <dsp:nvSpPr>
        <dsp:cNvPr id="0" name=""/>
        <dsp:cNvSpPr/>
      </dsp:nvSpPr>
      <dsp:spPr>
        <a:xfrm>
          <a:off x="2459365" y="2568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7F7E2-BE88-40A3-A19C-99FB876D8A5E}">
      <dsp:nvSpPr>
        <dsp:cNvPr id="0" name=""/>
        <dsp:cNvSpPr/>
      </dsp:nvSpPr>
      <dsp:spPr>
        <a:xfrm>
          <a:off x="81510" y="30907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  <a:t>txopioidresponse.org/</a:t>
          </a:r>
          <a:b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</a:b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1"/>
            </a:rPr>
            <a:t>how-to-help-someone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309078"/>
        <a:ext cx="2855117" cy="417552"/>
      </dsp:txXfrm>
    </dsp:sp>
    <dsp:sp modelId="{8B0F51A1-348E-4A8C-BCBE-046DC654F764}">
      <dsp:nvSpPr>
        <dsp:cNvPr id="0" name=""/>
        <dsp:cNvSpPr/>
      </dsp:nvSpPr>
      <dsp:spPr>
        <a:xfrm>
          <a:off x="81510" y="89963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Non-opioid pain management</a:t>
          </a:r>
        </a:p>
      </dsp:txBody>
      <dsp:txXfrm>
        <a:off x="81510" y="899639"/>
        <a:ext cx="2818477" cy="256225"/>
      </dsp:txXfrm>
    </dsp:sp>
    <dsp:sp modelId="{B1CF33BC-EE45-4A84-9A3C-CAF74FB2B86F}">
      <dsp:nvSpPr>
        <dsp:cNvPr id="0" name=""/>
        <dsp:cNvSpPr/>
      </dsp:nvSpPr>
      <dsp:spPr>
        <a:xfrm>
          <a:off x="81510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37405-872E-46AA-83EC-CA10C7079500}">
      <dsp:nvSpPr>
        <dsp:cNvPr id="0" name=""/>
        <dsp:cNvSpPr/>
      </dsp:nvSpPr>
      <dsp:spPr>
        <a:xfrm>
          <a:off x="477663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A5E79-96AD-4074-99A8-604096048DD5}">
      <dsp:nvSpPr>
        <dsp:cNvPr id="0" name=""/>
        <dsp:cNvSpPr/>
      </dsp:nvSpPr>
      <dsp:spPr>
        <a:xfrm>
          <a:off x="874128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F49C9-C7FA-4FCF-A729-8294E0176BCC}">
      <dsp:nvSpPr>
        <dsp:cNvPr id="0" name=""/>
        <dsp:cNvSpPr/>
      </dsp:nvSpPr>
      <dsp:spPr>
        <a:xfrm>
          <a:off x="1270281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C5706-ED2A-41B2-BFAD-3366BE4E2219}">
      <dsp:nvSpPr>
        <dsp:cNvPr id="0" name=""/>
        <dsp:cNvSpPr/>
      </dsp:nvSpPr>
      <dsp:spPr>
        <a:xfrm>
          <a:off x="1666747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8DCBA-6BA4-4DDC-BE1C-8705D9DD6C1D}">
      <dsp:nvSpPr>
        <dsp:cNvPr id="0" name=""/>
        <dsp:cNvSpPr/>
      </dsp:nvSpPr>
      <dsp:spPr>
        <a:xfrm>
          <a:off x="2062900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F1400-FA7A-475A-AEFA-52D9BEC34A07}">
      <dsp:nvSpPr>
        <dsp:cNvPr id="0" name=""/>
        <dsp:cNvSpPr/>
      </dsp:nvSpPr>
      <dsp:spPr>
        <a:xfrm>
          <a:off x="2459365" y="11558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D1B9F-F7AA-46F6-BEA1-49AE5DDC3522}">
      <dsp:nvSpPr>
        <dsp:cNvPr id="0" name=""/>
        <dsp:cNvSpPr/>
      </dsp:nvSpPr>
      <dsp:spPr>
        <a:xfrm>
          <a:off x="81510" y="120805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voices.uchicago.edu/</a:t>
          </a:r>
          <a:r>
            <a:rPr lang="en-US" sz="1400" kern="1200" dirty="0" err="1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icope</a:t>
          </a: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/</a:t>
          </a:r>
          <a:b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</a:b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2"/>
            </a:rPr>
            <a:t>at-home-treatments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1208058"/>
        <a:ext cx="2855117" cy="417552"/>
      </dsp:txXfrm>
    </dsp:sp>
    <dsp:sp modelId="{821FC2C2-F5AB-4607-893E-3CB3F444B791}">
      <dsp:nvSpPr>
        <dsp:cNvPr id="0" name=""/>
        <dsp:cNvSpPr/>
      </dsp:nvSpPr>
      <dsp:spPr>
        <a:xfrm>
          <a:off x="81510" y="179861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Older adult medication safety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1798619"/>
        <a:ext cx="2818477" cy="256225"/>
      </dsp:txXfrm>
    </dsp:sp>
    <dsp:sp modelId="{2213E037-D969-4FDF-B7A5-BE4006F184CE}">
      <dsp:nvSpPr>
        <dsp:cNvPr id="0" name=""/>
        <dsp:cNvSpPr/>
      </dsp:nvSpPr>
      <dsp:spPr>
        <a:xfrm>
          <a:off x="81510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25C7C-C5E4-435C-AE86-227C611873EB}">
      <dsp:nvSpPr>
        <dsp:cNvPr id="0" name=""/>
        <dsp:cNvSpPr/>
      </dsp:nvSpPr>
      <dsp:spPr>
        <a:xfrm>
          <a:off x="477663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7C07D-F1C3-4E33-8A5F-BD9FE53569D4}">
      <dsp:nvSpPr>
        <dsp:cNvPr id="0" name=""/>
        <dsp:cNvSpPr/>
      </dsp:nvSpPr>
      <dsp:spPr>
        <a:xfrm>
          <a:off x="874128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0320C-3437-4196-A7E6-DEE760798519}">
      <dsp:nvSpPr>
        <dsp:cNvPr id="0" name=""/>
        <dsp:cNvSpPr/>
      </dsp:nvSpPr>
      <dsp:spPr>
        <a:xfrm>
          <a:off x="1270281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32A80-381C-4B36-95E0-63AB0D084342}">
      <dsp:nvSpPr>
        <dsp:cNvPr id="0" name=""/>
        <dsp:cNvSpPr/>
      </dsp:nvSpPr>
      <dsp:spPr>
        <a:xfrm>
          <a:off x="1666747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E443D6-3642-4BE3-A7E2-BB123FE4F655}">
      <dsp:nvSpPr>
        <dsp:cNvPr id="0" name=""/>
        <dsp:cNvSpPr/>
      </dsp:nvSpPr>
      <dsp:spPr>
        <a:xfrm>
          <a:off x="2062900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CE3877-F602-4137-BE40-15A0938814D6}">
      <dsp:nvSpPr>
        <dsp:cNvPr id="0" name=""/>
        <dsp:cNvSpPr/>
      </dsp:nvSpPr>
      <dsp:spPr>
        <a:xfrm>
          <a:off x="2459365" y="205484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70C789-29E0-424A-A8D9-059496D159F0}">
      <dsp:nvSpPr>
        <dsp:cNvPr id="0" name=""/>
        <dsp:cNvSpPr/>
      </dsp:nvSpPr>
      <dsp:spPr>
        <a:xfrm>
          <a:off x="81510" y="210703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3"/>
            </a:rPr>
            <a:t>wapc.org/programs/education/</a:t>
          </a:r>
          <a:b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3"/>
            </a:rPr>
          </a:b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3"/>
            </a:rPr>
            <a:t>older-adult-medication-safety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2107038"/>
        <a:ext cx="2855117" cy="417552"/>
      </dsp:txXfrm>
    </dsp:sp>
    <dsp:sp modelId="{52CF76C0-BEBD-407E-846F-1D9294BAABFF}">
      <dsp:nvSpPr>
        <dsp:cNvPr id="0" name=""/>
        <dsp:cNvSpPr/>
      </dsp:nvSpPr>
      <dsp:spPr>
        <a:xfrm>
          <a:off x="81510" y="269759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Safe medication return</a:t>
          </a:r>
        </a:p>
      </dsp:txBody>
      <dsp:txXfrm>
        <a:off x="81510" y="2697599"/>
        <a:ext cx="2818477" cy="256225"/>
      </dsp:txXfrm>
    </dsp:sp>
    <dsp:sp modelId="{E4677443-33E3-428B-8F2A-F901702C14EF}">
      <dsp:nvSpPr>
        <dsp:cNvPr id="0" name=""/>
        <dsp:cNvSpPr/>
      </dsp:nvSpPr>
      <dsp:spPr>
        <a:xfrm>
          <a:off x="81510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370DB-927C-4F78-9D23-CB6718200F55}">
      <dsp:nvSpPr>
        <dsp:cNvPr id="0" name=""/>
        <dsp:cNvSpPr/>
      </dsp:nvSpPr>
      <dsp:spPr>
        <a:xfrm>
          <a:off x="477663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B8458-124B-4B34-B172-68B60DC99EF9}">
      <dsp:nvSpPr>
        <dsp:cNvPr id="0" name=""/>
        <dsp:cNvSpPr/>
      </dsp:nvSpPr>
      <dsp:spPr>
        <a:xfrm>
          <a:off x="874128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7C517-55A4-40A0-B52A-78FCE535D4D8}">
      <dsp:nvSpPr>
        <dsp:cNvPr id="0" name=""/>
        <dsp:cNvSpPr/>
      </dsp:nvSpPr>
      <dsp:spPr>
        <a:xfrm>
          <a:off x="1270281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77CF5-C5F5-4450-B366-85B4EACAC1C7}">
      <dsp:nvSpPr>
        <dsp:cNvPr id="0" name=""/>
        <dsp:cNvSpPr/>
      </dsp:nvSpPr>
      <dsp:spPr>
        <a:xfrm>
          <a:off x="1666747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59A94-BED8-4A7A-86DF-8011DA0DA73E}">
      <dsp:nvSpPr>
        <dsp:cNvPr id="0" name=""/>
        <dsp:cNvSpPr/>
      </dsp:nvSpPr>
      <dsp:spPr>
        <a:xfrm>
          <a:off x="2062900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E6560-55B6-43FB-8801-7807396A7E9F}">
      <dsp:nvSpPr>
        <dsp:cNvPr id="0" name=""/>
        <dsp:cNvSpPr/>
      </dsp:nvSpPr>
      <dsp:spPr>
        <a:xfrm>
          <a:off x="2459365" y="295382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047D4-04AF-446C-842D-B210DCB7135E}">
      <dsp:nvSpPr>
        <dsp:cNvPr id="0" name=""/>
        <dsp:cNvSpPr/>
      </dsp:nvSpPr>
      <dsp:spPr>
        <a:xfrm>
          <a:off x="81510" y="300601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4"/>
            </a:rPr>
            <a:t>medtakebackwashington.org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3006018"/>
        <a:ext cx="2855117" cy="417552"/>
      </dsp:txXfrm>
    </dsp:sp>
    <dsp:sp modelId="{71ED29F5-A76E-4CAC-9B5E-13AC0DE39DA7}">
      <dsp:nvSpPr>
        <dsp:cNvPr id="0" name=""/>
        <dsp:cNvSpPr/>
      </dsp:nvSpPr>
      <dsp:spPr>
        <a:xfrm>
          <a:off x="81510" y="359657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Segoe UI" panose="020B0502040204020203" pitchFamily="34" charset="0"/>
              <a:cs typeface="Segoe UI" panose="020B0502040204020203" pitchFamily="34" charset="0"/>
            </a:rPr>
            <a:t>Medication management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3596579"/>
        <a:ext cx="2818477" cy="256225"/>
      </dsp:txXfrm>
    </dsp:sp>
    <dsp:sp modelId="{3332721E-6A0E-4EBB-AA7B-33CADD887E97}">
      <dsp:nvSpPr>
        <dsp:cNvPr id="0" name=""/>
        <dsp:cNvSpPr/>
      </dsp:nvSpPr>
      <dsp:spPr>
        <a:xfrm>
          <a:off x="81510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9998D-2DC4-4AFF-8F9A-C4A140390EC0}">
      <dsp:nvSpPr>
        <dsp:cNvPr id="0" name=""/>
        <dsp:cNvSpPr/>
      </dsp:nvSpPr>
      <dsp:spPr>
        <a:xfrm>
          <a:off x="477663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4F9F7-4457-48F7-A769-930E1802FB28}">
      <dsp:nvSpPr>
        <dsp:cNvPr id="0" name=""/>
        <dsp:cNvSpPr/>
      </dsp:nvSpPr>
      <dsp:spPr>
        <a:xfrm>
          <a:off x="874128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7036C3-E359-4581-82D6-753299FF1542}">
      <dsp:nvSpPr>
        <dsp:cNvPr id="0" name=""/>
        <dsp:cNvSpPr/>
      </dsp:nvSpPr>
      <dsp:spPr>
        <a:xfrm>
          <a:off x="1270281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DC99E-9255-4507-806C-5CDD6DA3C51F}">
      <dsp:nvSpPr>
        <dsp:cNvPr id="0" name=""/>
        <dsp:cNvSpPr/>
      </dsp:nvSpPr>
      <dsp:spPr>
        <a:xfrm>
          <a:off x="1666747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3A2FC-ABD8-4741-B89D-EF2B8CF17294}">
      <dsp:nvSpPr>
        <dsp:cNvPr id="0" name=""/>
        <dsp:cNvSpPr/>
      </dsp:nvSpPr>
      <dsp:spPr>
        <a:xfrm>
          <a:off x="2062900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18D2A-12BF-4FEF-9356-F43F301B13B6}">
      <dsp:nvSpPr>
        <dsp:cNvPr id="0" name=""/>
        <dsp:cNvSpPr/>
      </dsp:nvSpPr>
      <dsp:spPr>
        <a:xfrm>
          <a:off x="2459365" y="385280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16D77-91DB-49C7-BEE3-DE04F90D6593}">
      <dsp:nvSpPr>
        <dsp:cNvPr id="0" name=""/>
        <dsp:cNvSpPr/>
      </dsp:nvSpPr>
      <dsp:spPr>
        <a:xfrm>
          <a:off x="81510" y="390499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  <a:t>aarp.org/pri/initiatives/</a:t>
          </a:r>
          <a:b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</a:b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5"/>
            </a:rPr>
            <a:t>home-alone-alliance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3904998"/>
        <a:ext cx="2855117" cy="417552"/>
      </dsp:txXfrm>
    </dsp:sp>
    <dsp:sp modelId="{9EE3118A-26BB-4CD8-9F89-6F9EEAFC62CC}">
      <dsp:nvSpPr>
        <dsp:cNvPr id="0" name=""/>
        <dsp:cNvSpPr/>
      </dsp:nvSpPr>
      <dsp:spPr>
        <a:xfrm>
          <a:off x="81510" y="449555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Naloxone and overdose info</a:t>
          </a:r>
        </a:p>
      </dsp:txBody>
      <dsp:txXfrm>
        <a:off x="81510" y="4495559"/>
        <a:ext cx="2818477" cy="256225"/>
      </dsp:txXfrm>
    </dsp:sp>
    <dsp:sp modelId="{32795B2C-4DFA-4BA0-96F9-CB03C27547CE}">
      <dsp:nvSpPr>
        <dsp:cNvPr id="0" name=""/>
        <dsp:cNvSpPr/>
      </dsp:nvSpPr>
      <dsp:spPr>
        <a:xfrm>
          <a:off x="81510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B445A-E325-4C22-A995-555BCCF5F85B}">
      <dsp:nvSpPr>
        <dsp:cNvPr id="0" name=""/>
        <dsp:cNvSpPr/>
      </dsp:nvSpPr>
      <dsp:spPr>
        <a:xfrm>
          <a:off x="477663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441A1-EC2C-4242-A9A4-9DCF98233E86}">
      <dsp:nvSpPr>
        <dsp:cNvPr id="0" name=""/>
        <dsp:cNvSpPr/>
      </dsp:nvSpPr>
      <dsp:spPr>
        <a:xfrm>
          <a:off x="874128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E2FBA1-CD9D-4753-BA0F-DE7A2A1FFEC9}">
      <dsp:nvSpPr>
        <dsp:cNvPr id="0" name=""/>
        <dsp:cNvSpPr/>
      </dsp:nvSpPr>
      <dsp:spPr>
        <a:xfrm>
          <a:off x="1270281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2237F-0E89-467E-B6A4-490B4B9477E9}">
      <dsp:nvSpPr>
        <dsp:cNvPr id="0" name=""/>
        <dsp:cNvSpPr/>
      </dsp:nvSpPr>
      <dsp:spPr>
        <a:xfrm>
          <a:off x="1666747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47B5B-A993-4465-97F2-D88BE3461ACC}">
      <dsp:nvSpPr>
        <dsp:cNvPr id="0" name=""/>
        <dsp:cNvSpPr/>
      </dsp:nvSpPr>
      <dsp:spPr>
        <a:xfrm>
          <a:off x="2062900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3336E-1D5D-4A2A-8E1B-48AD2EF2A4A9}">
      <dsp:nvSpPr>
        <dsp:cNvPr id="0" name=""/>
        <dsp:cNvSpPr/>
      </dsp:nvSpPr>
      <dsp:spPr>
        <a:xfrm>
          <a:off x="2459365" y="475178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6905E-A8E7-4036-B9C8-1CDE8BED3B88}">
      <dsp:nvSpPr>
        <dsp:cNvPr id="0" name=""/>
        <dsp:cNvSpPr/>
      </dsp:nvSpPr>
      <dsp:spPr>
        <a:xfrm>
          <a:off x="81510" y="480397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6"/>
            </a:rPr>
            <a:t>stopoverdose.org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4803978"/>
        <a:ext cx="2855117" cy="417552"/>
      </dsp:txXfrm>
    </dsp:sp>
    <dsp:sp modelId="{5B52BF1A-911C-4C2A-876F-19E0E35C2BB6}">
      <dsp:nvSpPr>
        <dsp:cNvPr id="0" name=""/>
        <dsp:cNvSpPr/>
      </dsp:nvSpPr>
      <dsp:spPr>
        <a:xfrm>
          <a:off x="81510" y="5394539"/>
          <a:ext cx="2818477" cy="256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</a:rPr>
            <a:t>Opioid use disorder and treatment</a:t>
          </a:r>
        </a:p>
      </dsp:txBody>
      <dsp:txXfrm>
        <a:off x="81510" y="5394539"/>
        <a:ext cx="2818477" cy="256225"/>
      </dsp:txXfrm>
    </dsp:sp>
    <dsp:sp modelId="{14262963-0529-4B53-A6E0-815145F127AC}">
      <dsp:nvSpPr>
        <dsp:cNvPr id="0" name=""/>
        <dsp:cNvSpPr/>
      </dsp:nvSpPr>
      <dsp:spPr>
        <a:xfrm>
          <a:off x="81510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E7EE1-4397-4A79-88AA-1BA401D18DCE}">
      <dsp:nvSpPr>
        <dsp:cNvPr id="0" name=""/>
        <dsp:cNvSpPr/>
      </dsp:nvSpPr>
      <dsp:spPr>
        <a:xfrm>
          <a:off x="477663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8AC51-E5E2-4670-B5DB-494269DBF8AF}">
      <dsp:nvSpPr>
        <dsp:cNvPr id="0" name=""/>
        <dsp:cNvSpPr/>
      </dsp:nvSpPr>
      <dsp:spPr>
        <a:xfrm>
          <a:off x="874128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F7BF1-C3B0-4AB4-865F-10AAEF8B41A4}">
      <dsp:nvSpPr>
        <dsp:cNvPr id="0" name=""/>
        <dsp:cNvSpPr/>
      </dsp:nvSpPr>
      <dsp:spPr>
        <a:xfrm>
          <a:off x="1270281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C9B641-D1F2-4259-ADFF-7D881C411C54}">
      <dsp:nvSpPr>
        <dsp:cNvPr id="0" name=""/>
        <dsp:cNvSpPr/>
      </dsp:nvSpPr>
      <dsp:spPr>
        <a:xfrm>
          <a:off x="1666747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CD4DF-F163-40CB-B874-EB9EC07AB284}">
      <dsp:nvSpPr>
        <dsp:cNvPr id="0" name=""/>
        <dsp:cNvSpPr/>
      </dsp:nvSpPr>
      <dsp:spPr>
        <a:xfrm>
          <a:off x="2062900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75E2C-A09E-4C5C-9222-EB4FAD9C15CB}">
      <dsp:nvSpPr>
        <dsp:cNvPr id="0" name=""/>
        <dsp:cNvSpPr/>
      </dsp:nvSpPr>
      <dsp:spPr>
        <a:xfrm>
          <a:off x="2459365" y="5650764"/>
          <a:ext cx="659523" cy="521940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001C4-1C08-45EE-AA87-6A3001AE1A48}">
      <dsp:nvSpPr>
        <dsp:cNvPr id="0" name=""/>
        <dsp:cNvSpPr/>
      </dsp:nvSpPr>
      <dsp:spPr>
        <a:xfrm>
          <a:off x="81510" y="5702958"/>
          <a:ext cx="2855117" cy="417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Segoe UI" panose="020B0502040204020203" pitchFamily="34" charset="0"/>
              <a:cs typeface="Segoe UI" panose="020B0502040204020203" pitchFamily="34" charset="0"/>
              <a:hlinkClick xmlns:r="http://schemas.openxmlformats.org/officeDocument/2006/relationships" r:id="rId7"/>
            </a:rPr>
            <a:t>learnabouttreatment.org</a:t>
          </a:r>
          <a:endParaRPr lang="en-US" sz="14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1510" y="5702958"/>
        <a:ext cx="2855117" cy="4175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001E5-FEFA-4FD7-9CF2-919E7EEA6D44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67A7-AF31-4DD1-BBF9-25C00BE29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5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1pPr>
    <a:lvl2pPr marL="493776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2pPr>
    <a:lvl3pPr marL="987552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3pPr>
    <a:lvl4pPr marL="1481328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4pPr>
    <a:lvl5pPr marL="1975104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5pPr>
    <a:lvl6pPr marL="2468880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6pPr>
    <a:lvl7pPr marL="2962656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7pPr>
    <a:lvl8pPr marL="3456432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8pPr>
    <a:lvl9pPr marL="3950208" algn="l" defTabSz="987552" rtl="0" eaLnBrk="1" latinLnBrk="0" hangingPunct="1">
      <a:defRPr sz="129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D67A7-AF31-4DD1-BBF9-25C00BE299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2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D67A7-AF31-4DD1-BBF9-25C00BE299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2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5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0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82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3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08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3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7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9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9D66B3-CA01-42C1-8BFD-921A391F6E09}" type="datetimeFigureOut">
              <a:rPr lang="en-US" smtClean="0"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E5529-60CD-497A-A3F0-5E8EE050B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18/10/relationships/comments" Target="../comments/modernComment_100_4462EDC9.xml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.jpeg"/><Relationship Id="rId10" Type="http://schemas.microsoft.com/office/2007/relationships/diagramDrawing" Target="../diagrams/drawing1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DB5F076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9F014F-DF3A-073D-92A4-88DA6FBEB40F}"/>
              </a:ext>
            </a:extLst>
          </p:cNvPr>
          <p:cNvSpPr/>
          <p:nvPr/>
        </p:nvSpPr>
        <p:spPr>
          <a:xfrm>
            <a:off x="9601200" y="3274828"/>
            <a:ext cx="3200400" cy="4497572"/>
          </a:xfrm>
          <a:prstGeom prst="rect">
            <a:avLst/>
          </a:prstGeom>
          <a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547330-4255-9F6A-F5FD-1BEE5A2B1790}"/>
              </a:ext>
            </a:extLst>
          </p:cNvPr>
          <p:cNvSpPr/>
          <p:nvPr/>
        </p:nvSpPr>
        <p:spPr>
          <a:xfrm>
            <a:off x="0" y="400108"/>
            <a:ext cx="9601200" cy="73722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5223D7CA-2CD9-2612-B07C-0D263108EB15}"/>
              </a:ext>
            </a:extLst>
          </p:cNvPr>
          <p:cNvSpPr/>
          <p:nvPr/>
        </p:nvSpPr>
        <p:spPr>
          <a:xfrm>
            <a:off x="9601200" y="1"/>
            <a:ext cx="3200400" cy="4114800"/>
          </a:xfrm>
          <a:prstGeom prst="flowChartDocumen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C3F91C-0FEE-4219-E1F5-C7DAA318A1B5}"/>
              </a:ext>
            </a:extLst>
          </p:cNvPr>
          <p:cNvSpPr txBox="1"/>
          <p:nvPr/>
        </p:nvSpPr>
        <p:spPr>
          <a:xfrm>
            <a:off x="9601200" y="4514908"/>
            <a:ext cx="3200400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Opioid Medications 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and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Adults:</a:t>
            </a:r>
            <a:endParaRPr lang="en-US" sz="2000" b="1" dirty="0">
              <a:ln w="0"/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 resource for family caregivers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8857E0-2AC1-E15E-E549-5712BEAEA52C}"/>
              </a:ext>
            </a:extLst>
          </p:cNvPr>
          <p:cNvSpPr txBox="1"/>
          <p:nvPr/>
        </p:nvSpPr>
        <p:spPr>
          <a:xfrm>
            <a:off x="-26491" y="-3"/>
            <a:ext cx="6427291" cy="400110"/>
          </a:xfrm>
          <a:prstGeom prst="rect">
            <a:avLst/>
          </a:prstGeom>
          <a:solidFill>
            <a:srgbClr val="45789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Talking about opioid medications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11231-A478-659E-47A9-59FF5BABC457}"/>
              </a:ext>
            </a:extLst>
          </p:cNvPr>
          <p:cNvSpPr txBox="1"/>
          <p:nvPr/>
        </p:nvSpPr>
        <p:spPr>
          <a:xfrm>
            <a:off x="6400800" y="0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Learn more about…</a:t>
            </a:r>
          </a:p>
        </p:txBody>
      </p:sp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836034A1-87C5-AD6C-6C3F-FB8ABC8A03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333574"/>
              </p:ext>
            </p:extLst>
          </p:nvPr>
        </p:nvGraphicFramePr>
        <p:xfrm>
          <a:off x="6426801" y="468634"/>
          <a:ext cx="3200400" cy="6173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03314F3-AE1B-2B32-7805-BDAE8235D58C}"/>
              </a:ext>
            </a:extLst>
          </p:cNvPr>
          <p:cNvSpPr txBox="1"/>
          <p:nvPr/>
        </p:nvSpPr>
        <p:spPr>
          <a:xfrm>
            <a:off x="6569264" y="6726685"/>
            <a:ext cx="280456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Call the </a:t>
            </a:r>
            <a:r>
              <a:rPr lang="en-US" sz="1050" b="1" dirty="0">
                <a:latin typeface="Segoe UI" panose="020B0502040204020203" pitchFamily="34" charset="0"/>
                <a:cs typeface="Segoe UI" panose="020B0502040204020203" pitchFamily="34" charset="0"/>
              </a:rPr>
              <a:t>Washington Recovery Help Line</a:t>
            </a:r>
            <a:r>
              <a:rPr lang="en-US" sz="1050" dirty="0">
                <a:latin typeface="Segoe UI" panose="020B0502040204020203" pitchFamily="34" charset="0"/>
                <a:cs typeface="Segoe UI" panose="020B0502040204020203" pitchFamily="34" charset="0"/>
              </a:rPr>
              <a:t> 24 hours a day/7 days a week to talk about options and connect to care: 866-789-1511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9B3EAF-CC10-BED3-BD51-040256139BD7}"/>
              </a:ext>
            </a:extLst>
          </p:cNvPr>
          <p:cNvSpPr txBox="1"/>
          <p:nvPr/>
        </p:nvSpPr>
        <p:spPr>
          <a:xfrm>
            <a:off x="6462481" y="7268175"/>
            <a:ext cx="3058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800" dirty="0">
                <a:latin typeface="Segoe UI" panose="020B0502040204020203" pitchFamily="34" charset="0"/>
                <a:cs typeface="Segoe UI" panose="020B0502040204020203" pitchFamily="34" charset="0"/>
              </a:rPr>
              <a:t>This brochure provides basic information for educational purposes. Speak with a health care professional to make an informed decision that best fits your family’s needs.</a:t>
            </a:r>
          </a:p>
        </p:txBody>
      </p:sp>
      <p:sp>
        <p:nvSpPr>
          <p:cNvPr id="167" name="Speech Bubble: Oval 166">
            <a:extLst>
              <a:ext uri="{FF2B5EF4-FFF2-40B4-BE49-F238E27FC236}">
                <a16:creationId xmlns:a16="http://schemas.microsoft.com/office/drawing/2014/main" id="{7AB7AAA0-9376-7580-CD43-F9472BBCFB26}"/>
              </a:ext>
            </a:extLst>
          </p:cNvPr>
          <p:cNvSpPr/>
          <p:nvPr/>
        </p:nvSpPr>
        <p:spPr>
          <a:xfrm>
            <a:off x="1544551" y="516791"/>
            <a:ext cx="2816873" cy="1155031"/>
          </a:xfrm>
          <a:prstGeom prst="wedgeEllipseCallout">
            <a:avLst/>
          </a:prstGeom>
          <a:solidFill>
            <a:srgbClr val="004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Caregiver: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“I’ve noticed you seemed extra tired lately and skipped coffee with your friends.</a:t>
            </a:r>
          </a:p>
        </p:txBody>
      </p:sp>
      <p:sp>
        <p:nvSpPr>
          <p:cNvPr id="168" name="Speech Bubble: Oval 167">
            <a:extLst>
              <a:ext uri="{FF2B5EF4-FFF2-40B4-BE49-F238E27FC236}">
                <a16:creationId xmlns:a16="http://schemas.microsoft.com/office/drawing/2014/main" id="{E7134DF5-DA55-9334-D63D-1DEA415E0D96}"/>
              </a:ext>
            </a:extLst>
          </p:cNvPr>
          <p:cNvSpPr/>
          <p:nvPr/>
        </p:nvSpPr>
        <p:spPr>
          <a:xfrm flipH="1">
            <a:off x="4427604" y="1991901"/>
            <a:ext cx="1786684" cy="1155031"/>
          </a:xfrm>
          <a:prstGeom prst="wedgeEllipseCallou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“Maybe. I’ve been taking my pills the same as always.“</a:t>
            </a:r>
          </a:p>
        </p:txBody>
      </p:sp>
      <p:sp>
        <p:nvSpPr>
          <p:cNvPr id="169" name="Speech Bubble: Oval 168">
            <a:extLst>
              <a:ext uri="{FF2B5EF4-FFF2-40B4-BE49-F238E27FC236}">
                <a16:creationId xmlns:a16="http://schemas.microsoft.com/office/drawing/2014/main" id="{0E7C4EF8-FD74-AA65-A4A1-0C9408821423}"/>
              </a:ext>
            </a:extLst>
          </p:cNvPr>
          <p:cNvSpPr/>
          <p:nvPr/>
        </p:nvSpPr>
        <p:spPr>
          <a:xfrm>
            <a:off x="1120329" y="1991901"/>
            <a:ext cx="3241095" cy="1155031"/>
          </a:xfrm>
          <a:prstGeom prst="wedgeEllipseCallout">
            <a:avLst/>
          </a:prstGeom>
          <a:solidFill>
            <a:srgbClr val="004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“I’m </a:t>
            </a: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sad 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that you haven’t seen your friends. I also wonder if your pain medicine might be making you feel more tired.”</a:t>
            </a:r>
          </a:p>
        </p:txBody>
      </p:sp>
      <p:sp>
        <p:nvSpPr>
          <p:cNvPr id="170" name="Speech Bubble: Oval 169">
            <a:extLst>
              <a:ext uri="{FF2B5EF4-FFF2-40B4-BE49-F238E27FC236}">
                <a16:creationId xmlns:a16="http://schemas.microsoft.com/office/drawing/2014/main" id="{ADC81D6A-D85E-A19D-DDA5-CD8363AEBDA7}"/>
              </a:ext>
            </a:extLst>
          </p:cNvPr>
          <p:cNvSpPr/>
          <p:nvPr/>
        </p:nvSpPr>
        <p:spPr>
          <a:xfrm flipH="1">
            <a:off x="4427604" y="516792"/>
            <a:ext cx="1846854" cy="1155031"/>
          </a:xfrm>
          <a:prstGeom prst="wedgeEllipseCallou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Adult: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“I guess I’ve just been a little off. Maybe it’s the weather.”</a:t>
            </a:r>
          </a:p>
        </p:txBody>
      </p:sp>
      <p:sp>
        <p:nvSpPr>
          <p:cNvPr id="171" name="Speech Bubble: Oval 170">
            <a:extLst>
              <a:ext uri="{FF2B5EF4-FFF2-40B4-BE49-F238E27FC236}">
                <a16:creationId xmlns:a16="http://schemas.microsoft.com/office/drawing/2014/main" id="{35439E86-BBAB-9237-9CA0-EC0CE216C349}"/>
              </a:ext>
            </a:extLst>
          </p:cNvPr>
          <p:cNvSpPr/>
          <p:nvPr/>
        </p:nvSpPr>
        <p:spPr>
          <a:xfrm>
            <a:off x="1381345" y="3460927"/>
            <a:ext cx="2562218" cy="1155031"/>
          </a:xfrm>
          <a:prstGeom prst="wedgeEllipseCallout">
            <a:avLst/>
          </a:prstGeom>
          <a:solidFill>
            <a:srgbClr val="004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“Susan’s dad had trouble keeping track of his pills. Have you had any trouble like that?”</a:t>
            </a:r>
          </a:p>
        </p:txBody>
      </p:sp>
      <p:sp>
        <p:nvSpPr>
          <p:cNvPr id="172" name="Speech Bubble: Oval 171">
            <a:extLst>
              <a:ext uri="{FF2B5EF4-FFF2-40B4-BE49-F238E27FC236}">
                <a16:creationId xmlns:a16="http://schemas.microsoft.com/office/drawing/2014/main" id="{C3C010CA-9A04-7A2F-EF9F-FF8F7434BAC1}"/>
              </a:ext>
            </a:extLst>
          </p:cNvPr>
          <p:cNvSpPr/>
          <p:nvPr/>
        </p:nvSpPr>
        <p:spPr>
          <a:xfrm flipH="1">
            <a:off x="4019979" y="3440502"/>
            <a:ext cx="2370199" cy="1155031"/>
          </a:xfrm>
          <a:prstGeom prst="wedgeEllipseCallou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“Sometimes I forget if I took it already. I do feel off, but I don’t want to change it.”</a:t>
            </a:r>
          </a:p>
        </p:txBody>
      </p:sp>
      <p:sp>
        <p:nvSpPr>
          <p:cNvPr id="173" name="Speech Bubble: Oval 172">
            <a:extLst>
              <a:ext uri="{FF2B5EF4-FFF2-40B4-BE49-F238E27FC236}">
                <a16:creationId xmlns:a16="http://schemas.microsoft.com/office/drawing/2014/main" id="{9D7E964E-B350-74FA-6568-21B0C56D2D8D}"/>
              </a:ext>
            </a:extLst>
          </p:cNvPr>
          <p:cNvSpPr/>
          <p:nvPr/>
        </p:nvSpPr>
        <p:spPr>
          <a:xfrm>
            <a:off x="1544552" y="4921584"/>
            <a:ext cx="2568726" cy="1155031"/>
          </a:xfrm>
          <a:prstGeom prst="wedgeEllipseCallout">
            <a:avLst/>
          </a:prstGeom>
          <a:solidFill>
            <a:srgbClr val="004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“That’s normal to have a hard time keeping track. What changes have you noticed with your pain medication?”</a:t>
            </a:r>
          </a:p>
        </p:txBody>
      </p:sp>
      <p:sp>
        <p:nvSpPr>
          <p:cNvPr id="174" name="Speech Bubble: Oval 173">
            <a:extLst>
              <a:ext uri="{FF2B5EF4-FFF2-40B4-BE49-F238E27FC236}">
                <a16:creationId xmlns:a16="http://schemas.microsoft.com/office/drawing/2014/main" id="{48A7EBDE-BEE7-A082-F33E-E8C5CCB42DA0}"/>
              </a:ext>
            </a:extLst>
          </p:cNvPr>
          <p:cNvSpPr/>
          <p:nvPr/>
        </p:nvSpPr>
        <p:spPr>
          <a:xfrm flipH="1">
            <a:off x="4111961" y="6366961"/>
            <a:ext cx="2087471" cy="1155031"/>
          </a:xfrm>
          <a:prstGeom prst="wedgeEllipseCallou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“That might be helpful. I’ve been meaning to ask her about the dizziness anyway."</a:t>
            </a:r>
          </a:p>
        </p:txBody>
      </p:sp>
      <p:sp>
        <p:nvSpPr>
          <p:cNvPr id="175" name="Speech Bubble: Oval 174">
            <a:extLst>
              <a:ext uri="{FF2B5EF4-FFF2-40B4-BE49-F238E27FC236}">
                <a16:creationId xmlns:a16="http://schemas.microsoft.com/office/drawing/2014/main" id="{16EE642E-505D-3E34-E302-497DB2FA06C6}"/>
              </a:ext>
            </a:extLst>
          </p:cNvPr>
          <p:cNvSpPr/>
          <p:nvPr/>
        </p:nvSpPr>
        <p:spPr>
          <a:xfrm>
            <a:off x="1161638" y="6343977"/>
            <a:ext cx="2870031" cy="1155031"/>
          </a:xfrm>
          <a:prstGeom prst="wedgeEllipseCallout">
            <a:avLst/>
          </a:prstGeom>
          <a:solidFill>
            <a:srgbClr val="0046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“Maybe we start by using a pill organizer or talking to your doctor about the dizziness the next time we see her.”</a:t>
            </a:r>
          </a:p>
        </p:txBody>
      </p:sp>
      <p:sp>
        <p:nvSpPr>
          <p:cNvPr id="176" name="Speech Bubble: Oval 175">
            <a:extLst>
              <a:ext uri="{FF2B5EF4-FFF2-40B4-BE49-F238E27FC236}">
                <a16:creationId xmlns:a16="http://schemas.microsoft.com/office/drawing/2014/main" id="{6CFCC50C-8212-92DB-9CB6-DE0256BD0BEC}"/>
              </a:ext>
            </a:extLst>
          </p:cNvPr>
          <p:cNvSpPr/>
          <p:nvPr/>
        </p:nvSpPr>
        <p:spPr>
          <a:xfrm flipH="1">
            <a:off x="4186988" y="4911077"/>
            <a:ext cx="2087472" cy="1155031"/>
          </a:xfrm>
          <a:prstGeom prst="wedgeEllipseCallou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00"/>
              </a:spcBef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“Mostly the dizziness. I’m afraid if we change the dose, the pain will come back.”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BA5265F-6AF5-9A84-7DAA-B8582CB1C803}"/>
              </a:ext>
            </a:extLst>
          </p:cNvPr>
          <p:cNvSpPr txBox="1"/>
          <p:nvPr/>
        </p:nvSpPr>
        <p:spPr>
          <a:xfrm>
            <a:off x="22757" y="3637747"/>
            <a:ext cx="1467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Step 3: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Talk about a friend with a similar problem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AC4CAA9A-966A-B45D-D99D-17B362088842}"/>
              </a:ext>
            </a:extLst>
          </p:cNvPr>
          <p:cNvSpPr txBox="1"/>
          <p:nvPr/>
        </p:nvSpPr>
        <p:spPr>
          <a:xfrm>
            <a:off x="2447" y="5002914"/>
            <a:ext cx="1624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Step 4: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Normalize experience and learn more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1A98D17-1A44-18F1-11B3-8F37E5079BDE}"/>
              </a:ext>
            </a:extLst>
          </p:cNvPr>
          <p:cNvSpPr txBox="1"/>
          <p:nvPr/>
        </p:nvSpPr>
        <p:spPr>
          <a:xfrm>
            <a:off x="161864" y="735366"/>
            <a:ext cx="13054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Step 1: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Share an observation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13E116D-901D-251A-6FF3-97734DDF7515}"/>
              </a:ext>
            </a:extLst>
          </p:cNvPr>
          <p:cNvSpPr txBox="1"/>
          <p:nvPr/>
        </p:nvSpPr>
        <p:spPr>
          <a:xfrm>
            <a:off x="38794" y="1977381"/>
            <a:ext cx="10427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Step 2: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Share an </a:t>
            </a:r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emotion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and be curious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EC7CF14-A7F7-85F2-3734-8CE6320A39FB}"/>
              </a:ext>
            </a:extLst>
          </p:cNvPr>
          <p:cNvSpPr txBox="1"/>
          <p:nvPr/>
        </p:nvSpPr>
        <p:spPr>
          <a:xfrm>
            <a:off x="93275" y="6359702"/>
            <a:ext cx="106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Step 5: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Offer options but don’t rush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F4F9E8-3073-C050-434E-5873ECD01791}"/>
              </a:ext>
            </a:extLst>
          </p:cNvPr>
          <p:cNvSpPr txBox="1"/>
          <p:nvPr/>
        </p:nvSpPr>
        <p:spPr>
          <a:xfrm>
            <a:off x="9649898" y="7202826"/>
            <a:ext cx="3058427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©2025 by Saul Petersky, licensed under CC BY-NC 4.0</a:t>
            </a:r>
          </a:p>
          <a:p>
            <a:pPr algn="ctr">
              <a:spcBef>
                <a:spcPts val="400"/>
              </a:spcBef>
            </a:pPr>
            <a:r>
              <a:rPr lang="en-US" sz="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 list of references visit: saulpetersky.com/research</a:t>
            </a:r>
          </a:p>
        </p:txBody>
      </p:sp>
    </p:spTree>
    <p:extLst>
      <p:ext uri="{BB962C8B-B14F-4D97-AF65-F5344CB8AC3E}">
        <p14:creationId xmlns:p14="http://schemas.microsoft.com/office/powerpoint/2010/main" val="11473340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738A3-220C-FDB8-DDDD-46525968F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4595AB6-03D8-4BEB-4B63-FB01A4EEAEE9}"/>
              </a:ext>
            </a:extLst>
          </p:cNvPr>
          <p:cNvSpPr txBox="1"/>
          <p:nvPr/>
        </p:nvSpPr>
        <p:spPr>
          <a:xfrm>
            <a:off x="6400800" y="-1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Your role as a caregiver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FBB4D-F7F4-134C-5EDD-AA136AAF5C0A}"/>
              </a:ext>
            </a:extLst>
          </p:cNvPr>
          <p:cNvSpPr txBox="1"/>
          <p:nvPr/>
        </p:nvSpPr>
        <p:spPr>
          <a:xfrm>
            <a:off x="0" y="534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Are you a caregiver?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82909-4FE3-9A4F-B371-0A9A8C521872}"/>
              </a:ext>
            </a:extLst>
          </p:cNvPr>
          <p:cNvSpPr txBox="1"/>
          <p:nvPr/>
        </p:nvSpPr>
        <p:spPr>
          <a:xfrm>
            <a:off x="3200400" y="534"/>
            <a:ext cx="3200400" cy="400110"/>
          </a:xfrm>
          <a:prstGeom prst="rect">
            <a:avLst/>
          </a:prstGeom>
          <a:solidFill>
            <a:srgbClr val="45789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What is opioid misuse?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1FB174-8581-9606-21EC-66AAB54BC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5809"/>
          <a:stretch/>
        </p:blipFill>
        <p:spPr>
          <a:xfrm>
            <a:off x="0" y="400990"/>
            <a:ext cx="3209829" cy="18928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A5867F9-641A-A5CE-269C-0BBD25C4149A}"/>
              </a:ext>
            </a:extLst>
          </p:cNvPr>
          <p:cNvSpPr/>
          <p:nvPr/>
        </p:nvSpPr>
        <p:spPr>
          <a:xfrm>
            <a:off x="0" y="4287072"/>
            <a:ext cx="3200400" cy="3485328"/>
          </a:xfrm>
          <a:prstGeom prst="rec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tlCol="0" anchor="ctr" anchorCtr="0"/>
          <a:lstStyle/>
          <a:p>
            <a:pPr>
              <a:spcBef>
                <a:spcPts val="600"/>
              </a:spcBef>
              <a:buNone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Opioids are pain medicines, like: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Oxycodone (OxyContin, Percocet)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Hydrocodone (Vicodin, Norco)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Morphine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Fentanyl</a:t>
            </a:r>
            <a:endParaRPr lang="en-US" sz="1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Opioids can: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 with pain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Cause relaxation or emotional comfort</a:t>
            </a:r>
          </a:p>
          <a:p>
            <a:pPr marL="171450" indent="-171450">
              <a:spcBef>
                <a:spcPts val="600"/>
              </a:spcBef>
              <a:buFont typeface="Segoe UI" panose="020B0502040204020203" pitchFamily="34" charset="0"/>
              <a:buChar char="ꓫ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Cause side effects like sleepiness, confusion, constipation, or falls</a:t>
            </a:r>
          </a:p>
          <a:p>
            <a:pPr marL="171450" indent="-171450">
              <a:spcBef>
                <a:spcPts val="600"/>
              </a:spcBef>
              <a:buFont typeface="Segoe UI" panose="020B0502040204020203" pitchFamily="34" charset="0"/>
              <a:buChar char="X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 easy to misuse by accident</a:t>
            </a:r>
          </a:p>
          <a:p>
            <a:pPr marL="171450" indent="-171450">
              <a:spcBef>
                <a:spcPts val="600"/>
              </a:spcBef>
              <a:buFont typeface="Segoe UI" panose="020B0502040204020203" pitchFamily="34" charset="0"/>
              <a:buChar char="X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Risk development of opioid use disorder (OUD)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80D156-6D58-53BD-3CFA-4B4963F0D005}"/>
              </a:ext>
            </a:extLst>
          </p:cNvPr>
          <p:cNvSpPr/>
          <p:nvPr/>
        </p:nvSpPr>
        <p:spPr>
          <a:xfrm>
            <a:off x="3200400" y="400108"/>
            <a:ext cx="3200400" cy="26839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 anchorCtr="1"/>
          <a:lstStyle/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Taking too much medication or too often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Doubling doses to “catch up” on pain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Using someone else’s medication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Using opioids that are obtained illegally</a:t>
            </a:r>
          </a:p>
          <a:p>
            <a:pPr>
              <a:spcBef>
                <a:spcPts val="800"/>
              </a:spcBef>
            </a:pP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Sometimes, misuse happens because: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person gets confused about doses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They’re afraid of more pain or withdrawal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They use opioids intentionally for enjoyment or to cope with emotions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6A6662-3128-B0F4-31C1-1764DBB6766D}"/>
              </a:ext>
            </a:extLst>
          </p:cNvPr>
          <p:cNvSpPr/>
          <p:nvPr/>
        </p:nvSpPr>
        <p:spPr>
          <a:xfrm>
            <a:off x="3200400" y="3091218"/>
            <a:ext cx="3200400" cy="308098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318" b="-3494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E928CA-5378-ECEC-FE0A-34D1E630CD06}"/>
              </a:ext>
            </a:extLst>
          </p:cNvPr>
          <p:cNvSpPr/>
          <p:nvPr/>
        </p:nvSpPr>
        <p:spPr>
          <a:xfrm>
            <a:off x="3200400" y="6178642"/>
            <a:ext cx="3213199" cy="15932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spcBef>
                <a:spcPts val="60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Adults who misuse might: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 stigma by healthcare providers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Struggle to get good pain care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Hide problems out of fear or shame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Feel judged or misunderstood about needing stronger pain medicine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E76DC4-1460-6D44-0352-5430C53123FB}"/>
              </a:ext>
            </a:extLst>
          </p:cNvPr>
          <p:cNvSpPr txBox="1"/>
          <p:nvPr/>
        </p:nvSpPr>
        <p:spPr>
          <a:xfrm>
            <a:off x="0" y="3891430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What are opioids?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63B41E-AAB1-9D1A-299C-686D80E234C7}"/>
              </a:ext>
            </a:extLst>
          </p:cNvPr>
          <p:cNvSpPr/>
          <p:nvPr/>
        </p:nvSpPr>
        <p:spPr>
          <a:xfrm>
            <a:off x="6400800" y="400110"/>
            <a:ext cx="3200400" cy="1801296"/>
          </a:xfrm>
          <a:prstGeom prst="rec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rtlCol="0" anchor="ctr" anchorCtr="0"/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in 10 family caregivers find pain management stressful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When a family caregiver is involved, the adult is more likely to stick to the doctor’s plan for pain management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Conversations about opioid medication misuse get easier for families with time and practice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967452-F488-AAEB-A3F5-FAFD5C0826CE}"/>
              </a:ext>
            </a:extLst>
          </p:cNvPr>
          <p:cNvSpPr txBox="1"/>
          <p:nvPr/>
        </p:nvSpPr>
        <p:spPr>
          <a:xfrm>
            <a:off x="6398677" y="2195468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Accidental overdose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7E7C97-40A7-5078-11FE-5914FCAA7FF4}"/>
              </a:ext>
            </a:extLst>
          </p:cNvPr>
          <p:cNvSpPr/>
          <p:nvPr/>
        </p:nvSpPr>
        <p:spPr>
          <a:xfrm>
            <a:off x="6400800" y="2587848"/>
            <a:ext cx="3200400" cy="180224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43" b="-904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spcBef>
                <a:spcPts val="600"/>
              </a:spcBef>
              <a:buNone/>
            </a:pPr>
            <a:endParaRPr lang="en-US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EE3DF8-EB89-948E-884C-B2DEB21B1322}"/>
              </a:ext>
            </a:extLst>
          </p:cNvPr>
          <p:cNvSpPr/>
          <p:nvPr/>
        </p:nvSpPr>
        <p:spPr>
          <a:xfrm>
            <a:off x="6400800" y="4373260"/>
            <a:ext cx="3200400" cy="1521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 anchorCtr="1"/>
          <a:lstStyle/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If someone takes more opioids than their body can handle, they can pass out, stop breathing, and die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Anyone who uses opioids can overdose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Nearly 40% of opioid overdose deaths occur with a bystander present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EB91B-9E29-26B1-0E3D-58C9A57B259B}"/>
              </a:ext>
            </a:extLst>
          </p:cNvPr>
          <p:cNvSpPr txBox="1"/>
          <p:nvPr/>
        </p:nvSpPr>
        <p:spPr>
          <a:xfrm>
            <a:off x="9601200" y="675"/>
            <a:ext cx="3200400" cy="400110"/>
          </a:xfrm>
          <a:prstGeom prst="rect">
            <a:avLst/>
          </a:prstGeom>
          <a:solidFill>
            <a:srgbClr val="45789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Medication management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6D06B4-38D6-D657-B0F5-962B3C8DF180}"/>
              </a:ext>
            </a:extLst>
          </p:cNvPr>
          <p:cNvSpPr/>
          <p:nvPr/>
        </p:nvSpPr>
        <p:spPr>
          <a:xfrm>
            <a:off x="9601200" y="399162"/>
            <a:ext cx="3200400" cy="18022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 anchorCtr="1"/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Involve the adult and their doctor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 a medication list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pill organizers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Dispose of unused opioids safely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Secure opioids away from other household members and pets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Document medication doses and times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A157BD-307A-6A2A-F2AC-C1EC3A4E4648}"/>
              </a:ext>
            </a:extLst>
          </p:cNvPr>
          <p:cNvSpPr/>
          <p:nvPr/>
        </p:nvSpPr>
        <p:spPr>
          <a:xfrm>
            <a:off x="9601200" y="3876575"/>
            <a:ext cx="3200400" cy="1992895"/>
          </a:xfrm>
          <a:prstGeom prst="rec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0" rIns="91440" rtlCol="0" anchor="ctr" anchorCtr="0"/>
          <a:lstStyle/>
          <a:p>
            <a:pPr>
              <a:spcBef>
                <a:spcPts val="400"/>
              </a:spcBef>
              <a:buNone/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Pros of restricting medication access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Reduces risk of mixing up pills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Increases caregiver peace of mind</a:t>
            </a:r>
          </a:p>
          <a:p>
            <a:pPr>
              <a:spcBef>
                <a:spcPts val="400"/>
              </a:spcBef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 of restricting medication access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 hurt trust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May cause hiding pills; research shows this may increase risk of accidental overdose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5D0AA1-790F-07EA-E4A9-94A1EF7B967E}"/>
              </a:ext>
            </a:extLst>
          </p:cNvPr>
          <p:cNvSpPr txBox="1"/>
          <p:nvPr/>
        </p:nvSpPr>
        <p:spPr>
          <a:xfrm>
            <a:off x="9601200" y="3484643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Medication access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E780D73-52CC-BA63-0587-A0784A4C6806}"/>
              </a:ext>
            </a:extLst>
          </p:cNvPr>
          <p:cNvSpPr/>
          <p:nvPr/>
        </p:nvSpPr>
        <p:spPr>
          <a:xfrm>
            <a:off x="9599077" y="2194811"/>
            <a:ext cx="3204646" cy="1305362"/>
          </a:xfrm>
          <a:prstGeom prst="rect">
            <a:avLst/>
          </a:prstGeom>
          <a:blipFill>
            <a:blip r:embed="rId7"/>
            <a:srcRect/>
            <a:stretch>
              <a:fillRect t="-22360" b="-4130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085364F-18AD-CC41-0EF9-F1978B4184F6}"/>
              </a:ext>
            </a:extLst>
          </p:cNvPr>
          <p:cNvSpPr/>
          <p:nvPr/>
        </p:nvSpPr>
        <p:spPr>
          <a:xfrm>
            <a:off x="9601200" y="6275933"/>
            <a:ext cx="3200400" cy="14957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 anchorCtr="1"/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Choose the right time to talk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Don’t take control without talking about it first and receiving permission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 options and make a plan together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 next page for a conversation guide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171778-31E8-FC8A-8DD2-5D70FCF1329A}"/>
              </a:ext>
            </a:extLst>
          </p:cNvPr>
          <p:cNvSpPr txBox="1"/>
          <p:nvPr/>
        </p:nvSpPr>
        <p:spPr>
          <a:xfrm>
            <a:off x="9601200" y="5869470"/>
            <a:ext cx="3200400" cy="400110"/>
          </a:xfrm>
          <a:prstGeom prst="rect">
            <a:avLst/>
          </a:prstGeom>
          <a:solidFill>
            <a:srgbClr val="004667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How to start talking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4E07A-66E5-9A56-05C1-55343A56B83D}"/>
              </a:ext>
            </a:extLst>
          </p:cNvPr>
          <p:cNvSpPr/>
          <p:nvPr/>
        </p:nvSpPr>
        <p:spPr>
          <a:xfrm>
            <a:off x="0" y="2287356"/>
            <a:ext cx="3200400" cy="1597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>
              <a:spcBef>
                <a:spcPts val="600"/>
              </a:spcBef>
            </a:pPr>
            <a:r>
              <a:rPr lang="en-US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a family caregiver, you might: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Help organize medications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Watch for side effects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Talk to healthcare providers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 emotional support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6A1E31-925D-81FD-2256-1F93F41A0138}"/>
              </a:ext>
            </a:extLst>
          </p:cNvPr>
          <p:cNvSpPr/>
          <p:nvPr/>
        </p:nvSpPr>
        <p:spPr>
          <a:xfrm>
            <a:off x="6400800" y="5869470"/>
            <a:ext cx="3200400" cy="1909584"/>
          </a:xfrm>
          <a:prstGeom prst="rect">
            <a:avLst/>
          </a:prstGeom>
          <a:solidFill>
            <a:srgbClr val="457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 anchorCtr="1"/>
          <a:lstStyle/>
          <a:p>
            <a:pPr>
              <a:spcBef>
                <a:spcPts val="800"/>
              </a:spcBef>
            </a:pPr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Naloxone (Narcan) 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 a safe medicine used to quickly stop the effects of overdose, like an EpiPen does for allergies.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helps a person start breathing again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can be sprayed in the nose or injected</a:t>
            </a:r>
          </a:p>
          <a:p>
            <a:pPr marL="171450" indent="-1714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Caregivers' naloxone knowledge can increase by 33% after receiving training</a:t>
            </a:r>
          </a:p>
        </p:txBody>
      </p:sp>
    </p:spTree>
    <p:extLst>
      <p:ext uri="{BB962C8B-B14F-4D97-AF65-F5344CB8AC3E}">
        <p14:creationId xmlns:p14="http://schemas.microsoft.com/office/powerpoint/2010/main" val="2300273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7244</TotalTime>
  <Words>836</Words>
  <Application>Microsoft Office PowerPoint</Application>
  <PresentationFormat>Custom</PresentationFormat>
  <Paragraphs>109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Segoe UI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Saul Petersky</dc:creator>
  <cp:lastModifiedBy>Saul Petersky</cp:lastModifiedBy>
  <cp:revision>1</cp:revision>
  <dcterms:created xsi:type="dcterms:W3CDTF">2025-05-04T03:19:19Z</dcterms:created>
  <dcterms:modified xsi:type="dcterms:W3CDTF">2025-06-02T05:31:19Z</dcterms:modified>
</cp:coreProperties>
</file>