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9"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27E138D-F2B1-48C0-BF8A-7C5646814886}" v="1" dt="2023-12-09T13:56:43.15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59" d="100"/>
          <a:sy n="59" d="100"/>
        </p:scale>
        <p:origin x="940" y="5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microsoft.com/office/2016/11/relationships/changesInfo" Target="changesInfos/changesInfo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Emre Guler" userId="ca8ef9f267b43e4d" providerId="LiveId" clId="{D27E138D-F2B1-48C0-BF8A-7C5646814886}"/>
    <pc:docChg chg="undo custSel addSld modSld addMainMaster delMainMaster">
      <pc:chgData name="Emre Guler" userId="ca8ef9f267b43e4d" providerId="LiveId" clId="{D27E138D-F2B1-48C0-BF8A-7C5646814886}" dt="2023-12-09T14:55:01.279" v="1564" actId="20577"/>
      <pc:docMkLst>
        <pc:docMk/>
      </pc:docMkLst>
      <pc:sldChg chg="addSp delSp modSp new mod setBg modClrScheme addAnim delAnim chgLayout">
        <pc:chgData name="Emre Guler" userId="ca8ef9f267b43e4d" providerId="LiveId" clId="{D27E138D-F2B1-48C0-BF8A-7C5646814886}" dt="2023-12-09T13:58:03.186" v="130" actId="26606"/>
        <pc:sldMkLst>
          <pc:docMk/>
          <pc:sldMk cId="421154467" sldId="256"/>
        </pc:sldMkLst>
        <pc:spChg chg="add del mod">
          <ac:chgData name="Emre Guler" userId="ca8ef9f267b43e4d" providerId="LiveId" clId="{D27E138D-F2B1-48C0-BF8A-7C5646814886}" dt="2023-12-09T13:58:01.348" v="123" actId="26606"/>
          <ac:spMkLst>
            <pc:docMk/>
            <pc:sldMk cId="421154467" sldId="256"/>
            <ac:spMk id="2" creationId="{36F379B8-271C-7C16-E608-C626A916D26B}"/>
          </ac:spMkLst>
        </pc:spChg>
        <pc:spChg chg="add del mod">
          <ac:chgData name="Emre Guler" userId="ca8ef9f267b43e4d" providerId="LiveId" clId="{D27E138D-F2B1-48C0-BF8A-7C5646814886}" dt="2023-12-09T13:57:46.637" v="117" actId="26606"/>
          <ac:spMkLst>
            <pc:docMk/>
            <pc:sldMk cId="421154467" sldId="256"/>
            <ac:spMk id="2" creationId="{C453CDE1-1179-160E-A6AE-4E056F715F00}"/>
          </ac:spMkLst>
        </pc:spChg>
        <pc:spChg chg="add del mod">
          <ac:chgData name="Emre Guler" userId="ca8ef9f267b43e4d" providerId="LiveId" clId="{D27E138D-F2B1-48C0-BF8A-7C5646814886}" dt="2023-12-09T13:58:03.133" v="128" actId="26606"/>
          <ac:spMkLst>
            <pc:docMk/>
            <pc:sldMk cId="421154467" sldId="256"/>
            <ac:spMk id="2" creationId="{CB11C877-AE27-E6A9-F943-8777FAB9A669}"/>
          </ac:spMkLst>
        </pc:spChg>
        <pc:spChg chg="add del mod">
          <ac:chgData name="Emre Guler" userId="ca8ef9f267b43e4d" providerId="LiveId" clId="{D27E138D-F2B1-48C0-BF8A-7C5646814886}" dt="2023-12-09T13:57:53.798" v="120" actId="26606"/>
          <ac:spMkLst>
            <pc:docMk/>
            <pc:sldMk cId="421154467" sldId="256"/>
            <ac:spMk id="2" creationId="{EA505874-9B68-313A-1F6F-38B6BE70C932}"/>
          </ac:spMkLst>
        </pc:spChg>
        <pc:spChg chg="add mod">
          <ac:chgData name="Emre Guler" userId="ca8ef9f267b43e4d" providerId="LiveId" clId="{D27E138D-F2B1-48C0-BF8A-7C5646814886}" dt="2023-12-09T13:58:03.186" v="130" actId="26606"/>
          <ac:spMkLst>
            <pc:docMk/>
            <pc:sldMk cId="421154467" sldId="256"/>
            <ac:spMk id="2" creationId="{EEBAE0D9-DBA8-CCDB-5DB9-A36BAE21E265}"/>
          </ac:spMkLst>
        </pc:spChg>
        <pc:spChg chg="add del mod">
          <ac:chgData name="Emre Guler" userId="ca8ef9f267b43e4d" providerId="LiveId" clId="{D27E138D-F2B1-48C0-BF8A-7C5646814886}" dt="2023-12-09T13:57:46.637" v="117" actId="26606"/>
          <ac:spMkLst>
            <pc:docMk/>
            <pc:sldMk cId="421154467" sldId="256"/>
            <ac:spMk id="3" creationId="{6DAED553-67C9-BDD6-7C53-018CA9B53C2A}"/>
          </ac:spMkLst>
        </pc:spChg>
        <pc:spChg chg="add del mod">
          <ac:chgData name="Emre Guler" userId="ca8ef9f267b43e4d" providerId="LiveId" clId="{D27E138D-F2B1-48C0-BF8A-7C5646814886}" dt="2023-12-09T13:57:53.798" v="120" actId="26606"/>
          <ac:spMkLst>
            <pc:docMk/>
            <pc:sldMk cId="421154467" sldId="256"/>
            <ac:spMk id="3" creationId="{AAAA6D73-905E-BB31-3436-3D61376F2BF4}"/>
          </ac:spMkLst>
        </pc:spChg>
        <pc:spChg chg="add mod">
          <ac:chgData name="Emre Guler" userId="ca8ef9f267b43e4d" providerId="LiveId" clId="{D27E138D-F2B1-48C0-BF8A-7C5646814886}" dt="2023-12-09T13:58:03.186" v="130" actId="26606"/>
          <ac:spMkLst>
            <pc:docMk/>
            <pc:sldMk cId="421154467" sldId="256"/>
            <ac:spMk id="3" creationId="{BF0801A7-6143-FF3C-0118-D0312E80AA73}"/>
          </ac:spMkLst>
        </pc:spChg>
        <pc:spChg chg="add del mod">
          <ac:chgData name="Emre Guler" userId="ca8ef9f267b43e4d" providerId="LiveId" clId="{D27E138D-F2B1-48C0-BF8A-7C5646814886}" dt="2023-12-09T13:58:03.133" v="128" actId="26606"/>
          <ac:spMkLst>
            <pc:docMk/>
            <pc:sldMk cId="421154467" sldId="256"/>
            <ac:spMk id="3" creationId="{C00C4CA6-AB2D-6D80-4D9F-39BF456F189B}"/>
          </ac:spMkLst>
        </pc:spChg>
        <pc:spChg chg="add del mod">
          <ac:chgData name="Emre Guler" userId="ca8ef9f267b43e4d" providerId="LiveId" clId="{D27E138D-F2B1-48C0-BF8A-7C5646814886}" dt="2023-12-09T13:58:01.348" v="123" actId="26606"/>
          <ac:spMkLst>
            <pc:docMk/>
            <pc:sldMk cId="421154467" sldId="256"/>
            <ac:spMk id="3" creationId="{EBD3A91D-A016-31AB-8FB5-454A7911CAA7}"/>
          </ac:spMkLst>
        </pc:spChg>
        <pc:spChg chg="add del">
          <ac:chgData name="Emre Guler" userId="ca8ef9f267b43e4d" providerId="LiveId" clId="{D27E138D-F2B1-48C0-BF8A-7C5646814886}" dt="2023-12-09T13:57:46.637" v="117" actId="26606"/>
          <ac:spMkLst>
            <pc:docMk/>
            <pc:sldMk cId="421154467" sldId="256"/>
            <ac:spMk id="10" creationId="{610334BF-0422-4A9A-BE46-AEB8C348BAC4}"/>
          </ac:spMkLst>
        </pc:spChg>
        <pc:spChg chg="add del">
          <ac:chgData name="Emre Guler" userId="ca8ef9f267b43e4d" providerId="LiveId" clId="{D27E138D-F2B1-48C0-BF8A-7C5646814886}" dt="2023-12-09T13:57:46.637" v="117" actId="26606"/>
          <ac:spMkLst>
            <pc:docMk/>
            <pc:sldMk cId="421154467" sldId="256"/>
            <ac:spMk id="12" creationId="{C98F2823-0279-49D8-928D-754B222533EF}"/>
          </ac:spMkLst>
        </pc:spChg>
        <pc:spChg chg="add del">
          <ac:chgData name="Emre Guler" userId="ca8ef9f267b43e4d" providerId="LiveId" clId="{D27E138D-F2B1-48C0-BF8A-7C5646814886}" dt="2023-12-09T13:57:46.637" v="117" actId="26606"/>
          <ac:spMkLst>
            <pc:docMk/>
            <pc:sldMk cId="421154467" sldId="256"/>
            <ac:spMk id="14" creationId="{02E45E95-311C-41C7-A882-6E43F0806865}"/>
          </ac:spMkLst>
        </pc:spChg>
        <pc:spChg chg="add del">
          <ac:chgData name="Emre Guler" userId="ca8ef9f267b43e4d" providerId="LiveId" clId="{D27E138D-F2B1-48C0-BF8A-7C5646814886}" dt="2023-12-09T13:57:46.637" v="117" actId="26606"/>
          <ac:spMkLst>
            <pc:docMk/>
            <pc:sldMk cId="421154467" sldId="256"/>
            <ac:spMk id="16" creationId="{B7299D5D-ECC5-41EB-B830-C3A35FB35516}"/>
          </ac:spMkLst>
        </pc:spChg>
        <pc:spChg chg="add del">
          <ac:chgData name="Emre Guler" userId="ca8ef9f267b43e4d" providerId="LiveId" clId="{D27E138D-F2B1-48C0-BF8A-7C5646814886}" dt="2023-12-09T13:57:46.637" v="117" actId="26606"/>
          <ac:spMkLst>
            <pc:docMk/>
            <pc:sldMk cId="421154467" sldId="256"/>
            <ac:spMk id="18" creationId="{88C91735-5EFE-44D1-8CC6-FDF0D11B6F5D}"/>
          </ac:spMkLst>
        </pc:spChg>
        <pc:spChg chg="add del">
          <ac:chgData name="Emre Guler" userId="ca8ef9f267b43e4d" providerId="LiveId" clId="{D27E138D-F2B1-48C0-BF8A-7C5646814886}" dt="2023-12-09T13:57:46.637" v="117" actId="26606"/>
          <ac:spMkLst>
            <pc:docMk/>
            <pc:sldMk cId="421154467" sldId="256"/>
            <ac:spMk id="20" creationId="{D33F926C-2613-475D-AEE4-CD7D87D3BA2D}"/>
          </ac:spMkLst>
        </pc:spChg>
        <pc:spChg chg="add del">
          <ac:chgData name="Emre Guler" userId="ca8ef9f267b43e4d" providerId="LiveId" clId="{D27E138D-F2B1-48C0-BF8A-7C5646814886}" dt="2023-12-09T13:57:53.798" v="120" actId="26606"/>
          <ac:spMkLst>
            <pc:docMk/>
            <pc:sldMk cId="421154467" sldId="256"/>
            <ac:spMk id="24" creationId="{8B646C36-EEEC-4D52-8E8E-206F4CD8A3DA}"/>
          </ac:spMkLst>
        </pc:spChg>
        <pc:spChg chg="add del">
          <ac:chgData name="Emre Guler" userId="ca8ef9f267b43e4d" providerId="LiveId" clId="{D27E138D-F2B1-48C0-BF8A-7C5646814886}" dt="2023-12-09T13:57:53.798" v="120" actId="26606"/>
          <ac:spMkLst>
            <pc:docMk/>
            <pc:sldMk cId="421154467" sldId="256"/>
            <ac:spMk id="25" creationId="{4FB204DF-284E-45F6-A017-79A4DF57BCCB}"/>
          </ac:spMkLst>
        </pc:spChg>
        <pc:spChg chg="add del">
          <ac:chgData name="Emre Guler" userId="ca8ef9f267b43e4d" providerId="LiveId" clId="{D27E138D-F2B1-48C0-BF8A-7C5646814886}" dt="2023-12-09T13:57:53.798" v="120" actId="26606"/>
          <ac:spMkLst>
            <pc:docMk/>
            <pc:sldMk cId="421154467" sldId="256"/>
            <ac:spMk id="27" creationId="{EB8560A9-B281-46EB-A304-1E4A5A00D6A9}"/>
          </ac:spMkLst>
        </pc:spChg>
        <pc:spChg chg="add del">
          <ac:chgData name="Emre Guler" userId="ca8ef9f267b43e4d" providerId="LiveId" clId="{D27E138D-F2B1-48C0-BF8A-7C5646814886}" dt="2023-12-09T13:57:53.798" v="120" actId="26606"/>
          <ac:spMkLst>
            <pc:docMk/>
            <pc:sldMk cId="421154467" sldId="256"/>
            <ac:spMk id="29" creationId="{4D1A5E71-B6B6-486A-8CDC-C7ABD9B903F6}"/>
          </ac:spMkLst>
        </pc:spChg>
        <pc:spChg chg="add del">
          <ac:chgData name="Emre Guler" userId="ca8ef9f267b43e4d" providerId="LiveId" clId="{D27E138D-F2B1-48C0-BF8A-7C5646814886}" dt="2023-12-09T13:57:53.798" v="120" actId="26606"/>
          <ac:spMkLst>
            <pc:docMk/>
            <pc:sldMk cId="421154467" sldId="256"/>
            <ac:spMk id="30" creationId="{8258443E-B333-44F4-8D49-1EAB1C1A4613}"/>
          </ac:spMkLst>
        </pc:spChg>
        <pc:spChg chg="add del">
          <ac:chgData name="Emre Guler" userId="ca8ef9f267b43e4d" providerId="LiveId" clId="{D27E138D-F2B1-48C0-BF8A-7C5646814886}" dt="2023-12-09T13:57:53.798" v="120" actId="26606"/>
          <ac:spMkLst>
            <pc:docMk/>
            <pc:sldMk cId="421154467" sldId="256"/>
            <ac:spMk id="31" creationId="{667882DD-56E8-460E-99D5-86E71982D5AB}"/>
          </ac:spMkLst>
        </pc:spChg>
        <pc:spChg chg="add del">
          <ac:chgData name="Emre Guler" userId="ca8ef9f267b43e4d" providerId="LiveId" clId="{D27E138D-F2B1-48C0-BF8A-7C5646814886}" dt="2023-12-09T13:58:01.348" v="123" actId="26606"/>
          <ac:spMkLst>
            <pc:docMk/>
            <pc:sldMk cId="421154467" sldId="256"/>
            <ac:spMk id="37" creationId="{1DB043B4-68C6-45B9-82AC-A5800EADB8DB}"/>
          </ac:spMkLst>
        </pc:spChg>
        <pc:spChg chg="add del">
          <ac:chgData name="Emre Guler" userId="ca8ef9f267b43e4d" providerId="LiveId" clId="{D27E138D-F2B1-48C0-BF8A-7C5646814886}" dt="2023-12-09T13:58:01.348" v="123" actId="26606"/>
          <ac:spMkLst>
            <pc:docMk/>
            <pc:sldMk cId="421154467" sldId="256"/>
            <ac:spMk id="38" creationId="{BEBFBB3C-FA07-4A06-A8D8-D690F92A2817}"/>
          </ac:spMkLst>
        </pc:spChg>
        <pc:spChg chg="add del">
          <ac:chgData name="Emre Guler" userId="ca8ef9f267b43e4d" providerId="LiveId" clId="{D27E138D-F2B1-48C0-BF8A-7C5646814886}" dt="2023-12-09T13:58:03.133" v="128" actId="26606"/>
          <ac:spMkLst>
            <pc:docMk/>
            <pc:sldMk cId="421154467" sldId="256"/>
            <ac:spMk id="42" creationId="{A7E26772-EAFC-10BB-4659-99BF2A8A1546}"/>
          </ac:spMkLst>
        </pc:spChg>
        <pc:spChg chg="add del">
          <ac:chgData name="Emre Guler" userId="ca8ef9f267b43e4d" providerId="LiveId" clId="{D27E138D-F2B1-48C0-BF8A-7C5646814886}" dt="2023-12-09T13:58:03.133" v="128" actId="26606"/>
          <ac:spMkLst>
            <pc:docMk/>
            <pc:sldMk cId="421154467" sldId="256"/>
            <ac:spMk id="43" creationId="{E4AEFA6A-E623-CF1A-3DDF-C38D3A7E2CE2}"/>
          </ac:spMkLst>
        </pc:spChg>
        <pc:spChg chg="add">
          <ac:chgData name="Emre Guler" userId="ca8ef9f267b43e4d" providerId="LiveId" clId="{D27E138D-F2B1-48C0-BF8A-7C5646814886}" dt="2023-12-09T13:58:03.186" v="130" actId="26606"/>
          <ac:spMkLst>
            <pc:docMk/>
            <pc:sldMk cId="421154467" sldId="256"/>
            <ac:spMk id="47" creationId="{9EDC711F-4DA7-4E33-A776-F079ACDA6DE5}"/>
          </ac:spMkLst>
        </pc:spChg>
        <pc:spChg chg="add">
          <ac:chgData name="Emre Guler" userId="ca8ef9f267b43e4d" providerId="LiveId" clId="{D27E138D-F2B1-48C0-BF8A-7C5646814886}" dt="2023-12-09T13:58:03.186" v="130" actId="26606"/>
          <ac:spMkLst>
            <pc:docMk/>
            <pc:sldMk cId="421154467" sldId="256"/>
            <ac:spMk id="48" creationId="{B3E32D53-FD05-46F1-97E2-C13949F5984B}"/>
          </ac:spMkLst>
        </pc:spChg>
        <pc:spChg chg="add">
          <ac:chgData name="Emre Guler" userId="ca8ef9f267b43e4d" providerId="LiveId" clId="{D27E138D-F2B1-48C0-BF8A-7C5646814886}" dt="2023-12-09T13:58:03.186" v="130" actId="26606"/>
          <ac:spMkLst>
            <pc:docMk/>
            <pc:sldMk cId="421154467" sldId="256"/>
            <ac:spMk id="49" creationId="{FDA9E872-DB12-4A7B-A151-052FA0773903}"/>
          </ac:spMkLst>
        </pc:spChg>
        <pc:spChg chg="add">
          <ac:chgData name="Emre Guler" userId="ca8ef9f267b43e4d" providerId="LiveId" clId="{D27E138D-F2B1-48C0-BF8A-7C5646814886}" dt="2023-12-09T13:58:03.186" v="130" actId="26606"/>
          <ac:spMkLst>
            <pc:docMk/>
            <pc:sldMk cId="421154467" sldId="256"/>
            <ac:spMk id="50" creationId="{3B984CFC-8941-41C1-9730-F447E13EB442}"/>
          </ac:spMkLst>
        </pc:spChg>
        <pc:spChg chg="add">
          <ac:chgData name="Emre Guler" userId="ca8ef9f267b43e4d" providerId="LiveId" clId="{D27E138D-F2B1-48C0-BF8A-7C5646814886}" dt="2023-12-09T13:58:03.186" v="130" actId="26606"/>
          <ac:spMkLst>
            <pc:docMk/>
            <pc:sldMk cId="421154467" sldId="256"/>
            <ac:spMk id="51" creationId="{D3185161-AC26-4077-A972-6C3306B241E2}"/>
          </ac:spMkLst>
        </pc:spChg>
        <pc:spChg chg="add">
          <ac:chgData name="Emre Guler" userId="ca8ef9f267b43e4d" providerId="LiveId" clId="{D27E138D-F2B1-48C0-BF8A-7C5646814886}" dt="2023-12-09T13:58:03.186" v="130" actId="26606"/>
          <ac:spMkLst>
            <pc:docMk/>
            <pc:sldMk cId="421154467" sldId="256"/>
            <ac:spMk id="52" creationId="{39B0F207-7872-4A1E-BCCD-EBF4B8A6ACA1}"/>
          </ac:spMkLst>
        </pc:spChg>
        <pc:spChg chg="add del mod replId">
          <ac:chgData name="Emre Guler" userId="ca8ef9f267b43e4d" providerId="LiveId" clId="{D27E138D-F2B1-48C0-BF8A-7C5646814886}" dt="2023-12-09T13:58:03.186" v="130" actId="26606"/>
          <ac:spMkLst>
            <pc:docMk/>
            <pc:sldMk cId="421154467" sldId="256"/>
            <ac:spMk id="53" creationId="{B32066A0-10CF-97AC-6215-3458A3D9ED9D}"/>
          </ac:spMkLst>
        </pc:spChg>
        <pc:spChg chg="add del mod replId">
          <ac:chgData name="Emre Guler" userId="ca8ef9f267b43e4d" providerId="LiveId" clId="{D27E138D-F2B1-48C0-BF8A-7C5646814886}" dt="2023-12-09T13:58:03.186" v="130" actId="26606"/>
          <ac:spMkLst>
            <pc:docMk/>
            <pc:sldMk cId="421154467" sldId="256"/>
            <ac:spMk id="54" creationId="{24870417-447D-7CD7-DA40-442FEF9270A3}"/>
          </ac:spMkLst>
        </pc:spChg>
        <pc:grpChg chg="add del">
          <ac:chgData name="Emre Guler" userId="ca8ef9f267b43e4d" providerId="LiveId" clId="{D27E138D-F2B1-48C0-BF8A-7C5646814886}" dt="2023-12-09T13:57:53.798" v="120" actId="26606"/>
          <ac:grpSpMkLst>
            <pc:docMk/>
            <pc:sldMk cId="421154467" sldId="256"/>
            <ac:grpSpMk id="26" creationId="{B2EBBF56-923D-48A7-9F8F-86E33CFA3EF9}"/>
          </ac:grpSpMkLst>
        </pc:grpChg>
        <pc:grpChg chg="add del">
          <ac:chgData name="Emre Guler" userId="ca8ef9f267b43e4d" providerId="LiveId" clId="{D27E138D-F2B1-48C0-BF8A-7C5646814886}" dt="2023-12-09T13:57:53.798" v="120" actId="26606"/>
          <ac:grpSpMkLst>
            <pc:docMk/>
            <pc:sldMk cId="421154467" sldId="256"/>
            <ac:grpSpMk id="32" creationId="{FB9739EB-7F66-433D-841F-AB3CD18700B7}"/>
          </ac:grpSpMkLst>
        </pc:grpChg>
        <pc:picChg chg="add del">
          <ac:chgData name="Emre Guler" userId="ca8ef9f267b43e4d" providerId="LiveId" clId="{D27E138D-F2B1-48C0-BF8A-7C5646814886}" dt="2023-12-09T13:58:01.348" v="123" actId="26606"/>
          <ac:picMkLst>
            <pc:docMk/>
            <pc:sldMk cId="421154467" sldId="256"/>
            <ac:picMk id="5" creationId="{389F60AE-1D1E-7DF9-4E13-4ECECC6B2592}"/>
          </ac:picMkLst>
        </pc:picChg>
        <pc:picChg chg="add del">
          <ac:chgData name="Emre Guler" userId="ca8ef9f267b43e4d" providerId="LiveId" clId="{D27E138D-F2B1-48C0-BF8A-7C5646814886}" dt="2023-12-09T13:58:03.133" v="128" actId="26606"/>
          <ac:picMkLst>
            <pc:docMk/>
            <pc:sldMk cId="421154467" sldId="256"/>
            <ac:picMk id="5" creationId="{5E7C000A-5190-645B-6BF4-6FF60AD94095}"/>
          </ac:picMkLst>
        </pc:picChg>
        <pc:picChg chg="add del">
          <ac:chgData name="Emre Guler" userId="ca8ef9f267b43e4d" providerId="LiveId" clId="{D27E138D-F2B1-48C0-BF8A-7C5646814886}" dt="2023-12-09T13:57:53.798" v="120" actId="26606"/>
          <ac:picMkLst>
            <pc:docMk/>
            <pc:sldMk cId="421154467" sldId="256"/>
            <ac:picMk id="5" creationId="{DCD504FE-982C-8A63-0C11-E8FCD8BFDE8C}"/>
          </ac:picMkLst>
        </pc:picChg>
        <pc:picChg chg="add">
          <ac:chgData name="Emre Guler" userId="ca8ef9f267b43e4d" providerId="LiveId" clId="{D27E138D-F2B1-48C0-BF8A-7C5646814886}" dt="2023-12-09T13:58:03.186" v="130" actId="26606"/>
          <ac:picMkLst>
            <pc:docMk/>
            <pc:sldMk cId="421154467" sldId="256"/>
            <ac:picMk id="5" creationId="{F45DF870-B6F1-B4A6-E5A9-370E7D5F254E}"/>
          </ac:picMkLst>
        </pc:picChg>
        <pc:picChg chg="add del">
          <ac:chgData name="Emre Guler" userId="ca8ef9f267b43e4d" providerId="LiveId" clId="{D27E138D-F2B1-48C0-BF8A-7C5646814886}" dt="2023-12-09T13:57:46.637" v="117" actId="26606"/>
          <ac:picMkLst>
            <pc:docMk/>
            <pc:sldMk cId="421154467" sldId="256"/>
            <ac:picMk id="5" creationId="{FBCA89C5-258F-4F18-377C-44053595A169}"/>
          </ac:picMkLst>
        </pc:picChg>
        <pc:picChg chg="add del mod replId">
          <ac:chgData name="Emre Guler" userId="ca8ef9f267b43e4d" providerId="LiveId" clId="{D27E138D-F2B1-48C0-BF8A-7C5646814886}" dt="2023-12-09T13:58:03.186" v="130" actId="26606"/>
          <ac:picMkLst>
            <pc:docMk/>
            <pc:sldMk cId="421154467" sldId="256"/>
            <ac:picMk id="55" creationId="{7B86179C-78AD-40FB-98A6-13CA140D7125}"/>
          </ac:picMkLst>
        </pc:picChg>
      </pc:sldChg>
      <pc:sldChg chg="modSp new mod">
        <pc:chgData name="Emre Guler" userId="ca8ef9f267b43e4d" providerId="LiveId" clId="{D27E138D-F2B1-48C0-BF8A-7C5646814886}" dt="2023-12-09T14:03:01.170" v="567" actId="255"/>
        <pc:sldMkLst>
          <pc:docMk/>
          <pc:sldMk cId="1933020423" sldId="257"/>
        </pc:sldMkLst>
        <pc:spChg chg="mod">
          <ac:chgData name="Emre Guler" userId="ca8ef9f267b43e4d" providerId="LiveId" clId="{D27E138D-F2B1-48C0-BF8A-7C5646814886}" dt="2023-12-09T14:00:59.826" v="366" actId="1076"/>
          <ac:spMkLst>
            <pc:docMk/>
            <pc:sldMk cId="1933020423" sldId="257"/>
            <ac:spMk id="2" creationId="{3D5FBDA3-F168-16C8-E861-1485289A3D5B}"/>
          </ac:spMkLst>
        </pc:spChg>
        <pc:spChg chg="mod">
          <ac:chgData name="Emre Guler" userId="ca8ef9f267b43e4d" providerId="LiveId" clId="{D27E138D-F2B1-48C0-BF8A-7C5646814886}" dt="2023-12-09T14:03:01.170" v="567" actId="255"/>
          <ac:spMkLst>
            <pc:docMk/>
            <pc:sldMk cId="1933020423" sldId="257"/>
            <ac:spMk id="3" creationId="{429BFBB9-47D0-C91E-CAF5-959CCA3E3F75}"/>
          </ac:spMkLst>
        </pc:spChg>
      </pc:sldChg>
      <pc:sldChg chg="modSp new mod">
        <pc:chgData name="Emre Guler" userId="ca8ef9f267b43e4d" providerId="LiveId" clId="{D27E138D-F2B1-48C0-BF8A-7C5646814886}" dt="2023-12-09T14:08:41.264" v="657" actId="27636"/>
        <pc:sldMkLst>
          <pc:docMk/>
          <pc:sldMk cId="2138744584" sldId="258"/>
        </pc:sldMkLst>
        <pc:spChg chg="mod">
          <ac:chgData name="Emre Guler" userId="ca8ef9f267b43e4d" providerId="LiveId" clId="{D27E138D-F2B1-48C0-BF8A-7C5646814886}" dt="2023-12-09T14:08:41.264" v="657" actId="27636"/>
          <ac:spMkLst>
            <pc:docMk/>
            <pc:sldMk cId="2138744584" sldId="258"/>
            <ac:spMk id="2" creationId="{F42409D5-37D6-2F35-17A7-14EC558AAFA6}"/>
          </ac:spMkLst>
        </pc:spChg>
        <pc:spChg chg="mod">
          <ac:chgData name="Emre Guler" userId="ca8ef9f267b43e4d" providerId="LiveId" clId="{D27E138D-F2B1-48C0-BF8A-7C5646814886}" dt="2023-12-09T14:05:53.320" v="626" actId="27636"/>
          <ac:spMkLst>
            <pc:docMk/>
            <pc:sldMk cId="2138744584" sldId="258"/>
            <ac:spMk id="3" creationId="{5B3FAE27-27E6-FD2D-5FF4-F5DFA07CCCC2}"/>
          </ac:spMkLst>
        </pc:spChg>
      </pc:sldChg>
      <pc:sldChg chg="modSp new mod">
        <pc:chgData name="Emre Guler" userId="ca8ef9f267b43e4d" providerId="LiveId" clId="{D27E138D-F2B1-48C0-BF8A-7C5646814886}" dt="2023-12-09T14:08:56.006" v="659" actId="27636"/>
        <pc:sldMkLst>
          <pc:docMk/>
          <pc:sldMk cId="181595275" sldId="259"/>
        </pc:sldMkLst>
        <pc:spChg chg="mod">
          <ac:chgData name="Emre Guler" userId="ca8ef9f267b43e4d" providerId="LiveId" clId="{D27E138D-F2B1-48C0-BF8A-7C5646814886}" dt="2023-12-09T14:08:56.006" v="659" actId="27636"/>
          <ac:spMkLst>
            <pc:docMk/>
            <pc:sldMk cId="181595275" sldId="259"/>
            <ac:spMk id="2" creationId="{D9C3ADDF-9A4F-E83F-B3A2-C8D881A202C0}"/>
          </ac:spMkLst>
        </pc:spChg>
        <pc:spChg chg="mod">
          <ac:chgData name="Emre Guler" userId="ca8ef9f267b43e4d" providerId="LiveId" clId="{D27E138D-F2B1-48C0-BF8A-7C5646814886}" dt="2023-12-09T14:07:43.941" v="645" actId="27636"/>
          <ac:spMkLst>
            <pc:docMk/>
            <pc:sldMk cId="181595275" sldId="259"/>
            <ac:spMk id="3" creationId="{D5A01AC3-9DD1-C0F4-F54A-35334C8F723A}"/>
          </ac:spMkLst>
        </pc:spChg>
      </pc:sldChg>
      <pc:sldChg chg="modSp new mod">
        <pc:chgData name="Emre Guler" userId="ca8ef9f267b43e4d" providerId="LiveId" clId="{D27E138D-F2B1-48C0-BF8A-7C5646814886}" dt="2023-12-09T14:09:07.316" v="661" actId="27636"/>
        <pc:sldMkLst>
          <pc:docMk/>
          <pc:sldMk cId="1279128499" sldId="260"/>
        </pc:sldMkLst>
        <pc:spChg chg="mod">
          <ac:chgData name="Emre Guler" userId="ca8ef9f267b43e4d" providerId="LiveId" clId="{D27E138D-F2B1-48C0-BF8A-7C5646814886}" dt="2023-12-09T14:09:07.316" v="661" actId="27636"/>
          <ac:spMkLst>
            <pc:docMk/>
            <pc:sldMk cId="1279128499" sldId="260"/>
            <ac:spMk id="2" creationId="{22C882D2-DFB5-102D-9CD5-20A143BCD1FF}"/>
          </ac:spMkLst>
        </pc:spChg>
        <pc:spChg chg="mod">
          <ac:chgData name="Emre Guler" userId="ca8ef9f267b43e4d" providerId="LiveId" clId="{D27E138D-F2B1-48C0-BF8A-7C5646814886}" dt="2023-12-09T14:08:29.247" v="655" actId="27636"/>
          <ac:spMkLst>
            <pc:docMk/>
            <pc:sldMk cId="1279128499" sldId="260"/>
            <ac:spMk id="3" creationId="{34A30F96-591C-13E3-4580-3C1B7BC67F0A}"/>
          </ac:spMkLst>
        </pc:spChg>
      </pc:sldChg>
      <pc:sldChg chg="modSp new mod">
        <pc:chgData name="Emre Guler" userId="ca8ef9f267b43e4d" providerId="LiveId" clId="{D27E138D-F2B1-48C0-BF8A-7C5646814886}" dt="2023-12-09T14:10:40.799" v="676" actId="14100"/>
        <pc:sldMkLst>
          <pc:docMk/>
          <pc:sldMk cId="3140567081" sldId="261"/>
        </pc:sldMkLst>
        <pc:spChg chg="mod">
          <ac:chgData name="Emre Guler" userId="ca8ef9f267b43e4d" providerId="LiveId" clId="{D27E138D-F2B1-48C0-BF8A-7C5646814886}" dt="2023-12-09T14:10:04.373" v="666" actId="14100"/>
          <ac:spMkLst>
            <pc:docMk/>
            <pc:sldMk cId="3140567081" sldId="261"/>
            <ac:spMk id="2" creationId="{5D325EA5-A14F-DB00-42C2-CCA80343481C}"/>
          </ac:spMkLst>
        </pc:spChg>
        <pc:spChg chg="mod">
          <ac:chgData name="Emre Guler" userId="ca8ef9f267b43e4d" providerId="LiveId" clId="{D27E138D-F2B1-48C0-BF8A-7C5646814886}" dt="2023-12-09T14:10:40.799" v="676" actId="14100"/>
          <ac:spMkLst>
            <pc:docMk/>
            <pc:sldMk cId="3140567081" sldId="261"/>
            <ac:spMk id="3" creationId="{67CC2C36-7FF3-4C74-FCFB-90767EB23A92}"/>
          </ac:spMkLst>
        </pc:spChg>
      </pc:sldChg>
      <pc:sldChg chg="modSp new mod">
        <pc:chgData name="Emre Guler" userId="ca8ef9f267b43e4d" providerId="LiveId" clId="{D27E138D-F2B1-48C0-BF8A-7C5646814886}" dt="2023-12-09T14:14:17.661" v="705" actId="20577"/>
        <pc:sldMkLst>
          <pc:docMk/>
          <pc:sldMk cId="3789319759" sldId="262"/>
        </pc:sldMkLst>
        <pc:spChg chg="mod">
          <ac:chgData name="Emre Guler" userId="ca8ef9f267b43e4d" providerId="LiveId" clId="{D27E138D-F2B1-48C0-BF8A-7C5646814886}" dt="2023-12-09T14:13:24.238" v="699" actId="1076"/>
          <ac:spMkLst>
            <pc:docMk/>
            <pc:sldMk cId="3789319759" sldId="262"/>
            <ac:spMk id="2" creationId="{EAB57F3B-27BC-F557-0DDC-84A8D08874DE}"/>
          </ac:spMkLst>
        </pc:spChg>
        <pc:spChg chg="mod">
          <ac:chgData name="Emre Guler" userId="ca8ef9f267b43e4d" providerId="LiveId" clId="{D27E138D-F2B1-48C0-BF8A-7C5646814886}" dt="2023-12-09T14:14:17.661" v="705" actId="20577"/>
          <ac:spMkLst>
            <pc:docMk/>
            <pc:sldMk cId="3789319759" sldId="262"/>
            <ac:spMk id="3" creationId="{7D161D0C-19D9-0AF6-7431-81096B39C9A1}"/>
          </ac:spMkLst>
        </pc:spChg>
      </pc:sldChg>
      <pc:sldChg chg="modSp new mod">
        <pc:chgData name="Emre Guler" userId="ca8ef9f267b43e4d" providerId="LiveId" clId="{D27E138D-F2B1-48C0-BF8A-7C5646814886}" dt="2023-12-09T14:14:59.437" v="711" actId="20577"/>
        <pc:sldMkLst>
          <pc:docMk/>
          <pc:sldMk cId="4045930987" sldId="263"/>
        </pc:sldMkLst>
        <pc:spChg chg="mod">
          <ac:chgData name="Emre Guler" userId="ca8ef9f267b43e4d" providerId="LiveId" clId="{D27E138D-F2B1-48C0-BF8A-7C5646814886}" dt="2023-12-09T14:13:48.398" v="703" actId="1076"/>
          <ac:spMkLst>
            <pc:docMk/>
            <pc:sldMk cId="4045930987" sldId="263"/>
            <ac:spMk id="2" creationId="{C59A8B0C-E554-A6EA-21EA-C95490B195CB}"/>
          </ac:spMkLst>
        </pc:spChg>
        <pc:spChg chg="mod">
          <ac:chgData name="Emre Guler" userId="ca8ef9f267b43e4d" providerId="LiveId" clId="{D27E138D-F2B1-48C0-BF8A-7C5646814886}" dt="2023-12-09T14:14:59.437" v="711" actId="20577"/>
          <ac:spMkLst>
            <pc:docMk/>
            <pc:sldMk cId="4045930987" sldId="263"/>
            <ac:spMk id="3" creationId="{7B75C867-BF4B-60FD-4463-FC9BB46FE86F}"/>
          </ac:spMkLst>
        </pc:spChg>
      </pc:sldChg>
      <pc:sldChg chg="modSp new mod">
        <pc:chgData name="Emre Guler" userId="ca8ef9f267b43e4d" providerId="LiveId" clId="{D27E138D-F2B1-48C0-BF8A-7C5646814886}" dt="2023-12-09T14:17:53.686" v="751" actId="20577"/>
        <pc:sldMkLst>
          <pc:docMk/>
          <pc:sldMk cId="3473565290" sldId="264"/>
        </pc:sldMkLst>
        <pc:spChg chg="mod">
          <ac:chgData name="Emre Guler" userId="ca8ef9f267b43e4d" providerId="LiveId" clId="{D27E138D-F2B1-48C0-BF8A-7C5646814886}" dt="2023-12-09T14:16:42.548" v="716" actId="1076"/>
          <ac:spMkLst>
            <pc:docMk/>
            <pc:sldMk cId="3473565290" sldId="264"/>
            <ac:spMk id="2" creationId="{4F1AF9E4-1660-C24C-6AB4-F260DEC0FCDB}"/>
          </ac:spMkLst>
        </pc:spChg>
        <pc:spChg chg="mod">
          <ac:chgData name="Emre Guler" userId="ca8ef9f267b43e4d" providerId="LiveId" clId="{D27E138D-F2B1-48C0-BF8A-7C5646814886}" dt="2023-12-09T14:17:53.686" v="751" actId="20577"/>
          <ac:spMkLst>
            <pc:docMk/>
            <pc:sldMk cId="3473565290" sldId="264"/>
            <ac:spMk id="3" creationId="{8EE7DBE4-BA82-2D63-27C3-27E2EB612E5D}"/>
          </ac:spMkLst>
        </pc:spChg>
      </pc:sldChg>
      <pc:sldChg chg="modSp new mod">
        <pc:chgData name="Emre Guler" userId="ca8ef9f267b43e4d" providerId="LiveId" clId="{D27E138D-F2B1-48C0-BF8A-7C5646814886}" dt="2023-12-09T14:19:24.742" v="781" actId="20577"/>
        <pc:sldMkLst>
          <pc:docMk/>
          <pc:sldMk cId="2686115573" sldId="265"/>
        </pc:sldMkLst>
        <pc:spChg chg="mod">
          <ac:chgData name="Emre Guler" userId="ca8ef9f267b43e4d" providerId="LiveId" clId="{D27E138D-F2B1-48C0-BF8A-7C5646814886}" dt="2023-12-09T14:18:37.841" v="757" actId="1076"/>
          <ac:spMkLst>
            <pc:docMk/>
            <pc:sldMk cId="2686115573" sldId="265"/>
            <ac:spMk id="2" creationId="{1E171D21-372F-5AAE-868F-BCB48C19CFCC}"/>
          </ac:spMkLst>
        </pc:spChg>
        <pc:spChg chg="mod">
          <ac:chgData name="Emre Guler" userId="ca8ef9f267b43e4d" providerId="LiveId" clId="{D27E138D-F2B1-48C0-BF8A-7C5646814886}" dt="2023-12-09T14:19:24.742" v="781" actId="20577"/>
          <ac:spMkLst>
            <pc:docMk/>
            <pc:sldMk cId="2686115573" sldId="265"/>
            <ac:spMk id="3" creationId="{981BFCA7-CCCF-D2D3-50B7-F321BDA0DBFC}"/>
          </ac:spMkLst>
        </pc:spChg>
      </pc:sldChg>
      <pc:sldChg chg="modSp new mod">
        <pc:chgData name="Emre Guler" userId="ca8ef9f267b43e4d" providerId="LiveId" clId="{D27E138D-F2B1-48C0-BF8A-7C5646814886}" dt="2023-12-09T14:31:22.619" v="833" actId="1076"/>
        <pc:sldMkLst>
          <pc:docMk/>
          <pc:sldMk cId="3220044391" sldId="266"/>
        </pc:sldMkLst>
        <pc:spChg chg="mod">
          <ac:chgData name="Emre Guler" userId="ca8ef9f267b43e4d" providerId="LiveId" clId="{D27E138D-F2B1-48C0-BF8A-7C5646814886}" dt="2023-12-09T14:31:22.619" v="833" actId="1076"/>
          <ac:spMkLst>
            <pc:docMk/>
            <pc:sldMk cId="3220044391" sldId="266"/>
            <ac:spMk id="2" creationId="{FD9130F3-0015-5A85-991F-75BEDE87CE8D}"/>
          </ac:spMkLst>
        </pc:spChg>
        <pc:spChg chg="mod">
          <ac:chgData name="Emre Guler" userId="ca8ef9f267b43e4d" providerId="LiveId" clId="{D27E138D-F2B1-48C0-BF8A-7C5646814886}" dt="2023-12-09T14:31:09.110" v="832" actId="20577"/>
          <ac:spMkLst>
            <pc:docMk/>
            <pc:sldMk cId="3220044391" sldId="266"/>
            <ac:spMk id="3" creationId="{1FBB69C7-B8DD-F207-9ABB-6A8BA5ED6ABE}"/>
          </ac:spMkLst>
        </pc:spChg>
      </pc:sldChg>
      <pc:sldChg chg="modSp new mod">
        <pc:chgData name="Emre Guler" userId="ca8ef9f267b43e4d" providerId="LiveId" clId="{D27E138D-F2B1-48C0-BF8A-7C5646814886}" dt="2023-12-09T14:38:17.800" v="1158" actId="20577"/>
        <pc:sldMkLst>
          <pc:docMk/>
          <pc:sldMk cId="4079158333" sldId="267"/>
        </pc:sldMkLst>
        <pc:spChg chg="mod">
          <ac:chgData name="Emre Guler" userId="ca8ef9f267b43e4d" providerId="LiveId" clId="{D27E138D-F2B1-48C0-BF8A-7C5646814886}" dt="2023-12-09T14:37:54.528" v="1154" actId="1076"/>
          <ac:spMkLst>
            <pc:docMk/>
            <pc:sldMk cId="4079158333" sldId="267"/>
            <ac:spMk id="2" creationId="{13B8FBF3-B200-B711-CBEA-B918BBE958ED}"/>
          </ac:spMkLst>
        </pc:spChg>
        <pc:spChg chg="mod">
          <ac:chgData name="Emre Guler" userId="ca8ef9f267b43e4d" providerId="LiveId" clId="{D27E138D-F2B1-48C0-BF8A-7C5646814886}" dt="2023-12-09T14:38:17.800" v="1158" actId="20577"/>
          <ac:spMkLst>
            <pc:docMk/>
            <pc:sldMk cId="4079158333" sldId="267"/>
            <ac:spMk id="3" creationId="{4C28AEEC-0398-D525-FC50-0D56D5CB8466}"/>
          </ac:spMkLst>
        </pc:spChg>
      </pc:sldChg>
      <pc:sldChg chg="modSp new mod">
        <pc:chgData name="Emre Guler" userId="ca8ef9f267b43e4d" providerId="LiveId" clId="{D27E138D-F2B1-48C0-BF8A-7C5646814886}" dt="2023-12-09T14:40:20.942" v="1201" actId="20577"/>
        <pc:sldMkLst>
          <pc:docMk/>
          <pc:sldMk cId="1870324365" sldId="268"/>
        </pc:sldMkLst>
        <pc:spChg chg="mod">
          <ac:chgData name="Emre Guler" userId="ca8ef9f267b43e4d" providerId="LiveId" clId="{D27E138D-F2B1-48C0-BF8A-7C5646814886}" dt="2023-12-09T14:39:05.345" v="1163" actId="1076"/>
          <ac:spMkLst>
            <pc:docMk/>
            <pc:sldMk cId="1870324365" sldId="268"/>
            <ac:spMk id="2" creationId="{29E8133F-6ADD-3809-B2E8-BA8FC2252D33}"/>
          </ac:spMkLst>
        </pc:spChg>
        <pc:spChg chg="mod">
          <ac:chgData name="Emre Guler" userId="ca8ef9f267b43e4d" providerId="LiveId" clId="{D27E138D-F2B1-48C0-BF8A-7C5646814886}" dt="2023-12-09T14:40:20.942" v="1201" actId="20577"/>
          <ac:spMkLst>
            <pc:docMk/>
            <pc:sldMk cId="1870324365" sldId="268"/>
            <ac:spMk id="3" creationId="{275DE8F2-727A-BF87-EDC4-5C93444BE067}"/>
          </ac:spMkLst>
        </pc:spChg>
      </pc:sldChg>
      <pc:sldChg chg="modSp new mod">
        <pc:chgData name="Emre Guler" userId="ca8ef9f267b43e4d" providerId="LiveId" clId="{D27E138D-F2B1-48C0-BF8A-7C5646814886}" dt="2023-12-09T14:41:25.586" v="1214" actId="20577"/>
        <pc:sldMkLst>
          <pc:docMk/>
          <pc:sldMk cId="209068274" sldId="269"/>
        </pc:sldMkLst>
        <pc:spChg chg="mod">
          <ac:chgData name="Emre Guler" userId="ca8ef9f267b43e4d" providerId="LiveId" clId="{D27E138D-F2B1-48C0-BF8A-7C5646814886}" dt="2023-12-09T14:41:11.594" v="1206" actId="14100"/>
          <ac:spMkLst>
            <pc:docMk/>
            <pc:sldMk cId="209068274" sldId="269"/>
            <ac:spMk id="2" creationId="{3C0A53D1-FE88-DAFB-D3EE-F7E6D2B7BD70}"/>
          </ac:spMkLst>
        </pc:spChg>
        <pc:spChg chg="mod">
          <ac:chgData name="Emre Guler" userId="ca8ef9f267b43e4d" providerId="LiveId" clId="{D27E138D-F2B1-48C0-BF8A-7C5646814886}" dt="2023-12-09T14:41:25.586" v="1214" actId="20577"/>
          <ac:spMkLst>
            <pc:docMk/>
            <pc:sldMk cId="209068274" sldId="269"/>
            <ac:spMk id="3" creationId="{45973FD5-7778-7325-0075-7740099F4C86}"/>
          </ac:spMkLst>
        </pc:spChg>
      </pc:sldChg>
      <pc:sldChg chg="modSp new mod">
        <pc:chgData name="Emre Guler" userId="ca8ef9f267b43e4d" providerId="LiveId" clId="{D27E138D-F2B1-48C0-BF8A-7C5646814886}" dt="2023-12-09T14:42:28.909" v="1231" actId="27636"/>
        <pc:sldMkLst>
          <pc:docMk/>
          <pc:sldMk cId="3559174887" sldId="270"/>
        </pc:sldMkLst>
        <pc:spChg chg="mod">
          <ac:chgData name="Emre Guler" userId="ca8ef9f267b43e4d" providerId="LiveId" clId="{D27E138D-F2B1-48C0-BF8A-7C5646814886}" dt="2023-12-09T14:42:28.909" v="1231" actId="27636"/>
          <ac:spMkLst>
            <pc:docMk/>
            <pc:sldMk cId="3559174887" sldId="270"/>
            <ac:spMk id="2" creationId="{98CDF7C2-0DEC-73E0-2D10-5907C076DE31}"/>
          </ac:spMkLst>
        </pc:spChg>
        <pc:spChg chg="mod">
          <ac:chgData name="Emre Guler" userId="ca8ef9f267b43e4d" providerId="LiveId" clId="{D27E138D-F2B1-48C0-BF8A-7C5646814886}" dt="2023-12-09T14:42:15.775" v="1226"/>
          <ac:spMkLst>
            <pc:docMk/>
            <pc:sldMk cId="3559174887" sldId="270"/>
            <ac:spMk id="3" creationId="{21C77BC6-F98A-BCD9-ADDD-3A00C3582D2D}"/>
          </ac:spMkLst>
        </pc:spChg>
      </pc:sldChg>
      <pc:sldChg chg="modSp new mod">
        <pc:chgData name="Emre Guler" userId="ca8ef9f267b43e4d" providerId="LiveId" clId="{D27E138D-F2B1-48C0-BF8A-7C5646814886}" dt="2023-12-09T14:43:43.027" v="1246" actId="20577"/>
        <pc:sldMkLst>
          <pc:docMk/>
          <pc:sldMk cId="1126806543" sldId="271"/>
        </pc:sldMkLst>
        <pc:spChg chg="mod">
          <ac:chgData name="Emre Guler" userId="ca8ef9f267b43e4d" providerId="LiveId" clId="{D27E138D-F2B1-48C0-BF8A-7C5646814886}" dt="2023-12-09T14:42:59.474" v="1236" actId="1076"/>
          <ac:spMkLst>
            <pc:docMk/>
            <pc:sldMk cId="1126806543" sldId="271"/>
            <ac:spMk id="2" creationId="{6248A061-2A99-C0C1-D2C8-9B16EA28826F}"/>
          </ac:spMkLst>
        </pc:spChg>
        <pc:spChg chg="mod">
          <ac:chgData name="Emre Guler" userId="ca8ef9f267b43e4d" providerId="LiveId" clId="{D27E138D-F2B1-48C0-BF8A-7C5646814886}" dt="2023-12-09T14:43:43.027" v="1246" actId="20577"/>
          <ac:spMkLst>
            <pc:docMk/>
            <pc:sldMk cId="1126806543" sldId="271"/>
            <ac:spMk id="3" creationId="{53C030BA-27C3-427E-48D8-AA554A89789D}"/>
          </ac:spMkLst>
        </pc:spChg>
      </pc:sldChg>
      <pc:sldChg chg="modSp new mod">
        <pc:chgData name="Emre Guler" userId="ca8ef9f267b43e4d" providerId="LiveId" clId="{D27E138D-F2B1-48C0-BF8A-7C5646814886}" dt="2023-12-09T14:45:59.846" v="1273" actId="20577"/>
        <pc:sldMkLst>
          <pc:docMk/>
          <pc:sldMk cId="4119363885" sldId="272"/>
        </pc:sldMkLst>
        <pc:spChg chg="mod">
          <ac:chgData name="Emre Guler" userId="ca8ef9f267b43e4d" providerId="LiveId" clId="{D27E138D-F2B1-48C0-BF8A-7C5646814886}" dt="2023-12-09T14:44:47.847" v="1252" actId="1076"/>
          <ac:spMkLst>
            <pc:docMk/>
            <pc:sldMk cId="4119363885" sldId="272"/>
            <ac:spMk id="2" creationId="{BE6763F1-EF22-CB6A-C926-014F958ABC02}"/>
          </ac:spMkLst>
        </pc:spChg>
        <pc:spChg chg="mod">
          <ac:chgData name="Emre Guler" userId="ca8ef9f267b43e4d" providerId="LiveId" clId="{D27E138D-F2B1-48C0-BF8A-7C5646814886}" dt="2023-12-09T14:45:59.846" v="1273" actId="20577"/>
          <ac:spMkLst>
            <pc:docMk/>
            <pc:sldMk cId="4119363885" sldId="272"/>
            <ac:spMk id="3" creationId="{E5D8C600-4EE2-F947-95FC-5A1C26938373}"/>
          </ac:spMkLst>
        </pc:spChg>
      </pc:sldChg>
      <pc:sldChg chg="modSp new mod">
        <pc:chgData name="Emre Guler" userId="ca8ef9f267b43e4d" providerId="LiveId" clId="{D27E138D-F2B1-48C0-BF8A-7C5646814886}" dt="2023-12-09T14:48:33" v="1376" actId="20577"/>
        <pc:sldMkLst>
          <pc:docMk/>
          <pc:sldMk cId="3847213284" sldId="273"/>
        </pc:sldMkLst>
        <pc:spChg chg="mod">
          <ac:chgData name="Emre Guler" userId="ca8ef9f267b43e4d" providerId="LiveId" clId="{D27E138D-F2B1-48C0-BF8A-7C5646814886}" dt="2023-12-09T14:47:44.066" v="1320" actId="1076"/>
          <ac:spMkLst>
            <pc:docMk/>
            <pc:sldMk cId="3847213284" sldId="273"/>
            <ac:spMk id="2" creationId="{510CFFC5-C41B-B540-427C-3BF90747B815}"/>
          </ac:spMkLst>
        </pc:spChg>
        <pc:spChg chg="mod">
          <ac:chgData name="Emre Guler" userId="ca8ef9f267b43e4d" providerId="LiveId" clId="{D27E138D-F2B1-48C0-BF8A-7C5646814886}" dt="2023-12-09T14:48:33" v="1376" actId="20577"/>
          <ac:spMkLst>
            <pc:docMk/>
            <pc:sldMk cId="3847213284" sldId="273"/>
            <ac:spMk id="3" creationId="{CF15943F-9767-AFC7-EC4D-7FA2D90561D1}"/>
          </ac:spMkLst>
        </pc:spChg>
      </pc:sldChg>
      <pc:sldChg chg="modSp new mod">
        <pc:chgData name="Emre Guler" userId="ca8ef9f267b43e4d" providerId="LiveId" clId="{D27E138D-F2B1-48C0-BF8A-7C5646814886}" dt="2023-12-09T14:50:05.673" v="1466" actId="1076"/>
        <pc:sldMkLst>
          <pc:docMk/>
          <pc:sldMk cId="2632442425" sldId="274"/>
        </pc:sldMkLst>
        <pc:spChg chg="mod">
          <ac:chgData name="Emre Guler" userId="ca8ef9f267b43e4d" providerId="LiveId" clId="{D27E138D-F2B1-48C0-BF8A-7C5646814886}" dt="2023-12-09T14:50:05.673" v="1466" actId="1076"/>
          <ac:spMkLst>
            <pc:docMk/>
            <pc:sldMk cId="2632442425" sldId="274"/>
            <ac:spMk id="2" creationId="{C3371FCA-7528-6F99-09A7-E32DA27E4C33}"/>
          </ac:spMkLst>
        </pc:spChg>
        <pc:spChg chg="mod">
          <ac:chgData name="Emre Guler" userId="ca8ef9f267b43e4d" providerId="LiveId" clId="{D27E138D-F2B1-48C0-BF8A-7C5646814886}" dt="2023-12-09T14:49:39.906" v="1431" actId="20577"/>
          <ac:spMkLst>
            <pc:docMk/>
            <pc:sldMk cId="2632442425" sldId="274"/>
            <ac:spMk id="3" creationId="{3C0B06C6-80B5-2D53-698D-328795E2C77A}"/>
          </ac:spMkLst>
        </pc:spChg>
      </pc:sldChg>
      <pc:sldChg chg="modSp new mod">
        <pc:chgData name="Emre Guler" userId="ca8ef9f267b43e4d" providerId="LiveId" clId="{D27E138D-F2B1-48C0-BF8A-7C5646814886}" dt="2023-12-09T14:51:52.288" v="1535" actId="1076"/>
        <pc:sldMkLst>
          <pc:docMk/>
          <pc:sldMk cId="1535075967" sldId="275"/>
        </pc:sldMkLst>
        <pc:spChg chg="mod">
          <ac:chgData name="Emre Guler" userId="ca8ef9f267b43e4d" providerId="LiveId" clId="{D27E138D-F2B1-48C0-BF8A-7C5646814886}" dt="2023-12-09T14:51:49.392" v="1534" actId="1076"/>
          <ac:spMkLst>
            <pc:docMk/>
            <pc:sldMk cId="1535075967" sldId="275"/>
            <ac:spMk id="2" creationId="{6C18EE0A-2830-8C74-88B5-7D400D56678C}"/>
          </ac:spMkLst>
        </pc:spChg>
        <pc:spChg chg="mod">
          <ac:chgData name="Emre Guler" userId="ca8ef9f267b43e4d" providerId="LiveId" clId="{D27E138D-F2B1-48C0-BF8A-7C5646814886}" dt="2023-12-09T14:51:52.288" v="1535" actId="1076"/>
          <ac:spMkLst>
            <pc:docMk/>
            <pc:sldMk cId="1535075967" sldId="275"/>
            <ac:spMk id="3" creationId="{8348102D-489D-13AB-FF0E-19008D6DD830}"/>
          </ac:spMkLst>
        </pc:spChg>
      </pc:sldChg>
      <pc:sldChg chg="modSp new mod">
        <pc:chgData name="Emre Guler" userId="ca8ef9f267b43e4d" providerId="LiveId" clId="{D27E138D-F2B1-48C0-BF8A-7C5646814886}" dt="2023-12-09T14:54:18.980" v="1554" actId="1076"/>
        <pc:sldMkLst>
          <pc:docMk/>
          <pc:sldMk cId="167525662" sldId="276"/>
        </pc:sldMkLst>
        <pc:spChg chg="mod">
          <ac:chgData name="Emre Guler" userId="ca8ef9f267b43e4d" providerId="LiveId" clId="{D27E138D-F2B1-48C0-BF8A-7C5646814886}" dt="2023-12-09T14:54:18.980" v="1554" actId="1076"/>
          <ac:spMkLst>
            <pc:docMk/>
            <pc:sldMk cId="167525662" sldId="276"/>
            <ac:spMk id="2" creationId="{16CB6DA0-4003-043F-73B5-184ED7B08F64}"/>
          </ac:spMkLst>
        </pc:spChg>
        <pc:spChg chg="mod">
          <ac:chgData name="Emre Guler" userId="ca8ef9f267b43e4d" providerId="LiveId" clId="{D27E138D-F2B1-48C0-BF8A-7C5646814886}" dt="2023-12-09T14:54:14.649" v="1553" actId="14100"/>
          <ac:spMkLst>
            <pc:docMk/>
            <pc:sldMk cId="167525662" sldId="276"/>
            <ac:spMk id="3" creationId="{AAFBBAA3-DD2A-B84B-6AB0-9331E1440A77}"/>
          </ac:spMkLst>
        </pc:spChg>
      </pc:sldChg>
      <pc:sldChg chg="modSp new mod">
        <pc:chgData name="Emre Guler" userId="ca8ef9f267b43e4d" providerId="LiveId" clId="{D27E138D-F2B1-48C0-BF8A-7C5646814886}" dt="2023-12-09T14:55:01.279" v="1564" actId="20577"/>
        <pc:sldMkLst>
          <pc:docMk/>
          <pc:sldMk cId="66650732" sldId="277"/>
        </pc:sldMkLst>
        <pc:spChg chg="mod">
          <ac:chgData name="Emre Guler" userId="ca8ef9f267b43e4d" providerId="LiveId" clId="{D27E138D-F2B1-48C0-BF8A-7C5646814886}" dt="2023-12-09T14:55:01.279" v="1564" actId="20577"/>
          <ac:spMkLst>
            <pc:docMk/>
            <pc:sldMk cId="66650732" sldId="277"/>
            <ac:spMk id="2" creationId="{79DB0BE4-84A1-F0B9-F3FE-7A93F83A7FFB}"/>
          </ac:spMkLst>
        </pc:spChg>
        <pc:spChg chg="mod">
          <ac:chgData name="Emre Guler" userId="ca8ef9f267b43e4d" providerId="LiveId" clId="{D27E138D-F2B1-48C0-BF8A-7C5646814886}" dt="2023-12-09T14:54:57.320" v="1556"/>
          <ac:spMkLst>
            <pc:docMk/>
            <pc:sldMk cId="66650732" sldId="277"/>
            <ac:spMk id="3" creationId="{2C80EAD3-42DA-82B7-7CF6-558D362227E1}"/>
          </ac:spMkLst>
        </pc:spChg>
      </pc:sldChg>
      <pc:sldMasterChg chg="add del addSldLayout delSldLayout">
        <pc:chgData name="Emre Guler" userId="ca8ef9f267b43e4d" providerId="LiveId" clId="{D27E138D-F2B1-48C0-BF8A-7C5646814886}" dt="2023-12-09T13:58:03.186" v="130" actId="26606"/>
        <pc:sldMasterMkLst>
          <pc:docMk/>
          <pc:sldMasterMk cId="3015034882" sldId="2147483648"/>
        </pc:sldMasterMkLst>
        <pc:sldLayoutChg chg="add del">
          <pc:chgData name="Emre Guler" userId="ca8ef9f267b43e4d" providerId="LiveId" clId="{D27E138D-F2B1-48C0-BF8A-7C5646814886}" dt="2023-12-09T13:58:03.186" v="130" actId="26606"/>
          <pc:sldLayoutMkLst>
            <pc:docMk/>
            <pc:sldMasterMk cId="3015034882" sldId="2147483648"/>
            <pc:sldLayoutMk cId="954851993" sldId="2147483649"/>
          </pc:sldLayoutMkLst>
        </pc:sldLayoutChg>
        <pc:sldLayoutChg chg="add del">
          <pc:chgData name="Emre Guler" userId="ca8ef9f267b43e4d" providerId="LiveId" clId="{D27E138D-F2B1-48C0-BF8A-7C5646814886}" dt="2023-12-09T13:58:03.186" v="130" actId="26606"/>
          <pc:sldLayoutMkLst>
            <pc:docMk/>
            <pc:sldMasterMk cId="3015034882" sldId="2147483648"/>
            <pc:sldLayoutMk cId="380473488" sldId="2147483650"/>
          </pc:sldLayoutMkLst>
        </pc:sldLayoutChg>
        <pc:sldLayoutChg chg="add del">
          <pc:chgData name="Emre Guler" userId="ca8ef9f267b43e4d" providerId="LiveId" clId="{D27E138D-F2B1-48C0-BF8A-7C5646814886}" dt="2023-12-09T13:58:03.186" v="130" actId="26606"/>
          <pc:sldLayoutMkLst>
            <pc:docMk/>
            <pc:sldMasterMk cId="3015034882" sldId="2147483648"/>
            <pc:sldLayoutMk cId="817798219" sldId="2147483651"/>
          </pc:sldLayoutMkLst>
        </pc:sldLayoutChg>
        <pc:sldLayoutChg chg="add del">
          <pc:chgData name="Emre Guler" userId="ca8ef9f267b43e4d" providerId="LiveId" clId="{D27E138D-F2B1-48C0-BF8A-7C5646814886}" dt="2023-12-09T13:58:03.186" v="130" actId="26606"/>
          <pc:sldLayoutMkLst>
            <pc:docMk/>
            <pc:sldMasterMk cId="3015034882" sldId="2147483648"/>
            <pc:sldLayoutMk cId="1380988126" sldId="2147483652"/>
          </pc:sldLayoutMkLst>
        </pc:sldLayoutChg>
        <pc:sldLayoutChg chg="add del">
          <pc:chgData name="Emre Guler" userId="ca8ef9f267b43e4d" providerId="LiveId" clId="{D27E138D-F2B1-48C0-BF8A-7C5646814886}" dt="2023-12-09T13:58:03.186" v="130" actId="26606"/>
          <pc:sldLayoutMkLst>
            <pc:docMk/>
            <pc:sldMasterMk cId="3015034882" sldId="2147483648"/>
            <pc:sldLayoutMk cId="4247624282" sldId="2147483653"/>
          </pc:sldLayoutMkLst>
        </pc:sldLayoutChg>
        <pc:sldLayoutChg chg="add del">
          <pc:chgData name="Emre Guler" userId="ca8ef9f267b43e4d" providerId="LiveId" clId="{D27E138D-F2B1-48C0-BF8A-7C5646814886}" dt="2023-12-09T13:58:03.186" v="130" actId="26606"/>
          <pc:sldLayoutMkLst>
            <pc:docMk/>
            <pc:sldMasterMk cId="3015034882" sldId="2147483648"/>
            <pc:sldLayoutMk cId="482163930" sldId="2147483654"/>
          </pc:sldLayoutMkLst>
        </pc:sldLayoutChg>
        <pc:sldLayoutChg chg="add del">
          <pc:chgData name="Emre Guler" userId="ca8ef9f267b43e4d" providerId="LiveId" clId="{D27E138D-F2B1-48C0-BF8A-7C5646814886}" dt="2023-12-09T13:58:03.186" v="130" actId="26606"/>
          <pc:sldLayoutMkLst>
            <pc:docMk/>
            <pc:sldMasterMk cId="3015034882" sldId="2147483648"/>
            <pc:sldLayoutMk cId="2969794332" sldId="2147483655"/>
          </pc:sldLayoutMkLst>
        </pc:sldLayoutChg>
        <pc:sldLayoutChg chg="add del">
          <pc:chgData name="Emre Guler" userId="ca8ef9f267b43e4d" providerId="LiveId" clId="{D27E138D-F2B1-48C0-BF8A-7C5646814886}" dt="2023-12-09T13:58:03.186" v="130" actId="26606"/>
          <pc:sldLayoutMkLst>
            <pc:docMk/>
            <pc:sldMasterMk cId="3015034882" sldId="2147483648"/>
            <pc:sldLayoutMk cId="1348834496" sldId="2147483656"/>
          </pc:sldLayoutMkLst>
        </pc:sldLayoutChg>
        <pc:sldLayoutChg chg="add del">
          <pc:chgData name="Emre Guler" userId="ca8ef9f267b43e4d" providerId="LiveId" clId="{D27E138D-F2B1-48C0-BF8A-7C5646814886}" dt="2023-12-09T13:58:03.186" v="130" actId="26606"/>
          <pc:sldLayoutMkLst>
            <pc:docMk/>
            <pc:sldMasterMk cId="3015034882" sldId="2147483648"/>
            <pc:sldLayoutMk cId="3648952770" sldId="2147483657"/>
          </pc:sldLayoutMkLst>
        </pc:sldLayoutChg>
        <pc:sldLayoutChg chg="add del">
          <pc:chgData name="Emre Guler" userId="ca8ef9f267b43e4d" providerId="LiveId" clId="{D27E138D-F2B1-48C0-BF8A-7C5646814886}" dt="2023-12-09T13:58:03.186" v="130" actId="26606"/>
          <pc:sldLayoutMkLst>
            <pc:docMk/>
            <pc:sldMasterMk cId="3015034882" sldId="2147483648"/>
            <pc:sldLayoutMk cId="3727769416" sldId="2147483658"/>
          </pc:sldLayoutMkLst>
        </pc:sldLayoutChg>
        <pc:sldLayoutChg chg="add del">
          <pc:chgData name="Emre Guler" userId="ca8ef9f267b43e4d" providerId="LiveId" clId="{D27E138D-F2B1-48C0-BF8A-7C5646814886}" dt="2023-12-09T13:58:03.186" v="130" actId="26606"/>
          <pc:sldLayoutMkLst>
            <pc:docMk/>
            <pc:sldMasterMk cId="3015034882" sldId="2147483648"/>
            <pc:sldLayoutMk cId="787455004" sldId="2147483659"/>
          </pc:sldLayoutMkLst>
        </pc:sldLayoutChg>
      </pc:sldMasterChg>
      <pc:sldMasterChg chg="add del replId addSldLayout delSldLayout">
        <pc:chgData name="Emre Guler" userId="ca8ef9f267b43e4d" providerId="LiveId" clId="{D27E138D-F2B1-48C0-BF8A-7C5646814886}" dt="2023-12-09T13:57:46.637" v="117" actId="26606"/>
        <pc:sldMasterMkLst>
          <pc:docMk/>
          <pc:sldMasterMk cId="3993062793" sldId="2147483660"/>
        </pc:sldMasterMkLst>
        <pc:sldLayoutChg chg="add del">
          <pc:chgData name="Emre Guler" userId="ca8ef9f267b43e4d" providerId="LiveId" clId="{D27E138D-F2B1-48C0-BF8A-7C5646814886}" dt="2023-12-09T13:57:46.637" v="117" actId="26606"/>
          <pc:sldLayoutMkLst>
            <pc:docMk/>
            <pc:sldMasterMk cId="3993062793" sldId="2147483660"/>
            <pc:sldLayoutMk cId="499742472" sldId="2147483661"/>
          </pc:sldLayoutMkLst>
        </pc:sldLayoutChg>
        <pc:sldLayoutChg chg="add del replId">
          <pc:chgData name="Emre Guler" userId="ca8ef9f267b43e4d" providerId="LiveId" clId="{D27E138D-F2B1-48C0-BF8A-7C5646814886}" dt="2023-12-09T13:57:46.637" v="117" actId="26606"/>
          <pc:sldLayoutMkLst>
            <pc:docMk/>
            <pc:sldMasterMk cId="3993062793" sldId="2147483660"/>
            <pc:sldLayoutMk cId="2599168407" sldId="2147483662"/>
          </pc:sldLayoutMkLst>
        </pc:sldLayoutChg>
        <pc:sldLayoutChg chg="add del replId">
          <pc:chgData name="Emre Guler" userId="ca8ef9f267b43e4d" providerId="LiveId" clId="{D27E138D-F2B1-48C0-BF8A-7C5646814886}" dt="2023-12-09T13:57:46.637" v="117" actId="26606"/>
          <pc:sldLayoutMkLst>
            <pc:docMk/>
            <pc:sldMasterMk cId="3993062793" sldId="2147483660"/>
            <pc:sldLayoutMk cId="3093373968" sldId="2147483663"/>
          </pc:sldLayoutMkLst>
        </pc:sldLayoutChg>
        <pc:sldLayoutChg chg="add del replId">
          <pc:chgData name="Emre Guler" userId="ca8ef9f267b43e4d" providerId="LiveId" clId="{D27E138D-F2B1-48C0-BF8A-7C5646814886}" dt="2023-12-09T13:57:46.637" v="117" actId="26606"/>
          <pc:sldLayoutMkLst>
            <pc:docMk/>
            <pc:sldMasterMk cId="3993062793" sldId="2147483660"/>
            <pc:sldLayoutMk cId="843520122" sldId="2147483664"/>
          </pc:sldLayoutMkLst>
        </pc:sldLayoutChg>
        <pc:sldLayoutChg chg="add del replId">
          <pc:chgData name="Emre Guler" userId="ca8ef9f267b43e4d" providerId="LiveId" clId="{D27E138D-F2B1-48C0-BF8A-7C5646814886}" dt="2023-12-09T13:57:46.637" v="117" actId="26606"/>
          <pc:sldLayoutMkLst>
            <pc:docMk/>
            <pc:sldMasterMk cId="3993062793" sldId="2147483660"/>
            <pc:sldLayoutMk cId="1729002508" sldId="2147483665"/>
          </pc:sldLayoutMkLst>
        </pc:sldLayoutChg>
        <pc:sldLayoutChg chg="add del replId">
          <pc:chgData name="Emre Guler" userId="ca8ef9f267b43e4d" providerId="LiveId" clId="{D27E138D-F2B1-48C0-BF8A-7C5646814886}" dt="2023-12-09T13:57:46.637" v="117" actId="26606"/>
          <pc:sldLayoutMkLst>
            <pc:docMk/>
            <pc:sldMasterMk cId="3993062793" sldId="2147483660"/>
            <pc:sldLayoutMk cId="2371171690" sldId="2147483666"/>
          </pc:sldLayoutMkLst>
        </pc:sldLayoutChg>
        <pc:sldLayoutChg chg="add del replId">
          <pc:chgData name="Emre Guler" userId="ca8ef9f267b43e4d" providerId="LiveId" clId="{D27E138D-F2B1-48C0-BF8A-7C5646814886}" dt="2023-12-09T13:57:46.637" v="117" actId="26606"/>
          <pc:sldLayoutMkLst>
            <pc:docMk/>
            <pc:sldMasterMk cId="3993062793" sldId="2147483660"/>
            <pc:sldLayoutMk cId="1995438924" sldId="2147483667"/>
          </pc:sldLayoutMkLst>
        </pc:sldLayoutChg>
        <pc:sldLayoutChg chg="add del replId">
          <pc:chgData name="Emre Guler" userId="ca8ef9f267b43e4d" providerId="LiveId" clId="{D27E138D-F2B1-48C0-BF8A-7C5646814886}" dt="2023-12-09T13:57:46.637" v="117" actId="26606"/>
          <pc:sldLayoutMkLst>
            <pc:docMk/>
            <pc:sldMasterMk cId="3993062793" sldId="2147483660"/>
            <pc:sldLayoutMk cId="1727383860" sldId="2147483668"/>
          </pc:sldLayoutMkLst>
        </pc:sldLayoutChg>
        <pc:sldLayoutChg chg="add del replId">
          <pc:chgData name="Emre Guler" userId="ca8ef9f267b43e4d" providerId="LiveId" clId="{D27E138D-F2B1-48C0-BF8A-7C5646814886}" dt="2023-12-09T13:57:46.637" v="117" actId="26606"/>
          <pc:sldLayoutMkLst>
            <pc:docMk/>
            <pc:sldMasterMk cId="3993062793" sldId="2147483660"/>
            <pc:sldLayoutMk cId="3753274621" sldId="2147483669"/>
          </pc:sldLayoutMkLst>
        </pc:sldLayoutChg>
        <pc:sldLayoutChg chg="add del replId">
          <pc:chgData name="Emre Guler" userId="ca8ef9f267b43e4d" providerId="LiveId" clId="{D27E138D-F2B1-48C0-BF8A-7C5646814886}" dt="2023-12-09T13:57:46.637" v="117" actId="26606"/>
          <pc:sldLayoutMkLst>
            <pc:docMk/>
            <pc:sldMasterMk cId="3993062793" sldId="2147483660"/>
            <pc:sldLayoutMk cId="1992425964" sldId="2147483670"/>
          </pc:sldLayoutMkLst>
        </pc:sldLayoutChg>
        <pc:sldLayoutChg chg="add del replId">
          <pc:chgData name="Emre Guler" userId="ca8ef9f267b43e4d" providerId="LiveId" clId="{D27E138D-F2B1-48C0-BF8A-7C5646814886}" dt="2023-12-09T13:57:46.637" v="117" actId="26606"/>
          <pc:sldLayoutMkLst>
            <pc:docMk/>
            <pc:sldMasterMk cId="3993062793" sldId="2147483660"/>
            <pc:sldLayoutMk cId="1091851780" sldId="2147483671"/>
          </pc:sldLayoutMkLst>
        </pc:sldLayoutChg>
      </pc:sldMasterChg>
      <pc:sldMasterChg chg="add del addSldLayout delSldLayout">
        <pc:chgData name="Emre Guler" userId="ca8ef9f267b43e4d" providerId="LiveId" clId="{D27E138D-F2B1-48C0-BF8A-7C5646814886}" dt="2023-12-09T13:57:53.798" v="120" actId="26606"/>
        <pc:sldMasterMkLst>
          <pc:docMk/>
          <pc:sldMasterMk cId="3331546809" sldId="2147483673"/>
        </pc:sldMasterMkLst>
        <pc:sldLayoutChg chg="add del">
          <pc:chgData name="Emre Guler" userId="ca8ef9f267b43e4d" providerId="LiveId" clId="{D27E138D-F2B1-48C0-BF8A-7C5646814886}" dt="2023-12-09T13:57:53.798" v="120" actId="26606"/>
          <pc:sldLayoutMkLst>
            <pc:docMk/>
            <pc:sldMasterMk cId="3331546809" sldId="2147483673"/>
            <pc:sldLayoutMk cId="2280759574" sldId="2147483662"/>
          </pc:sldLayoutMkLst>
        </pc:sldLayoutChg>
        <pc:sldLayoutChg chg="add del">
          <pc:chgData name="Emre Guler" userId="ca8ef9f267b43e4d" providerId="LiveId" clId="{D27E138D-F2B1-48C0-BF8A-7C5646814886}" dt="2023-12-09T13:57:53.798" v="120" actId="26606"/>
          <pc:sldLayoutMkLst>
            <pc:docMk/>
            <pc:sldMasterMk cId="3331546809" sldId="2147483673"/>
            <pc:sldLayoutMk cId="2241873619" sldId="2147483663"/>
          </pc:sldLayoutMkLst>
        </pc:sldLayoutChg>
        <pc:sldLayoutChg chg="add del">
          <pc:chgData name="Emre Guler" userId="ca8ef9f267b43e4d" providerId="LiveId" clId="{D27E138D-F2B1-48C0-BF8A-7C5646814886}" dt="2023-12-09T13:57:53.798" v="120" actId="26606"/>
          <pc:sldLayoutMkLst>
            <pc:docMk/>
            <pc:sldMasterMk cId="3331546809" sldId="2147483673"/>
            <pc:sldLayoutMk cId="1350310619" sldId="2147483664"/>
          </pc:sldLayoutMkLst>
        </pc:sldLayoutChg>
        <pc:sldLayoutChg chg="add del">
          <pc:chgData name="Emre Guler" userId="ca8ef9f267b43e4d" providerId="LiveId" clId="{D27E138D-F2B1-48C0-BF8A-7C5646814886}" dt="2023-12-09T13:57:53.798" v="120" actId="26606"/>
          <pc:sldLayoutMkLst>
            <pc:docMk/>
            <pc:sldMasterMk cId="3331546809" sldId="2147483673"/>
            <pc:sldLayoutMk cId="2162028890" sldId="2147483665"/>
          </pc:sldLayoutMkLst>
        </pc:sldLayoutChg>
        <pc:sldLayoutChg chg="add del">
          <pc:chgData name="Emre Guler" userId="ca8ef9f267b43e4d" providerId="LiveId" clId="{D27E138D-F2B1-48C0-BF8A-7C5646814886}" dt="2023-12-09T13:57:53.798" v="120" actId="26606"/>
          <pc:sldLayoutMkLst>
            <pc:docMk/>
            <pc:sldMasterMk cId="3331546809" sldId="2147483673"/>
            <pc:sldLayoutMk cId="3332084876" sldId="2147483666"/>
          </pc:sldLayoutMkLst>
        </pc:sldLayoutChg>
        <pc:sldLayoutChg chg="add del">
          <pc:chgData name="Emre Guler" userId="ca8ef9f267b43e4d" providerId="LiveId" clId="{D27E138D-F2B1-48C0-BF8A-7C5646814886}" dt="2023-12-09T13:57:53.798" v="120" actId="26606"/>
          <pc:sldLayoutMkLst>
            <pc:docMk/>
            <pc:sldMasterMk cId="3331546809" sldId="2147483673"/>
            <pc:sldLayoutMk cId="3455160671" sldId="2147483667"/>
          </pc:sldLayoutMkLst>
        </pc:sldLayoutChg>
        <pc:sldLayoutChg chg="add del">
          <pc:chgData name="Emre Guler" userId="ca8ef9f267b43e4d" providerId="LiveId" clId="{D27E138D-F2B1-48C0-BF8A-7C5646814886}" dt="2023-12-09T13:57:53.798" v="120" actId="26606"/>
          <pc:sldLayoutMkLst>
            <pc:docMk/>
            <pc:sldMasterMk cId="3331546809" sldId="2147483673"/>
            <pc:sldLayoutMk cId="3376864693" sldId="2147483668"/>
          </pc:sldLayoutMkLst>
        </pc:sldLayoutChg>
        <pc:sldLayoutChg chg="add del">
          <pc:chgData name="Emre Guler" userId="ca8ef9f267b43e4d" providerId="LiveId" clId="{D27E138D-F2B1-48C0-BF8A-7C5646814886}" dt="2023-12-09T13:57:53.798" v="120" actId="26606"/>
          <pc:sldLayoutMkLst>
            <pc:docMk/>
            <pc:sldMasterMk cId="3331546809" sldId="2147483673"/>
            <pc:sldLayoutMk cId="2210618512" sldId="2147483669"/>
          </pc:sldLayoutMkLst>
        </pc:sldLayoutChg>
        <pc:sldLayoutChg chg="add del">
          <pc:chgData name="Emre Guler" userId="ca8ef9f267b43e4d" providerId="LiveId" clId="{D27E138D-F2B1-48C0-BF8A-7C5646814886}" dt="2023-12-09T13:57:53.798" v="120" actId="26606"/>
          <pc:sldLayoutMkLst>
            <pc:docMk/>
            <pc:sldMasterMk cId="3331546809" sldId="2147483673"/>
            <pc:sldLayoutMk cId="3409475887" sldId="2147483670"/>
          </pc:sldLayoutMkLst>
        </pc:sldLayoutChg>
        <pc:sldLayoutChg chg="add del">
          <pc:chgData name="Emre Guler" userId="ca8ef9f267b43e4d" providerId="LiveId" clId="{D27E138D-F2B1-48C0-BF8A-7C5646814886}" dt="2023-12-09T13:57:53.798" v="120" actId="26606"/>
          <pc:sldLayoutMkLst>
            <pc:docMk/>
            <pc:sldMasterMk cId="3331546809" sldId="2147483673"/>
            <pc:sldLayoutMk cId="1478987670" sldId="2147483671"/>
          </pc:sldLayoutMkLst>
        </pc:sldLayoutChg>
        <pc:sldLayoutChg chg="add del">
          <pc:chgData name="Emre Guler" userId="ca8ef9f267b43e4d" providerId="LiveId" clId="{D27E138D-F2B1-48C0-BF8A-7C5646814886}" dt="2023-12-09T13:57:53.798" v="120" actId="26606"/>
          <pc:sldLayoutMkLst>
            <pc:docMk/>
            <pc:sldMasterMk cId="3331546809" sldId="2147483673"/>
            <pc:sldLayoutMk cId="766703747" sldId="2147483672"/>
          </pc:sldLayoutMkLst>
        </pc:sldLayoutChg>
      </pc:sldMasterChg>
      <pc:sldMasterChg chg="add addSldLayout">
        <pc:chgData name="Emre Guler" userId="ca8ef9f267b43e4d" providerId="LiveId" clId="{D27E138D-F2B1-48C0-BF8A-7C5646814886}" dt="2023-12-09T13:58:03.186" v="130" actId="26606"/>
        <pc:sldMasterMkLst>
          <pc:docMk/>
          <pc:sldMasterMk cId="1833977250" sldId="2147483699"/>
        </pc:sldMasterMkLst>
        <pc:sldLayoutChg chg="add">
          <pc:chgData name="Emre Guler" userId="ca8ef9f267b43e4d" providerId="LiveId" clId="{D27E138D-F2B1-48C0-BF8A-7C5646814886}" dt="2023-12-09T13:58:03.186" v="130" actId="26606"/>
          <pc:sldLayoutMkLst>
            <pc:docMk/>
            <pc:sldMasterMk cId="1833977250" sldId="2147483699"/>
            <pc:sldLayoutMk cId="2504600009" sldId="2147483688"/>
          </pc:sldLayoutMkLst>
        </pc:sldLayoutChg>
        <pc:sldLayoutChg chg="add">
          <pc:chgData name="Emre Guler" userId="ca8ef9f267b43e4d" providerId="LiveId" clId="{D27E138D-F2B1-48C0-BF8A-7C5646814886}" dt="2023-12-09T13:58:03.186" v="130" actId="26606"/>
          <pc:sldLayoutMkLst>
            <pc:docMk/>
            <pc:sldMasterMk cId="1833977250" sldId="2147483699"/>
            <pc:sldLayoutMk cId="2151791261" sldId="2147483689"/>
          </pc:sldLayoutMkLst>
        </pc:sldLayoutChg>
        <pc:sldLayoutChg chg="add">
          <pc:chgData name="Emre Guler" userId="ca8ef9f267b43e4d" providerId="LiveId" clId="{D27E138D-F2B1-48C0-BF8A-7C5646814886}" dt="2023-12-09T13:58:03.186" v="130" actId="26606"/>
          <pc:sldLayoutMkLst>
            <pc:docMk/>
            <pc:sldMasterMk cId="1833977250" sldId="2147483699"/>
            <pc:sldLayoutMk cId="494569952" sldId="2147483690"/>
          </pc:sldLayoutMkLst>
        </pc:sldLayoutChg>
        <pc:sldLayoutChg chg="add">
          <pc:chgData name="Emre Guler" userId="ca8ef9f267b43e4d" providerId="LiveId" clId="{D27E138D-F2B1-48C0-BF8A-7C5646814886}" dt="2023-12-09T13:58:03.186" v="130" actId="26606"/>
          <pc:sldLayoutMkLst>
            <pc:docMk/>
            <pc:sldMasterMk cId="1833977250" sldId="2147483699"/>
            <pc:sldLayoutMk cId="2221508357" sldId="2147483691"/>
          </pc:sldLayoutMkLst>
        </pc:sldLayoutChg>
        <pc:sldLayoutChg chg="add">
          <pc:chgData name="Emre Guler" userId="ca8ef9f267b43e4d" providerId="LiveId" clId="{D27E138D-F2B1-48C0-BF8A-7C5646814886}" dt="2023-12-09T13:58:03.186" v="130" actId="26606"/>
          <pc:sldLayoutMkLst>
            <pc:docMk/>
            <pc:sldMasterMk cId="1833977250" sldId="2147483699"/>
            <pc:sldLayoutMk cId="960745144" sldId="2147483692"/>
          </pc:sldLayoutMkLst>
        </pc:sldLayoutChg>
        <pc:sldLayoutChg chg="add">
          <pc:chgData name="Emre Guler" userId="ca8ef9f267b43e4d" providerId="LiveId" clId="{D27E138D-F2B1-48C0-BF8A-7C5646814886}" dt="2023-12-09T13:58:03.186" v="130" actId="26606"/>
          <pc:sldLayoutMkLst>
            <pc:docMk/>
            <pc:sldMasterMk cId="1833977250" sldId="2147483699"/>
            <pc:sldLayoutMk cId="2060975187" sldId="2147483693"/>
          </pc:sldLayoutMkLst>
        </pc:sldLayoutChg>
        <pc:sldLayoutChg chg="add">
          <pc:chgData name="Emre Guler" userId="ca8ef9f267b43e4d" providerId="LiveId" clId="{D27E138D-F2B1-48C0-BF8A-7C5646814886}" dt="2023-12-09T13:58:03.186" v="130" actId="26606"/>
          <pc:sldLayoutMkLst>
            <pc:docMk/>
            <pc:sldMasterMk cId="1833977250" sldId="2147483699"/>
            <pc:sldLayoutMk cId="870331893" sldId="2147483694"/>
          </pc:sldLayoutMkLst>
        </pc:sldLayoutChg>
        <pc:sldLayoutChg chg="add">
          <pc:chgData name="Emre Guler" userId="ca8ef9f267b43e4d" providerId="LiveId" clId="{D27E138D-F2B1-48C0-BF8A-7C5646814886}" dt="2023-12-09T13:58:03.186" v="130" actId="26606"/>
          <pc:sldLayoutMkLst>
            <pc:docMk/>
            <pc:sldMasterMk cId="1833977250" sldId="2147483699"/>
            <pc:sldLayoutMk cId="3197367691" sldId="2147483695"/>
          </pc:sldLayoutMkLst>
        </pc:sldLayoutChg>
        <pc:sldLayoutChg chg="add">
          <pc:chgData name="Emre Guler" userId="ca8ef9f267b43e4d" providerId="LiveId" clId="{D27E138D-F2B1-48C0-BF8A-7C5646814886}" dt="2023-12-09T13:58:03.186" v="130" actId="26606"/>
          <pc:sldLayoutMkLst>
            <pc:docMk/>
            <pc:sldMasterMk cId="1833977250" sldId="2147483699"/>
            <pc:sldLayoutMk cId="1797784333" sldId="2147483696"/>
          </pc:sldLayoutMkLst>
        </pc:sldLayoutChg>
        <pc:sldLayoutChg chg="add">
          <pc:chgData name="Emre Guler" userId="ca8ef9f267b43e4d" providerId="LiveId" clId="{D27E138D-F2B1-48C0-BF8A-7C5646814886}" dt="2023-12-09T13:58:03.186" v="130" actId="26606"/>
          <pc:sldLayoutMkLst>
            <pc:docMk/>
            <pc:sldMasterMk cId="1833977250" sldId="2147483699"/>
            <pc:sldLayoutMk cId="3053934302" sldId="2147483697"/>
          </pc:sldLayoutMkLst>
        </pc:sldLayoutChg>
        <pc:sldLayoutChg chg="add">
          <pc:chgData name="Emre Guler" userId="ca8ef9f267b43e4d" providerId="LiveId" clId="{D27E138D-F2B1-48C0-BF8A-7C5646814886}" dt="2023-12-09T13:58:03.186" v="130" actId="26606"/>
          <pc:sldLayoutMkLst>
            <pc:docMk/>
            <pc:sldMasterMk cId="1833977250" sldId="2147483699"/>
            <pc:sldLayoutMk cId="577114525" sldId="2147483698"/>
          </pc:sldLayoutMkLst>
        </pc:sldLayoutChg>
      </pc:sldMasterChg>
      <pc:sldMasterChg chg="add del addSldLayout delSldLayout">
        <pc:chgData name="Emre Guler" userId="ca8ef9f267b43e4d" providerId="LiveId" clId="{D27E138D-F2B1-48C0-BF8A-7C5646814886}" dt="2023-12-09T13:58:03.133" v="128" actId="26606"/>
        <pc:sldMasterMkLst>
          <pc:docMk/>
          <pc:sldMasterMk cId="3577362543" sldId="2147483725"/>
        </pc:sldMasterMkLst>
        <pc:sldLayoutChg chg="add del">
          <pc:chgData name="Emre Guler" userId="ca8ef9f267b43e4d" providerId="LiveId" clId="{D27E138D-F2B1-48C0-BF8A-7C5646814886}" dt="2023-12-09T13:58:03.133" v="128" actId="26606"/>
          <pc:sldLayoutMkLst>
            <pc:docMk/>
            <pc:sldMasterMk cId="3577362543" sldId="2147483725"/>
            <pc:sldLayoutMk cId="1830479845" sldId="2147483714"/>
          </pc:sldLayoutMkLst>
        </pc:sldLayoutChg>
        <pc:sldLayoutChg chg="add del">
          <pc:chgData name="Emre Guler" userId="ca8ef9f267b43e4d" providerId="LiveId" clId="{D27E138D-F2B1-48C0-BF8A-7C5646814886}" dt="2023-12-09T13:58:03.133" v="128" actId="26606"/>
          <pc:sldLayoutMkLst>
            <pc:docMk/>
            <pc:sldMasterMk cId="3577362543" sldId="2147483725"/>
            <pc:sldLayoutMk cId="350628150" sldId="2147483715"/>
          </pc:sldLayoutMkLst>
        </pc:sldLayoutChg>
        <pc:sldLayoutChg chg="add del">
          <pc:chgData name="Emre Guler" userId="ca8ef9f267b43e4d" providerId="LiveId" clId="{D27E138D-F2B1-48C0-BF8A-7C5646814886}" dt="2023-12-09T13:58:03.133" v="128" actId="26606"/>
          <pc:sldLayoutMkLst>
            <pc:docMk/>
            <pc:sldMasterMk cId="3577362543" sldId="2147483725"/>
            <pc:sldLayoutMk cId="1242879776" sldId="2147483716"/>
          </pc:sldLayoutMkLst>
        </pc:sldLayoutChg>
        <pc:sldLayoutChg chg="add del">
          <pc:chgData name="Emre Guler" userId="ca8ef9f267b43e4d" providerId="LiveId" clId="{D27E138D-F2B1-48C0-BF8A-7C5646814886}" dt="2023-12-09T13:58:03.133" v="128" actId="26606"/>
          <pc:sldLayoutMkLst>
            <pc:docMk/>
            <pc:sldMasterMk cId="3577362543" sldId="2147483725"/>
            <pc:sldLayoutMk cId="3867177445" sldId="2147483717"/>
          </pc:sldLayoutMkLst>
        </pc:sldLayoutChg>
        <pc:sldLayoutChg chg="add del">
          <pc:chgData name="Emre Guler" userId="ca8ef9f267b43e4d" providerId="LiveId" clId="{D27E138D-F2B1-48C0-BF8A-7C5646814886}" dt="2023-12-09T13:58:03.133" v="128" actId="26606"/>
          <pc:sldLayoutMkLst>
            <pc:docMk/>
            <pc:sldMasterMk cId="3577362543" sldId="2147483725"/>
            <pc:sldLayoutMk cId="69630429" sldId="2147483718"/>
          </pc:sldLayoutMkLst>
        </pc:sldLayoutChg>
        <pc:sldLayoutChg chg="add del">
          <pc:chgData name="Emre Guler" userId="ca8ef9f267b43e4d" providerId="LiveId" clId="{D27E138D-F2B1-48C0-BF8A-7C5646814886}" dt="2023-12-09T13:58:03.133" v="128" actId="26606"/>
          <pc:sldLayoutMkLst>
            <pc:docMk/>
            <pc:sldMasterMk cId="3577362543" sldId="2147483725"/>
            <pc:sldLayoutMk cId="3087355098" sldId="2147483719"/>
          </pc:sldLayoutMkLst>
        </pc:sldLayoutChg>
        <pc:sldLayoutChg chg="add del">
          <pc:chgData name="Emre Guler" userId="ca8ef9f267b43e4d" providerId="LiveId" clId="{D27E138D-F2B1-48C0-BF8A-7C5646814886}" dt="2023-12-09T13:58:03.133" v="128" actId="26606"/>
          <pc:sldLayoutMkLst>
            <pc:docMk/>
            <pc:sldMasterMk cId="3577362543" sldId="2147483725"/>
            <pc:sldLayoutMk cId="452080868" sldId="2147483720"/>
          </pc:sldLayoutMkLst>
        </pc:sldLayoutChg>
        <pc:sldLayoutChg chg="add del">
          <pc:chgData name="Emre Guler" userId="ca8ef9f267b43e4d" providerId="LiveId" clId="{D27E138D-F2B1-48C0-BF8A-7C5646814886}" dt="2023-12-09T13:58:03.133" v="128" actId="26606"/>
          <pc:sldLayoutMkLst>
            <pc:docMk/>
            <pc:sldMasterMk cId="3577362543" sldId="2147483725"/>
            <pc:sldLayoutMk cId="2452742170" sldId="2147483721"/>
          </pc:sldLayoutMkLst>
        </pc:sldLayoutChg>
        <pc:sldLayoutChg chg="add del">
          <pc:chgData name="Emre Guler" userId="ca8ef9f267b43e4d" providerId="LiveId" clId="{D27E138D-F2B1-48C0-BF8A-7C5646814886}" dt="2023-12-09T13:58:03.133" v="128" actId="26606"/>
          <pc:sldLayoutMkLst>
            <pc:docMk/>
            <pc:sldMasterMk cId="3577362543" sldId="2147483725"/>
            <pc:sldLayoutMk cId="1163163042" sldId="2147483722"/>
          </pc:sldLayoutMkLst>
        </pc:sldLayoutChg>
        <pc:sldLayoutChg chg="add del">
          <pc:chgData name="Emre Guler" userId="ca8ef9f267b43e4d" providerId="LiveId" clId="{D27E138D-F2B1-48C0-BF8A-7C5646814886}" dt="2023-12-09T13:58:03.133" v="128" actId="26606"/>
          <pc:sldLayoutMkLst>
            <pc:docMk/>
            <pc:sldMasterMk cId="3577362543" sldId="2147483725"/>
            <pc:sldLayoutMk cId="3966631618" sldId="2147483723"/>
          </pc:sldLayoutMkLst>
        </pc:sldLayoutChg>
        <pc:sldLayoutChg chg="add del">
          <pc:chgData name="Emre Guler" userId="ca8ef9f267b43e4d" providerId="LiveId" clId="{D27E138D-F2B1-48C0-BF8A-7C5646814886}" dt="2023-12-09T13:58:03.133" v="128" actId="26606"/>
          <pc:sldLayoutMkLst>
            <pc:docMk/>
            <pc:sldMasterMk cId="3577362543" sldId="2147483725"/>
            <pc:sldLayoutMk cId="3984917020" sldId="2147483724"/>
          </pc:sldLayoutMkLst>
        </pc:sldLayoutChg>
      </pc:sldMasterChg>
      <pc:sldMasterChg chg="add del addSldLayout delSldLayout">
        <pc:chgData name="Emre Guler" userId="ca8ef9f267b43e4d" providerId="LiveId" clId="{D27E138D-F2B1-48C0-BF8A-7C5646814886}" dt="2023-12-09T13:58:01.348" v="123" actId="26606"/>
        <pc:sldMasterMkLst>
          <pc:docMk/>
          <pc:sldMasterMk cId="1365946023" sldId="2147483751"/>
        </pc:sldMasterMkLst>
        <pc:sldLayoutChg chg="add del">
          <pc:chgData name="Emre Guler" userId="ca8ef9f267b43e4d" providerId="LiveId" clId="{D27E138D-F2B1-48C0-BF8A-7C5646814886}" dt="2023-12-09T13:58:01.348" v="123" actId="26606"/>
          <pc:sldLayoutMkLst>
            <pc:docMk/>
            <pc:sldMasterMk cId="1365946023" sldId="2147483751"/>
            <pc:sldLayoutMk cId="836332875" sldId="2147483740"/>
          </pc:sldLayoutMkLst>
        </pc:sldLayoutChg>
        <pc:sldLayoutChg chg="add del">
          <pc:chgData name="Emre Guler" userId="ca8ef9f267b43e4d" providerId="LiveId" clId="{D27E138D-F2B1-48C0-BF8A-7C5646814886}" dt="2023-12-09T13:58:01.348" v="123" actId="26606"/>
          <pc:sldLayoutMkLst>
            <pc:docMk/>
            <pc:sldMasterMk cId="1365946023" sldId="2147483751"/>
            <pc:sldLayoutMk cId="1813882512" sldId="2147483741"/>
          </pc:sldLayoutMkLst>
        </pc:sldLayoutChg>
        <pc:sldLayoutChg chg="add del">
          <pc:chgData name="Emre Guler" userId="ca8ef9f267b43e4d" providerId="LiveId" clId="{D27E138D-F2B1-48C0-BF8A-7C5646814886}" dt="2023-12-09T13:58:01.348" v="123" actId="26606"/>
          <pc:sldLayoutMkLst>
            <pc:docMk/>
            <pc:sldMasterMk cId="1365946023" sldId="2147483751"/>
            <pc:sldLayoutMk cId="1317469069" sldId="2147483742"/>
          </pc:sldLayoutMkLst>
        </pc:sldLayoutChg>
        <pc:sldLayoutChg chg="add del">
          <pc:chgData name="Emre Guler" userId="ca8ef9f267b43e4d" providerId="LiveId" clId="{D27E138D-F2B1-48C0-BF8A-7C5646814886}" dt="2023-12-09T13:58:01.348" v="123" actId="26606"/>
          <pc:sldLayoutMkLst>
            <pc:docMk/>
            <pc:sldMasterMk cId="1365946023" sldId="2147483751"/>
            <pc:sldLayoutMk cId="344715595" sldId="2147483743"/>
          </pc:sldLayoutMkLst>
        </pc:sldLayoutChg>
        <pc:sldLayoutChg chg="add del">
          <pc:chgData name="Emre Guler" userId="ca8ef9f267b43e4d" providerId="LiveId" clId="{D27E138D-F2B1-48C0-BF8A-7C5646814886}" dt="2023-12-09T13:58:01.348" v="123" actId="26606"/>
          <pc:sldLayoutMkLst>
            <pc:docMk/>
            <pc:sldMasterMk cId="1365946023" sldId="2147483751"/>
            <pc:sldLayoutMk cId="3447883988" sldId="2147483744"/>
          </pc:sldLayoutMkLst>
        </pc:sldLayoutChg>
        <pc:sldLayoutChg chg="add del">
          <pc:chgData name="Emre Guler" userId="ca8ef9f267b43e4d" providerId="LiveId" clId="{D27E138D-F2B1-48C0-BF8A-7C5646814886}" dt="2023-12-09T13:58:01.348" v="123" actId="26606"/>
          <pc:sldLayoutMkLst>
            <pc:docMk/>
            <pc:sldMasterMk cId="1365946023" sldId="2147483751"/>
            <pc:sldLayoutMk cId="3621804411" sldId="2147483745"/>
          </pc:sldLayoutMkLst>
        </pc:sldLayoutChg>
        <pc:sldLayoutChg chg="add del">
          <pc:chgData name="Emre Guler" userId="ca8ef9f267b43e4d" providerId="LiveId" clId="{D27E138D-F2B1-48C0-BF8A-7C5646814886}" dt="2023-12-09T13:58:01.348" v="123" actId="26606"/>
          <pc:sldLayoutMkLst>
            <pc:docMk/>
            <pc:sldMasterMk cId="1365946023" sldId="2147483751"/>
            <pc:sldLayoutMk cId="3641080671" sldId="2147483746"/>
          </pc:sldLayoutMkLst>
        </pc:sldLayoutChg>
        <pc:sldLayoutChg chg="add del">
          <pc:chgData name="Emre Guler" userId="ca8ef9f267b43e4d" providerId="LiveId" clId="{D27E138D-F2B1-48C0-BF8A-7C5646814886}" dt="2023-12-09T13:58:01.348" v="123" actId="26606"/>
          <pc:sldLayoutMkLst>
            <pc:docMk/>
            <pc:sldMasterMk cId="1365946023" sldId="2147483751"/>
            <pc:sldLayoutMk cId="1372647300" sldId="2147483747"/>
          </pc:sldLayoutMkLst>
        </pc:sldLayoutChg>
        <pc:sldLayoutChg chg="add del">
          <pc:chgData name="Emre Guler" userId="ca8ef9f267b43e4d" providerId="LiveId" clId="{D27E138D-F2B1-48C0-BF8A-7C5646814886}" dt="2023-12-09T13:58:01.348" v="123" actId="26606"/>
          <pc:sldLayoutMkLst>
            <pc:docMk/>
            <pc:sldMasterMk cId="1365946023" sldId="2147483751"/>
            <pc:sldLayoutMk cId="3220602194" sldId="2147483748"/>
          </pc:sldLayoutMkLst>
        </pc:sldLayoutChg>
        <pc:sldLayoutChg chg="add del">
          <pc:chgData name="Emre Guler" userId="ca8ef9f267b43e4d" providerId="LiveId" clId="{D27E138D-F2B1-48C0-BF8A-7C5646814886}" dt="2023-12-09T13:58:01.348" v="123" actId="26606"/>
          <pc:sldLayoutMkLst>
            <pc:docMk/>
            <pc:sldMasterMk cId="1365946023" sldId="2147483751"/>
            <pc:sldLayoutMk cId="1743550170" sldId="2147483749"/>
          </pc:sldLayoutMkLst>
        </pc:sldLayoutChg>
        <pc:sldLayoutChg chg="add del">
          <pc:chgData name="Emre Guler" userId="ca8ef9f267b43e4d" providerId="LiveId" clId="{D27E138D-F2B1-48C0-BF8A-7C5646814886}" dt="2023-12-09T13:58:01.348" v="123" actId="26606"/>
          <pc:sldLayoutMkLst>
            <pc:docMk/>
            <pc:sldMasterMk cId="1365946023" sldId="2147483751"/>
            <pc:sldLayoutMk cId="2048981232" sldId="2147483750"/>
          </pc:sldLayoutMkLst>
        </pc:sldLayoutChg>
      </pc:sldMaster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B674CB-3709-4ACF-BB61-29ADEA3D41BE}"/>
              </a:ext>
            </a:extLst>
          </p:cNvPr>
          <p:cNvSpPr>
            <a:spLocks noGrp="1"/>
          </p:cNvSpPr>
          <p:nvPr>
            <p:ph type="ctrTitle"/>
          </p:nvPr>
        </p:nvSpPr>
        <p:spPr>
          <a:xfrm>
            <a:off x="1524000" y="1033272"/>
            <a:ext cx="9144000" cy="2478024"/>
          </a:xfrm>
        </p:spPr>
        <p:txBody>
          <a:bodyPr lIns="0" tIns="0" rIns="0" bIns="0" anchor="b">
            <a:noAutofit/>
          </a:bodyPr>
          <a:lstStyle>
            <a:lvl1pPr algn="ctr">
              <a:defRPr sz="4000" spc="750" baseline="0"/>
            </a:lvl1pPr>
          </a:lstStyle>
          <a:p>
            <a:r>
              <a:rPr lang="en-US" dirty="0"/>
              <a:t>Click to edit Master title style</a:t>
            </a:r>
          </a:p>
        </p:txBody>
      </p:sp>
      <p:sp>
        <p:nvSpPr>
          <p:cNvPr id="3" name="Subtitle 2">
            <a:extLst>
              <a:ext uri="{FF2B5EF4-FFF2-40B4-BE49-F238E27FC236}">
                <a16:creationId xmlns:a16="http://schemas.microsoft.com/office/drawing/2014/main" id="{E06DA6BE-9B64-48FC-92D1-EF0D426A3974}"/>
              </a:ext>
            </a:extLst>
          </p:cNvPr>
          <p:cNvSpPr>
            <a:spLocks noGrp="1"/>
          </p:cNvSpPr>
          <p:nvPr>
            <p:ph type="subTitle" idx="1"/>
          </p:nvPr>
        </p:nvSpPr>
        <p:spPr>
          <a:xfrm>
            <a:off x="1524000" y="3822192"/>
            <a:ext cx="9144000" cy="1435608"/>
          </a:xfrm>
        </p:spPr>
        <p:txBody>
          <a:bodyPr lIns="0" tIns="0" rIns="0" bIns="0">
            <a:normAutofit/>
          </a:bodyPr>
          <a:lstStyle>
            <a:lvl1pPr marL="0" indent="0" algn="ctr">
              <a:lnSpc>
                <a:spcPct val="150000"/>
              </a:lnSpc>
              <a:buNone/>
              <a:defRPr sz="1600" cap="all" spc="600" baseline="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a:extLst>
              <a:ext uri="{FF2B5EF4-FFF2-40B4-BE49-F238E27FC236}">
                <a16:creationId xmlns:a16="http://schemas.microsoft.com/office/drawing/2014/main" id="{B083AE59-8E21-449F-86DA-5BE297010864}"/>
              </a:ext>
            </a:extLst>
          </p:cNvPr>
          <p:cNvSpPr>
            <a:spLocks noGrp="1"/>
          </p:cNvSpPr>
          <p:nvPr>
            <p:ph type="dt" sz="half" idx="10"/>
          </p:nvPr>
        </p:nvSpPr>
        <p:spPr/>
        <p:txBody>
          <a:bodyPr/>
          <a:lstStyle/>
          <a:p>
            <a:fld id="{655A5808-3B61-48CC-92EF-85AC2E0DFA56}" type="datetime2">
              <a:rPr lang="en-US" smtClean="0"/>
              <a:t>Saturday, December 9, 2023</a:t>
            </a:fld>
            <a:endParaRPr lang="en-US"/>
          </a:p>
        </p:txBody>
      </p:sp>
      <p:sp>
        <p:nvSpPr>
          <p:cNvPr id="5" name="Footer Placeholder 4">
            <a:extLst>
              <a:ext uri="{FF2B5EF4-FFF2-40B4-BE49-F238E27FC236}">
                <a16:creationId xmlns:a16="http://schemas.microsoft.com/office/drawing/2014/main" id="{4E8CCD60-9970-49FD-8254-21154BAA1E8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CC0A488-07A7-42F9-B1DF-68545B75417D}"/>
              </a:ext>
            </a:extLst>
          </p:cNvPr>
          <p:cNvSpPr>
            <a:spLocks noGrp="1"/>
          </p:cNvSpPr>
          <p:nvPr>
            <p:ph type="sldNum" sz="quarter" idx="12"/>
          </p:nvPr>
        </p:nvSpPr>
        <p:spPr/>
        <p:txBody>
          <a:bodyPr/>
          <a:lstStyle/>
          <a:p>
            <a:fld id="{C01389E6-C847-4AD0-B56D-D205B2EAB1EE}" type="slidenum">
              <a:rPr lang="en-US" smtClean="0"/>
              <a:t>‹#›</a:t>
            </a:fld>
            <a:endParaRPr lang="en-US"/>
          </a:p>
        </p:txBody>
      </p:sp>
    </p:spTree>
    <p:extLst>
      <p:ext uri="{BB962C8B-B14F-4D97-AF65-F5344CB8AC3E}">
        <p14:creationId xmlns:p14="http://schemas.microsoft.com/office/powerpoint/2010/main" val="8703318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9DC3B6-2D75-4EC4-9120-88DCE0EA61A2}"/>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B74B06CB-A0FE-4499-B674-90C8C281A55A}"/>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E7FD700-765A-4DE6-A8EC-9D9D92FCBB42}"/>
              </a:ext>
            </a:extLst>
          </p:cNvPr>
          <p:cNvSpPr>
            <a:spLocks noGrp="1"/>
          </p:cNvSpPr>
          <p:nvPr>
            <p:ph type="dt" sz="half" idx="10"/>
          </p:nvPr>
        </p:nvSpPr>
        <p:spPr/>
        <p:txBody>
          <a:bodyPr/>
          <a:lstStyle/>
          <a:p>
            <a:fld id="{735E98AF-4574-4509-BF7A-519ACD5BF826}" type="datetime2">
              <a:rPr lang="en-US" smtClean="0"/>
              <a:t>Saturday, December 9, 2023</a:t>
            </a:fld>
            <a:endParaRPr lang="en-US"/>
          </a:p>
        </p:txBody>
      </p:sp>
      <p:sp>
        <p:nvSpPr>
          <p:cNvPr id="5" name="Footer Placeholder 4">
            <a:extLst>
              <a:ext uri="{FF2B5EF4-FFF2-40B4-BE49-F238E27FC236}">
                <a16:creationId xmlns:a16="http://schemas.microsoft.com/office/drawing/2014/main" id="{0C4664EC-C4B1-4D14-9ED3-14C6CCBFFC8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FDF5526-E518-4133-9F44-D812576C1092}"/>
              </a:ext>
            </a:extLst>
          </p:cNvPr>
          <p:cNvSpPr>
            <a:spLocks noGrp="1"/>
          </p:cNvSpPr>
          <p:nvPr>
            <p:ph type="sldNum" sz="quarter" idx="12"/>
          </p:nvPr>
        </p:nvSpPr>
        <p:spPr/>
        <p:txBody>
          <a:bodyPr/>
          <a:lstStyle/>
          <a:p>
            <a:fld id="{C01389E6-C847-4AD0-B56D-D205B2EAB1EE}" type="slidenum">
              <a:rPr lang="en-US" smtClean="0"/>
              <a:t>‹#›</a:t>
            </a:fld>
            <a:endParaRPr lang="en-US"/>
          </a:p>
        </p:txBody>
      </p:sp>
    </p:spTree>
    <p:extLst>
      <p:ext uri="{BB962C8B-B14F-4D97-AF65-F5344CB8AC3E}">
        <p14:creationId xmlns:p14="http://schemas.microsoft.com/office/powerpoint/2010/main" val="22215083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5F62998-15B1-4CA8-8C60-7801001F8060}"/>
              </a:ext>
            </a:extLst>
          </p:cNvPr>
          <p:cNvSpPr>
            <a:spLocks noGrp="1"/>
          </p:cNvSpPr>
          <p:nvPr>
            <p:ph type="title" orient="vert"/>
          </p:nvPr>
        </p:nvSpPr>
        <p:spPr>
          <a:xfrm>
            <a:off x="8724900" y="838899"/>
            <a:ext cx="2628900" cy="4849301"/>
          </a:xfrm>
        </p:spPr>
        <p:txBody>
          <a:bodyPr vert="eaVert"/>
          <a:lstStyle/>
          <a:p>
            <a:r>
              <a:rPr lang="en-US"/>
              <a:t>Click to edit Master title style</a:t>
            </a:r>
            <a:endParaRPr lang="en-US" dirty="0"/>
          </a:p>
        </p:txBody>
      </p:sp>
      <p:sp>
        <p:nvSpPr>
          <p:cNvPr id="3" name="Vertical Text Placeholder 2">
            <a:extLst>
              <a:ext uri="{FF2B5EF4-FFF2-40B4-BE49-F238E27FC236}">
                <a16:creationId xmlns:a16="http://schemas.microsoft.com/office/drawing/2014/main" id="{111AE278-0885-4594-AB09-120344C7D882}"/>
              </a:ext>
            </a:extLst>
          </p:cNvPr>
          <p:cNvSpPr>
            <a:spLocks noGrp="1"/>
          </p:cNvSpPr>
          <p:nvPr>
            <p:ph type="body" orient="vert" idx="1"/>
          </p:nvPr>
        </p:nvSpPr>
        <p:spPr>
          <a:xfrm>
            <a:off x="849235" y="838900"/>
            <a:ext cx="7723265" cy="48493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85B850CC-FB43-4988-8D4E-9C54C20185B4}"/>
              </a:ext>
            </a:extLst>
          </p:cNvPr>
          <p:cNvSpPr>
            <a:spLocks noGrp="1"/>
          </p:cNvSpPr>
          <p:nvPr>
            <p:ph type="dt" sz="half" idx="10"/>
          </p:nvPr>
        </p:nvSpPr>
        <p:spPr/>
        <p:txBody>
          <a:bodyPr/>
          <a:lstStyle/>
          <a:p>
            <a:fld id="{93DD97D4-9636-490F-85D0-E926C2B6F3B1}" type="datetime2">
              <a:rPr lang="en-US" smtClean="0"/>
              <a:t>Saturday, December 9, 2023</a:t>
            </a:fld>
            <a:endParaRPr lang="en-US"/>
          </a:p>
        </p:txBody>
      </p:sp>
      <p:sp>
        <p:nvSpPr>
          <p:cNvPr id="5" name="Footer Placeholder 4">
            <a:extLst>
              <a:ext uri="{FF2B5EF4-FFF2-40B4-BE49-F238E27FC236}">
                <a16:creationId xmlns:a16="http://schemas.microsoft.com/office/drawing/2014/main" id="{47A70300-3853-4FB4-A084-CF6E5CF2BDE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7DBAFB0-25AA-4B69-8418-418F47A92700}"/>
              </a:ext>
            </a:extLst>
          </p:cNvPr>
          <p:cNvSpPr>
            <a:spLocks noGrp="1"/>
          </p:cNvSpPr>
          <p:nvPr>
            <p:ph type="sldNum" sz="quarter" idx="12"/>
          </p:nvPr>
        </p:nvSpPr>
        <p:spPr/>
        <p:txBody>
          <a:bodyPr/>
          <a:lstStyle/>
          <a:p>
            <a:fld id="{C01389E6-C847-4AD0-B56D-D205B2EAB1EE}" type="slidenum">
              <a:rPr lang="en-US" smtClean="0"/>
              <a:t>‹#›</a:t>
            </a:fld>
            <a:endParaRPr lang="en-US"/>
          </a:p>
        </p:txBody>
      </p:sp>
    </p:spTree>
    <p:extLst>
      <p:ext uri="{BB962C8B-B14F-4D97-AF65-F5344CB8AC3E}">
        <p14:creationId xmlns:p14="http://schemas.microsoft.com/office/powerpoint/2010/main" val="20609751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FE0F35-0AE7-48AB-9005-F1DB4BD0B473}"/>
              </a:ext>
            </a:extLst>
          </p:cNvPr>
          <p:cNvSpPr>
            <a:spLocks noGrp="1"/>
          </p:cNvSpPr>
          <p:nvPr>
            <p:ph type="title"/>
          </p:nvPr>
        </p:nvSpPr>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4DDD4022-C31F-4C4C-B5BF-5F9730C08A00}"/>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9A45EE9-11D3-436C-9D73-1AA6CCDB165F}"/>
              </a:ext>
            </a:extLst>
          </p:cNvPr>
          <p:cNvSpPr>
            <a:spLocks noGrp="1"/>
          </p:cNvSpPr>
          <p:nvPr>
            <p:ph type="dt" sz="half" idx="10"/>
          </p:nvPr>
        </p:nvSpPr>
        <p:spPr/>
        <p:txBody>
          <a:bodyPr/>
          <a:lstStyle/>
          <a:p>
            <a:fld id="{2F3AF3C6-0FD4-4939-991C-00DDE5C56815}" type="datetime2">
              <a:rPr lang="en-US" smtClean="0"/>
              <a:t>Saturday, December 9, 2023</a:t>
            </a:fld>
            <a:endParaRPr lang="en-US"/>
          </a:p>
        </p:txBody>
      </p:sp>
      <p:sp>
        <p:nvSpPr>
          <p:cNvPr id="5" name="Footer Placeholder 4">
            <a:extLst>
              <a:ext uri="{FF2B5EF4-FFF2-40B4-BE49-F238E27FC236}">
                <a16:creationId xmlns:a16="http://schemas.microsoft.com/office/drawing/2014/main" id="{92817DCF-881F-4956-81AE-A6D27A88F4B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A265F17-AD75-4B7E-970D-5D4DBD5D170C}"/>
              </a:ext>
            </a:extLst>
          </p:cNvPr>
          <p:cNvSpPr>
            <a:spLocks noGrp="1"/>
          </p:cNvSpPr>
          <p:nvPr>
            <p:ph type="sldNum" sz="quarter" idx="12"/>
          </p:nvPr>
        </p:nvSpPr>
        <p:spPr/>
        <p:txBody>
          <a:bodyPr/>
          <a:lstStyle/>
          <a:p>
            <a:fld id="{C01389E6-C847-4AD0-B56D-D205B2EAB1EE}" type="slidenum">
              <a:rPr lang="en-US" smtClean="0"/>
              <a:t>‹#›</a:t>
            </a:fld>
            <a:endParaRPr lang="en-US"/>
          </a:p>
        </p:txBody>
      </p:sp>
    </p:spTree>
    <p:extLst>
      <p:ext uri="{BB962C8B-B14F-4D97-AF65-F5344CB8AC3E}">
        <p14:creationId xmlns:p14="http://schemas.microsoft.com/office/powerpoint/2010/main" val="31973676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8C12CB-05D8-4D62-BDC5-812DB6DD04CD}"/>
              </a:ext>
            </a:extLst>
          </p:cNvPr>
          <p:cNvSpPr>
            <a:spLocks noGrp="1"/>
          </p:cNvSpPr>
          <p:nvPr>
            <p:ph type="title"/>
          </p:nvPr>
        </p:nvSpPr>
        <p:spPr>
          <a:xfrm>
            <a:off x="1371600" y="1709738"/>
            <a:ext cx="9966960" cy="2852737"/>
          </a:xfrm>
        </p:spPr>
        <p:txBody>
          <a:bodyPr anchor="b">
            <a:normAutofit/>
          </a:bodyPr>
          <a:lstStyle>
            <a:lvl1pPr>
              <a:lnSpc>
                <a:spcPct val="100000"/>
              </a:lnSpc>
              <a:defRPr sz="4400" spc="750" baseline="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7C52F020-8516-4B9E-B455-5731ED6C9E9E}"/>
              </a:ext>
            </a:extLst>
          </p:cNvPr>
          <p:cNvSpPr>
            <a:spLocks noGrp="1"/>
          </p:cNvSpPr>
          <p:nvPr>
            <p:ph type="body" idx="1"/>
          </p:nvPr>
        </p:nvSpPr>
        <p:spPr>
          <a:xfrm>
            <a:off x="1371600" y="4974336"/>
            <a:ext cx="9966961" cy="1115568"/>
          </a:xfrm>
        </p:spPr>
        <p:txBody>
          <a:bodyPr>
            <a:normAutofit/>
          </a:bodyPr>
          <a:lstStyle>
            <a:lvl1pPr marL="0" indent="0">
              <a:buNone/>
              <a:defRPr sz="1600" cap="all" spc="600" baseline="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7C822993-6E28-44BB-B983-095B476B801A}"/>
              </a:ext>
            </a:extLst>
          </p:cNvPr>
          <p:cNvSpPr>
            <a:spLocks noGrp="1"/>
          </p:cNvSpPr>
          <p:nvPr>
            <p:ph type="dt" sz="half" idx="10"/>
          </p:nvPr>
        </p:nvSpPr>
        <p:spPr/>
        <p:txBody>
          <a:bodyPr/>
          <a:lstStyle/>
          <a:p>
            <a:fld id="{86807482-8128-47C6-A8DD-6452B0291CFF}" type="datetime2">
              <a:rPr lang="en-US" smtClean="0"/>
              <a:t>Saturday, December 9, 2023</a:t>
            </a:fld>
            <a:endParaRPr lang="en-US"/>
          </a:p>
        </p:txBody>
      </p:sp>
      <p:sp>
        <p:nvSpPr>
          <p:cNvPr id="5" name="Footer Placeholder 4">
            <a:extLst>
              <a:ext uri="{FF2B5EF4-FFF2-40B4-BE49-F238E27FC236}">
                <a16:creationId xmlns:a16="http://schemas.microsoft.com/office/drawing/2014/main" id="{FC909971-06C9-462B-81D9-BEF24C708A1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F9A076D-47C1-49CD-9A8B-956DB3FC31F7}"/>
              </a:ext>
            </a:extLst>
          </p:cNvPr>
          <p:cNvSpPr>
            <a:spLocks noGrp="1"/>
          </p:cNvSpPr>
          <p:nvPr>
            <p:ph type="sldNum" sz="quarter" idx="12"/>
          </p:nvPr>
        </p:nvSpPr>
        <p:spPr/>
        <p:txBody>
          <a:bodyPr/>
          <a:lstStyle/>
          <a:p>
            <a:fld id="{C01389E6-C847-4AD0-B56D-D205B2EAB1EE}" type="slidenum">
              <a:rPr lang="en-US" smtClean="0"/>
              <a:t>‹#›</a:t>
            </a:fld>
            <a:endParaRPr lang="en-US"/>
          </a:p>
        </p:txBody>
      </p:sp>
    </p:spTree>
    <p:extLst>
      <p:ext uri="{BB962C8B-B14F-4D97-AF65-F5344CB8AC3E}">
        <p14:creationId xmlns:p14="http://schemas.microsoft.com/office/powerpoint/2010/main" val="17977843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28DFBD-F5ED-455C-8AD0-97476A55E3D5}"/>
              </a:ext>
            </a:extLst>
          </p:cNvPr>
          <p:cNvSpPr>
            <a:spLocks noGrp="1"/>
          </p:cNvSpPr>
          <p:nvPr>
            <p:ph type="title"/>
          </p:nvPr>
        </p:nvSpPr>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8C30E58C-F463-4D52-9225-9410133113A4}"/>
              </a:ext>
            </a:extLst>
          </p:cNvPr>
          <p:cNvSpPr>
            <a:spLocks noGrp="1"/>
          </p:cNvSpPr>
          <p:nvPr>
            <p:ph sz="half" idx="1"/>
          </p:nvPr>
        </p:nvSpPr>
        <p:spPr>
          <a:xfrm>
            <a:off x="1371600" y="2112264"/>
            <a:ext cx="4846320" cy="395935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a:extLst>
              <a:ext uri="{FF2B5EF4-FFF2-40B4-BE49-F238E27FC236}">
                <a16:creationId xmlns:a16="http://schemas.microsoft.com/office/drawing/2014/main" id="{6AF7BDB4-97FA-485D-A557-6F96692BAC9E}"/>
              </a:ext>
            </a:extLst>
          </p:cNvPr>
          <p:cNvSpPr>
            <a:spLocks noGrp="1"/>
          </p:cNvSpPr>
          <p:nvPr>
            <p:ph sz="half" idx="2"/>
          </p:nvPr>
        </p:nvSpPr>
        <p:spPr>
          <a:xfrm>
            <a:off x="6766560" y="2112265"/>
            <a:ext cx="4846320" cy="395935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a:extLst>
              <a:ext uri="{FF2B5EF4-FFF2-40B4-BE49-F238E27FC236}">
                <a16:creationId xmlns:a16="http://schemas.microsoft.com/office/drawing/2014/main" id="{68C50007-C799-4117-8ACD-5EE980E63F17}"/>
              </a:ext>
            </a:extLst>
          </p:cNvPr>
          <p:cNvSpPr>
            <a:spLocks noGrp="1"/>
          </p:cNvSpPr>
          <p:nvPr>
            <p:ph type="dt" sz="half" idx="10"/>
          </p:nvPr>
        </p:nvSpPr>
        <p:spPr/>
        <p:txBody>
          <a:bodyPr/>
          <a:lstStyle/>
          <a:p>
            <a:fld id="{37903F25-275E-41DE-BE3B-EBF0DB49F9B1}" type="datetime2">
              <a:rPr lang="en-US" smtClean="0"/>
              <a:t>Saturday, December 9, 2023</a:t>
            </a:fld>
            <a:endParaRPr lang="en-US"/>
          </a:p>
        </p:txBody>
      </p:sp>
      <p:sp>
        <p:nvSpPr>
          <p:cNvPr id="6" name="Footer Placeholder 5">
            <a:extLst>
              <a:ext uri="{FF2B5EF4-FFF2-40B4-BE49-F238E27FC236}">
                <a16:creationId xmlns:a16="http://schemas.microsoft.com/office/drawing/2014/main" id="{F24E8968-6BAD-4D5A-BF1D-911C7A39C1C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99D8C08-BF20-4D5E-9004-0C075C36D8A4}"/>
              </a:ext>
            </a:extLst>
          </p:cNvPr>
          <p:cNvSpPr>
            <a:spLocks noGrp="1"/>
          </p:cNvSpPr>
          <p:nvPr>
            <p:ph type="sldNum" sz="quarter" idx="12"/>
          </p:nvPr>
        </p:nvSpPr>
        <p:spPr/>
        <p:txBody>
          <a:bodyPr/>
          <a:lstStyle/>
          <a:p>
            <a:fld id="{C01389E6-C847-4AD0-B56D-D205B2EAB1EE}" type="slidenum">
              <a:rPr lang="en-US" smtClean="0"/>
              <a:t>‹#›</a:t>
            </a:fld>
            <a:endParaRPr lang="en-US"/>
          </a:p>
        </p:txBody>
      </p:sp>
    </p:spTree>
    <p:extLst>
      <p:ext uri="{BB962C8B-B14F-4D97-AF65-F5344CB8AC3E}">
        <p14:creationId xmlns:p14="http://schemas.microsoft.com/office/powerpoint/2010/main" val="30539343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82036E0D-26A5-455A-A8BD-70DA8BC03EB2}"/>
              </a:ext>
            </a:extLst>
          </p:cNvPr>
          <p:cNvSpPr>
            <a:spLocks noGrp="1"/>
          </p:cNvSpPr>
          <p:nvPr>
            <p:ph type="body" idx="1"/>
          </p:nvPr>
        </p:nvSpPr>
        <p:spPr>
          <a:xfrm>
            <a:off x="1371600" y="2112264"/>
            <a:ext cx="484107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7FD4EA0-094D-4056-9032-BFB44B40896B}"/>
              </a:ext>
            </a:extLst>
          </p:cNvPr>
          <p:cNvSpPr>
            <a:spLocks noGrp="1"/>
          </p:cNvSpPr>
          <p:nvPr>
            <p:ph sz="half" idx="2"/>
          </p:nvPr>
        </p:nvSpPr>
        <p:spPr>
          <a:xfrm>
            <a:off x="1371600" y="3018472"/>
            <a:ext cx="4841076" cy="310485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5FC0CCE8-718F-4620-8B4A-C60EEA7B884D}"/>
              </a:ext>
            </a:extLst>
          </p:cNvPr>
          <p:cNvSpPr>
            <a:spLocks noGrp="1"/>
          </p:cNvSpPr>
          <p:nvPr>
            <p:ph type="body" sz="quarter" idx="3"/>
          </p:nvPr>
        </p:nvSpPr>
        <p:spPr>
          <a:xfrm>
            <a:off x="6766560" y="2112264"/>
            <a:ext cx="484632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56CE86DF-0069-4D31-BDD3-A9A2F9B7B468}"/>
              </a:ext>
            </a:extLst>
          </p:cNvPr>
          <p:cNvSpPr>
            <a:spLocks noGrp="1"/>
          </p:cNvSpPr>
          <p:nvPr>
            <p:ph sz="quarter" idx="4"/>
          </p:nvPr>
        </p:nvSpPr>
        <p:spPr>
          <a:xfrm>
            <a:off x="6766560" y="3018471"/>
            <a:ext cx="4841076" cy="31048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21A5ED06-FE54-4B86-A8D4-07D0EB08C3AB}"/>
              </a:ext>
            </a:extLst>
          </p:cNvPr>
          <p:cNvSpPr>
            <a:spLocks noGrp="1"/>
          </p:cNvSpPr>
          <p:nvPr>
            <p:ph type="dt" sz="half" idx="10"/>
          </p:nvPr>
        </p:nvSpPr>
        <p:spPr/>
        <p:txBody>
          <a:bodyPr/>
          <a:lstStyle/>
          <a:p>
            <a:fld id="{EE475572-4A44-4171-84AA-64D42C8050A6}" type="datetime2">
              <a:rPr lang="en-US" smtClean="0"/>
              <a:t>Saturday, December 9, 2023</a:t>
            </a:fld>
            <a:endParaRPr lang="en-US"/>
          </a:p>
        </p:txBody>
      </p:sp>
      <p:sp>
        <p:nvSpPr>
          <p:cNvPr id="8" name="Footer Placeholder 7">
            <a:extLst>
              <a:ext uri="{FF2B5EF4-FFF2-40B4-BE49-F238E27FC236}">
                <a16:creationId xmlns:a16="http://schemas.microsoft.com/office/drawing/2014/main" id="{CE9EC6C3-0950-4AFE-936A-9AB5D227844D}"/>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6784B1D1-BE0C-48F4-BC74-90675A0F07CF}"/>
              </a:ext>
            </a:extLst>
          </p:cNvPr>
          <p:cNvSpPr>
            <a:spLocks noGrp="1"/>
          </p:cNvSpPr>
          <p:nvPr>
            <p:ph type="sldNum" sz="quarter" idx="12"/>
          </p:nvPr>
        </p:nvSpPr>
        <p:spPr/>
        <p:txBody>
          <a:bodyPr/>
          <a:lstStyle/>
          <a:p>
            <a:fld id="{C01389E6-C847-4AD0-B56D-D205B2EAB1EE}" type="slidenum">
              <a:rPr lang="en-US" smtClean="0"/>
              <a:t>‹#›</a:t>
            </a:fld>
            <a:endParaRPr lang="en-US"/>
          </a:p>
        </p:txBody>
      </p:sp>
      <p:sp>
        <p:nvSpPr>
          <p:cNvPr id="10" name="Title 9">
            <a:extLst>
              <a:ext uri="{FF2B5EF4-FFF2-40B4-BE49-F238E27FC236}">
                <a16:creationId xmlns:a16="http://schemas.microsoft.com/office/drawing/2014/main" id="{2D453288-3D76-40C1-BE00-223AB28F13DF}"/>
              </a:ext>
            </a:extLst>
          </p:cNvPr>
          <p:cNvSpPr>
            <a:spLocks noGrp="1"/>
          </p:cNvSpPr>
          <p:nvPr>
            <p:ph type="title"/>
          </p:nvPr>
        </p:nvSpPr>
        <p:spPr/>
        <p:txBody>
          <a:bodyPr/>
          <a:lstStyle/>
          <a:p>
            <a:r>
              <a:rPr lang="en-US"/>
              <a:t>Click to edit Master title style</a:t>
            </a:r>
            <a:endParaRPr lang="en-US" dirty="0"/>
          </a:p>
        </p:txBody>
      </p:sp>
    </p:spTree>
    <p:extLst>
      <p:ext uri="{BB962C8B-B14F-4D97-AF65-F5344CB8AC3E}">
        <p14:creationId xmlns:p14="http://schemas.microsoft.com/office/powerpoint/2010/main" val="5771145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3B1716-24B0-42CD-95B6-843092597B29}"/>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F9E3617E-4B11-481F-AC6E-00031790294A}"/>
              </a:ext>
            </a:extLst>
          </p:cNvPr>
          <p:cNvSpPr>
            <a:spLocks noGrp="1"/>
          </p:cNvSpPr>
          <p:nvPr>
            <p:ph type="dt" sz="half" idx="10"/>
          </p:nvPr>
        </p:nvSpPr>
        <p:spPr/>
        <p:txBody>
          <a:bodyPr/>
          <a:lstStyle/>
          <a:p>
            <a:fld id="{C4C1612E-528E-4FD5-9E9E-E15F1108F171}" type="datetime2">
              <a:rPr lang="en-US" smtClean="0"/>
              <a:t>Saturday, December 9, 2023</a:t>
            </a:fld>
            <a:endParaRPr lang="en-US"/>
          </a:p>
        </p:txBody>
      </p:sp>
      <p:sp>
        <p:nvSpPr>
          <p:cNvPr id="4" name="Footer Placeholder 3">
            <a:extLst>
              <a:ext uri="{FF2B5EF4-FFF2-40B4-BE49-F238E27FC236}">
                <a16:creationId xmlns:a16="http://schemas.microsoft.com/office/drawing/2014/main" id="{F6BF19CC-06D3-40E9-81B5-63B457B220CF}"/>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6AEFC312-3AA5-46F7-B701-3D9327A68DB7}"/>
              </a:ext>
            </a:extLst>
          </p:cNvPr>
          <p:cNvSpPr>
            <a:spLocks noGrp="1"/>
          </p:cNvSpPr>
          <p:nvPr>
            <p:ph type="sldNum" sz="quarter" idx="12"/>
          </p:nvPr>
        </p:nvSpPr>
        <p:spPr/>
        <p:txBody>
          <a:bodyPr/>
          <a:lstStyle/>
          <a:p>
            <a:fld id="{C01389E6-C847-4AD0-B56D-D205B2EAB1EE}" type="slidenum">
              <a:rPr lang="en-US" smtClean="0"/>
              <a:t>‹#›</a:t>
            </a:fld>
            <a:endParaRPr lang="en-US"/>
          </a:p>
        </p:txBody>
      </p:sp>
    </p:spTree>
    <p:extLst>
      <p:ext uri="{BB962C8B-B14F-4D97-AF65-F5344CB8AC3E}">
        <p14:creationId xmlns:p14="http://schemas.microsoft.com/office/powerpoint/2010/main" val="9607451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8C9E28E-1389-47AF-B3EB-22571417ACBE}"/>
              </a:ext>
            </a:extLst>
          </p:cNvPr>
          <p:cNvSpPr>
            <a:spLocks noGrp="1"/>
          </p:cNvSpPr>
          <p:nvPr>
            <p:ph type="dt" sz="half" idx="10"/>
          </p:nvPr>
        </p:nvSpPr>
        <p:spPr/>
        <p:txBody>
          <a:bodyPr/>
          <a:lstStyle/>
          <a:p>
            <a:fld id="{D4F6D862-A06D-436F-A92E-EBAAD50B6E50}" type="datetime2">
              <a:rPr lang="en-US" smtClean="0"/>
              <a:t>Saturday, December 9, 2023</a:t>
            </a:fld>
            <a:endParaRPr lang="en-US"/>
          </a:p>
        </p:txBody>
      </p:sp>
      <p:sp>
        <p:nvSpPr>
          <p:cNvPr id="3" name="Footer Placeholder 2">
            <a:extLst>
              <a:ext uri="{FF2B5EF4-FFF2-40B4-BE49-F238E27FC236}">
                <a16:creationId xmlns:a16="http://schemas.microsoft.com/office/drawing/2014/main" id="{BFCF6B08-1984-4F7C-9F6E-A4F47BDBA215}"/>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7771B3C5-CEC7-427F-931C-1318C421BEF9}"/>
              </a:ext>
            </a:extLst>
          </p:cNvPr>
          <p:cNvSpPr>
            <a:spLocks noGrp="1"/>
          </p:cNvSpPr>
          <p:nvPr>
            <p:ph type="sldNum" sz="quarter" idx="12"/>
          </p:nvPr>
        </p:nvSpPr>
        <p:spPr/>
        <p:txBody>
          <a:bodyPr/>
          <a:lstStyle/>
          <a:p>
            <a:fld id="{C01389E6-C847-4AD0-B56D-D205B2EAB1EE}" type="slidenum">
              <a:rPr lang="en-US" smtClean="0"/>
              <a:t>‹#›</a:t>
            </a:fld>
            <a:endParaRPr lang="en-US"/>
          </a:p>
        </p:txBody>
      </p:sp>
    </p:spTree>
    <p:extLst>
      <p:ext uri="{BB962C8B-B14F-4D97-AF65-F5344CB8AC3E}">
        <p14:creationId xmlns:p14="http://schemas.microsoft.com/office/powerpoint/2010/main" val="25046000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4EB55F-536E-4547-A5D2-0483FC3684CD}"/>
              </a:ext>
            </a:extLst>
          </p:cNvPr>
          <p:cNvSpPr>
            <a:spLocks noGrp="1"/>
          </p:cNvSpPr>
          <p:nvPr>
            <p:ph type="title"/>
          </p:nvPr>
        </p:nvSpPr>
        <p:spPr>
          <a:xfrm>
            <a:off x="1371600" y="987425"/>
            <a:ext cx="3932237" cy="1894511"/>
          </a:xfrm>
        </p:spPr>
        <p:txBody>
          <a:bodyPr anchor="b"/>
          <a:lstStyle>
            <a:lvl1pPr>
              <a:lnSpc>
                <a:spcPct val="100000"/>
              </a:lnSpc>
              <a:defRPr sz="32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3D717D3C-533B-4EA9-886B-FAE59956C74C}"/>
              </a:ext>
            </a:extLst>
          </p:cNvPr>
          <p:cNvSpPr>
            <a:spLocks noGrp="1"/>
          </p:cNvSpPr>
          <p:nvPr>
            <p:ph idx="1"/>
          </p:nvPr>
        </p:nvSpPr>
        <p:spPr>
          <a:xfrm>
            <a:off x="5650992" y="987425"/>
            <a:ext cx="5687568" cy="4873625"/>
          </a:xfrm>
        </p:spPr>
        <p:txBody>
          <a:bodyPr>
            <a:normAutofit/>
          </a:bodyPr>
          <a:lstStyle>
            <a:lvl1pPr>
              <a:defRPr sz="2000"/>
            </a:lvl1pPr>
            <a:lvl2pPr>
              <a:defRPr sz="2000"/>
            </a:lvl2pPr>
            <a:lvl3pPr>
              <a:defRPr sz="1800"/>
            </a:lvl3pPr>
            <a:lvl4pPr>
              <a:defRPr sz="1600"/>
            </a:lvl4pPr>
            <a:lvl5pPr>
              <a:defRPr sz="16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a:extLst>
              <a:ext uri="{FF2B5EF4-FFF2-40B4-BE49-F238E27FC236}">
                <a16:creationId xmlns:a16="http://schemas.microsoft.com/office/drawing/2014/main" id="{2419D2E1-4B17-4608-961E-2C4719855E89}"/>
              </a:ext>
            </a:extLst>
          </p:cNvPr>
          <p:cNvSpPr>
            <a:spLocks noGrp="1"/>
          </p:cNvSpPr>
          <p:nvPr>
            <p:ph type="body" sz="half" idx="2"/>
          </p:nvPr>
        </p:nvSpPr>
        <p:spPr>
          <a:xfrm>
            <a:off x="1371600" y="3058510"/>
            <a:ext cx="3932237" cy="280254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75A3535-184C-438C-AE91-9C42B7C5AFB6}"/>
              </a:ext>
            </a:extLst>
          </p:cNvPr>
          <p:cNvSpPr>
            <a:spLocks noGrp="1"/>
          </p:cNvSpPr>
          <p:nvPr>
            <p:ph type="dt" sz="half" idx="10"/>
          </p:nvPr>
        </p:nvSpPr>
        <p:spPr/>
        <p:txBody>
          <a:bodyPr/>
          <a:lstStyle/>
          <a:p>
            <a:fld id="{B73E0B7D-2260-4809-8F0A-9E5F3E24F169}" type="datetime2">
              <a:rPr lang="en-US" smtClean="0"/>
              <a:t>Saturday, December 9, 2023</a:t>
            </a:fld>
            <a:endParaRPr lang="en-US"/>
          </a:p>
        </p:txBody>
      </p:sp>
      <p:sp>
        <p:nvSpPr>
          <p:cNvPr id="6" name="Footer Placeholder 5">
            <a:extLst>
              <a:ext uri="{FF2B5EF4-FFF2-40B4-BE49-F238E27FC236}">
                <a16:creationId xmlns:a16="http://schemas.microsoft.com/office/drawing/2014/main" id="{0DF6DBC3-4A58-42BA-9B55-A9A72510374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D4E6563-0AB6-4038-A12B-A259552DB66C}"/>
              </a:ext>
            </a:extLst>
          </p:cNvPr>
          <p:cNvSpPr>
            <a:spLocks noGrp="1"/>
          </p:cNvSpPr>
          <p:nvPr>
            <p:ph type="sldNum" sz="quarter" idx="12"/>
          </p:nvPr>
        </p:nvSpPr>
        <p:spPr/>
        <p:txBody>
          <a:bodyPr/>
          <a:lstStyle/>
          <a:p>
            <a:fld id="{C01389E6-C847-4AD0-B56D-D205B2EAB1EE}" type="slidenum">
              <a:rPr lang="en-US" smtClean="0"/>
              <a:t>‹#›</a:t>
            </a:fld>
            <a:endParaRPr lang="en-US"/>
          </a:p>
        </p:txBody>
      </p:sp>
    </p:spTree>
    <p:extLst>
      <p:ext uri="{BB962C8B-B14F-4D97-AF65-F5344CB8AC3E}">
        <p14:creationId xmlns:p14="http://schemas.microsoft.com/office/powerpoint/2010/main" val="21517912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9702C5-1E3B-4C62-A538-59BB572864A0}"/>
              </a:ext>
            </a:extLst>
          </p:cNvPr>
          <p:cNvSpPr>
            <a:spLocks noGrp="1"/>
          </p:cNvSpPr>
          <p:nvPr>
            <p:ph type="title"/>
          </p:nvPr>
        </p:nvSpPr>
        <p:spPr>
          <a:xfrm>
            <a:off x="1371600" y="987552"/>
            <a:ext cx="3932237" cy="1892808"/>
          </a:xfrm>
        </p:spPr>
        <p:txBody>
          <a:bodyPr anchor="b"/>
          <a:lstStyle>
            <a:lvl1pPr>
              <a:defRPr sz="3200" baseline="0"/>
            </a:lvl1pPr>
          </a:lstStyle>
          <a:p>
            <a:r>
              <a:rPr lang="en-US"/>
              <a:t>Click to edit Master title style</a:t>
            </a:r>
            <a:endParaRPr lang="en-US" dirty="0"/>
          </a:p>
        </p:txBody>
      </p:sp>
      <p:sp>
        <p:nvSpPr>
          <p:cNvPr id="3" name="Picture Placeholder 2">
            <a:extLst>
              <a:ext uri="{FF2B5EF4-FFF2-40B4-BE49-F238E27FC236}">
                <a16:creationId xmlns:a16="http://schemas.microsoft.com/office/drawing/2014/main" id="{6E2CF574-95CE-4E60-B2CF-3B5B4F33A767}"/>
              </a:ext>
            </a:extLst>
          </p:cNvPr>
          <p:cNvSpPr>
            <a:spLocks noGrp="1"/>
          </p:cNvSpPr>
          <p:nvPr>
            <p:ph type="pic" idx="1"/>
          </p:nvPr>
        </p:nvSpPr>
        <p:spPr>
          <a:xfrm>
            <a:off x="5505319" y="987425"/>
            <a:ext cx="5833242"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6D039F7C-C735-4356-8B04-89E19047950C}"/>
              </a:ext>
            </a:extLst>
          </p:cNvPr>
          <p:cNvSpPr>
            <a:spLocks noGrp="1"/>
          </p:cNvSpPr>
          <p:nvPr>
            <p:ph type="body" sz="half" idx="2"/>
          </p:nvPr>
        </p:nvSpPr>
        <p:spPr>
          <a:xfrm>
            <a:off x="1371600" y="3033286"/>
            <a:ext cx="3932237" cy="2835702"/>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5E706DF-52A3-4F34-9BF5-E1ACD5D54283}"/>
              </a:ext>
            </a:extLst>
          </p:cNvPr>
          <p:cNvSpPr>
            <a:spLocks noGrp="1"/>
          </p:cNvSpPr>
          <p:nvPr>
            <p:ph type="dt" sz="half" idx="10"/>
          </p:nvPr>
        </p:nvSpPr>
        <p:spPr/>
        <p:txBody>
          <a:bodyPr/>
          <a:lstStyle/>
          <a:p>
            <a:fld id="{3C8E4735-C637-46A3-94EB-AB3AC4188D2F}" type="datetime2">
              <a:rPr lang="en-US" smtClean="0"/>
              <a:t>Saturday, December 9, 2023</a:t>
            </a:fld>
            <a:endParaRPr lang="en-US"/>
          </a:p>
        </p:txBody>
      </p:sp>
      <p:sp>
        <p:nvSpPr>
          <p:cNvPr id="6" name="Footer Placeholder 5">
            <a:extLst>
              <a:ext uri="{FF2B5EF4-FFF2-40B4-BE49-F238E27FC236}">
                <a16:creationId xmlns:a16="http://schemas.microsoft.com/office/drawing/2014/main" id="{BFB25E53-E72E-4110-BB6B-3477F56C308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3686F8F-3D62-4CEC-AD9A-B70848E6A81C}"/>
              </a:ext>
            </a:extLst>
          </p:cNvPr>
          <p:cNvSpPr>
            <a:spLocks noGrp="1"/>
          </p:cNvSpPr>
          <p:nvPr>
            <p:ph type="sldNum" sz="quarter" idx="12"/>
          </p:nvPr>
        </p:nvSpPr>
        <p:spPr/>
        <p:txBody>
          <a:bodyPr/>
          <a:lstStyle/>
          <a:p>
            <a:fld id="{C01389E6-C847-4AD0-B56D-D205B2EAB1EE}" type="slidenum">
              <a:rPr lang="en-US" smtClean="0"/>
              <a:t>‹#›</a:t>
            </a:fld>
            <a:endParaRPr lang="en-US"/>
          </a:p>
        </p:txBody>
      </p:sp>
    </p:spTree>
    <p:extLst>
      <p:ext uri="{BB962C8B-B14F-4D97-AF65-F5344CB8AC3E}">
        <p14:creationId xmlns:p14="http://schemas.microsoft.com/office/powerpoint/2010/main" val="4945699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CCF2F3BB-127D-44BC-A8EF-A8BB5F5911CA}"/>
              </a:ext>
            </a:extLst>
          </p:cNvPr>
          <p:cNvSpPr/>
          <p:nvPr/>
        </p:nvSpPr>
        <p:spPr>
          <a:xfrm rot="10800000" flipH="1">
            <a:off x="0" y="6401226"/>
            <a:ext cx="12192000" cy="456773"/>
          </a:xfrm>
          <a:prstGeom prst="rect">
            <a:avLst/>
          </a:prstGeom>
          <a:gradFill>
            <a:gsLst>
              <a:gs pos="14000">
                <a:schemeClr val="accent4">
                  <a:alpha val="28000"/>
                </a:schemeClr>
              </a:gs>
              <a:gs pos="100000">
                <a:schemeClr val="accent5">
                  <a:alpha val="85000"/>
                </a:schemeClr>
              </a:gs>
            </a:gsLst>
            <a:lin ang="6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010D1F30-F118-4A1F-A48F-7E5706959F64}"/>
              </a:ext>
            </a:extLst>
          </p:cNvPr>
          <p:cNvSpPr/>
          <p:nvPr/>
        </p:nvSpPr>
        <p:spPr>
          <a:xfrm flipH="1">
            <a:off x="4038602" y="6401228"/>
            <a:ext cx="8153398" cy="456772"/>
          </a:xfrm>
          <a:prstGeom prst="rect">
            <a:avLst/>
          </a:prstGeom>
          <a:gradFill>
            <a:gsLst>
              <a:gs pos="9000">
                <a:schemeClr val="accent2">
                  <a:lumMod val="60000"/>
                  <a:lumOff val="40000"/>
                  <a:alpha val="55000"/>
                </a:schemeClr>
              </a:gs>
              <a:gs pos="99000">
                <a:schemeClr val="accent2"/>
              </a:gs>
            </a:gsLst>
            <a:lin ang="14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a:extLst>
              <a:ext uri="{FF2B5EF4-FFF2-40B4-BE49-F238E27FC236}">
                <a16:creationId xmlns:a16="http://schemas.microsoft.com/office/drawing/2014/main" id="{17AE890C-17CE-44C0-BDED-BA68F92A845D}"/>
              </a:ext>
            </a:extLst>
          </p:cNvPr>
          <p:cNvSpPr>
            <a:spLocks noGrp="1"/>
          </p:cNvSpPr>
          <p:nvPr>
            <p:ph type="title"/>
          </p:nvPr>
        </p:nvSpPr>
        <p:spPr>
          <a:xfrm>
            <a:off x="1371600" y="795528"/>
            <a:ext cx="10241280" cy="1234440"/>
          </a:xfrm>
          <a:prstGeom prst="rect">
            <a:avLst/>
          </a:prstGeom>
        </p:spPr>
        <p:txBody>
          <a:bodyPr vert="horz" lIns="0" tIns="0" rIns="0" bIns="0" rtlCol="0" anchor="b">
            <a:normAutofit/>
          </a:bodyPr>
          <a:lstStyle/>
          <a:p>
            <a:r>
              <a:rPr lang="en-US" dirty="0"/>
              <a:t>Click to edit Master title style</a:t>
            </a:r>
          </a:p>
        </p:txBody>
      </p:sp>
      <p:sp>
        <p:nvSpPr>
          <p:cNvPr id="3" name="Text Placeholder 2">
            <a:extLst>
              <a:ext uri="{FF2B5EF4-FFF2-40B4-BE49-F238E27FC236}">
                <a16:creationId xmlns:a16="http://schemas.microsoft.com/office/drawing/2014/main" id="{47910A6E-46D1-42CF-996C-2207737FB871}"/>
              </a:ext>
            </a:extLst>
          </p:cNvPr>
          <p:cNvSpPr>
            <a:spLocks noGrp="1"/>
          </p:cNvSpPr>
          <p:nvPr>
            <p:ph type="body" idx="1"/>
          </p:nvPr>
        </p:nvSpPr>
        <p:spPr>
          <a:xfrm>
            <a:off x="1371600" y="2112264"/>
            <a:ext cx="10241280" cy="3959352"/>
          </a:xfrm>
          <a:prstGeom prst="rect">
            <a:avLst/>
          </a:prstGeom>
        </p:spPr>
        <p:txBody>
          <a:bodyPr vert="horz" lIns="0" tIns="0" rIns="0" bIns="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D85B5247-D236-462B-BCE0-2A24DF75B085}"/>
              </a:ext>
            </a:extLst>
          </p:cNvPr>
          <p:cNvSpPr>
            <a:spLocks noGrp="1"/>
          </p:cNvSpPr>
          <p:nvPr>
            <p:ph type="dt" sz="half" idx="2"/>
          </p:nvPr>
        </p:nvSpPr>
        <p:spPr>
          <a:xfrm>
            <a:off x="7909560" y="6409944"/>
            <a:ext cx="3703320" cy="448056"/>
          </a:xfrm>
          <a:prstGeom prst="rect">
            <a:avLst/>
          </a:prstGeom>
        </p:spPr>
        <p:txBody>
          <a:bodyPr vert="horz" lIns="91440" tIns="45720" rIns="91440" bIns="45720" rtlCol="0" anchor="ctr"/>
          <a:lstStyle>
            <a:lvl1pPr algn="r">
              <a:defRPr sz="900" cap="all" spc="300" baseline="0">
                <a:solidFill>
                  <a:srgbClr val="FFFFFF"/>
                </a:solidFill>
              </a:defRPr>
            </a:lvl1pPr>
          </a:lstStyle>
          <a:p>
            <a:fld id="{AE0C963C-C1DB-4AFD-9DDC-0691666BF49B}" type="datetime2">
              <a:rPr lang="en-US" smtClean="0"/>
              <a:pPr/>
              <a:t>Saturday, December 9, 2023</a:t>
            </a:fld>
            <a:endParaRPr lang="en-US" cap="all" dirty="0"/>
          </a:p>
        </p:txBody>
      </p:sp>
      <p:sp>
        <p:nvSpPr>
          <p:cNvPr id="5" name="Footer Placeholder 4">
            <a:extLst>
              <a:ext uri="{FF2B5EF4-FFF2-40B4-BE49-F238E27FC236}">
                <a16:creationId xmlns:a16="http://schemas.microsoft.com/office/drawing/2014/main" id="{19155C58-7DDF-4CD4-96AD-F9CC844D84CC}"/>
              </a:ext>
            </a:extLst>
          </p:cNvPr>
          <p:cNvSpPr>
            <a:spLocks noGrp="1"/>
          </p:cNvSpPr>
          <p:nvPr>
            <p:ph type="ftr" sz="quarter" idx="3"/>
          </p:nvPr>
        </p:nvSpPr>
        <p:spPr>
          <a:xfrm rot="5400000">
            <a:off x="-1828800" y="1911096"/>
            <a:ext cx="4114800" cy="457200"/>
          </a:xfrm>
          <a:prstGeom prst="rect">
            <a:avLst/>
          </a:prstGeom>
        </p:spPr>
        <p:txBody>
          <a:bodyPr vert="horz" lIns="91440" tIns="45720" rIns="91440" bIns="45720" rtlCol="0" anchor="ctr"/>
          <a:lstStyle>
            <a:lvl1pPr algn="l">
              <a:defRPr sz="900" b="1">
                <a:solidFill>
                  <a:schemeClr val="tx1"/>
                </a:solidFill>
                <a:latin typeface="+mj-lt"/>
              </a:defRPr>
            </a:lvl1pPr>
          </a:lstStyle>
          <a:p>
            <a:pPr algn="l"/>
            <a:endParaRPr lang="en-US"/>
          </a:p>
        </p:txBody>
      </p:sp>
      <p:sp>
        <p:nvSpPr>
          <p:cNvPr id="6" name="Slide Number Placeholder 5">
            <a:extLst>
              <a:ext uri="{FF2B5EF4-FFF2-40B4-BE49-F238E27FC236}">
                <a16:creationId xmlns:a16="http://schemas.microsoft.com/office/drawing/2014/main" id="{6F495647-A849-45D9-BC71-46A12E6DE479}"/>
              </a:ext>
            </a:extLst>
          </p:cNvPr>
          <p:cNvSpPr>
            <a:spLocks noGrp="1"/>
          </p:cNvSpPr>
          <p:nvPr>
            <p:ph type="sldNum" sz="quarter" idx="4"/>
          </p:nvPr>
        </p:nvSpPr>
        <p:spPr>
          <a:xfrm>
            <a:off x="11667744" y="6409944"/>
            <a:ext cx="438912" cy="448056"/>
          </a:xfrm>
          <a:prstGeom prst="rect">
            <a:avLst/>
          </a:prstGeom>
        </p:spPr>
        <p:txBody>
          <a:bodyPr vert="horz" lIns="91440" tIns="45720" rIns="91440" bIns="45720" rtlCol="0" anchor="ctr"/>
          <a:lstStyle>
            <a:lvl1pPr algn="r">
              <a:defRPr sz="900">
                <a:solidFill>
                  <a:srgbClr val="FFFFFF"/>
                </a:solidFill>
              </a:defRPr>
            </a:lvl1pPr>
          </a:lstStyle>
          <a:p>
            <a:fld id="{C01389E6-C847-4AD0-B56D-D205B2EAB1EE}" type="slidenum">
              <a:rPr lang="en-US" smtClean="0"/>
              <a:pPr/>
              <a:t>‹#›</a:t>
            </a:fld>
            <a:endParaRPr lang="en-US" sz="800" dirty="0"/>
          </a:p>
        </p:txBody>
      </p:sp>
    </p:spTree>
    <p:extLst>
      <p:ext uri="{BB962C8B-B14F-4D97-AF65-F5344CB8AC3E}">
        <p14:creationId xmlns:p14="http://schemas.microsoft.com/office/powerpoint/2010/main" val="1833977250"/>
      </p:ext>
    </p:extLst>
  </p:cSld>
  <p:clrMap bg1="lt1" tx1="dk1" bg2="lt2" tx2="dk2" accent1="accent1" accent2="accent2" accent3="accent3" accent4="accent4" accent5="accent5" accent6="accent6" hlink="hlink" folHlink="folHlink"/>
  <p:sldLayoutIdLst>
    <p:sldLayoutId id="2147483694" r:id="rId1"/>
    <p:sldLayoutId id="2147483695" r:id="rId2"/>
    <p:sldLayoutId id="2147483696" r:id="rId3"/>
    <p:sldLayoutId id="2147483697" r:id="rId4"/>
    <p:sldLayoutId id="2147483698" r:id="rId5"/>
    <p:sldLayoutId id="2147483692" r:id="rId6"/>
    <p:sldLayoutId id="2147483688" r:id="rId7"/>
    <p:sldLayoutId id="2147483689" r:id="rId8"/>
    <p:sldLayoutId id="2147483690" r:id="rId9"/>
    <p:sldLayoutId id="2147483691" r:id="rId10"/>
    <p:sldLayoutId id="2147483693" r:id="rId11"/>
  </p:sldLayoutIdLst>
  <p:hf sldNum="0" hdr="0" ftr="0" dt="0"/>
  <p:txStyles>
    <p:titleStyle>
      <a:lvl1pPr algn="l" defTabSz="914400" rtl="0" eaLnBrk="1" latinLnBrk="0" hangingPunct="1">
        <a:lnSpc>
          <a:spcPct val="100000"/>
        </a:lnSpc>
        <a:spcBef>
          <a:spcPct val="0"/>
        </a:spcBef>
        <a:buNone/>
        <a:defRPr sz="3600" b="1" i="0" kern="1200" cap="all" spc="700" baseline="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12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12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12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12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47" name="Rectangle 9">
            <a:extLst>
              <a:ext uri="{FF2B5EF4-FFF2-40B4-BE49-F238E27FC236}">
                <a16:creationId xmlns:a16="http://schemas.microsoft.com/office/drawing/2014/main" id="{9EDC711F-4DA7-4E33-A776-F079ACDA6DE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Rectangle 11">
            <a:extLst>
              <a:ext uri="{FF2B5EF4-FFF2-40B4-BE49-F238E27FC236}">
                <a16:creationId xmlns:a16="http://schemas.microsoft.com/office/drawing/2014/main" id="{B3E32D53-FD05-46F1-97E2-C13949F5984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83" y="1"/>
            <a:ext cx="8110817" cy="6858000"/>
          </a:xfrm>
          <a:prstGeom prst="rect">
            <a:avLst/>
          </a:prstGeom>
          <a:gradFill>
            <a:gsLst>
              <a:gs pos="3000">
                <a:schemeClr val="accent5">
                  <a:alpha val="83000"/>
                </a:schemeClr>
              </a:gs>
              <a:gs pos="100000">
                <a:schemeClr val="accent6"/>
              </a:gs>
            </a:gsLst>
            <a:lin ang="20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Rectangle 13">
            <a:extLst>
              <a:ext uri="{FF2B5EF4-FFF2-40B4-BE49-F238E27FC236}">
                <a16:creationId xmlns:a16="http://schemas.microsoft.com/office/drawing/2014/main" id="{FDA9E872-DB12-4A7B-A151-052FA077390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626407" y="-626409"/>
            <a:ext cx="6858002" cy="8110820"/>
          </a:xfrm>
          <a:prstGeom prst="rect">
            <a:avLst/>
          </a:prstGeom>
          <a:gradFill>
            <a:gsLst>
              <a:gs pos="11000">
                <a:schemeClr val="accent2">
                  <a:alpha val="50000"/>
                </a:schemeClr>
              </a:gs>
              <a:gs pos="99000">
                <a:schemeClr val="accent4">
                  <a:alpha val="0"/>
                </a:schemeClr>
              </a:gs>
            </a:gsLst>
            <a:lin ang="10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0" name="Rectangle 15">
            <a:extLst>
              <a:ext uri="{FF2B5EF4-FFF2-40B4-BE49-F238E27FC236}">
                <a16:creationId xmlns:a16="http://schemas.microsoft.com/office/drawing/2014/main" id="{3B984CFC-8941-41C1-9730-F447E13EB44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1878315" y="-1878315"/>
            <a:ext cx="4354180" cy="8110814"/>
          </a:xfrm>
          <a:prstGeom prst="rect">
            <a:avLst/>
          </a:prstGeom>
          <a:gradFill>
            <a:gsLst>
              <a:gs pos="0">
                <a:schemeClr val="accent4">
                  <a:lumMod val="60000"/>
                  <a:lumOff val="40000"/>
                  <a:alpha val="26000"/>
                </a:schemeClr>
              </a:gs>
              <a:gs pos="92000">
                <a:schemeClr val="accent5">
                  <a:alpha val="33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1" name="Rectangle 17">
            <a:extLst>
              <a:ext uri="{FF2B5EF4-FFF2-40B4-BE49-F238E27FC236}">
                <a16:creationId xmlns:a16="http://schemas.microsoft.com/office/drawing/2014/main" id="{D3185161-AC26-4077-A972-6C3306B241E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12439" y="447866"/>
            <a:ext cx="6805130" cy="5909388"/>
          </a:xfrm>
          <a:prstGeom prst="rect">
            <a:avLst/>
          </a:prstGeom>
          <a:gradFill>
            <a:gsLst>
              <a:gs pos="38000">
                <a:schemeClr val="accent5">
                  <a:lumMod val="60000"/>
                  <a:lumOff val="40000"/>
                  <a:alpha val="0"/>
                </a:schemeClr>
              </a:gs>
              <a:gs pos="99000">
                <a:schemeClr val="accent5">
                  <a:alpha val="46000"/>
                </a:schemeClr>
              </a:gs>
            </a:gsLst>
            <a:lin ang="18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2" name="Oval 51">
            <a:extLst>
              <a:ext uri="{FF2B5EF4-FFF2-40B4-BE49-F238E27FC236}">
                <a16:creationId xmlns:a16="http://schemas.microsoft.com/office/drawing/2014/main" id="{39B0F207-7872-4A1E-BCCD-EBF4B8A6AC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7178826">
            <a:off x="1555888" y="899682"/>
            <a:ext cx="5005754" cy="5005754"/>
          </a:xfrm>
          <a:prstGeom prst="ellipse">
            <a:avLst/>
          </a:prstGeom>
          <a:gradFill>
            <a:gsLst>
              <a:gs pos="31000">
                <a:schemeClr val="accent6">
                  <a:alpha val="0"/>
                </a:schemeClr>
              </a:gs>
              <a:gs pos="85000">
                <a:schemeClr val="accent6">
                  <a:lumMod val="60000"/>
                  <a:lumOff val="40000"/>
                  <a:alpha val="23000"/>
                </a:schemeClr>
              </a:gs>
            </a:gsLst>
            <a:lin ang="11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Başlık 1">
            <a:extLst>
              <a:ext uri="{FF2B5EF4-FFF2-40B4-BE49-F238E27FC236}">
                <a16:creationId xmlns:a16="http://schemas.microsoft.com/office/drawing/2014/main" id="{EEBAE0D9-DBA8-CCDB-5DB9-A36BAE21E265}"/>
              </a:ext>
            </a:extLst>
          </p:cNvPr>
          <p:cNvSpPr>
            <a:spLocks noGrp="1"/>
          </p:cNvSpPr>
          <p:nvPr>
            <p:ph type="ctrTitle"/>
          </p:nvPr>
        </p:nvSpPr>
        <p:spPr>
          <a:xfrm>
            <a:off x="1371600" y="1467134"/>
            <a:ext cx="4724399" cy="2548275"/>
          </a:xfrm>
        </p:spPr>
        <p:txBody>
          <a:bodyPr anchor="t">
            <a:normAutofit/>
          </a:bodyPr>
          <a:lstStyle/>
          <a:p>
            <a:pPr algn="l"/>
            <a:r>
              <a:rPr lang="en-US">
                <a:solidFill>
                  <a:schemeClr val="bg1"/>
                </a:solidFill>
              </a:rPr>
              <a:t>The Local</a:t>
            </a:r>
            <a:endParaRPr lang="tr-TR">
              <a:solidFill>
                <a:schemeClr val="bg1"/>
              </a:solidFill>
            </a:endParaRPr>
          </a:p>
        </p:txBody>
      </p:sp>
      <p:sp>
        <p:nvSpPr>
          <p:cNvPr id="3" name="Alt Başlık 2">
            <a:extLst>
              <a:ext uri="{FF2B5EF4-FFF2-40B4-BE49-F238E27FC236}">
                <a16:creationId xmlns:a16="http://schemas.microsoft.com/office/drawing/2014/main" id="{BF0801A7-6143-FF3C-0118-D0312E80AA73}"/>
              </a:ext>
            </a:extLst>
          </p:cNvPr>
          <p:cNvSpPr>
            <a:spLocks noGrp="1"/>
          </p:cNvSpPr>
          <p:nvPr>
            <p:ph type="subTitle" idx="1"/>
          </p:nvPr>
        </p:nvSpPr>
        <p:spPr>
          <a:xfrm>
            <a:off x="1371600" y="4651581"/>
            <a:ext cx="4724399" cy="1577386"/>
          </a:xfrm>
        </p:spPr>
        <p:txBody>
          <a:bodyPr>
            <a:normAutofit/>
          </a:bodyPr>
          <a:lstStyle/>
          <a:p>
            <a:pPr algn="l">
              <a:lnSpc>
                <a:spcPct val="140000"/>
              </a:lnSpc>
            </a:pPr>
            <a:endParaRPr lang="en-US" sz="1200">
              <a:solidFill>
                <a:schemeClr val="bg1"/>
              </a:solidFill>
            </a:endParaRPr>
          </a:p>
          <a:p>
            <a:pPr algn="l">
              <a:lnSpc>
                <a:spcPct val="140000"/>
              </a:lnSpc>
            </a:pPr>
            <a:endParaRPr lang="en-US" sz="1200">
              <a:solidFill>
                <a:schemeClr val="bg1"/>
              </a:solidFill>
            </a:endParaRPr>
          </a:p>
          <a:p>
            <a:pPr algn="l">
              <a:lnSpc>
                <a:spcPct val="140000"/>
              </a:lnSpc>
            </a:pPr>
            <a:r>
              <a:rPr lang="en-US" sz="1200">
                <a:solidFill>
                  <a:schemeClr val="bg1"/>
                </a:solidFill>
              </a:rPr>
              <a:t>                                                            Sürdürülebilirlik Yolculuğumuz</a:t>
            </a:r>
            <a:endParaRPr lang="tr-TR" sz="1200">
              <a:solidFill>
                <a:schemeClr val="bg1"/>
              </a:solidFill>
            </a:endParaRPr>
          </a:p>
        </p:txBody>
      </p:sp>
      <p:pic>
        <p:nvPicPr>
          <p:cNvPr id="5" name="Resim 4" descr="grafik, simge, sembol, tasarım, logo içeren bir resim&#10;&#10;Açıklama otomatik olarak oluşturuldu">
            <a:extLst>
              <a:ext uri="{FF2B5EF4-FFF2-40B4-BE49-F238E27FC236}">
                <a16:creationId xmlns:a16="http://schemas.microsoft.com/office/drawing/2014/main" id="{F45DF870-B6F1-B4A6-E5A9-370E7D5F254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685721" y="908217"/>
            <a:ext cx="5049079" cy="5049079"/>
          </a:xfrm>
          <a:prstGeom prst="rect">
            <a:avLst/>
          </a:prstGeom>
        </p:spPr>
      </p:pic>
    </p:spTree>
    <p:extLst>
      <p:ext uri="{BB962C8B-B14F-4D97-AF65-F5344CB8AC3E}">
        <p14:creationId xmlns:p14="http://schemas.microsoft.com/office/powerpoint/2010/main" val="42115446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1E171D21-372F-5AAE-868F-BCB48C19CFCC}"/>
              </a:ext>
            </a:extLst>
          </p:cNvPr>
          <p:cNvSpPr>
            <a:spLocks noGrp="1"/>
          </p:cNvSpPr>
          <p:nvPr>
            <p:ph type="title"/>
          </p:nvPr>
        </p:nvSpPr>
        <p:spPr>
          <a:xfrm>
            <a:off x="740228" y="349213"/>
            <a:ext cx="10080171" cy="347472"/>
          </a:xfrm>
        </p:spPr>
        <p:txBody>
          <a:bodyPr>
            <a:normAutofit/>
          </a:bodyPr>
          <a:lstStyle/>
          <a:p>
            <a:r>
              <a:rPr lang="tr-TR" sz="1800" dirty="0"/>
              <a:t>RİSK ANALİZİ PLANI</a:t>
            </a:r>
          </a:p>
        </p:txBody>
      </p:sp>
      <p:sp>
        <p:nvSpPr>
          <p:cNvPr id="3" name="İçerik Yer Tutucusu 2">
            <a:extLst>
              <a:ext uri="{FF2B5EF4-FFF2-40B4-BE49-F238E27FC236}">
                <a16:creationId xmlns:a16="http://schemas.microsoft.com/office/drawing/2014/main" id="{981BFCA7-CCCF-D2D3-50B7-F321BDA0DBFC}"/>
              </a:ext>
            </a:extLst>
          </p:cNvPr>
          <p:cNvSpPr>
            <a:spLocks noGrp="1"/>
          </p:cNvSpPr>
          <p:nvPr>
            <p:ph idx="1"/>
          </p:nvPr>
        </p:nvSpPr>
        <p:spPr>
          <a:xfrm>
            <a:off x="1110343" y="849086"/>
            <a:ext cx="10502537" cy="4212771"/>
          </a:xfrm>
        </p:spPr>
        <p:txBody>
          <a:bodyPr/>
          <a:lstStyle/>
          <a:p>
            <a:r>
              <a:rPr lang="en-US" dirty="0"/>
              <a:t>The Local,</a:t>
            </a:r>
            <a:r>
              <a:rPr lang="tr-TR" dirty="0"/>
              <a:t> var olan ya da dışarıdan gelebilecek tehlikelerin belirlenmesi, bu tehlikelerin riske dönüşmesine yol açan faktörler ile tehlikelerden kaynaklanan risklerin analiz edilerek tespit edilmesi ve kontrol tedbirlerinin oluşturulması amacıyla yapmış olduğumuz çalışmalar neticesinde riskleri belirleyerek kabul edilebilir seviyeye indirebilmek ve muhtemel risklerle ilgili kontrol tedbirlerinin alınmasına ilişkin yöntem ve esasları oluşturduk. Bu bağlamda çalışan güvenliği, misafir güvenliği ve iş yeri güvenliği oluşturmak amacıyla çalışan personellerimiz için eğitimler, operasyonel mükemmellik adına da yasal mevzuatlara uygun çeşitli aksiyonlar alarak uygulamaya başladık.</a:t>
            </a:r>
          </a:p>
        </p:txBody>
      </p:sp>
    </p:spTree>
    <p:extLst>
      <p:ext uri="{BB962C8B-B14F-4D97-AF65-F5344CB8AC3E}">
        <p14:creationId xmlns:p14="http://schemas.microsoft.com/office/powerpoint/2010/main" val="268611557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FD9130F3-0015-5A85-991F-75BEDE87CE8D}"/>
              </a:ext>
            </a:extLst>
          </p:cNvPr>
          <p:cNvSpPr>
            <a:spLocks noGrp="1"/>
          </p:cNvSpPr>
          <p:nvPr>
            <p:ph type="title"/>
          </p:nvPr>
        </p:nvSpPr>
        <p:spPr>
          <a:xfrm>
            <a:off x="794657" y="708442"/>
            <a:ext cx="10025743" cy="456329"/>
          </a:xfrm>
        </p:spPr>
        <p:txBody>
          <a:bodyPr>
            <a:noAutofit/>
          </a:bodyPr>
          <a:lstStyle/>
          <a:p>
            <a:r>
              <a:rPr lang="tr-TR" sz="1600" dirty="0"/>
              <a:t>KURUM İÇİ PERSONEL EĞİTİM ve</a:t>
            </a:r>
            <a:br>
              <a:rPr lang="en-US" sz="1600" dirty="0"/>
            </a:br>
            <a:r>
              <a:rPr lang="tr-TR" sz="1600" dirty="0"/>
              <a:t> SÜRDÜRÜLEBİLİRLİK ÇALIŞMALARI</a:t>
            </a:r>
          </a:p>
        </p:txBody>
      </p:sp>
      <p:sp>
        <p:nvSpPr>
          <p:cNvPr id="3" name="İçerik Yer Tutucusu 2">
            <a:extLst>
              <a:ext uri="{FF2B5EF4-FFF2-40B4-BE49-F238E27FC236}">
                <a16:creationId xmlns:a16="http://schemas.microsoft.com/office/drawing/2014/main" id="{1FBB69C7-B8DD-F207-9ABB-6A8BA5ED6ABE}"/>
              </a:ext>
            </a:extLst>
          </p:cNvPr>
          <p:cNvSpPr>
            <a:spLocks noGrp="1"/>
          </p:cNvSpPr>
          <p:nvPr>
            <p:ph idx="1"/>
          </p:nvPr>
        </p:nvSpPr>
        <p:spPr>
          <a:xfrm>
            <a:off x="1197429" y="1164771"/>
            <a:ext cx="10415451" cy="4906845"/>
          </a:xfrm>
        </p:spPr>
        <p:txBody>
          <a:bodyPr>
            <a:normAutofit fontScale="62500" lnSpcReduction="20000"/>
          </a:bodyPr>
          <a:lstStyle/>
          <a:p>
            <a:endParaRPr lang="en-US" dirty="0"/>
          </a:p>
          <a:p>
            <a:r>
              <a:rPr lang="tr-TR" sz="2700" dirty="0"/>
              <a:t>SÜRDÜRÜLEBİLİRLİK İLE İLGİLİ EĞİTİM VERİLDİ VE KAYITLARI TUTULDU.</a:t>
            </a:r>
            <a:endParaRPr lang="en-US" sz="2700" dirty="0"/>
          </a:p>
          <a:p>
            <a:r>
              <a:rPr lang="tr-TR" sz="2700" dirty="0"/>
              <a:t> PERSONEL EĞİTİM PLANI ÇIKARTILDI.</a:t>
            </a:r>
            <a:endParaRPr lang="en-US" sz="2700" dirty="0"/>
          </a:p>
          <a:p>
            <a:r>
              <a:rPr lang="tr-TR" sz="2700" dirty="0"/>
              <a:t> EĞİTİM SUNUMLARI YAPILDI. </a:t>
            </a:r>
            <a:endParaRPr lang="en-US" sz="2700" dirty="0"/>
          </a:p>
          <a:p>
            <a:r>
              <a:rPr lang="tr-TR" sz="2700" dirty="0"/>
              <a:t>ATIK VE GERİ DÖNÜŞÜM İLE İLGİLİ BİLGİLENDİRMELER YAPILDI. </a:t>
            </a:r>
            <a:endParaRPr lang="en-US" sz="2700" dirty="0"/>
          </a:p>
          <a:p>
            <a:r>
              <a:rPr lang="tr-TR" sz="2700" dirty="0"/>
              <a:t>ENERJİ TÜKETİMİNİN AZALTILMASINA YÖNELİK EĞİTİMLER VERİLDİ. </a:t>
            </a:r>
            <a:endParaRPr lang="en-US" sz="2700" dirty="0"/>
          </a:p>
          <a:p>
            <a:r>
              <a:rPr lang="tr-TR" sz="2700" dirty="0"/>
              <a:t>PERSONEL KARBON AYAK İZİNİN MİNİMUMA İNDİRİLMESİ İÇİN SUNUMLAR VE EĞİTİMLER YAPILDI. </a:t>
            </a:r>
            <a:endParaRPr lang="en-US" sz="2700" dirty="0"/>
          </a:p>
          <a:p>
            <a:r>
              <a:rPr lang="tr-TR" sz="2700" dirty="0"/>
              <a:t>HİJYEN EĞİTİMİ </a:t>
            </a:r>
            <a:endParaRPr lang="en-US" sz="2700" dirty="0"/>
          </a:p>
          <a:p>
            <a:r>
              <a:rPr lang="tr-TR" sz="2700" dirty="0"/>
              <a:t>İLK YARDIM EĞİTİMİ</a:t>
            </a:r>
            <a:endParaRPr lang="en-US" sz="2700" dirty="0"/>
          </a:p>
          <a:p>
            <a:r>
              <a:rPr lang="tr-TR" sz="2700" dirty="0"/>
              <a:t> SIFIR ATIK EĞİTİMİ</a:t>
            </a:r>
            <a:endParaRPr lang="en-US" sz="2700" dirty="0"/>
          </a:p>
          <a:p>
            <a:r>
              <a:rPr lang="tr-TR" sz="2700" dirty="0"/>
              <a:t> İŞ GÜVENLİĞİ EĞİTİMİ</a:t>
            </a:r>
            <a:endParaRPr lang="en-US" sz="2700" dirty="0"/>
          </a:p>
          <a:p>
            <a:r>
              <a:rPr lang="tr-TR" sz="2700" dirty="0"/>
              <a:t> YANGIN EĞİTİMİ </a:t>
            </a:r>
            <a:endParaRPr lang="en-US" sz="2700" dirty="0"/>
          </a:p>
          <a:p>
            <a:r>
              <a:rPr lang="tr-TR" sz="2700" dirty="0"/>
              <a:t>KİMYASAL ÜRÜN EĞİTİMİ</a:t>
            </a:r>
          </a:p>
        </p:txBody>
      </p:sp>
    </p:spTree>
    <p:extLst>
      <p:ext uri="{BB962C8B-B14F-4D97-AF65-F5344CB8AC3E}">
        <p14:creationId xmlns:p14="http://schemas.microsoft.com/office/powerpoint/2010/main" val="322004439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13B8FBF3-B200-B711-CBEA-B918BBE958ED}"/>
              </a:ext>
            </a:extLst>
          </p:cNvPr>
          <p:cNvSpPr>
            <a:spLocks noGrp="1"/>
          </p:cNvSpPr>
          <p:nvPr>
            <p:ph type="title"/>
          </p:nvPr>
        </p:nvSpPr>
        <p:spPr>
          <a:xfrm>
            <a:off x="642257" y="321999"/>
            <a:ext cx="10012680" cy="375122"/>
          </a:xfrm>
        </p:spPr>
        <p:txBody>
          <a:bodyPr>
            <a:normAutofit/>
          </a:bodyPr>
          <a:lstStyle/>
          <a:p>
            <a:r>
              <a:rPr lang="tr-TR" sz="2000" dirty="0"/>
              <a:t>ENERJİ YÖNETİMİ </a:t>
            </a:r>
          </a:p>
        </p:txBody>
      </p:sp>
      <p:sp>
        <p:nvSpPr>
          <p:cNvPr id="3" name="İçerik Yer Tutucusu 2">
            <a:extLst>
              <a:ext uri="{FF2B5EF4-FFF2-40B4-BE49-F238E27FC236}">
                <a16:creationId xmlns:a16="http://schemas.microsoft.com/office/drawing/2014/main" id="{4C28AEEC-0398-D525-FC50-0D56D5CB8466}"/>
              </a:ext>
            </a:extLst>
          </p:cNvPr>
          <p:cNvSpPr>
            <a:spLocks noGrp="1"/>
          </p:cNvSpPr>
          <p:nvPr>
            <p:ph idx="1"/>
          </p:nvPr>
        </p:nvSpPr>
        <p:spPr>
          <a:xfrm>
            <a:off x="870857" y="1491778"/>
            <a:ext cx="10241280" cy="2535936"/>
          </a:xfrm>
        </p:spPr>
        <p:txBody>
          <a:bodyPr>
            <a:noAutofit/>
          </a:bodyPr>
          <a:lstStyle/>
          <a:p>
            <a:r>
              <a:rPr lang="tr-TR" sz="1600" dirty="0"/>
              <a:t>• Periyodik olarak personellerimizle konunun önemine ilişkin toplantılar düzenlendi.</a:t>
            </a:r>
            <a:endParaRPr lang="en-US" sz="1600" dirty="0"/>
          </a:p>
          <a:p>
            <a:r>
              <a:rPr lang="tr-TR" sz="1600" dirty="0"/>
              <a:t> • Misafirlerimiz için Genel Mahallerde yazılı ve görsel bilgilendirmeler hazırlandı</a:t>
            </a:r>
            <a:endParaRPr lang="en-US" sz="1600" dirty="0"/>
          </a:p>
          <a:p>
            <a:r>
              <a:rPr lang="tr-TR" sz="1600" dirty="0"/>
              <a:t>. • Su akışına hava katarak suyu damlacıklar haline çeviren musluklara takılan </a:t>
            </a:r>
            <a:r>
              <a:rPr lang="tr-TR" sz="1600" dirty="0" err="1"/>
              <a:t>perlatörler</a:t>
            </a:r>
            <a:r>
              <a:rPr lang="tr-TR" sz="1600" dirty="0"/>
              <a:t> kullanılarak su tasarrufu amaçlandı.</a:t>
            </a:r>
            <a:endParaRPr lang="en-US" sz="1600" dirty="0"/>
          </a:p>
          <a:p>
            <a:r>
              <a:rPr lang="tr-TR" sz="1600" dirty="0"/>
              <a:t> • Otel genelinde aydınlatmalarda LED ( Light – </a:t>
            </a:r>
            <a:r>
              <a:rPr lang="tr-TR" sz="1600" dirty="0" err="1"/>
              <a:t>Emitting</a:t>
            </a:r>
            <a:r>
              <a:rPr lang="tr-TR" sz="1600" dirty="0"/>
              <a:t> </a:t>
            </a:r>
            <a:r>
              <a:rPr lang="tr-TR" sz="1600" dirty="0" err="1"/>
              <a:t>Diode</a:t>
            </a:r>
            <a:r>
              <a:rPr lang="tr-TR" sz="1600" dirty="0"/>
              <a:t> ) tercih edildi</a:t>
            </a:r>
            <a:endParaRPr lang="en-US" sz="1600" dirty="0"/>
          </a:p>
          <a:p>
            <a:r>
              <a:rPr lang="tr-TR" sz="1600" dirty="0"/>
              <a:t>. • Sözleşmeli olduğumuz firmadan da destek alarak, temizlik, çamaşır vs. hizmetlerimizi daha verimli hale getirebilmek adına eğitimler düzenlendi. </a:t>
            </a:r>
            <a:endParaRPr lang="en-US" sz="1600" dirty="0"/>
          </a:p>
          <a:p>
            <a:pPr marL="0" indent="0">
              <a:buNone/>
            </a:pPr>
            <a:endParaRPr lang="tr-TR" sz="1600" dirty="0"/>
          </a:p>
        </p:txBody>
      </p:sp>
    </p:spTree>
    <p:extLst>
      <p:ext uri="{BB962C8B-B14F-4D97-AF65-F5344CB8AC3E}">
        <p14:creationId xmlns:p14="http://schemas.microsoft.com/office/powerpoint/2010/main" val="407915833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9E8133F-6ADD-3809-B2E8-BA8FC2252D33}"/>
              </a:ext>
            </a:extLst>
          </p:cNvPr>
          <p:cNvSpPr>
            <a:spLocks noGrp="1"/>
          </p:cNvSpPr>
          <p:nvPr>
            <p:ph type="title"/>
          </p:nvPr>
        </p:nvSpPr>
        <p:spPr>
          <a:xfrm>
            <a:off x="674915" y="362712"/>
            <a:ext cx="10241280" cy="423672"/>
          </a:xfrm>
        </p:spPr>
        <p:txBody>
          <a:bodyPr>
            <a:normAutofit/>
          </a:bodyPr>
          <a:lstStyle/>
          <a:p>
            <a:r>
              <a:rPr lang="tr-TR" sz="1800" dirty="0"/>
              <a:t>SU YÖNETİMİ</a:t>
            </a:r>
          </a:p>
        </p:txBody>
      </p:sp>
      <p:sp>
        <p:nvSpPr>
          <p:cNvPr id="3" name="İçerik Yer Tutucusu 2">
            <a:extLst>
              <a:ext uri="{FF2B5EF4-FFF2-40B4-BE49-F238E27FC236}">
                <a16:creationId xmlns:a16="http://schemas.microsoft.com/office/drawing/2014/main" id="{275DE8F2-727A-BF87-EDC4-5C93444BE067}"/>
              </a:ext>
            </a:extLst>
          </p:cNvPr>
          <p:cNvSpPr>
            <a:spLocks noGrp="1"/>
          </p:cNvSpPr>
          <p:nvPr>
            <p:ph idx="1"/>
          </p:nvPr>
        </p:nvSpPr>
        <p:spPr>
          <a:xfrm>
            <a:off x="975360" y="1089007"/>
            <a:ext cx="10241280" cy="3959352"/>
          </a:xfrm>
        </p:spPr>
        <p:txBody>
          <a:bodyPr>
            <a:normAutofit fontScale="85000" lnSpcReduction="10000"/>
          </a:bodyPr>
          <a:lstStyle/>
          <a:p>
            <a:r>
              <a:rPr lang="tr-TR" dirty="0"/>
              <a:t>Sürdürülebilir kalkınma için en önemli yaşam kaynaklarından biri belki de en önemlisi sudur. Maalesef son yüzyılda dünya nüfus artışının iki katı su tüketiminin olduğunu biliyoruz. Bu hızlı tüketim kaynaklardan yararlananlara eşit fırsatlar ve yararlar sağlayacak şekilde sürdürülebilir özelliklere sahip değildir. Tüm bu gelişmeler sonucunda ileri yıllarda yaşanacak su krizleri maalesef kaçınılmaz olacaktır. Suyun sürdürülebilir yönetimi doğadaki tüm su kaynaklarının bizden sonraki nesiller için herhangi bir kısıtlamaya gerek kalmaksızın hem günümüz hem de gelecekte en iyi koşullarda tüketiminin sağlanmasıdır. İşletme olarak suyun herhangi bir plan dahilin de olmadan israf edilerek kullanımının ilerisi için ciddi tehditler oluşturduğunun ve su kaynaklarının ne kadar değerli olduğunun farkındayız. Gereğinden fazla kullanımı önlemek için daha fazla öğrenerek ve öğreterek çalışmalarımıza devam ediyoruz. Almış olduğumuz tedbirleri gözlemliyor ve çok daha iyilerini </a:t>
            </a:r>
            <a:r>
              <a:rPr lang="tr-TR" dirty="0" err="1"/>
              <a:t>yapabi</a:t>
            </a:r>
            <a:r>
              <a:rPr lang="en-US" dirty="0" err="1"/>
              <a:t>lmek</a:t>
            </a:r>
            <a:r>
              <a:rPr lang="en-US" dirty="0"/>
              <a:t> </a:t>
            </a:r>
            <a:r>
              <a:rPr lang="en-US" dirty="0" err="1"/>
              <a:t>adına</a:t>
            </a:r>
            <a:r>
              <a:rPr lang="en-US" dirty="0"/>
              <a:t> </a:t>
            </a:r>
            <a:r>
              <a:rPr lang="en-US" dirty="0" err="1"/>
              <a:t>kayıt</a:t>
            </a:r>
            <a:r>
              <a:rPr lang="en-US" dirty="0"/>
              <a:t> </a:t>
            </a:r>
            <a:r>
              <a:rPr lang="en-US" dirty="0" err="1"/>
              <a:t>altına</a:t>
            </a:r>
            <a:r>
              <a:rPr lang="en-US" dirty="0"/>
              <a:t> </a:t>
            </a:r>
            <a:r>
              <a:rPr lang="en-US" dirty="0" err="1"/>
              <a:t>alıyoruz</a:t>
            </a:r>
            <a:endParaRPr lang="tr-TR" dirty="0"/>
          </a:p>
        </p:txBody>
      </p:sp>
    </p:spTree>
    <p:extLst>
      <p:ext uri="{BB962C8B-B14F-4D97-AF65-F5344CB8AC3E}">
        <p14:creationId xmlns:p14="http://schemas.microsoft.com/office/powerpoint/2010/main" val="187032436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3C0A53D1-FE88-DAFB-D3EE-F7E6D2B7BD70}"/>
              </a:ext>
            </a:extLst>
          </p:cNvPr>
          <p:cNvSpPr>
            <a:spLocks noGrp="1"/>
          </p:cNvSpPr>
          <p:nvPr>
            <p:ph type="title"/>
          </p:nvPr>
        </p:nvSpPr>
        <p:spPr>
          <a:xfrm>
            <a:off x="707572" y="169164"/>
            <a:ext cx="10241280" cy="617220"/>
          </a:xfrm>
        </p:spPr>
        <p:txBody>
          <a:bodyPr>
            <a:normAutofit/>
          </a:bodyPr>
          <a:lstStyle/>
          <a:p>
            <a:r>
              <a:rPr lang="tr-TR" sz="1600" dirty="0"/>
              <a:t>KİMYASAL YÖNETİMİ</a:t>
            </a:r>
          </a:p>
        </p:txBody>
      </p:sp>
      <p:sp>
        <p:nvSpPr>
          <p:cNvPr id="3" name="İçerik Yer Tutucusu 2">
            <a:extLst>
              <a:ext uri="{FF2B5EF4-FFF2-40B4-BE49-F238E27FC236}">
                <a16:creationId xmlns:a16="http://schemas.microsoft.com/office/drawing/2014/main" id="{45973FD5-7778-7325-0075-7740099F4C86}"/>
              </a:ext>
            </a:extLst>
          </p:cNvPr>
          <p:cNvSpPr>
            <a:spLocks noGrp="1"/>
          </p:cNvSpPr>
          <p:nvPr>
            <p:ph idx="1"/>
          </p:nvPr>
        </p:nvSpPr>
        <p:spPr/>
        <p:txBody>
          <a:bodyPr/>
          <a:lstStyle/>
          <a:p>
            <a:r>
              <a:rPr lang="tr-TR" dirty="0"/>
              <a:t>Haşere mücadele için hizmet aldığımız firmalardan kullandıkları ilaçların izin ve ruhsatlarını istiyor, insan sağlığına ve çevreye zarar vermeyen ürün olduklarından ve uygun dozlarda kullanıldıklarından emin o</a:t>
            </a:r>
            <a:r>
              <a:rPr lang="en-US" dirty="0" err="1"/>
              <a:t>luyoruz</a:t>
            </a:r>
            <a:endParaRPr lang="tr-TR" dirty="0"/>
          </a:p>
        </p:txBody>
      </p:sp>
    </p:spTree>
    <p:extLst>
      <p:ext uri="{BB962C8B-B14F-4D97-AF65-F5344CB8AC3E}">
        <p14:creationId xmlns:p14="http://schemas.microsoft.com/office/powerpoint/2010/main" val="20906827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98CDF7C2-0DEC-73E0-2D10-5907C076DE31}"/>
              </a:ext>
            </a:extLst>
          </p:cNvPr>
          <p:cNvSpPr>
            <a:spLocks noGrp="1"/>
          </p:cNvSpPr>
          <p:nvPr>
            <p:ph type="title"/>
          </p:nvPr>
        </p:nvSpPr>
        <p:spPr>
          <a:xfrm>
            <a:off x="609598" y="414528"/>
            <a:ext cx="9990909" cy="543415"/>
          </a:xfrm>
        </p:spPr>
        <p:txBody>
          <a:bodyPr>
            <a:normAutofit/>
          </a:bodyPr>
          <a:lstStyle/>
          <a:p>
            <a:r>
              <a:rPr lang="en-US" sz="1800" dirty="0"/>
              <a:t>TEMA VAKFI</a:t>
            </a:r>
            <a:endParaRPr lang="tr-TR" sz="1800" dirty="0"/>
          </a:p>
        </p:txBody>
      </p:sp>
      <p:sp>
        <p:nvSpPr>
          <p:cNvPr id="3" name="İçerik Yer Tutucusu 2">
            <a:extLst>
              <a:ext uri="{FF2B5EF4-FFF2-40B4-BE49-F238E27FC236}">
                <a16:creationId xmlns:a16="http://schemas.microsoft.com/office/drawing/2014/main" id="{21C77BC6-F98A-BCD9-ADDD-3A00C3582D2D}"/>
              </a:ext>
            </a:extLst>
          </p:cNvPr>
          <p:cNvSpPr>
            <a:spLocks noGrp="1"/>
          </p:cNvSpPr>
          <p:nvPr>
            <p:ph idx="1"/>
          </p:nvPr>
        </p:nvSpPr>
        <p:spPr/>
        <p:txBody>
          <a:bodyPr/>
          <a:lstStyle/>
          <a:p>
            <a:r>
              <a:rPr lang="tr-TR" dirty="0"/>
              <a:t>YAŞAMI VE UMUDU YEŞERTME VE DAHA YEŞİL BİR DÜNYA İÇİN FİDAN BAĞIŞINDA BULUNUYORUZ</a:t>
            </a:r>
          </a:p>
        </p:txBody>
      </p:sp>
    </p:spTree>
    <p:extLst>
      <p:ext uri="{BB962C8B-B14F-4D97-AF65-F5344CB8AC3E}">
        <p14:creationId xmlns:p14="http://schemas.microsoft.com/office/powerpoint/2010/main" val="355917488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6248A061-2A99-C0C1-D2C8-9B16EA28826F}"/>
              </a:ext>
            </a:extLst>
          </p:cNvPr>
          <p:cNvSpPr>
            <a:spLocks noGrp="1"/>
          </p:cNvSpPr>
          <p:nvPr>
            <p:ph type="title"/>
          </p:nvPr>
        </p:nvSpPr>
        <p:spPr>
          <a:xfrm>
            <a:off x="511627" y="196814"/>
            <a:ext cx="9990909" cy="325701"/>
          </a:xfrm>
        </p:spPr>
        <p:txBody>
          <a:bodyPr>
            <a:normAutofit/>
          </a:bodyPr>
          <a:lstStyle/>
          <a:p>
            <a:r>
              <a:rPr lang="tr-TR" sz="1800" dirty="0"/>
              <a:t>SATIN ALMA ve SÜRDÜRÜLEBİLİRLİK</a:t>
            </a:r>
          </a:p>
        </p:txBody>
      </p:sp>
      <p:sp>
        <p:nvSpPr>
          <p:cNvPr id="3" name="İçerik Yer Tutucusu 2">
            <a:extLst>
              <a:ext uri="{FF2B5EF4-FFF2-40B4-BE49-F238E27FC236}">
                <a16:creationId xmlns:a16="http://schemas.microsoft.com/office/drawing/2014/main" id="{53C030BA-27C3-427E-48D8-AA554A89789D}"/>
              </a:ext>
            </a:extLst>
          </p:cNvPr>
          <p:cNvSpPr>
            <a:spLocks noGrp="1"/>
          </p:cNvSpPr>
          <p:nvPr>
            <p:ph idx="1"/>
          </p:nvPr>
        </p:nvSpPr>
        <p:spPr>
          <a:xfrm>
            <a:off x="1164772" y="729777"/>
            <a:ext cx="10241280" cy="5094079"/>
          </a:xfrm>
        </p:spPr>
        <p:txBody>
          <a:bodyPr/>
          <a:lstStyle/>
          <a:p>
            <a:r>
              <a:rPr lang="tr-TR" dirty="0"/>
              <a:t>Sürdürülebilir ürün temin eden tedarikçiler tercih edilir. </a:t>
            </a:r>
            <a:endParaRPr lang="en-US" dirty="0"/>
          </a:p>
          <a:p>
            <a:r>
              <a:rPr lang="tr-TR" dirty="0"/>
              <a:t>- Yakın bölgedeki tedarikçiler. </a:t>
            </a:r>
            <a:endParaRPr lang="en-US" dirty="0"/>
          </a:p>
          <a:p>
            <a:r>
              <a:rPr lang="tr-TR" dirty="0"/>
              <a:t>- İzlenebilir olanlar. </a:t>
            </a:r>
            <a:endParaRPr lang="en-US" dirty="0"/>
          </a:p>
          <a:p>
            <a:r>
              <a:rPr lang="tr-TR" dirty="0"/>
              <a:t>- Daha az ambalajla teslim edilenler. </a:t>
            </a:r>
            <a:endParaRPr lang="en-US" dirty="0"/>
          </a:p>
          <a:p>
            <a:r>
              <a:rPr lang="tr-TR" dirty="0"/>
              <a:t>- Sürdürülebilir şekilde üretilmiş olanlar. </a:t>
            </a:r>
            <a:endParaRPr lang="en-US" dirty="0"/>
          </a:p>
          <a:p>
            <a:r>
              <a:rPr lang="tr-TR" dirty="0"/>
              <a:t>- Enerji ve su tasarrufu sağlayanla</a:t>
            </a:r>
            <a:r>
              <a:rPr lang="en-US" dirty="0"/>
              <a:t>r.</a:t>
            </a:r>
            <a:endParaRPr lang="tr-TR" dirty="0"/>
          </a:p>
        </p:txBody>
      </p:sp>
    </p:spTree>
    <p:extLst>
      <p:ext uri="{BB962C8B-B14F-4D97-AF65-F5344CB8AC3E}">
        <p14:creationId xmlns:p14="http://schemas.microsoft.com/office/powerpoint/2010/main" val="112680654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BE6763F1-EF22-CB6A-C926-014F958ABC02}"/>
              </a:ext>
            </a:extLst>
          </p:cNvPr>
          <p:cNvSpPr>
            <a:spLocks noGrp="1"/>
          </p:cNvSpPr>
          <p:nvPr>
            <p:ph type="title"/>
          </p:nvPr>
        </p:nvSpPr>
        <p:spPr>
          <a:xfrm>
            <a:off x="435428" y="175042"/>
            <a:ext cx="10241280" cy="478101"/>
          </a:xfrm>
        </p:spPr>
        <p:txBody>
          <a:bodyPr>
            <a:normAutofit/>
          </a:bodyPr>
          <a:lstStyle/>
          <a:p>
            <a:r>
              <a:rPr lang="tr-TR" sz="1800" dirty="0"/>
              <a:t>YEREL EKONOMİYE KATKIMIZ</a:t>
            </a:r>
          </a:p>
        </p:txBody>
      </p:sp>
      <p:sp>
        <p:nvSpPr>
          <p:cNvPr id="3" name="İçerik Yer Tutucusu 2">
            <a:extLst>
              <a:ext uri="{FF2B5EF4-FFF2-40B4-BE49-F238E27FC236}">
                <a16:creationId xmlns:a16="http://schemas.microsoft.com/office/drawing/2014/main" id="{E5D8C600-4EE2-F947-95FC-5A1C26938373}"/>
              </a:ext>
            </a:extLst>
          </p:cNvPr>
          <p:cNvSpPr>
            <a:spLocks noGrp="1"/>
          </p:cNvSpPr>
          <p:nvPr>
            <p:ph idx="1"/>
          </p:nvPr>
        </p:nvSpPr>
        <p:spPr>
          <a:xfrm>
            <a:off x="1088571" y="653142"/>
            <a:ext cx="10241280" cy="5355771"/>
          </a:xfrm>
        </p:spPr>
        <p:txBody>
          <a:bodyPr>
            <a:normAutofit fontScale="92500" lnSpcReduction="20000"/>
          </a:bodyPr>
          <a:lstStyle/>
          <a:p>
            <a:r>
              <a:rPr lang="tr-TR" dirty="0"/>
              <a:t>Politikamız gereği, </a:t>
            </a:r>
            <a:endParaRPr lang="en-US" dirty="0"/>
          </a:p>
          <a:p>
            <a:r>
              <a:rPr lang="tr-TR" dirty="0"/>
              <a:t> Şirket yönetim ve mali yapısına uygun tedarikçilerden satın alımlar gerçekleştirilmektedir. </a:t>
            </a:r>
            <a:endParaRPr lang="en-US" dirty="0"/>
          </a:p>
          <a:p>
            <a:r>
              <a:rPr lang="tr-TR" dirty="0"/>
              <a:t> Tüm yasal düzenlemelere uyum sağlayan tedarikçiler ile çalışmaktayız. </a:t>
            </a:r>
            <a:endParaRPr lang="en-US" dirty="0"/>
          </a:p>
          <a:p>
            <a:r>
              <a:rPr lang="tr-TR" dirty="0"/>
              <a:t> Tedarikçilerimizle işbirliği yaparak en çok tükettiğimiz malların sosyal ve çevresel risklerini değerlendirir, satın alma karar sürecimizde sosyal ve çevresel kriterleri de göz önünde bulundurmaktayız.</a:t>
            </a:r>
            <a:endParaRPr lang="en-US" dirty="0"/>
          </a:p>
          <a:p>
            <a:r>
              <a:rPr lang="tr-TR" dirty="0"/>
              <a:t>  İşletmemizde elektrikli cihaz alımlarında düşük enerji ile çalışan aletler tercih edilmektedir. </a:t>
            </a:r>
            <a:endParaRPr lang="en-US" dirty="0"/>
          </a:p>
          <a:p>
            <a:r>
              <a:rPr lang="tr-TR" dirty="0"/>
              <a:t> Bu doğrultuda tedarikçilerimizin tamamına yakınını yerel üreticiler ve tedarikçiler oluşturuyoruz. </a:t>
            </a:r>
            <a:endParaRPr lang="en-US" dirty="0"/>
          </a:p>
          <a:p>
            <a:r>
              <a:rPr lang="tr-TR" dirty="0"/>
              <a:t> Kahvaltılık ürünlerimizde bölgemize özel ürünler öne çıkartılacak haliyle sergiliyoruz.</a:t>
            </a:r>
            <a:endParaRPr lang="en-US" dirty="0"/>
          </a:p>
          <a:p>
            <a:r>
              <a:rPr lang="tr-TR" dirty="0"/>
              <a:t>  Yöresel şarapları ön plana çıkartarak satışlarını arttırmak suretiyle üreticilerimizi destekliyoruz.</a:t>
            </a:r>
          </a:p>
        </p:txBody>
      </p:sp>
    </p:spTree>
    <p:extLst>
      <p:ext uri="{BB962C8B-B14F-4D97-AF65-F5344CB8AC3E}">
        <p14:creationId xmlns:p14="http://schemas.microsoft.com/office/powerpoint/2010/main" val="411936388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510CFFC5-C41B-B540-427C-3BF90747B815}"/>
              </a:ext>
            </a:extLst>
          </p:cNvPr>
          <p:cNvSpPr>
            <a:spLocks noGrp="1"/>
          </p:cNvSpPr>
          <p:nvPr>
            <p:ph type="title"/>
          </p:nvPr>
        </p:nvSpPr>
        <p:spPr>
          <a:xfrm>
            <a:off x="557349" y="250371"/>
            <a:ext cx="10241280" cy="304800"/>
          </a:xfrm>
        </p:spPr>
        <p:txBody>
          <a:bodyPr>
            <a:normAutofit/>
          </a:bodyPr>
          <a:lstStyle/>
          <a:p>
            <a:r>
              <a:rPr lang="en-US" sz="1800" dirty="0"/>
              <a:t>YEREL ÇEVRENİN KORUNMASI VE KÜLTÜREL MİRAS</a:t>
            </a:r>
            <a:endParaRPr lang="tr-TR" sz="1800" dirty="0"/>
          </a:p>
        </p:txBody>
      </p:sp>
      <p:sp>
        <p:nvSpPr>
          <p:cNvPr id="3" name="İçerik Yer Tutucusu 2">
            <a:extLst>
              <a:ext uri="{FF2B5EF4-FFF2-40B4-BE49-F238E27FC236}">
                <a16:creationId xmlns:a16="http://schemas.microsoft.com/office/drawing/2014/main" id="{CF15943F-9767-AFC7-EC4D-7FA2D90561D1}"/>
              </a:ext>
            </a:extLst>
          </p:cNvPr>
          <p:cNvSpPr>
            <a:spLocks noGrp="1"/>
          </p:cNvSpPr>
          <p:nvPr>
            <p:ph idx="1"/>
          </p:nvPr>
        </p:nvSpPr>
        <p:spPr>
          <a:xfrm>
            <a:off x="881743" y="697121"/>
            <a:ext cx="10241280" cy="5279136"/>
          </a:xfrm>
        </p:spPr>
        <p:txBody>
          <a:bodyPr/>
          <a:lstStyle/>
          <a:p>
            <a:r>
              <a:rPr lang="tr-TR" dirty="0"/>
              <a:t>İşletme olarak geçmişimiz, tarihimiz, bilimsel ve kültürel birikimimizin sürekliliğini sağlayabilmek bizler için önemlidir. Destinasyonumuzun başarısı, bölgelerimizi şekillendiren ve yaşayan kültürle, geleneklerle ve insanlarla doğrudan ilgilidir. Bu sosyal yönlere saygı duymak ve değer vermek, çalışma arkadaşlarımız ve konuklarımız tarafından öğrenilmesine katkı sunmak önceliklerimiz arasındadır. Turizmin destinasyona getirdiği faydalardan, tüm nüfusun yararlanmasını istiyoruz. Bunun için çevremizdeki kültürel mirasımızı tüm misafirlerimize tanıtabilmek adına, lobimizde oluşturduğumuz </a:t>
            </a:r>
            <a:r>
              <a:rPr lang="en-US" dirty="0" err="1"/>
              <a:t>harita</a:t>
            </a:r>
            <a:r>
              <a:rPr lang="en-US" dirty="0"/>
              <a:t> </a:t>
            </a:r>
            <a:r>
              <a:rPr lang="en-US" dirty="0" err="1"/>
              <a:t>ve</a:t>
            </a:r>
            <a:r>
              <a:rPr lang="en-US" dirty="0"/>
              <a:t> </a:t>
            </a:r>
            <a:r>
              <a:rPr lang="en-US" dirty="0" err="1"/>
              <a:t>görseller</a:t>
            </a:r>
            <a:r>
              <a:rPr lang="en-US" dirty="0"/>
              <a:t> </a:t>
            </a:r>
            <a:r>
              <a:rPr lang="en-US" dirty="0" err="1"/>
              <a:t>ile</a:t>
            </a:r>
            <a:r>
              <a:rPr lang="en-US" dirty="0"/>
              <a:t> </a:t>
            </a:r>
            <a:r>
              <a:rPr lang="en-US" dirty="0" err="1"/>
              <a:t>farkındalık</a:t>
            </a:r>
            <a:r>
              <a:rPr lang="en-US" dirty="0"/>
              <a:t> </a:t>
            </a:r>
            <a:r>
              <a:rPr lang="en-US" dirty="0" err="1"/>
              <a:t>oluşturuyoruz</a:t>
            </a:r>
            <a:r>
              <a:rPr lang="tr-TR" dirty="0"/>
              <a:t>.</a:t>
            </a:r>
          </a:p>
        </p:txBody>
      </p:sp>
    </p:spTree>
    <p:extLst>
      <p:ext uri="{BB962C8B-B14F-4D97-AF65-F5344CB8AC3E}">
        <p14:creationId xmlns:p14="http://schemas.microsoft.com/office/powerpoint/2010/main" val="384721328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C3371FCA-7528-6F99-09A7-E32DA27E4C33}"/>
              </a:ext>
            </a:extLst>
          </p:cNvPr>
          <p:cNvSpPr>
            <a:spLocks noGrp="1"/>
          </p:cNvSpPr>
          <p:nvPr>
            <p:ph type="title"/>
          </p:nvPr>
        </p:nvSpPr>
        <p:spPr>
          <a:xfrm>
            <a:off x="424542" y="283899"/>
            <a:ext cx="10361023" cy="412786"/>
          </a:xfrm>
        </p:spPr>
        <p:txBody>
          <a:bodyPr>
            <a:normAutofit/>
          </a:bodyPr>
          <a:lstStyle/>
          <a:p>
            <a:r>
              <a:rPr lang="en-US" sz="1800" dirty="0"/>
              <a:t>SANAT VE SANATÇIYI DESTEKLİYORUZ</a:t>
            </a:r>
            <a:endParaRPr lang="tr-TR" sz="1800" dirty="0"/>
          </a:p>
        </p:txBody>
      </p:sp>
      <p:sp>
        <p:nvSpPr>
          <p:cNvPr id="3" name="İçerik Yer Tutucusu 2">
            <a:extLst>
              <a:ext uri="{FF2B5EF4-FFF2-40B4-BE49-F238E27FC236}">
                <a16:creationId xmlns:a16="http://schemas.microsoft.com/office/drawing/2014/main" id="{3C0B06C6-80B5-2D53-698D-328795E2C77A}"/>
              </a:ext>
            </a:extLst>
          </p:cNvPr>
          <p:cNvSpPr>
            <a:spLocks noGrp="1"/>
          </p:cNvSpPr>
          <p:nvPr>
            <p:ph idx="1"/>
          </p:nvPr>
        </p:nvSpPr>
        <p:spPr/>
        <p:txBody>
          <a:bodyPr/>
          <a:lstStyle/>
          <a:p>
            <a:r>
              <a:rPr lang="tr-TR" dirty="0"/>
              <a:t>Sanatın sürdürülebilirliği anlamak sanatı anlamaktan geçer. Sanat; İnsana ait duygu, deneyim ve mesajları sonraki nesillere iletme arzusu taşır, güzelliğin ifadesidir.</a:t>
            </a:r>
            <a:r>
              <a:rPr lang="en-US" dirty="0"/>
              <a:t> Bu </a:t>
            </a:r>
            <a:r>
              <a:rPr lang="en-US" dirty="0" err="1"/>
              <a:t>anlamda</a:t>
            </a:r>
            <a:r>
              <a:rPr lang="en-US" dirty="0"/>
              <a:t> her </a:t>
            </a:r>
            <a:r>
              <a:rPr lang="en-US" dirty="0" err="1"/>
              <a:t>sene</a:t>
            </a:r>
            <a:r>
              <a:rPr lang="en-US" dirty="0"/>
              <a:t> </a:t>
            </a:r>
            <a:r>
              <a:rPr lang="en-US" dirty="0" err="1"/>
              <a:t>Müzik</a:t>
            </a:r>
            <a:r>
              <a:rPr lang="en-US" dirty="0"/>
              <a:t> </a:t>
            </a:r>
            <a:r>
              <a:rPr lang="en-US" dirty="0" err="1"/>
              <a:t>Lisansımızı</a:t>
            </a:r>
            <a:r>
              <a:rPr lang="en-US" dirty="0"/>
              <a:t> </a:t>
            </a:r>
            <a:r>
              <a:rPr lang="en-US" dirty="0" err="1"/>
              <a:t>yeniliyoruz</a:t>
            </a:r>
            <a:r>
              <a:rPr lang="en-US" dirty="0"/>
              <a:t>.</a:t>
            </a:r>
            <a:endParaRPr lang="tr-TR" dirty="0"/>
          </a:p>
        </p:txBody>
      </p:sp>
    </p:spTree>
    <p:extLst>
      <p:ext uri="{BB962C8B-B14F-4D97-AF65-F5344CB8AC3E}">
        <p14:creationId xmlns:p14="http://schemas.microsoft.com/office/powerpoint/2010/main" val="26324424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3D5FBDA3-F168-16C8-E861-1485289A3D5B}"/>
              </a:ext>
            </a:extLst>
          </p:cNvPr>
          <p:cNvSpPr>
            <a:spLocks noGrp="1"/>
          </p:cNvSpPr>
          <p:nvPr>
            <p:ph type="title"/>
          </p:nvPr>
        </p:nvSpPr>
        <p:spPr>
          <a:xfrm>
            <a:off x="1286691" y="273014"/>
            <a:ext cx="10156371" cy="369243"/>
          </a:xfrm>
        </p:spPr>
        <p:txBody>
          <a:bodyPr>
            <a:normAutofit fontScale="90000"/>
          </a:bodyPr>
          <a:lstStyle/>
          <a:p>
            <a:r>
              <a:rPr lang="en-US" dirty="0"/>
              <a:t>İÇİNDEKİLER</a:t>
            </a:r>
            <a:endParaRPr lang="tr-TR" dirty="0"/>
          </a:p>
        </p:txBody>
      </p:sp>
      <p:sp>
        <p:nvSpPr>
          <p:cNvPr id="3" name="İçerik Yer Tutucusu 2">
            <a:extLst>
              <a:ext uri="{FF2B5EF4-FFF2-40B4-BE49-F238E27FC236}">
                <a16:creationId xmlns:a16="http://schemas.microsoft.com/office/drawing/2014/main" id="{429BFBB9-47D0-C91E-CAF5-959CCA3E3F75}"/>
              </a:ext>
            </a:extLst>
          </p:cNvPr>
          <p:cNvSpPr>
            <a:spLocks noGrp="1"/>
          </p:cNvSpPr>
          <p:nvPr>
            <p:ph idx="1"/>
          </p:nvPr>
        </p:nvSpPr>
        <p:spPr>
          <a:xfrm>
            <a:off x="1286691" y="642257"/>
            <a:ext cx="10326189" cy="5429359"/>
          </a:xfrm>
        </p:spPr>
        <p:txBody>
          <a:bodyPr>
            <a:noAutofit/>
          </a:bodyPr>
          <a:lstStyle/>
          <a:p>
            <a:r>
              <a:rPr lang="en-US" sz="1600" dirty="0" err="1"/>
              <a:t>Sürdürülebilir</a:t>
            </a:r>
            <a:r>
              <a:rPr lang="en-US" sz="1600" dirty="0"/>
              <a:t> </a:t>
            </a:r>
            <a:r>
              <a:rPr lang="en-US" sz="1600" dirty="0" err="1"/>
              <a:t>Yönetim</a:t>
            </a:r>
            <a:r>
              <a:rPr lang="en-US" sz="1600" dirty="0"/>
              <a:t> </a:t>
            </a:r>
            <a:r>
              <a:rPr lang="en-US" sz="1600" dirty="0" err="1"/>
              <a:t>Politikası</a:t>
            </a:r>
            <a:r>
              <a:rPr lang="en-US" sz="1600" dirty="0"/>
              <a:t>,</a:t>
            </a:r>
          </a:p>
          <a:p>
            <a:r>
              <a:rPr lang="en-US" sz="1600" dirty="0" err="1"/>
              <a:t>Çevre</a:t>
            </a:r>
            <a:r>
              <a:rPr lang="en-US" sz="1600" dirty="0"/>
              <a:t> </a:t>
            </a:r>
            <a:r>
              <a:rPr lang="en-US" sz="1600" dirty="0" err="1"/>
              <a:t>Politikası</a:t>
            </a:r>
            <a:endParaRPr lang="en-US" sz="1600" dirty="0"/>
          </a:p>
          <a:p>
            <a:r>
              <a:rPr lang="en-US" sz="1600" dirty="0"/>
              <a:t>Risk </a:t>
            </a:r>
            <a:r>
              <a:rPr lang="en-US" sz="1600" dirty="0" err="1"/>
              <a:t>Analizi</a:t>
            </a:r>
            <a:endParaRPr lang="en-US" sz="1600" dirty="0"/>
          </a:p>
          <a:p>
            <a:r>
              <a:rPr lang="en-US" sz="1600" dirty="0" err="1"/>
              <a:t>Kurum</a:t>
            </a:r>
            <a:r>
              <a:rPr lang="en-US" sz="1600" dirty="0"/>
              <a:t> </a:t>
            </a:r>
            <a:r>
              <a:rPr lang="en-US" sz="1600" dirty="0" err="1"/>
              <a:t>içi</a:t>
            </a:r>
            <a:r>
              <a:rPr lang="en-US" sz="1600" dirty="0"/>
              <a:t> </a:t>
            </a:r>
            <a:r>
              <a:rPr lang="en-US" sz="1600" dirty="0" err="1"/>
              <a:t>Personel</a:t>
            </a:r>
            <a:r>
              <a:rPr lang="en-US" sz="1600" dirty="0"/>
              <a:t> </a:t>
            </a:r>
            <a:r>
              <a:rPr lang="en-US" sz="1600" dirty="0" err="1"/>
              <a:t>Eğitim</a:t>
            </a:r>
            <a:r>
              <a:rPr lang="en-US" sz="1600" dirty="0"/>
              <a:t> </a:t>
            </a:r>
            <a:r>
              <a:rPr lang="en-US" sz="1600" dirty="0" err="1"/>
              <a:t>ve</a:t>
            </a:r>
            <a:r>
              <a:rPr lang="en-US" sz="1600" dirty="0"/>
              <a:t> </a:t>
            </a:r>
            <a:r>
              <a:rPr lang="en-US" sz="1600" dirty="0" err="1"/>
              <a:t>Sürdürülebilirlik</a:t>
            </a:r>
            <a:r>
              <a:rPr lang="en-US" sz="1600" dirty="0"/>
              <a:t> </a:t>
            </a:r>
            <a:r>
              <a:rPr lang="en-US" sz="1600" dirty="0" err="1"/>
              <a:t>Çalışmaları</a:t>
            </a:r>
            <a:endParaRPr lang="en-US" sz="1600" dirty="0"/>
          </a:p>
          <a:p>
            <a:r>
              <a:rPr lang="en-US" sz="1600" dirty="0" err="1"/>
              <a:t>Çevre</a:t>
            </a:r>
            <a:r>
              <a:rPr lang="en-US" sz="1600" dirty="0"/>
              <a:t> </a:t>
            </a:r>
            <a:r>
              <a:rPr lang="en-US" sz="1600" dirty="0" err="1"/>
              <a:t>ve</a:t>
            </a:r>
            <a:r>
              <a:rPr lang="en-US" sz="1600" dirty="0"/>
              <a:t> </a:t>
            </a:r>
            <a:r>
              <a:rPr lang="en-US" sz="1600" dirty="0" err="1"/>
              <a:t>Atık</a:t>
            </a:r>
            <a:r>
              <a:rPr lang="en-US" sz="1600" dirty="0"/>
              <a:t> </a:t>
            </a:r>
            <a:r>
              <a:rPr lang="en-US" sz="1600" dirty="0" err="1"/>
              <a:t>Yönetimi</a:t>
            </a:r>
            <a:endParaRPr lang="en-US" sz="1600" dirty="0"/>
          </a:p>
          <a:p>
            <a:r>
              <a:rPr lang="en-US" sz="1600" dirty="0" err="1"/>
              <a:t>Enerji</a:t>
            </a:r>
            <a:r>
              <a:rPr lang="en-US" sz="1600" dirty="0"/>
              <a:t> </a:t>
            </a:r>
            <a:r>
              <a:rPr lang="en-US" sz="1600" dirty="0" err="1"/>
              <a:t>Yönetimi</a:t>
            </a:r>
            <a:endParaRPr lang="en-US" sz="1600" dirty="0"/>
          </a:p>
          <a:p>
            <a:r>
              <a:rPr lang="en-US" sz="1600" dirty="0"/>
              <a:t>Su </a:t>
            </a:r>
            <a:r>
              <a:rPr lang="en-US" sz="1600" dirty="0" err="1"/>
              <a:t>Yönetimi</a:t>
            </a:r>
            <a:endParaRPr lang="en-US" sz="1600" dirty="0"/>
          </a:p>
          <a:p>
            <a:r>
              <a:rPr lang="en-US" sz="1600" dirty="0" err="1"/>
              <a:t>Kimyasal</a:t>
            </a:r>
            <a:r>
              <a:rPr lang="en-US" sz="1600" dirty="0"/>
              <a:t> </a:t>
            </a:r>
            <a:r>
              <a:rPr lang="en-US" sz="1600" dirty="0" err="1"/>
              <a:t>Yönetimi</a:t>
            </a:r>
            <a:endParaRPr lang="en-US" sz="1600" dirty="0"/>
          </a:p>
          <a:p>
            <a:r>
              <a:rPr lang="en-US" sz="1600" dirty="0" err="1"/>
              <a:t>Satın</a:t>
            </a:r>
            <a:r>
              <a:rPr lang="en-US" sz="1600" dirty="0"/>
              <a:t> Alma </a:t>
            </a:r>
            <a:r>
              <a:rPr lang="en-US" sz="1600" dirty="0" err="1"/>
              <a:t>ve</a:t>
            </a:r>
            <a:r>
              <a:rPr lang="en-US" sz="1600" dirty="0"/>
              <a:t> </a:t>
            </a:r>
            <a:r>
              <a:rPr lang="en-US" sz="1600" dirty="0" err="1"/>
              <a:t>Sürdürülebilirlik</a:t>
            </a:r>
            <a:endParaRPr lang="en-US" sz="1600" dirty="0"/>
          </a:p>
          <a:p>
            <a:r>
              <a:rPr lang="en-US" sz="1600" dirty="0" err="1"/>
              <a:t>Yerel</a:t>
            </a:r>
            <a:r>
              <a:rPr lang="en-US" sz="1600" dirty="0"/>
              <a:t> </a:t>
            </a:r>
            <a:r>
              <a:rPr lang="en-US" sz="1600" dirty="0" err="1"/>
              <a:t>Ekonomilere</a:t>
            </a:r>
            <a:r>
              <a:rPr lang="en-US" sz="1600" dirty="0"/>
              <a:t> </a:t>
            </a:r>
            <a:r>
              <a:rPr lang="en-US" sz="1600" dirty="0" err="1"/>
              <a:t>Katkımız</a:t>
            </a:r>
            <a:endParaRPr lang="en-US" sz="1600" dirty="0"/>
          </a:p>
          <a:p>
            <a:r>
              <a:rPr lang="en-US" sz="1600" dirty="0" err="1"/>
              <a:t>Yerel</a:t>
            </a:r>
            <a:r>
              <a:rPr lang="en-US" sz="1600" dirty="0"/>
              <a:t> </a:t>
            </a:r>
            <a:r>
              <a:rPr lang="en-US" sz="1600" dirty="0" err="1"/>
              <a:t>Çevrenin</a:t>
            </a:r>
            <a:r>
              <a:rPr lang="en-US" sz="1600" dirty="0"/>
              <a:t> </a:t>
            </a:r>
            <a:r>
              <a:rPr lang="en-US" sz="1600" dirty="0" err="1"/>
              <a:t>Korunması</a:t>
            </a:r>
            <a:r>
              <a:rPr lang="en-US" sz="1600" dirty="0"/>
              <a:t> </a:t>
            </a:r>
            <a:r>
              <a:rPr lang="en-US" sz="1600" dirty="0" err="1"/>
              <a:t>ve</a:t>
            </a:r>
            <a:r>
              <a:rPr lang="en-US" sz="1600" dirty="0"/>
              <a:t> </a:t>
            </a:r>
            <a:r>
              <a:rPr lang="en-US" sz="1600" dirty="0" err="1"/>
              <a:t>Kültürel</a:t>
            </a:r>
            <a:r>
              <a:rPr lang="en-US" sz="1600" dirty="0"/>
              <a:t> </a:t>
            </a:r>
            <a:r>
              <a:rPr lang="en-US" sz="1600" dirty="0" err="1"/>
              <a:t>Miras</a:t>
            </a:r>
            <a:endParaRPr lang="en-US" sz="1600" dirty="0"/>
          </a:p>
          <a:p>
            <a:r>
              <a:rPr lang="en-US" sz="1600" dirty="0" err="1"/>
              <a:t>Doğal</a:t>
            </a:r>
            <a:r>
              <a:rPr lang="en-US" sz="1600" dirty="0"/>
              <a:t> </a:t>
            </a:r>
            <a:r>
              <a:rPr lang="en-US" sz="1600" dirty="0" err="1"/>
              <a:t>Hayatı</a:t>
            </a:r>
            <a:r>
              <a:rPr lang="en-US" sz="1600" dirty="0"/>
              <a:t> </a:t>
            </a:r>
            <a:r>
              <a:rPr lang="en-US" sz="1600" dirty="0" err="1"/>
              <a:t>ve</a:t>
            </a:r>
            <a:r>
              <a:rPr lang="en-US" sz="1600" dirty="0"/>
              <a:t> </a:t>
            </a:r>
            <a:r>
              <a:rPr lang="en-US" sz="1600" dirty="0" err="1"/>
              <a:t>Hayvanları</a:t>
            </a:r>
            <a:r>
              <a:rPr lang="en-US" sz="1600" dirty="0"/>
              <a:t> </a:t>
            </a:r>
            <a:r>
              <a:rPr lang="en-US" sz="1600" dirty="0" err="1"/>
              <a:t>Koruma</a:t>
            </a:r>
            <a:endParaRPr lang="en-US" sz="1600" dirty="0"/>
          </a:p>
          <a:p>
            <a:r>
              <a:rPr lang="en-US" sz="1600" dirty="0" err="1"/>
              <a:t>Misafirlerimiz</a:t>
            </a:r>
            <a:r>
              <a:rPr lang="en-US" sz="1600" dirty="0"/>
              <a:t> </a:t>
            </a:r>
          </a:p>
          <a:p>
            <a:r>
              <a:rPr lang="en-US" sz="1600" dirty="0" err="1"/>
              <a:t>İstihdam</a:t>
            </a:r>
            <a:endParaRPr lang="tr-TR" sz="1600" dirty="0"/>
          </a:p>
        </p:txBody>
      </p:sp>
    </p:spTree>
    <p:extLst>
      <p:ext uri="{BB962C8B-B14F-4D97-AF65-F5344CB8AC3E}">
        <p14:creationId xmlns:p14="http://schemas.microsoft.com/office/powerpoint/2010/main" val="193302042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6C18EE0A-2830-8C74-88B5-7D400D56678C}"/>
              </a:ext>
            </a:extLst>
          </p:cNvPr>
          <p:cNvSpPr>
            <a:spLocks noGrp="1"/>
          </p:cNvSpPr>
          <p:nvPr>
            <p:ph type="title"/>
          </p:nvPr>
        </p:nvSpPr>
        <p:spPr>
          <a:xfrm>
            <a:off x="642258" y="294785"/>
            <a:ext cx="10241280" cy="652272"/>
          </a:xfrm>
        </p:spPr>
        <p:txBody>
          <a:bodyPr>
            <a:normAutofit/>
          </a:bodyPr>
          <a:lstStyle/>
          <a:p>
            <a:r>
              <a:rPr lang="tr-TR" sz="1800" dirty="0"/>
              <a:t>DOĞAL HAYATI ve HAYVAN HAKLARINI KORUMA</a:t>
            </a:r>
          </a:p>
        </p:txBody>
      </p:sp>
      <p:sp>
        <p:nvSpPr>
          <p:cNvPr id="3" name="İçerik Yer Tutucusu 2">
            <a:extLst>
              <a:ext uri="{FF2B5EF4-FFF2-40B4-BE49-F238E27FC236}">
                <a16:creationId xmlns:a16="http://schemas.microsoft.com/office/drawing/2014/main" id="{8348102D-489D-13AB-FF0E-19008D6DD830}"/>
              </a:ext>
            </a:extLst>
          </p:cNvPr>
          <p:cNvSpPr>
            <a:spLocks noGrp="1"/>
          </p:cNvSpPr>
          <p:nvPr>
            <p:ph idx="1"/>
          </p:nvPr>
        </p:nvSpPr>
        <p:spPr>
          <a:xfrm>
            <a:off x="975360" y="1252292"/>
            <a:ext cx="10241280" cy="3959352"/>
          </a:xfrm>
        </p:spPr>
        <p:txBody>
          <a:bodyPr/>
          <a:lstStyle/>
          <a:p>
            <a:r>
              <a:rPr lang="en-US" dirty="0" err="1"/>
              <a:t>Yerel</a:t>
            </a:r>
            <a:r>
              <a:rPr lang="en-US" dirty="0"/>
              <a:t> </a:t>
            </a:r>
            <a:r>
              <a:rPr lang="en-US" dirty="0" err="1"/>
              <a:t>Veteriner</a:t>
            </a:r>
            <a:r>
              <a:rPr lang="en-US" dirty="0"/>
              <a:t> </a:t>
            </a:r>
            <a:r>
              <a:rPr lang="tr-TR" dirty="0"/>
              <a:t>le irtibata geçerek, evlat edinme programına dahil olduk ve bir </a:t>
            </a:r>
            <a:r>
              <a:rPr lang="en-US" dirty="0" err="1"/>
              <a:t>kedi</a:t>
            </a:r>
            <a:r>
              <a:rPr lang="tr-TR" dirty="0"/>
              <a:t> sahiplendik. Karadaki yaşamı korumak adına her tür ormanın sürdürülebilir yönetiminin sağlanmasının desteklenmesi, ormansızlaşmanın sona erdirilmesi, tahrip edilmiş ormanların eski haline döndürülmesi, ağaçlandırma ve yeniden ormanlaştırmanın önemli ölçüde artırılması için destek verebileceğimiz uygulamaları planladık ve hayata geçirmek için TEMA Vakfına fidan bağışı yaptık. Aynı zamanda otel alanında peyzaj alanı oluşturularak ağaçlandırma ve yeşillendirme çalışması yaptık.</a:t>
            </a:r>
          </a:p>
        </p:txBody>
      </p:sp>
    </p:spTree>
    <p:extLst>
      <p:ext uri="{BB962C8B-B14F-4D97-AF65-F5344CB8AC3E}">
        <p14:creationId xmlns:p14="http://schemas.microsoft.com/office/powerpoint/2010/main" val="153507596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16CB6DA0-4003-043F-73B5-184ED7B08F64}"/>
              </a:ext>
            </a:extLst>
          </p:cNvPr>
          <p:cNvSpPr>
            <a:spLocks noGrp="1"/>
          </p:cNvSpPr>
          <p:nvPr>
            <p:ph type="title"/>
          </p:nvPr>
        </p:nvSpPr>
        <p:spPr>
          <a:xfrm>
            <a:off x="435428" y="931382"/>
            <a:ext cx="10328366" cy="576072"/>
          </a:xfrm>
        </p:spPr>
        <p:txBody>
          <a:bodyPr>
            <a:normAutofit/>
          </a:bodyPr>
          <a:lstStyle/>
          <a:p>
            <a:r>
              <a:rPr lang="tr-TR" sz="1800" dirty="0"/>
              <a:t>MİSAFİRLERİM</a:t>
            </a:r>
            <a:r>
              <a:rPr lang="en-US" sz="1800" dirty="0"/>
              <a:t>İZ</a:t>
            </a:r>
            <a:endParaRPr lang="tr-TR" sz="1800" dirty="0"/>
          </a:p>
        </p:txBody>
      </p:sp>
      <p:sp>
        <p:nvSpPr>
          <p:cNvPr id="3" name="İçerik Yer Tutucusu 2">
            <a:extLst>
              <a:ext uri="{FF2B5EF4-FFF2-40B4-BE49-F238E27FC236}">
                <a16:creationId xmlns:a16="http://schemas.microsoft.com/office/drawing/2014/main" id="{AAFBBAA3-DD2A-B84B-6AB0-9331E1440A77}"/>
              </a:ext>
            </a:extLst>
          </p:cNvPr>
          <p:cNvSpPr>
            <a:spLocks noGrp="1"/>
          </p:cNvSpPr>
          <p:nvPr>
            <p:ph idx="1"/>
          </p:nvPr>
        </p:nvSpPr>
        <p:spPr>
          <a:xfrm>
            <a:off x="1077686" y="2569029"/>
            <a:ext cx="10535194" cy="3502587"/>
          </a:xfrm>
        </p:spPr>
        <p:txBody>
          <a:bodyPr/>
          <a:lstStyle/>
          <a:p>
            <a:r>
              <a:rPr lang="tr-TR" dirty="0"/>
              <a:t>Yazılı ve dijital ortamlardan topladığımız misafir isteklerinin analizini yapan verileri, şikâyet yönetimine dahil olan tüm departman sorumluları eşliğinde inceleyip en hızlı ve en adil yollarla, misafir ve personel bilgilendirilerek ve herkesin memnuniyetini sağlanarak çözüme </a:t>
            </a:r>
            <a:r>
              <a:rPr lang="tr-TR" dirty="0" err="1"/>
              <a:t>kavuşturuyoru</a:t>
            </a:r>
            <a:r>
              <a:rPr lang="en-US" dirty="0"/>
              <a:t>Z</a:t>
            </a:r>
            <a:endParaRPr lang="tr-TR" dirty="0"/>
          </a:p>
        </p:txBody>
      </p:sp>
    </p:spTree>
    <p:extLst>
      <p:ext uri="{BB962C8B-B14F-4D97-AF65-F5344CB8AC3E}">
        <p14:creationId xmlns:p14="http://schemas.microsoft.com/office/powerpoint/2010/main" val="16752566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79DB0BE4-84A1-F0B9-F3FE-7A93F83A7FFB}"/>
              </a:ext>
            </a:extLst>
          </p:cNvPr>
          <p:cNvSpPr>
            <a:spLocks noGrp="1"/>
          </p:cNvSpPr>
          <p:nvPr>
            <p:ph type="title"/>
          </p:nvPr>
        </p:nvSpPr>
        <p:spPr/>
        <p:txBody>
          <a:bodyPr/>
          <a:lstStyle/>
          <a:p>
            <a:r>
              <a:rPr lang="en-US" dirty="0"/>
              <a:t>İSTİHDAM</a:t>
            </a:r>
            <a:endParaRPr lang="tr-TR" dirty="0"/>
          </a:p>
        </p:txBody>
      </p:sp>
      <p:sp>
        <p:nvSpPr>
          <p:cNvPr id="3" name="İçerik Yer Tutucusu 2">
            <a:extLst>
              <a:ext uri="{FF2B5EF4-FFF2-40B4-BE49-F238E27FC236}">
                <a16:creationId xmlns:a16="http://schemas.microsoft.com/office/drawing/2014/main" id="{2C80EAD3-42DA-82B7-7CF6-558D362227E1}"/>
              </a:ext>
            </a:extLst>
          </p:cNvPr>
          <p:cNvSpPr>
            <a:spLocks noGrp="1"/>
          </p:cNvSpPr>
          <p:nvPr>
            <p:ph idx="1"/>
          </p:nvPr>
        </p:nvSpPr>
        <p:spPr/>
        <p:txBody>
          <a:bodyPr/>
          <a:lstStyle/>
          <a:p>
            <a:r>
              <a:rPr lang="tr-TR" dirty="0"/>
              <a:t>Kurum içerisinde istihdam ettiğimiz personellerin bölge halkından olmasına dikkat ediyoruz. Yerel bölge halkının istihdamına özen göstererek, personelin bölge içerisinde ekonomiyi canlandırmasına katkıda bulunuyoruz</a:t>
            </a:r>
          </a:p>
        </p:txBody>
      </p:sp>
    </p:spTree>
    <p:extLst>
      <p:ext uri="{BB962C8B-B14F-4D97-AF65-F5344CB8AC3E}">
        <p14:creationId xmlns:p14="http://schemas.microsoft.com/office/powerpoint/2010/main" val="666507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F42409D5-37D6-2F35-17A7-14EC558AAFA6}"/>
              </a:ext>
            </a:extLst>
          </p:cNvPr>
          <p:cNvSpPr>
            <a:spLocks noGrp="1"/>
          </p:cNvSpPr>
          <p:nvPr>
            <p:ph type="title"/>
          </p:nvPr>
        </p:nvSpPr>
        <p:spPr>
          <a:xfrm>
            <a:off x="642256" y="77071"/>
            <a:ext cx="9827623" cy="391015"/>
          </a:xfrm>
        </p:spPr>
        <p:txBody>
          <a:bodyPr>
            <a:normAutofit/>
          </a:bodyPr>
          <a:lstStyle/>
          <a:p>
            <a:r>
              <a:rPr lang="en-US" sz="1600" dirty="0" err="1"/>
              <a:t>SürdürülebİLİRLİK</a:t>
            </a:r>
            <a:r>
              <a:rPr lang="en-US" sz="1600" dirty="0"/>
              <a:t> POLİTİKAMIZ</a:t>
            </a:r>
            <a:endParaRPr lang="tr-TR" sz="1600" dirty="0"/>
          </a:p>
        </p:txBody>
      </p:sp>
      <p:sp>
        <p:nvSpPr>
          <p:cNvPr id="3" name="İçerik Yer Tutucusu 2">
            <a:extLst>
              <a:ext uri="{FF2B5EF4-FFF2-40B4-BE49-F238E27FC236}">
                <a16:creationId xmlns:a16="http://schemas.microsoft.com/office/drawing/2014/main" id="{5B3FAE27-27E6-FD2D-5FF4-F5DFA07CCCC2}"/>
              </a:ext>
            </a:extLst>
          </p:cNvPr>
          <p:cNvSpPr>
            <a:spLocks noGrp="1"/>
          </p:cNvSpPr>
          <p:nvPr>
            <p:ph idx="1"/>
          </p:nvPr>
        </p:nvSpPr>
        <p:spPr>
          <a:xfrm>
            <a:off x="642256" y="468086"/>
            <a:ext cx="10970624" cy="5603530"/>
          </a:xfrm>
        </p:spPr>
        <p:txBody>
          <a:bodyPr>
            <a:normAutofit fontScale="92500" lnSpcReduction="20000"/>
          </a:bodyPr>
          <a:lstStyle/>
          <a:p>
            <a:pPr>
              <a:lnSpc>
                <a:spcPct val="107000"/>
              </a:lnSpc>
              <a:spcAft>
                <a:spcPts val="800"/>
              </a:spcAft>
            </a:pPr>
            <a:r>
              <a:rPr lang="en-US" sz="1800" kern="100" dirty="0" err="1">
                <a:effectLst/>
                <a:latin typeface="Calibri" panose="020F0502020204030204" pitchFamily="34" charset="0"/>
                <a:ea typeface="Calibri" panose="020F0502020204030204" pitchFamily="34" charset="0"/>
                <a:cs typeface="Times New Roman" panose="02020603050405020304" pitchFamily="18" charset="0"/>
              </a:rPr>
              <a:t>Sürdürülebilirlik</a:t>
            </a: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 </a:t>
            </a:r>
            <a:r>
              <a:rPr lang="en-US" sz="1800" kern="100" dirty="0" err="1">
                <a:effectLst/>
                <a:latin typeface="Calibri" panose="020F0502020204030204" pitchFamily="34" charset="0"/>
                <a:ea typeface="Calibri" panose="020F0502020204030204" pitchFamily="34" charset="0"/>
                <a:cs typeface="Times New Roman" panose="02020603050405020304" pitchFamily="18" charset="0"/>
              </a:rPr>
              <a:t>Politikamız</a:t>
            </a: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 / Our Initiatives</a:t>
            </a:r>
            <a:endParaRPr lang="tr-TR" sz="18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US" sz="1800" kern="100" dirty="0" err="1">
                <a:effectLst/>
                <a:latin typeface="Calibri" panose="020F0502020204030204" pitchFamily="34" charset="0"/>
                <a:ea typeface="Calibri" panose="020F0502020204030204" pitchFamily="34" charset="0"/>
                <a:cs typeface="Times New Roman" panose="02020603050405020304" pitchFamily="18" charset="0"/>
              </a:rPr>
              <a:t>Sürdürülebilirlik</a:t>
            </a: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 </a:t>
            </a:r>
            <a:r>
              <a:rPr lang="en-US" sz="1800" kern="100" dirty="0" err="1">
                <a:effectLst/>
                <a:latin typeface="Calibri" panose="020F0502020204030204" pitchFamily="34" charset="0"/>
                <a:ea typeface="Calibri" panose="020F0502020204030204" pitchFamily="34" charset="0"/>
                <a:cs typeface="Times New Roman" panose="02020603050405020304" pitchFamily="18" charset="0"/>
              </a:rPr>
              <a:t>bakış</a:t>
            </a: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 </a:t>
            </a:r>
            <a:r>
              <a:rPr lang="en-US" sz="1800" kern="100" dirty="0" err="1">
                <a:effectLst/>
                <a:latin typeface="Calibri" panose="020F0502020204030204" pitchFamily="34" charset="0"/>
                <a:ea typeface="Calibri" panose="020F0502020204030204" pitchFamily="34" charset="0"/>
                <a:cs typeface="Times New Roman" panose="02020603050405020304" pitchFamily="18" charset="0"/>
              </a:rPr>
              <a:t>açısının</a:t>
            </a: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 </a:t>
            </a:r>
            <a:r>
              <a:rPr lang="en-US" sz="1800" kern="100" dirty="0" err="1">
                <a:effectLst/>
                <a:latin typeface="Calibri" panose="020F0502020204030204" pitchFamily="34" charset="0"/>
                <a:ea typeface="Calibri" panose="020F0502020204030204" pitchFamily="34" charset="0"/>
                <a:cs typeface="Times New Roman" panose="02020603050405020304" pitchFamily="18" charset="0"/>
              </a:rPr>
              <a:t>bir</a:t>
            </a: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 </a:t>
            </a:r>
            <a:r>
              <a:rPr lang="en-US" sz="1800" kern="100" dirty="0" err="1">
                <a:effectLst/>
                <a:latin typeface="Calibri" panose="020F0502020204030204" pitchFamily="34" charset="0"/>
                <a:ea typeface="Calibri" panose="020F0502020204030204" pitchFamily="34" charset="0"/>
                <a:cs typeface="Times New Roman" panose="02020603050405020304" pitchFamily="18" charset="0"/>
              </a:rPr>
              <a:t>şirket</a:t>
            </a: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 </a:t>
            </a:r>
            <a:r>
              <a:rPr lang="en-US" sz="1800" kern="100" dirty="0" err="1">
                <a:effectLst/>
                <a:latin typeface="Calibri" panose="020F0502020204030204" pitchFamily="34" charset="0"/>
                <a:ea typeface="Calibri" panose="020F0502020204030204" pitchFamily="34" charset="0"/>
                <a:cs typeface="Times New Roman" panose="02020603050405020304" pitchFamily="18" charset="0"/>
              </a:rPr>
              <a:t>kültürü</a:t>
            </a: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 </a:t>
            </a:r>
            <a:r>
              <a:rPr lang="en-US" sz="1800" kern="100" dirty="0" err="1">
                <a:effectLst/>
                <a:latin typeface="Calibri" panose="020F0502020204030204" pitchFamily="34" charset="0"/>
                <a:ea typeface="Calibri" panose="020F0502020204030204" pitchFamily="34" charset="0"/>
                <a:cs typeface="Times New Roman" panose="02020603050405020304" pitchFamily="18" charset="0"/>
              </a:rPr>
              <a:t>haline</a:t>
            </a: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 </a:t>
            </a:r>
            <a:r>
              <a:rPr lang="en-US" sz="1800" kern="100" dirty="0" err="1">
                <a:effectLst/>
                <a:latin typeface="Calibri" panose="020F0502020204030204" pitchFamily="34" charset="0"/>
                <a:ea typeface="Calibri" panose="020F0502020204030204" pitchFamily="34" charset="0"/>
                <a:cs typeface="Times New Roman" panose="02020603050405020304" pitchFamily="18" charset="0"/>
              </a:rPr>
              <a:t>getirmek</a:t>
            </a: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 </a:t>
            </a:r>
            <a:r>
              <a:rPr lang="en-US" sz="1800" kern="100" dirty="0" err="1">
                <a:effectLst/>
                <a:latin typeface="Calibri" panose="020F0502020204030204" pitchFamily="34" charset="0"/>
                <a:ea typeface="Calibri" panose="020F0502020204030204" pitchFamily="34" charset="0"/>
                <a:cs typeface="Times New Roman" panose="02020603050405020304" pitchFamily="18" charset="0"/>
              </a:rPr>
              <a:t>ve</a:t>
            </a: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 </a:t>
            </a:r>
            <a:r>
              <a:rPr lang="en-US" sz="1800" kern="100" dirty="0" err="1">
                <a:effectLst/>
                <a:latin typeface="Calibri" panose="020F0502020204030204" pitchFamily="34" charset="0"/>
                <a:ea typeface="Calibri" panose="020F0502020204030204" pitchFamily="34" charset="0"/>
                <a:cs typeface="Times New Roman" panose="02020603050405020304" pitchFamily="18" charset="0"/>
              </a:rPr>
              <a:t>bu</a:t>
            </a: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 </a:t>
            </a:r>
            <a:r>
              <a:rPr lang="en-US" sz="1800" kern="100" dirty="0" err="1">
                <a:effectLst/>
                <a:latin typeface="Calibri" panose="020F0502020204030204" pitchFamily="34" charset="0"/>
                <a:ea typeface="Calibri" panose="020F0502020204030204" pitchFamily="34" charset="0"/>
                <a:cs typeface="Times New Roman" panose="02020603050405020304" pitchFamily="18" charset="0"/>
              </a:rPr>
              <a:t>alanda</a:t>
            </a: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 hem </a:t>
            </a:r>
            <a:r>
              <a:rPr lang="en-US" sz="1800" kern="100" dirty="0" err="1">
                <a:effectLst/>
                <a:latin typeface="Calibri" panose="020F0502020204030204" pitchFamily="34" charset="0"/>
                <a:ea typeface="Calibri" panose="020F0502020204030204" pitchFamily="34" charset="0"/>
                <a:cs typeface="Times New Roman" panose="02020603050405020304" pitchFamily="18" charset="0"/>
              </a:rPr>
              <a:t>çalışanlar</a:t>
            </a: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 hem de </a:t>
            </a:r>
            <a:r>
              <a:rPr lang="en-US" sz="1800" kern="100" dirty="0" err="1">
                <a:effectLst/>
                <a:latin typeface="Calibri" panose="020F0502020204030204" pitchFamily="34" charset="0"/>
                <a:ea typeface="Calibri" panose="020F0502020204030204" pitchFamily="34" charset="0"/>
                <a:cs typeface="Times New Roman" panose="02020603050405020304" pitchFamily="18" charset="0"/>
              </a:rPr>
              <a:t>paydaşlar</a:t>
            </a: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 </a:t>
            </a:r>
            <a:r>
              <a:rPr lang="en-US" sz="1800" kern="100" dirty="0" err="1">
                <a:effectLst/>
                <a:latin typeface="Calibri" panose="020F0502020204030204" pitchFamily="34" charset="0"/>
                <a:ea typeface="Calibri" panose="020F0502020204030204" pitchFamily="34" charset="0"/>
                <a:cs typeface="Times New Roman" panose="02020603050405020304" pitchFamily="18" charset="0"/>
              </a:rPr>
              <a:t>nezdinde</a:t>
            </a: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 </a:t>
            </a:r>
            <a:r>
              <a:rPr lang="en-US" sz="1800" kern="100" dirty="0" err="1">
                <a:effectLst/>
                <a:latin typeface="Calibri" panose="020F0502020204030204" pitchFamily="34" charset="0"/>
                <a:ea typeface="Calibri" panose="020F0502020204030204" pitchFamily="34" charset="0"/>
                <a:cs typeface="Times New Roman" panose="02020603050405020304" pitchFamily="18" charset="0"/>
              </a:rPr>
              <a:t>farkındalık</a:t>
            </a: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 </a:t>
            </a:r>
            <a:r>
              <a:rPr lang="en-US" sz="1800" kern="100" dirty="0" err="1">
                <a:effectLst/>
                <a:latin typeface="Calibri" panose="020F0502020204030204" pitchFamily="34" charset="0"/>
                <a:ea typeface="Calibri" panose="020F0502020204030204" pitchFamily="34" charset="0"/>
                <a:cs typeface="Times New Roman" panose="02020603050405020304" pitchFamily="18" charset="0"/>
              </a:rPr>
              <a:t>oluşturmaya</a:t>
            </a: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 </a:t>
            </a:r>
            <a:r>
              <a:rPr lang="en-US" sz="1800" kern="100" dirty="0" err="1">
                <a:effectLst/>
                <a:latin typeface="Calibri" panose="020F0502020204030204" pitchFamily="34" charset="0"/>
                <a:ea typeface="Calibri" panose="020F0502020204030204" pitchFamily="34" charset="0"/>
                <a:cs typeface="Times New Roman" panose="02020603050405020304" pitchFamily="18" charset="0"/>
              </a:rPr>
              <a:t>çalışmak</a:t>
            </a: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 / To make the sustainability perspective a company culture and to try to raise awareness in this field among both employees and stakeholders,</a:t>
            </a:r>
            <a:endParaRPr lang="tr-TR" sz="18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 </a:t>
            </a:r>
            <a:r>
              <a:rPr lang="en-US" sz="1800" kern="100" dirty="0" err="1">
                <a:effectLst/>
                <a:latin typeface="Calibri" panose="020F0502020204030204" pitchFamily="34" charset="0"/>
                <a:ea typeface="Calibri" panose="020F0502020204030204" pitchFamily="34" charset="0"/>
                <a:cs typeface="Times New Roman" panose="02020603050405020304" pitchFamily="18" charset="0"/>
              </a:rPr>
              <a:t>Enerji</a:t>
            </a: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 </a:t>
            </a:r>
            <a:r>
              <a:rPr lang="en-US" sz="1800" kern="100" dirty="0" err="1">
                <a:effectLst/>
                <a:latin typeface="Calibri" panose="020F0502020204030204" pitchFamily="34" charset="0"/>
                <a:ea typeface="Calibri" panose="020F0502020204030204" pitchFamily="34" charset="0"/>
                <a:cs typeface="Times New Roman" panose="02020603050405020304" pitchFamily="18" charset="0"/>
              </a:rPr>
              <a:t>ve</a:t>
            </a: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 </a:t>
            </a:r>
            <a:r>
              <a:rPr lang="en-US" sz="1800" kern="100" dirty="0" err="1">
                <a:effectLst/>
                <a:latin typeface="Calibri" panose="020F0502020204030204" pitchFamily="34" charset="0"/>
                <a:ea typeface="Calibri" panose="020F0502020204030204" pitchFamily="34" charset="0"/>
                <a:cs typeface="Times New Roman" panose="02020603050405020304" pitchFamily="18" charset="0"/>
              </a:rPr>
              <a:t>doğal</a:t>
            </a: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 </a:t>
            </a:r>
            <a:r>
              <a:rPr lang="en-US" sz="1800" kern="100" dirty="0" err="1">
                <a:effectLst/>
                <a:latin typeface="Calibri" panose="020F0502020204030204" pitchFamily="34" charset="0"/>
                <a:ea typeface="Calibri" panose="020F0502020204030204" pitchFamily="34" charset="0"/>
                <a:cs typeface="Times New Roman" panose="02020603050405020304" pitchFamily="18" charset="0"/>
              </a:rPr>
              <a:t>kaynak</a:t>
            </a: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 </a:t>
            </a:r>
            <a:r>
              <a:rPr lang="en-US" sz="1800" kern="100" dirty="0" err="1">
                <a:effectLst/>
                <a:latin typeface="Calibri" panose="020F0502020204030204" pitchFamily="34" charset="0"/>
                <a:ea typeface="Calibri" panose="020F0502020204030204" pitchFamily="34" charset="0"/>
                <a:cs typeface="Times New Roman" panose="02020603050405020304" pitchFamily="18" charset="0"/>
              </a:rPr>
              <a:t>kullanımını</a:t>
            </a: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 </a:t>
            </a:r>
            <a:r>
              <a:rPr lang="en-US" sz="1800" kern="100" dirty="0" err="1">
                <a:effectLst/>
                <a:latin typeface="Calibri" panose="020F0502020204030204" pitchFamily="34" charset="0"/>
                <a:ea typeface="Calibri" panose="020F0502020204030204" pitchFamily="34" charset="0"/>
                <a:cs typeface="Times New Roman" panose="02020603050405020304" pitchFamily="18" charset="0"/>
              </a:rPr>
              <a:t>etkin</a:t>
            </a: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 </a:t>
            </a:r>
            <a:r>
              <a:rPr lang="en-US" sz="1800" kern="100" dirty="0" err="1">
                <a:effectLst/>
                <a:latin typeface="Calibri" panose="020F0502020204030204" pitchFamily="34" charset="0"/>
                <a:ea typeface="Calibri" panose="020F0502020204030204" pitchFamily="34" charset="0"/>
                <a:cs typeface="Times New Roman" panose="02020603050405020304" pitchFamily="18" charset="0"/>
              </a:rPr>
              <a:t>yöneterek</a:t>
            </a: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 </a:t>
            </a:r>
            <a:r>
              <a:rPr lang="en-US" sz="1800" kern="100" dirty="0" err="1">
                <a:effectLst/>
                <a:latin typeface="Calibri" panose="020F0502020204030204" pitchFamily="34" charset="0"/>
                <a:ea typeface="Calibri" panose="020F0502020204030204" pitchFamily="34" charset="0"/>
                <a:cs typeface="Times New Roman" panose="02020603050405020304" pitchFamily="18" charset="0"/>
              </a:rPr>
              <a:t>faaliyetlerimizde</a:t>
            </a: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 </a:t>
            </a:r>
            <a:r>
              <a:rPr lang="en-US" sz="1800" kern="100" dirty="0" err="1">
                <a:effectLst/>
                <a:latin typeface="Calibri" panose="020F0502020204030204" pitchFamily="34" charset="0"/>
                <a:ea typeface="Calibri" panose="020F0502020204030204" pitchFamily="34" charset="0"/>
                <a:cs typeface="Times New Roman" panose="02020603050405020304" pitchFamily="18" charset="0"/>
              </a:rPr>
              <a:t>kaynak</a:t>
            </a: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 </a:t>
            </a:r>
            <a:r>
              <a:rPr lang="en-US" sz="1800" kern="100" dirty="0" err="1">
                <a:effectLst/>
                <a:latin typeface="Calibri" panose="020F0502020204030204" pitchFamily="34" charset="0"/>
                <a:ea typeface="Calibri" panose="020F0502020204030204" pitchFamily="34" charset="0"/>
                <a:cs typeface="Times New Roman" panose="02020603050405020304" pitchFamily="18" charset="0"/>
              </a:rPr>
              <a:t>verimliliğini</a:t>
            </a: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 </a:t>
            </a:r>
            <a:r>
              <a:rPr lang="en-US" sz="1800" kern="100" dirty="0" err="1">
                <a:effectLst/>
                <a:latin typeface="Calibri" panose="020F0502020204030204" pitchFamily="34" charset="0"/>
                <a:ea typeface="Calibri" panose="020F0502020204030204" pitchFamily="34" charset="0"/>
                <a:cs typeface="Times New Roman" panose="02020603050405020304" pitchFamily="18" charset="0"/>
              </a:rPr>
              <a:t>artırmak</a:t>
            </a: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 / To increase resource efficiency in our activities by effectively managing the use of energy and natural resources,</a:t>
            </a:r>
            <a:endParaRPr lang="tr-TR" sz="18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 </a:t>
            </a:r>
            <a:r>
              <a:rPr lang="en-US" sz="1800" kern="100" dirty="0" err="1">
                <a:effectLst/>
                <a:latin typeface="Calibri" panose="020F0502020204030204" pitchFamily="34" charset="0"/>
                <a:ea typeface="Calibri" panose="020F0502020204030204" pitchFamily="34" charset="0"/>
                <a:cs typeface="Times New Roman" panose="02020603050405020304" pitchFamily="18" charset="0"/>
              </a:rPr>
              <a:t>Doğal</a:t>
            </a: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 </a:t>
            </a:r>
            <a:r>
              <a:rPr lang="en-US" sz="1800" kern="100" dirty="0" err="1">
                <a:effectLst/>
                <a:latin typeface="Calibri" panose="020F0502020204030204" pitchFamily="34" charset="0"/>
                <a:ea typeface="Calibri" panose="020F0502020204030204" pitchFamily="34" charset="0"/>
                <a:cs typeface="Times New Roman" panose="02020603050405020304" pitchFamily="18" charset="0"/>
              </a:rPr>
              <a:t>çevre</a:t>
            </a: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 </a:t>
            </a:r>
            <a:r>
              <a:rPr lang="en-US" sz="1800" kern="100" dirty="0" err="1">
                <a:effectLst/>
                <a:latin typeface="Calibri" panose="020F0502020204030204" pitchFamily="34" charset="0"/>
                <a:ea typeface="Calibri" panose="020F0502020204030204" pitchFamily="34" charset="0"/>
                <a:cs typeface="Times New Roman" panose="02020603050405020304" pitchFamily="18" charset="0"/>
              </a:rPr>
              <a:t>ve</a:t>
            </a: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 </a:t>
            </a:r>
            <a:r>
              <a:rPr lang="en-US" sz="1800" kern="100" dirty="0" err="1">
                <a:effectLst/>
                <a:latin typeface="Calibri" panose="020F0502020204030204" pitchFamily="34" charset="0"/>
                <a:ea typeface="Calibri" panose="020F0502020204030204" pitchFamily="34" charset="0"/>
                <a:cs typeface="Times New Roman" panose="02020603050405020304" pitchFamily="18" charset="0"/>
              </a:rPr>
              <a:t>biyolojik</a:t>
            </a: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 </a:t>
            </a:r>
            <a:r>
              <a:rPr lang="en-US" sz="1800" kern="100" dirty="0" err="1">
                <a:effectLst/>
                <a:latin typeface="Calibri" panose="020F0502020204030204" pitchFamily="34" charset="0"/>
                <a:ea typeface="Calibri" panose="020F0502020204030204" pitchFamily="34" charset="0"/>
                <a:cs typeface="Times New Roman" panose="02020603050405020304" pitchFamily="18" charset="0"/>
              </a:rPr>
              <a:t>çeşitlilik</a:t>
            </a: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 </a:t>
            </a:r>
            <a:r>
              <a:rPr lang="en-US" sz="1800" kern="100" dirty="0" err="1">
                <a:effectLst/>
                <a:latin typeface="Calibri" panose="020F0502020204030204" pitchFamily="34" charset="0"/>
                <a:ea typeface="Calibri" panose="020F0502020204030204" pitchFamily="34" charset="0"/>
                <a:cs typeface="Times New Roman" panose="02020603050405020304" pitchFamily="18" charset="0"/>
              </a:rPr>
              <a:t>üzerindeki</a:t>
            </a: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 </a:t>
            </a:r>
            <a:r>
              <a:rPr lang="en-US" sz="1800" kern="100" dirty="0" err="1">
                <a:effectLst/>
                <a:latin typeface="Calibri" panose="020F0502020204030204" pitchFamily="34" charset="0"/>
                <a:ea typeface="Calibri" panose="020F0502020204030204" pitchFamily="34" charset="0"/>
                <a:cs typeface="Times New Roman" panose="02020603050405020304" pitchFamily="18" charset="0"/>
              </a:rPr>
              <a:t>etkilerimizi</a:t>
            </a: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 </a:t>
            </a:r>
            <a:r>
              <a:rPr lang="en-US" sz="1800" kern="100" dirty="0" err="1">
                <a:effectLst/>
                <a:latin typeface="Calibri" panose="020F0502020204030204" pitchFamily="34" charset="0"/>
                <a:ea typeface="Calibri" panose="020F0502020204030204" pitchFamily="34" charset="0"/>
                <a:cs typeface="Times New Roman" panose="02020603050405020304" pitchFamily="18" charset="0"/>
              </a:rPr>
              <a:t>dikkate</a:t>
            </a: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 </a:t>
            </a:r>
            <a:r>
              <a:rPr lang="en-US" sz="1800" kern="100" dirty="0" err="1">
                <a:effectLst/>
                <a:latin typeface="Calibri" panose="020F0502020204030204" pitchFamily="34" charset="0"/>
                <a:ea typeface="Calibri" panose="020F0502020204030204" pitchFamily="34" charset="0"/>
                <a:cs typeface="Times New Roman" panose="02020603050405020304" pitchFamily="18" charset="0"/>
              </a:rPr>
              <a:t>alarak</a:t>
            </a: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 </a:t>
            </a:r>
            <a:r>
              <a:rPr lang="en-US" sz="1800" kern="100" dirty="0" err="1">
                <a:effectLst/>
                <a:latin typeface="Calibri" panose="020F0502020204030204" pitchFamily="34" charset="0"/>
                <a:ea typeface="Calibri" panose="020F0502020204030204" pitchFamily="34" charset="0"/>
                <a:cs typeface="Times New Roman" panose="02020603050405020304" pitchFamily="18" charset="0"/>
              </a:rPr>
              <a:t>kullandığımız</a:t>
            </a: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 </a:t>
            </a:r>
            <a:r>
              <a:rPr lang="en-US" sz="1800" kern="100" dirty="0" err="1">
                <a:effectLst/>
                <a:latin typeface="Calibri" panose="020F0502020204030204" pitchFamily="34" charset="0"/>
                <a:ea typeface="Calibri" panose="020F0502020204030204" pitchFamily="34" charset="0"/>
                <a:cs typeface="Times New Roman" panose="02020603050405020304" pitchFamily="18" charset="0"/>
              </a:rPr>
              <a:t>malzemelerin</a:t>
            </a: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 </a:t>
            </a:r>
            <a:r>
              <a:rPr lang="en-US" sz="1800" kern="100" dirty="0" err="1">
                <a:effectLst/>
                <a:latin typeface="Calibri" panose="020F0502020204030204" pitchFamily="34" charset="0"/>
                <a:ea typeface="Calibri" panose="020F0502020204030204" pitchFamily="34" charset="0"/>
                <a:cs typeface="Times New Roman" panose="02020603050405020304" pitchFamily="18" charset="0"/>
              </a:rPr>
              <a:t>ve</a:t>
            </a: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 </a:t>
            </a:r>
            <a:r>
              <a:rPr lang="en-US" sz="1800" kern="100" dirty="0" err="1">
                <a:effectLst/>
                <a:latin typeface="Calibri" panose="020F0502020204030204" pitchFamily="34" charset="0"/>
                <a:ea typeface="Calibri" panose="020F0502020204030204" pitchFamily="34" charset="0"/>
                <a:cs typeface="Times New Roman" panose="02020603050405020304" pitchFamily="18" charset="0"/>
              </a:rPr>
              <a:t>ürünlerin</a:t>
            </a: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 </a:t>
            </a:r>
            <a:r>
              <a:rPr lang="en-US" sz="1800" kern="100" dirty="0" err="1">
                <a:effectLst/>
                <a:latin typeface="Calibri" panose="020F0502020204030204" pitchFamily="34" charset="0"/>
                <a:ea typeface="Calibri" panose="020F0502020204030204" pitchFamily="34" charset="0"/>
                <a:cs typeface="Times New Roman" panose="02020603050405020304" pitchFamily="18" charset="0"/>
              </a:rPr>
              <a:t>çevresel</a:t>
            </a: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 </a:t>
            </a:r>
            <a:r>
              <a:rPr lang="en-US" sz="1800" kern="100" dirty="0" err="1">
                <a:effectLst/>
                <a:latin typeface="Calibri" panose="020F0502020204030204" pitchFamily="34" charset="0"/>
                <a:ea typeface="Calibri" panose="020F0502020204030204" pitchFamily="34" charset="0"/>
                <a:cs typeface="Times New Roman" panose="02020603050405020304" pitchFamily="18" charset="0"/>
              </a:rPr>
              <a:t>etkilerini</a:t>
            </a: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 </a:t>
            </a:r>
            <a:r>
              <a:rPr lang="en-US" sz="1800" kern="100" dirty="0" err="1">
                <a:effectLst/>
                <a:latin typeface="Calibri" panose="020F0502020204030204" pitchFamily="34" charset="0"/>
                <a:ea typeface="Calibri" panose="020F0502020204030204" pitchFamily="34" charset="0"/>
                <a:cs typeface="Times New Roman" panose="02020603050405020304" pitchFamily="18" charset="0"/>
              </a:rPr>
              <a:t>en</a:t>
            </a: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 </a:t>
            </a:r>
            <a:r>
              <a:rPr lang="en-US" sz="1800" kern="100" dirty="0" err="1">
                <a:effectLst/>
                <a:latin typeface="Calibri" panose="020F0502020204030204" pitchFamily="34" charset="0"/>
                <a:ea typeface="Calibri" panose="020F0502020204030204" pitchFamily="34" charset="0"/>
                <a:cs typeface="Times New Roman" panose="02020603050405020304" pitchFamily="18" charset="0"/>
              </a:rPr>
              <a:t>aza</a:t>
            </a: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 </a:t>
            </a:r>
            <a:r>
              <a:rPr lang="en-US" sz="1800" kern="100" dirty="0" err="1">
                <a:effectLst/>
                <a:latin typeface="Calibri" panose="020F0502020204030204" pitchFamily="34" charset="0"/>
                <a:ea typeface="Calibri" panose="020F0502020204030204" pitchFamily="34" charset="0"/>
                <a:cs typeface="Times New Roman" panose="02020603050405020304" pitchFamily="18" charset="0"/>
              </a:rPr>
              <a:t>indirmek</a:t>
            </a: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 To minimize the environmental impacts of the materials and products we use, taking into account our impacts on the natural environment and biodiversity,</a:t>
            </a:r>
            <a:endParaRPr lang="tr-TR" sz="18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 Sera </a:t>
            </a:r>
            <a:r>
              <a:rPr lang="en-US" sz="1800" kern="100" dirty="0" err="1">
                <a:effectLst/>
                <a:latin typeface="Calibri" panose="020F0502020204030204" pitchFamily="34" charset="0"/>
                <a:ea typeface="Calibri" panose="020F0502020204030204" pitchFamily="34" charset="0"/>
                <a:cs typeface="Times New Roman" panose="02020603050405020304" pitchFamily="18" charset="0"/>
              </a:rPr>
              <a:t>gazlarını</a:t>
            </a: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 </a:t>
            </a:r>
            <a:r>
              <a:rPr lang="en-US" sz="1800" kern="100" dirty="0" err="1">
                <a:effectLst/>
                <a:latin typeface="Calibri" panose="020F0502020204030204" pitchFamily="34" charset="0"/>
                <a:ea typeface="Calibri" panose="020F0502020204030204" pitchFamily="34" charset="0"/>
                <a:cs typeface="Times New Roman" panose="02020603050405020304" pitchFamily="18" charset="0"/>
              </a:rPr>
              <a:t>azaltmak</a:t>
            </a: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 Reducing greenhouse gases,</a:t>
            </a:r>
            <a:endParaRPr lang="tr-TR" sz="18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 </a:t>
            </a:r>
            <a:r>
              <a:rPr lang="en-US" sz="1800" kern="100" dirty="0" err="1">
                <a:effectLst/>
                <a:latin typeface="Calibri" panose="020F0502020204030204" pitchFamily="34" charset="0"/>
                <a:ea typeface="Calibri" panose="020F0502020204030204" pitchFamily="34" charset="0"/>
                <a:cs typeface="Times New Roman" panose="02020603050405020304" pitchFamily="18" charset="0"/>
              </a:rPr>
              <a:t>Ürettiğimiz</a:t>
            </a: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 </a:t>
            </a:r>
            <a:r>
              <a:rPr lang="en-US" sz="1800" kern="100" dirty="0" err="1">
                <a:effectLst/>
                <a:latin typeface="Calibri" panose="020F0502020204030204" pitchFamily="34" charset="0"/>
                <a:ea typeface="Calibri" panose="020F0502020204030204" pitchFamily="34" charset="0"/>
                <a:cs typeface="Times New Roman" panose="02020603050405020304" pitchFamily="18" charset="0"/>
              </a:rPr>
              <a:t>ürün</a:t>
            </a: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 </a:t>
            </a:r>
            <a:r>
              <a:rPr lang="en-US" sz="1800" kern="100" dirty="0" err="1">
                <a:effectLst/>
                <a:latin typeface="Calibri" panose="020F0502020204030204" pitchFamily="34" charset="0"/>
                <a:ea typeface="Calibri" panose="020F0502020204030204" pitchFamily="34" charset="0"/>
                <a:cs typeface="Times New Roman" panose="02020603050405020304" pitchFamily="18" charset="0"/>
              </a:rPr>
              <a:t>ve</a:t>
            </a: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 </a:t>
            </a:r>
            <a:r>
              <a:rPr lang="en-US" sz="1800" kern="100" dirty="0" err="1">
                <a:effectLst/>
                <a:latin typeface="Calibri" panose="020F0502020204030204" pitchFamily="34" charset="0"/>
                <a:ea typeface="Calibri" panose="020F0502020204030204" pitchFamily="34" charset="0"/>
                <a:cs typeface="Times New Roman" panose="02020603050405020304" pitchFamily="18" charset="0"/>
              </a:rPr>
              <a:t>hizmetlerle</a:t>
            </a: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 </a:t>
            </a:r>
            <a:r>
              <a:rPr lang="en-US" sz="1800" kern="100" dirty="0" err="1">
                <a:effectLst/>
                <a:latin typeface="Calibri" panose="020F0502020204030204" pitchFamily="34" charset="0"/>
                <a:ea typeface="Calibri" panose="020F0502020204030204" pitchFamily="34" charset="0"/>
                <a:cs typeface="Times New Roman" panose="02020603050405020304" pitchFamily="18" charset="0"/>
              </a:rPr>
              <a:t>turizm</a:t>
            </a: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 </a:t>
            </a:r>
            <a:r>
              <a:rPr lang="en-US" sz="1800" kern="100" dirty="0" err="1">
                <a:effectLst/>
                <a:latin typeface="Calibri" panose="020F0502020204030204" pitchFamily="34" charset="0"/>
                <a:ea typeface="Calibri" panose="020F0502020204030204" pitchFamily="34" charset="0"/>
                <a:cs typeface="Times New Roman" panose="02020603050405020304" pitchFamily="18" charset="0"/>
              </a:rPr>
              <a:t>sektörüne</a:t>
            </a: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 </a:t>
            </a:r>
            <a:r>
              <a:rPr lang="en-US" sz="1800" kern="100" dirty="0" err="1">
                <a:effectLst/>
                <a:latin typeface="Calibri" panose="020F0502020204030204" pitchFamily="34" charset="0"/>
                <a:ea typeface="Calibri" panose="020F0502020204030204" pitchFamily="34" charset="0"/>
                <a:cs typeface="Times New Roman" panose="02020603050405020304" pitchFamily="18" charset="0"/>
              </a:rPr>
              <a:t>yüksek</a:t>
            </a: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 </a:t>
            </a:r>
            <a:r>
              <a:rPr lang="en-US" sz="1800" kern="100" dirty="0" err="1">
                <a:effectLst/>
                <a:latin typeface="Calibri" panose="020F0502020204030204" pitchFamily="34" charset="0"/>
                <a:ea typeface="Calibri" panose="020F0502020204030204" pitchFamily="34" charset="0"/>
                <a:cs typeface="Times New Roman" panose="02020603050405020304" pitchFamily="18" charset="0"/>
              </a:rPr>
              <a:t>katma</a:t>
            </a: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 </a:t>
            </a:r>
            <a:r>
              <a:rPr lang="en-US" sz="1800" kern="100" dirty="0" err="1">
                <a:effectLst/>
                <a:latin typeface="Calibri" panose="020F0502020204030204" pitchFamily="34" charset="0"/>
                <a:ea typeface="Calibri" panose="020F0502020204030204" pitchFamily="34" charset="0"/>
                <a:cs typeface="Times New Roman" panose="02020603050405020304" pitchFamily="18" charset="0"/>
              </a:rPr>
              <a:t>değer</a:t>
            </a: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 </a:t>
            </a:r>
            <a:r>
              <a:rPr lang="en-US" sz="1800" kern="100" dirty="0" err="1">
                <a:effectLst/>
                <a:latin typeface="Calibri" panose="020F0502020204030204" pitchFamily="34" charset="0"/>
                <a:ea typeface="Calibri" panose="020F0502020204030204" pitchFamily="34" charset="0"/>
                <a:cs typeface="Times New Roman" panose="02020603050405020304" pitchFamily="18" charset="0"/>
              </a:rPr>
              <a:t>yaratmak</a:t>
            </a: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 To create high added value to the tourism sector with the products and services we produce,</a:t>
            </a:r>
            <a:endParaRPr lang="tr-TR" sz="18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 </a:t>
            </a:r>
            <a:r>
              <a:rPr lang="en-US" sz="1800" kern="100" dirty="0" err="1">
                <a:effectLst/>
                <a:latin typeface="Calibri" panose="020F0502020204030204" pitchFamily="34" charset="0"/>
                <a:ea typeface="Calibri" panose="020F0502020204030204" pitchFamily="34" charset="0"/>
                <a:cs typeface="Times New Roman" panose="02020603050405020304" pitchFamily="18" charset="0"/>
              </a:rPr>
              <a:t>Doğal</a:t>
            </a: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 </a:t>
            </a:r>
            <a:r>
              <a:rPr lang="en-US" sz="1800" kern="100" dirty="0" err="1">
                <a:effectLst/>
                <a:latin typeface="Calibri" panose="020F0502020204030204" pitchFamily="34" charset="0"/>
                <a:ea typeface="Calibri" panose="020F0502020204030204" pitchFamily="34" charset="0"/>
                <a:cs typeface="Times New Roman" panose="02020603050405020304" pitchFamily="18" charset="0"/>
              </a:rPr>
              <a:t>ve</a:t>
            </a: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 </a:t>
            </a:r>
            <a:r>
              <a:rPr lang="en-US" sz="1800" kern="100" dirty="0" err="1">
                <a:effectLst/>
                <a:latin typeface="Calibri" panose="020F0502020204030204" pitchFamily="34" charset="0"/>
                <a:ea typeface="Calibri" panose="020F0502020204030204" pitchFamily="34" charset="0"/>
                <a:cs typeface="Times New Roman" panose="02020603050405020304" pitchFamily="18" charset="0"/>
              </a:rPr>
              <a:t>kültürel</a:t>
            </a: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 </a:t>
            </a:r>
            <a:r>
              <a:rPr lang="en-US" sz="1800" kern="100" dirty="0" err="1">
                <a:effectLst/>
                <a:latin typeface="Calibri" panose="020F0502020204030204" pitchFamily="34" charset="0"/>
                <a:ea typeface="Calibri" panose="020F0502020204030204" pitchFamily="34" charset="0"/>
                <a:cs typeface="Times New Roman" panose="02020603050405020304" pitchFamily="18" charset="0"/>
              </a:rPr>
              <a:t>mirası</a:t>
            </a: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 </a:t>
            </a:r>
            <a:r>
              <a:rPr lang="en-US" sz="1800" kern="100" dirty="0" err="1">
                <a:effectLst/>
                <a:latin typeface="Calibri" panose="020F0502020204030204" pitchFamily="34" charset="0"/>
                <a:ea typeface="Calibri" panose="020F0502020204030204" pitchFamily="34" charset="0"/>
                <a:cs typeface="Times New Roman" panose="02020603050405020304" pitchFamily="18" charset="0"/>
              </a:rPr>
              <a:t>korumak</a:t>
            </a: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 Protecting natural and cultural heritage</a:t>
            </a:r>
            <a:endParaRPr lang="tr-TR" sz="18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 Din, </a:t>
            </a:r>
            <a:r>
              <a:rPr lang="en-US" sz="1800" kern="100" dirty="0" err="1">
                <a:effectLst/>
                <a:latin typeface="Calibri" panose="020F0502020204030204" pitchFamily="34" charset="0"/>
                <a:ea typeface="Calibri" panose="020F0502020204030204" pitchFamily="34" charset="0"/>
                <a:cs typeface="Times New Roman" panose="02020603050405020304" pitchFamily="18" charset="0"/>
              </a:rPr>
              <a:t>mezhep</a:t>
            </a: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 </a:t>
            </a:r>
            <a:r>
              <a:rPr lang="en-US" sz="1800" kern="100" dirty="0" err="1">
                <a:effectLst/>
                <a:latin typeface="Calibri" panose="020F0502020204030204" pitchFamily="34" charset="0"/>
                <a:ea typeface="Calibri" panose="020F0502020204030204" pitchFamily="34" charset="0"/>
                <a:cs typeface="Times New Roman" panose="02020603050405020304" pitchFamily="18" charset="0"/>
              </a:rPr>
              <a:t>dil</a:t>
            </a: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 </a:t>
            </a:r>
            <a:r>
              <a:rPr lang="en-US" sz="1800" kern="100" dirty="0" err="1">
                <a:effectLst/>
                <a:latin typeface="Calibri" panose="020F0502020204030204" pitchFamily="34" charset="0"/>
                <a:ea typeface="Calibri" panose="020F0502020204030204" pitchFamily="34" charset="0"/>
                <a:cs typeface="Times New Roman" panose="02020603050405020304" pitchFamily="18" charset="0"/>
              </a:rPr>
              <a:t>ırk</a:t>
            </a: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 </a:t>
            </a:r>
            <a:r>
              <a:rPr lang="en-US" sz="1800" kern="100" dirty="0" err="1">
                <a:effectLst/>
                <a:latin typeface="Calibri" panose="020F0502020204030204" pitchFamily="34" charset="0"/>
                <a:ea typeface="Calibri" panose="020F0502020204030204" pitchFamily="34" charset="0"/>
                <a:cs typeface="Times New Roman" panose="02020603050405020304" pitchFamily="18" charset="0"/>
              </a:rPr>
              <a:t>renk</a:t>
            </a: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 </a:t>
            </a:r>
            <a:r>
              <a:rPr lang="en-US" sz="1800" kern="100" dirty="0" err="1">
                <a:effectLst/>
                <a:latin typeface="Calibri" panose="020F0502020204030204" pitchFamily="34" charset="0"/>
                <a:ea typeface="Calibri" panose="020F0502020204030204" pitchFamily="34" charset="0"/>
                <a:cs typeface="Times New Roman" panose="02020603050405020304" pitchFamily="18" charset="0"/>
              </a:rPr>
              <a:t>cinsiyet</a:t>
            </a: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 </a:t>
            </a:r>
            <a:r>
              <a:rPr lang="en-US" sz="1800" kern="100" dirty="0" err="1">
                <a:effectLst/>
                <a:latin typeface="Calibri" panose="020F0502020204030204" pitchFamily="34" charset="0"/>
                <a:ea typeface="Calibri" panose="020F0502020204030204" pitchFamily="34" charset="0"/>
                <a:cs typeface="Times New Roman" panose="02020603050405020304" pitchFamily="18" charset="0"/>
              </a:rPr>
              <a:t>medeni</a:t>
            </a: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 </a:t>
            </a:r>
            <a:r>
              <a:rPr lang="en-US" sz="1800" kern="100" dirty="0" err="1">
                <a:effectLst/>
                <a:latin typeface="Calibri" panose="020F0502020204030204" pitchFamily="34" charset="0"/>
                <a:ea typeface="Calibri" panose="020F0502020204030204" pitchFamily="34" charset="0"/>
                <a:cs typeface="Times New Roman" panose="02020603050405020304" pitchFamily="18" charset="0"/>
              </a:rPr>
              <a:t>hal</a:t>
            </a: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 </a:t>
            </a:r>
            <a:r>
              <a:rPr lang="en-US" sz="1800" kern="100" dirty="0" err="1">
                <a:effectLst/>
                <a:latin typeface="Calibri" panose="020F0502020204030204" pitchFamily="34" charset="0"/>
                <a:ea typeface="Calibri" panose="020F0502020204030204" pitchFamily="34" charset="0"/>
                <a:cs typeface="Times New Roman" panose="02020603050405020304" pitchFamily="18" charset="0"/>
              </a:rPr>
              <a:t>siyasi</a:t>
            </a: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 </a:t>
            </a:r>
            <a:r>
              <a:rPr lang="en-US" sz="1800" kern="100" dirty="0" err="1">
                <a:effectLst/>
                <a:latin typeface="Calibri" panose="020F0502020204030204" pitchFamily="34" charset="0"/>
                <a:ea typeface="Calibri" panose="020F0502020204030204" pitchFamily="34" charset="0"/>
                <a:cs typeface="Times New Roman" panose="02020603050405020304" pitchFamily="18" charset="0"/>
              </a:rPr>
              <a:t>düşünce</a:t>
            </a: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 </a:t>
            </a:r>
            <a:r>
              <a:rPr lang="en-US" sz="1800" kern="100" dirty="0" err="1">
                <a:effectLst/>
                <a:latin typeface="Calibri" panose="020F0502020204030204" pitchFamily="34" charset="0"/>
                <a:ea typeface="Calibri" panose="020F0502020204030204" pitchFamily="34" charset="0"/>
                <a:cs typeface="Times New Roman" panose="02020603050405020304" pitchFamily="18" charset="0"/>
              </a:rPr>
              <a:t>yaş</a:t>
            </a: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 </a:t>
            </a:r>
            <a:r>
              <a:rPr lang="en-US" sz="1800" kern="100" dirty="0" err="1">
                <a:effectLst/>
                <a:latin typeface="Calibri" panose="020F0502020204030204" pitchFamily="34" charset="0"/>
                <a:ea typeface="Calibri" panose="020F0502020204030204" pitchFamily="34" charset="0"/>
                <a:cs typeface="Times New Roman" panose="02020603050405020304" pitchFamily="18" charset="0"/>
              </a:rPr>
              <a:t>fiziksel</a:t>
            </a: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 </a:t>
            </a:r>
            <a:r>
              <a:rPr lang="en-US" sz="1800" kern="100" dirty="0" err="1">
                <a:effectLst/>
                <a:latin typeface="Calibri" panose="020F0502020204030204" pitchFamily="34" charset="0"/>
                <a:ea typeface="Calibri" panose="020F0502020204030204" pitchFamily="34" charset="0"/>
                <a:cs typeface="Times New Roman" panose="02020603050405020304" pitchFamily="18" charset="0"/>
              </a:rPr>
              <a:t>engel</a:t>
            </a: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 </a:t>
            </a:r>
            <a:r>
              <a:rPr lang="en-US" sz="1800" kern="100" dirty="0" err="1">
                <a:effectLst/>
                <a:latin typeface="Calibri" panose="020F0502020204030204" pitchFamily="34" charset="0"/>
                <a:ea typeface="Calibri" panose="020F0502020204030204" pitchFamily="34" charset="0"/>
                <a:cs typeface="Times New Roman" panose="02020603050405020304" pitchFamily="18" charset="0"/>
              </a:rPr>
              <a:t>ve</a:t>
            </a: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 </a:t>
            </a:r>
            <a:r>
              <a:rPr lang="en-US" sz="1800" kern="100" dirty="0" err="1">
                <a:effectLst/>
                <a:latin typeface="Calibri" panose="020F0502020204030204" pitchFamily="34" charset="0"/>
                <a:ea typeface="Calibri" panose="020F0502020204030204" pitchFamily="34" charset="0"/>
                <a:cs typeface="Times New Roman" panose="02020603050405020304" pitchFamily="18" charset="0"/>
              </a:rPr>
              <a:t>benzeri</a:t>
            </a: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 </a:t>
            </a:r>
            <a:r>
              <a:rPr lang="en-US" sz="1800" kern="100" dirty="0" err="1">
                <a:effectLst/>
                <a:latin typeface="Calibri" panose="020F0502020204030204" pitchFamily="34" charset="0"/>
                <a:ea typeface="Calibri" panose="020F0502020204030204" pitchFamily="34" charset="0"/>
                <a:cs typeface="Times New Roman" panose="02020603050405020304" pitchFamily="18" charset="0"/>
              </a:rPr>
              <a:t>nedenlerle</a:t>
            </a: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 </a:t>
            </a:r>
            <a:r>
              <a:rPr lang="en-US" sz="1800" kern="100" dirty="0" err="1">
                <a:effectLst/>
                <a:latin typeface="Calibri" panose="020F0502020204030204" pitchFamily="34" charset="0"/>
                <a:ea typeface="Calibri" panose="020F0502020204030204" pitchFamily="34" charset="0"/>
                <a:cs typeface="Times New Roman" panose="02020603050405020304" pitchFamily="18" charset="0"/>
              </a:rPr>
              <a:t>ayrım</a:t>
            </a: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 </a:t>
            </a:r>
            <a:r>
              <a:rPr lang="en-US" sz="1800" kern="100" dirty="0" err="1">
                <a:effectLst/>
                <a:latin typeface="Calibri" panose="020F0502020204030204" pitchFamily="34" charset="0"/>
                <a:ea typeface="Calibri" panose="020F0502020204030204" pitchFamily="34" charset="0"/>
                <a:cs typeface="Times New Roman" panose="02020603050405020304" pitchFamily="18" charset="0"/>
              </a:rPr>
              <a:t>gözetmeksizin</a:t>
            </a: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 </a:t>
            </a:r>
            <a:r>
              <a:rPr lang="en-US" sz="1800" kern="100" dirty="0" err="1">
                <a:effectLst/>
                <a:latin typeface="Calibri" panose="020F0502020204030204" pitchFamily="34" charset="0"/>
                <a:ea typeface="Calibri" panose="020F0502020204030204" pitchFamily="34" charset="0"/>
                <a:cs typeface="Times New Roman" panose="02020603050405020304" pitchFamily="18" charset="0"/>
              </a:rPr>
              <a:t>eşitlik</a:t>
            </a: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 </a:t>
            </a:r>
            <a:r>
              <a:rPr lang="en-US" sz="1800" kern="100" dirty="0" err="1">
                <a:effectLst/>
                <a:latin typeface="Calibri" panose="020F0502020204030204" pitchFamily="34" charset="0"/>
                <a:ea typeface="Calibri" panose="020F0502020204030204" pitchFamily="34" charset="0"/>
                <a:cs typeface="Times New Roman" panose="02020603050405020304" pitchFamily="18" charset="0"/>
              </a:rPr>
              <a:t>sağlamak</a:t>
            </a: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 To ensure equality without discrimination based on religion, sect, language, race, color, gender, marital status, political opinion, age, physical disability and similar reasons,</a:t>
            </a:r>
            <a:endParaRPr lang="tr-TR" sz="18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tr-TR" dirty="0"/>
          </a:p>
        </p:txBody>
      </p:sp>
    </p:spTree>
    <p:extLst>
      <p:ext uri="{BB962C8B-B14F-4D97-AF65-F5344CB8AC3E}">
        <p14:creationId xmlns:p14="http://schemas.microsoft.com/office/powerpoint/2010/main" val="21387445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9C3ADDF-9A4F-E83F-B3A2-C8D881A202C0}"/>
              </a:ext>
            </a:extLst>
          </p:cNvPr>
          <p:cNvSpPr>
            <a:spLocks noGrp="1"/>
          </p:cNvSpPr>
          <p:nvPr>
            <p:ph type="title"/>
          </p:nvPr>
        </p:nvSpPr>
        <p:spPr>
          <a:xfrm>
            <a:off x="881742" y="120614"/>
            <a:ext cx="9971314" cy="467215"/>
          </a:xfrm>
        </p:spPr>
        <p:txBody>
          <a:bodyPr>
            <a:normAutofit/>
          </a:bodyPr>
          <a:lstStyle/>
          <a:p>
            <a:r>
              <a:rPr lang="en-US" sz="1600" dirty="0" err="1"/>
              <a:t>SürdürülebİLİRLİK</a:t>
            </a:r>
            <a:r>
              <a:rPr lang="en-US" sz="1600" dirty="0"/>
              <a:t> POLİTİKAMIZ</a:t>
            </a:r>
            <a:endParaRPr lang="tr-TR" sz="1600" dirty="0"/>
          </a:p>
        </p:txBody>
      </p:sp>
      <p:sp>
        <p:nvSpPr>
          <p:cNvPr id="3" name="İçerik Yer Tutucusu 2">
            <a:extLst>
              <a:ext uri="{FF2B5EF4-FFF2-40B4-BE49-F238E27FC236}">
                <a16:creationId xmlns:a16="http://schemas.microsoft.com/office/drawing/2014/main" id="{D5A01AC3-9DD1-C0F4-F54A-35334C8F723A}"/>
              </a:ext>
            </a:extLst>
          </p:cNvPr>
          <p:cNvSpPr>
            <a:spLocks noGrp="1"/>
          </p:cNvSpPr>
          <p:nvPr>
            <p:ph idx="1"/>
          </p:nvPr>
        </p:nvSpPr>
        <p:spPr>
          <a:xfrm>
            <a:off x="881742" y="587828"/>
            <a:ext cx="10241280" cy="5497285"/>
          </a:xfrm>
        </p:spPr>
        <p:txBody>
          <a:bodyPr>
            <a:normAutofit lnSpcReduction="10000"/>
          </a:bodyPr>
          <a:lstStyle/>
          <a:p>
            <a:pPr>
              <a:lnSpc>
                <a:spcPct val="107000"/>
              </a:lnSpc>
              <a:spcAft>
                <a:spcPts val="800"/>
              </a:spcAft>
            </a:pP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 </a:t>
            </a:r>
            <a:r>
              <a:rPr lang="en-US" sz="1800" kern="100" dirty="0" err="1">
                <a:effectLst/>
                <a:latin typeface="Calibri" panose="020F0502020204030204" pitchFamily="34" charset="0"/>
                <a:ea typeface="Calibri" panose="020F0502020204030204" pitchFamily="34" charset="0"/>
                <a:cs typeface="Times New Roman" panose="02020603050405020304" pitchFamily="18" charset="0"/>
              </a:rPr>
              <a:t>Çalışanlarımızın</a:t>
            </a: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 </a:t>
            </a:r>
            <a:r>
              <a:rPr lang="en-US" sz="1800" kern="100" dirty="0" err="1">
                <a:effectLst/>
                <a:latin typeface="Calibri" panose="020F0502020204030204" pitchFamily="34" charset="0"/>
                <a:ea typeface="Calibri" panose="020F0502020204030204" pitchFamily="34" charset="0"/>
                <a:cs typeface="Times New Roman" panose="02020603050405020304" pitchFamily="18" charset="0"/>
              </a:rPr>
              <a:t>ve</a:t>
            </a: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 </a:t>
            </a:r>
            <a:r>
              <a:rPr lang="en-US" sz="1800" kern="100" dirty="0" err="1">
                <a:effectLst/>
                <a:latin typeface="Calibri" panose="020F0502020204030204" pitchFamily="34" charset="0"/>
                <a:ea typeface="Calibri" panose="020F0502020204030204" pitchFamily="34" charset="0"/>
                <a:cs typeface="Times New Roman" panose="02020603050405020304" pitchFamily="18" charset="0"/>
              </a:rPr>
              <a:t>paydaşlarımızın</a:t>
            </a: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 </a:t>
            </a:r>
            <a:r>
              <a:rPr lang="en-US" sz="1800" kern="100" dirty="0" err="1">
                <a:effectLst/>
                <a:latin typeface="Calibri" panose="020F0502020204030204" pitchFamily="34" charset="0"/>
                <a:ea typeface="Calibri" panose="020F0502020204030204" pitchFamily="34" charset="0"/>
                <a:cs typeface="Times New Roman" panose="02020603050405020304" pitchFamily="18" charset="0"/>
              </a:rPr>
              <a:t>iş</a:t>
            </a: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 </a:t>
            </a:r>
            <a:r>
              <a:rPr lang="en-US" sz="1800" kern="100" dirty="0" err="1">
                <a:effectLst/>
                <a:latin typeface="Calibri" panose="020F0502020204030204" pitchFamily="34" charset="0"/>
                <a:ea typeface="Calibri" panose="020F0502020204030204" pitchFamily="34" charset="0"/>
                <a:cs typeface="Times New Roman" panose="02020603050405020304" pitchFamily="18" charset="0"/>
              </a:rPr>
              <a:t>güvenliğini</a:t>
            </a: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 </a:t>
            </a:r>
            <a:r>
              <a:rPr lang="en-US" sz="1800" kern="100" dirty="0" err="1">
                <a:effectLst/>
                <a:latin typeface="Calibri" panose="020F0502020204030204" pitchFamily="34" charset="0"/>
                <a:ea typeface="Calibri" panose="020F0502020204030204" pitchFamily="34" charset="0"/>
                <a:cs typeface="Times New Roman" panose="02020603050405020304" pitchFamily="18" charset="0"/>
              </a:rPr>
              <a:t>ve</a:t>
            </a: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 </a:t>
            </a:r>
            <a:r>
              <a:rPr lang="en-US" sz="1800" kern="100" dirty="0" err="1">
                <a:effectLst/>
                <a:latin typeface="Calibri" panose="020F0502020204030204" pitchFamily="34" charset="0"/>
                <a:ea typeface="Calibri" panose="020F0502020204030204" pitchFamily="34" charset="0"/>
                <a:cs typeface="Times New Roman" panose="02020603050405020304" pitchFamily="18" charset="0"/>
              </a:rPr>
              <a:t>sağlığını</a:t>
            </a: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 </a:t>
            </a:r>
            <a:r>
              <a:rPr lang="en-US" sz="1800" kern="100" dirty="0" err="1">
                <a:effectLst/>
                <a:latin typeface="Calibri" panose="020F0502020204030204" pitchFamily="34" charset="0"/>
                <a:ea typeface="Calibri" panose="020F0502020204030204" pitchFamily="34" charset="0"/>
                <a:cs typeface="Times New Roman" panose="02020603050405020304" pitchFamily="18" charset="0"/>
              </a:rPr>
              <a:t>ön</a:t>
            </a: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 </a:t>
            </a:r>
            <a:r>
              <a:rPr lang="en-US" sz="1800" kern="100" dirty="0" err="1">
                <a:effectLst/>
                <a:latin typeface="Calibri" panose="020F0502020204030204" pitchFamily="34" charset="0"/>
                <a:ea typeface="Calibri" panose="020F0502020204030204" pitchFamily="34" charset="0"/>
                <a:cs typeface="Times New Roman" panose="02020603050405020304" pitchFamily="18" charset="0"/>
              </a:rPr>
              <a:t>planda</a:t>
            </a: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 </a:t>
            </a:r>
            <a:r>
              <a:rPr lang="en-US" sz="1800" kern="100" dirty="0" err="1">
                <a:effectLst/>
                <a:latin typeface="Calibri" panose="020F0502020204030204" pitchFamily="34" charset="0"/>
                <a:ea typeface="Calibri" panose="020F0502020204030204" pitchFamily="34" charset="0"/>
                <a:cs typeface="Times New Roman" panose="02020603050405020304" pitchFamily="18" charset="0"/>
              </a:rPr>
              <a:t>tutmak</a:t>
            </a: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 Prioritizing the occupational safety and health of our employees and stakeholders,</a:t>
            </a:r>
            <a:endParaRPr lang="tr-TR" sz="18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 </a:t>
            </a:r>
            <a:r>
              <a:rPr lang="en-US" sz="1800" kern="100" dirty="0" err="1">
                <a:effectLst/>
                <a:latin typeface="Calibri" panose="020F0502020204030204" pitchFamily="34" charset="0"/>
                <a:ea typeface="Calibri" panose="020F0502020204030204" pitchFamily="34" charset="0"/>
                <a:cs typeface="Times New Roman" panose="02020603050405020304" pitchFamily="18" charset="0"/>
              </a:rPr>
              <a:t>Farklı</a:t>
            </a: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 </a:t>
            </a:r>
            <a:r>
              <a:rPr lang="en-US" sz="1800" kern="100" dirty="0" err="1">
                <a:effectLst/>
                <a:latin typeface="Calibri" panose="020F0502020204030204" pitchFamily="34" charset="0"/>
                <a:ea typeface="Calibri" panose="020F0502020204030204" pitchFamily="34" charset="0"/>
                <a:cs typeface="Times New Roman" panose="02020603050405020304" pitchFamily="18" charset="0"/>
              </a:rPr>
              <a:t>inanç</a:t>
            </a: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 </a:t>
            </a:r>
            <a:r>
              <a:rPr lang="en-US" sz="1800" kern="100" dirty="0" err="1">
                <a:effectLst/>
                <a:latin typeface="Calibri" panose="020F0502020204030204" pitchFamily="34" charset="0"/>
                <a:ea typeface="Calibri" panose="020F0502020204030204" pitchFamily="34" charset="0"/>
                <a:cs typeface="Times New Roman" panose="02020603050405020304" pitchFamily="18" charset="0"/>
              </a:rPr>
              <a:t>düşünce</a:t>
            </a: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 </a:t>
            </a:r>
            <a:r>
              <a:rPr lang="en-US" sz="1800" kern="100" dirty="0" err="1">
                <a:effectLst/>
                <a:latin typeface="Calibri" panose="020F0502020204030204" pitchFamily="34" charset="0"/>
                <a:ea typeface="Calibri" panose="020F0502020204030204" pitchFamily="34" charset="0"/>
                <a:cs typeface="Times New Roman" panose="02020603050405020304" pitchFamily="18" charset="0"/>
              </a:rPr>
              <a:t>ve</a:t>
            </a: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 </a:t>
            </a:r>
            <a:r>
              <a:rPr lang="en-US" sz="1800" kern="100" dirty="0" err="1">
                <a:effectLst/>
                <a:latin typeface="Calibri" panose="020F0502020204030204" pitchFamily="34" charset="0"/>
                <a:ea typeface="Calibri" panose="020F0502020204030204" pitchFamily="34" charset="0"/>
                <a:cs typeface="Times New Roman" panose="02020603050405020304" pitchFamily="18" charset="0"/>
              </a:rPr>
              <a:t>görüşe</a:t>
            </a: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 </a:t>
            </a:r>
            <a:r>
              <a:rPr lang="en-US" sz="1800" kern="100" dirty="0" err="1">
                <a:effectLst/>
                <a:latin typeface="Calibri" panose="020F0502020204030204" pitchFamily="34" charset="0"/>
                <a:ea typeface="Calibri" panose="020F0502020204030204" pitchFamily="34" charset="0"/>
                <a:cs typeface="Times New Roman" panose="02020603050405020304" pitchFamily="18" charset="0"/>
              </a:rPr>
              <a:t>sahip</a:t>
            </a: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 </a:t>
            </a:r>
            <a:r>
              <a:rPr lang="en-US" sz="1800" kern="100" dirty="0" err="1">
                <a:effectLst/>
                <a:latin typeface="Calibri" panose="020F0502020204030204" pitchFamily="34" charset="0"/>
                <a:ea typeface="Calibri" panose="020F0502020204030204" pitchFamily="34" charset="0"/>
                <a:cs typeface="Times New Roman" panose="02020603050405020304" pitchFamily="18" charset="0"/>
              </a:rPr>
              <a:t>kişilerin</a:t>
            </a: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 </a:t>
            </a:r>
            <a:r>
              <a:rPr lang="en-US" sz="1800" kern="100" dirty="0" err="1">
                <a:effectLst/>
                <a:latin typeface="Calibri" panose="020F0502020204030204" pitchFamily="34" charset="0"/>
                <a:ea typeface="Calibri" panose="020F0502020204030204" pitchFamily="34" charset="0"/>
                <a:cs typeface="Times New Roman" panose="02020603050405020304" pitchFamily="18" charset="0"/>
              </a:rPr>
              <a:t>çatışmaya</a:t>
            </a: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 </a:t>
            </a:r>
            <a:r>
              <a:rPr lang="en-US" sz="1800" kern="100" dirty="0" err="1">
                <a:effectLst/>
                <a:latin typeface="Calibri" panose="020F0502020204030204" pitchFamily="34" charset="0"/>
                <a:ea typeface="Calibri" panose="020F0502020204030204" pitchFamily="34" charset="0"/>
                <a:cs typeface="Times New Roman" panose="02020603050405020304" pitchFamily="18" charset="0"/>
              </a:rPr>
              <a:t>girmeksizin</a:t>
            </a: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 </a:t>
            </a:r>
            <a:r>
              <a:rPr lang="en-US" sz="1800" kern="100" dirty="0" err="1">
                <a:effectLst/>
                <a:latin typeface="Calibri" panose="020F0502020204030204" pitchFamily="34" charset="0"/>
                <a:ea typeface="Calibri" panose="020F0502020204030204" pitchFamily="34" charset="0"/>
                <a:cs typeface="Times New Roman" panose="02020603050405020304" pitchFamily="18" charset="0"/>
              </a:rPr>
              <a:t>birlikte</a:t>
            </a: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 </a:t>
            </a:r>
            <a:r>
              <a:rPr lang="en-US" sz="1800" kern="100" dirty="0" err="1">
                <a:effectLst/>
                <a:latin typeface="Calibri" panose="020F0502020204030204" pitchFamily="34" charset="0"/>
                <a:ea typeface="Calibri" panose="020F0502020204030204" pitchFamily="34" charset="0"/>
                <a:cs typeface="Times New Roman" panose="02020603050405020304" pitchFamily="18" charset="0"/>
              </a:rPr>
              <a:t>çalışmasını</a:t>
            </a: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 </a:t>
            </a:r>
            <a:r>
              <a:rPr lang="en-US" sz="1800" kern="100" dirty="0" err="1">
                <a:effectLst/>
                <a:latin typeface="Calibri" panose="020F0502020204030204" pitchFamily="34" charset="0"/>
                <a:ea typeface="Calibri" panose="020F0502020204030204" pitchFamily="34" charset="0"/>
                <a:cs typeface="Times New Roman" panose="02020603050405020304" pitchFamily="18" charset="0"/>
              </a:rPr>
              <a:t>sağlamak</a:t>
            </a: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 </a:t>
            </a:r>
            <a:r>
              <a:rPr lang="en-US" sz="1800" kern="100" dirty="0" err="1">
                <a:effectLst/>
                <a:latin typeface="Calibri" panose="020F0502020204030204" pitchFamily="34" charset="0"/>
                <a:ea typeface="Calibri" panose="020F0502020204030204" pitchFamily="34" charset="0"/>
                <a:cs typeface="Times New Roman" panose="02020603050405020304" pitchFamily="18" charset="0"/>
              </a:rPr>
              <a:t>için</a:t>
            </a: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 </a:t>
            </a:r>
            <a:r>
              <a:rPr lang="en-US" sz="1800" kern="100" dirty="0" err="1">
                <a:effectLst/>
                <a:latin typeface="Calibri" panose="020F0502020204030204" pitchFamily="34" charset="0"/>
                <a:ea typeface="Calibri" panose="020F0502020204030204" pitchFamily="34" charset="0"/>
                <a:cs typeface="Times New Roman" panose="02020603050405020304" pitchFamily="18" charset="0"/>
              </a:rPr>
              <a:t>iş</a:t>
            </a: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 </a:t>
            </a:r>
            <a:r>
              <a:rPr lang="en-US" sz="1800" kern="100" dirty="0" err="1">
                <a:effectLst/>
                <a:latin typeface="Calibri" panose="020F0502020204030204" pitchFamily="34" charset="0"/>
                <a:ea typeface="Calibri" panose="020F0502020204030204" pitchFamily="34" charset="0"/>
                <a:cs typeface="Times New Roman" panose="02020603050405020304" pitchFamily="18" charset="0"/>
              </a:rPr>
              <a:t>birliğini</a:t>
            </a: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 </a:t>
            </a:r>
            <a:r>
              <a:rPr lang="en-US" sz="1800" kern="100" dirty="0" err="1">
                <a:effectLst/>
                <a:latin typeface="Calibri" panose="020F0502020204030204" pitchFamily="34" charset="0"/>
                <a:ea typeface="Calibri" panose="020F0502020204030204" pitchFamily="34" charset="0"/>
                <a:cs typeface="Times New Roman" panose="02020603050405020304" pitchFamily="18" charset="0"/>
              </a:rPr>
              <a:t>destekleyen</a:t>
            </a: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 </a:t>
            </a:r>
            <a:r>
              <a:rPr lang="en-US" sz="1800" kern="100" dirty="0" err="1">
                <a:effectLst/>
                <a:latin typeface="Calibri" panose="020F0502020204030204" pitchFamily="34" charset="0"/>
                <a:ea typeface="Calibri" panose="020F0502020204030204" pitchFamily="34" charset="0"/>
                <a:cs typeface="Times New Roman" panose="02020603050405020304" pitchFamily="18" charset="0"/>
              </a:rPr>
              <a:t>pozitif</a:t>
            </a: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 </a:t>
            </a:r>
            <a:r>
              <a:rPr lang="en-US" sz="1800" kern="100" dirty="0" err="1">
                <a:effectLst/>
                <a:latin typeface="Calibri" panose="020F0502020204030204" pitchFamily="34" charset="0"/>
                <a:ea typeface="Calibri" panose="020F0502020204030204" pitchFamily="34" charset="0"/>
                <a:cs typeface="Times New Roman" panose="02020603050405020304" pitchFamily="18" charset="0"/>
              </a:rPr>
              <a:t>ve</a:t>
            </a: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 </a:t>
            </a:r>
            <a:r>
              <a:rPr lang="en-US" sz="1800" kern="100" dirty="0" err="1">
                <a:effectLst/>
                <a:latin typeface="Calibri" panose="020F0502020204030204" pitchFamily="34" charset="0"/>
                <a:ea typeface="Calibri" panose="020F0502020204030204" pitchFamily="34" charset="0"/>
                <a:cs typeface="Times New Roman" panose="02020603050405020304" pitchFamily="18" charset="0"/>
              </a:rPr>
              <a:t>uyumlu</a:t>
            </a: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 </a:t>
            </a:r>
            <a:r>
              <a:rPr lang="en-US" sz="1800" kern="100" dirty="0" err="1">
                <a:effectLst/>
                <a:latin typeface="Calibri" panose="020F0502020204030204" pitchFamily="34" charset="0"/>
                <a:ea typeface="Calibri" panose="020F0502020204030204" pitchFamily="34" charset="0"/>
                <a:cs typeface="Times New Roman" panose="02020603050405020304" pitchFamily="18" charset="0"/>
              </a:rPr>
              <a:t>çalışma</a:t>
            </a: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 </a:t>
            </a:r>
            <a:r>
              <a:rPr lang="en-US" sz="1800" kern="100" dirty="0" err="1">
                <a:effectLst/>
                <a:latin typeface="Calibri" panose="020F0502020204030204" pitchFamily="34" charset="0"/>
                <a:ea typeface="Calibri" panose="020F0502020204030204" pitchFamily="34" charset="0"/>
                <a:cs typeface="Times New Roman" panose="02020603050405020304" pitchFamily="18" charset="0"/>
              </a:rPr>
              <a:t>ortamları</a:t>
            </a: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 </a:t>
            </a:r>
            <a:r>
              <a:rPr lang="en-US" sz="1800" kern="100" dirty="0" err="1">
                <a:effectLst/>
                <a:latin typeface="Calibri" panose="020F0502020204030204" pitchFamily="34" charset="0"/>
                <a:ea typeface="Calibri" panose="020F0502020204030204" pitchFamily="34" charset="0"/>
                <a:cs typeface="Times New Roman" panose="02020603050405020304" pitchFamily="18" charset="0"/>
              </a:rPr>
              <a:t>yaratmak</a:t>
            </a: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 To create positive and harmonious working environments that support cooperation in order to enable people with different beliefs, thoughts and opinions to work together without conflict,</a:t>
            </a:r>
            <a:endParaRPr lang="tr-TR" sz="18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 </a:t>
            </a:r>
            <a:r>
              <a:rPr lang="en-US" sz="1800" kern="100" dirty="0" err="1">
                <a:effectLst/>
                <a:latin typeface="Calibri" panose="020F0502020204030204" pitchFamily="34" charset="0"/>
                <a:ea typeface="Calibri" panose="020F0502020204030204" pitchFamily="34" charset="0"/>
                <a:cs typeface="Times New Roman" panose="02020603050405020304" pitchFamily="18" charset="0"/>
              </a:rPr>
              <a:t>Çalışanlarımızla</a:t>
            </a: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 </a:t>
            </a:r>
            <a:r>
              <a:rPr lang="en-US" sz="1800" kern="100" dirty="0" err="1">
                <a:effectLst/>
                <a:latin typeface="Calibri" panose="020F0502020204030204" pitchFamily="34" charset="0"/>
                <a:ea typeface="Calibri" panose="020F0502020204030204" pitchFamily="34" charset="0"/>
                <a:cs typeface="Times New Roman" panose="02020603050405020304" pitchFamily="18" charset="0"/>
              </a:rPr>
              <a:t>güvene</a:t>
            </a: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 </a:t>
            </a:r>
            <a:r>
              <a:rPr lang="en-US" sz="1800" kern="100" dirty="0" err="1">
                <a:effectLst/>
                <a:latin typeface="Calibri" panose="020F0502020204030204" pitchFamily="34" charset="0"/>
                <a:ea typeface="Calibri" panose="020F0502020204030204" pitchFamily="34" charset="0"/>
                <a:cs typeface="Times New Roman" panose="02020603050405020304" pitchFamily="18" charset="0"/>
              </a:rPr>
              <a:t>ve</a:t>
            </a: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 </a:t>
            </a:r>
            <a:r>
              <a:rPr lang="en-US" sz="1800" kern="100" dirty="0" err="1">
                <a:effectLst/>
                <a:latin typeface="Calibri" panose="020F0502020204030204" pitchFamily="34" charset="0"/>
                <a:ea typeface="Calibri" panose="020F0502020204030204" pitchFamily="34" charset="0"/>
                <a:cs typeface="Times New Roman" panose="02020603050405020304" pitchFamily="18" charset="0"/>
              </a:rPr>
              <a:t>etik</a:t>
            </a: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 </a:t>
            </a:r>
            <a:r>
              <a:rPr lang="en-US" sz="1800" kern="100" dirty="0" err="1">
                <a:effectLst/>
                <a:latin typeface="Calibri" panose="020F0502020204030204" pitchFamily="34" charset="0"/>
                <a:ea typeface="Calibri" panose="020F0502020204030204" pitchFamily="34" charset="0"/>
                <a:cs typeface="Times New Roman" panose="02020603050405020304" pitchFamily="18" charset="0"/>
              </a:rPr>
              <a:t>ilkelerimize</a:t>
            </a: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 </a:t>
            </a:r>
            <a:r>
              <a:rPr lang="en-US" sz="1800" kern="100" dirty="0" err="1">
                <a:effectLst/>
                <a:latin typeface="Calibri" panose="020F0502020204030204" pitchFamily="34" charset="0"/>
                <a:ea typeface="Calibri" panose="020F0502020204030204" pitchFamily="34" charset="0"/>
                <a:cs typeface="Times New Roman" panose="02020603050405020304" pitchFamily="18" charset="0"/>
              </a:rPr>
              <a:t>dayalı</a:t>
            </a: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 </a:t>
            </a:r>
            <a:r>
              <a:rPr lang="en-US" sz="1800" kern="100" dirty="0" err="1">
                <a:effectLst/>
                <a:latin typeface="Calibri" panose="020F0502020204030204" pitchFamily="34" charset="0"/>
                <a:ea typeface="Calibri" panose="020F0502020204030204" pitchFamily="34" charset="0"/>
                <a:cs typeface="Times New Roman" panose="02020603050405020304" pitchFamily="18" charset="0"/>
              </a:rPr>
              <a:t>ilişkiler</a:t>
            </a: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 </a:t>
            </a:r>
            <a:r>
              <a:rPr lang="en-US" sz="1800" kern="100" dirty="0" err="1">
                <a:effectLst/>
                <a:latin typeface="Calibri" panose="020F0502020204030204" pitchFamily="34" charset="0"/>
                <a:ea typeface="Calibri" panose="020F0502020204030204" pitchFamily="34" charset="0"/>
                <a:cs typeface="Times New Roman" panose="02020603050405020304" pitchFamily="18" charset="0"/>
              </a:rPr>
              <a:t>oluşturmak</a:t>
            </a: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 To create relationships with our employees based on trust and our ethical principles,</a:t>
            </a:r>
            <a:endParaRPr lang="tr-TR" sz="18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 </a:t>
            </a:r>
            <a:r>
              <a:rPr lang="en-US" sz="1800" kern="100" dirty="0" err="1">
                <a:effectLst/>
                <a:latin typeface="Calibri" panose="020F0502020204030204" pitchFamily="34" charset="0"/>
                <a:ea typeface="Calibri" panose="020F0502020204030204" pitchFamily="34" charset="0"/>
                <a:cs typeface="Times New Roman" panose="02020603050405020304" pitchFamily="18" charset="0"/>
              </a:rPr>
              <a:t>Rüşvet</a:t>
            </a: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 </a:t>
            </a:r>
            <a:r>
              <a:rPr lang="en-US" sz="1800" kern="100" dirty="0" err="1">
                <a:effectLst/>
                <a:latin typeface="Calibri" panose="020F0502020204030204" pitchFamily="34" charset="0"/>
                <a:ea typeface="Calibri" panose="020F0502020204030204" pitchFamily="34" charset="0"/>
                <a:cs typeface="Times New Roman" panose="02020603050405020304" pitchFamily="18" charset="0"/>
              </a:rPr>
              <a:t>ve</a:t>
            </a: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 </a:t>
            </a:r>
            <a:r>
              <a:rPr lang="en-US" sz="1800" kern="100" dirty="0" err="1">
                <a:effectLst/>
                <a:latin typeface="Calibri" panose="020F0502020204030204" pitchFamily="34" charset="0"/>
                <a:ea typeface="Calibri" panose="020F0502020204030204" pitchFamily="34" charset="0"/>
                <a:cs typeface="Times New Roman" panose="02020603050405020304" pitchFamily="18" charset="0"/>
              </a:rPr>
              <a:t>yolsuzluğa</a:t>
            </a: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 </a:t>
            </a:r>
            <a:r>
              <a:rPr lang="en-US" sz="1800" kern="100" dirty="0" err="1">
                <a:effectLst/>
                <a:latin typeface="Calibri" panose="020F0502020204030204" pitchFamily="34" charset="0"/>
                <a:ea typeface="Calibri" panose="020F0502020204030204" pitchFamily="34" charset="0"/>
                <a:cs typeface="Times New Roman" panose="02020603050405020304" pitchFamily="18" charset="0"/>
              </a:rPr>
              <a:t>hiçbir</a:t>
            </a: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 </a:t>
            </a:r>
            <a:r>
              <a:rPr lang="en-US" sz="1800" kern="100" dirty="0" err="1">
                <a:effectLst/>
                <a:latin typeface="Calibri" panose="020F0502020204030204" pitchFamily="34" charset="0"/>
                <a:ea typeface="Calibri" panose="020F0502020204030204" pitchFamily="34" charset="0"/>
                <a:cs typeface="Times New Roman" panose="02020603050405020304" pitchFamily="18" charset="0"/>
              </a:rPr>
              <a:t>şekilde</a:t>
            </a: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 </a:t>
            </a:r>
            <a:r>
              <a:rPr lang="en-US" sz="1800" kern="100" dirty="0" err="1">
                <a:effectLst/>
                <a:latin typeface="Calibri" panose="020F0502020204030204" pitchFamily="34" charset="0"/>
                <a:ea typeface="Calibri" panose="020F0502020204030204" pitchFamily="34" charset="0"/>
                <a:cs typeface="Times New Roman" panose="02020603050405020304" pitchFamily="18" charset="0"/>
              </a:rPr>
              <a:t>müsamaha</a:t>
            </a: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 </a:t>
            </a:r>
            <a:r>
              <a:rPr lang="en-US" sz="1800" kern="100" dirty="0" err="1">
                <a:effectLst/>
                <a:latin typeface="Calibri" panose="020F0502020204030204" pitchFamily="34" charset="0"/>
                <a:ea typeface="Calibri" panose="020F0502020204030204" pitchFamily="34" charset="0"/>
                <a:cs typeface="Times New Roman" panose="02020603050405020304" pitchFamily="18" charset="0"/>
              </a:rPr>
              <a:t>göstermemek</a:t>
            </a: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 Not to tolerate bribery and corruption in any way,</a:t>
            </a:r>
            <a:endParaRPr lang="tr-TR" sz="1800" kern="100" dirty="0">
              <a:effectLst/>
              <a:latin typeface="Calibri" panose="020F0502020204030204" pitchFamily="34" charset="0"/>
              <a:ea typeface="Calibri" panose="020F0502020204030204" pitchFamily="34" charset="0"/>
              <a:cs typeface="Times New Roman" panose="02020603050405020304" pitchFamily="18" charset="0"/>
            </a:endParaRPr>
          </a:p>
          <a:p>
            <a:r>
              <a:rPr lang="en-US" sz="1800" kern="100" dirty="0">
                <a:effectLst/>
                <a:latin typeface="Calibri" panose="020F0502020204030204" pitchFamily="34" charset="0"/>
                <a:ea typeface="Calibri" panose="020F0502020204030204" pitchFamily="34" charset="0"/>
                <a:cs typeface="Times New Roman" panose="02020603050405020304" pitchFamily="18" charset="0"/>
              </a:rPr>
              <a:t>• </a:t>
            </a:r>
            <a:r>
              <a:rPr lang="en-US" sz="1800" kern="100" dirty="0" err="1">
                <a:effectLst/>
                <a:latin typeface="Calibri" panose="020F0502020204030204" pitchFamily="34" charset="0"/>
                <a:ea typeface="Calibri" panose="020F0502020204030204" pitchFamily="34" charset="0"/>
                <a:cs typeface="Times New Roman" panose="02020603050405020304" pitchFamily="18" charset="0"/>
              </a:rPr>
              <a:t>Otellerin</a:t>
            </a: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 </a:t>
            </a:r>
            <a:r>
              <a:rPr lang="en-US" sz="1800" kern="100" dirty="0" err="1">
                <a:effectLst/>
                <a:latin typeface="Calibri" panose="020F0502020204030204" pitchFamily="34" charset="0"/>
                <a:ea typeface="Calibri" panose="020F0502020204030204" pitchFamily="34" charset="0"/>
                <a:cs typeface="Times New Roman" panose="02020603050405020304" pitchFamily="18" charset="0"/>
              </a:rPr>
              <a:t>bulunduğu</a:t>
            </a: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 </a:t>
            </a:r>
            <a:r>
              <a:rPr lang="en-US" sz="1800" kern="100" dirty="0" err="1">
                <a:effectLst/>
                <a:latin typeface="Calibri" panose="020F0502020204030204" pitchFamily="34" charset="0"/>
                <a:ea typeface="Calibri" panose="020F0502020204030204" pitchFamily="34" charset="0"/>
                <a:cs typeface="Times New Roman" panose="02020603050405020304" pitchFamily="18" charset="0"/>
              </a:rPr>
              <a:t>bölgelerin</a:t>
            </a: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 </a:t>
            </a:r>
            <a:r>
              <a:rPr lang="en-US" sz="1800" kern="100" dirty="0" err="1">
                <a:effectLst/>
                <a:latin typeface="Calibri" panose="020F0502020204030204" pitchFamily="34" charset="0"/>
                <a:ea typeface="Calibri" panose="020F0502020204030204" pitchFamily="34" charset="0"/>
                <a:cs typeface="Times New Roman" panose="02020603050405020304" pitchFamily="18" charset="0"/>
              </a:rPr>
              <a:t>kalkınması</a:t>
            </a: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 </a:t>
            </a:r>
            <a:r>
              <a:rPr lang="en-US" sz="1800" kern="100" dirty="0" err="1">
                <a:effectLst/>
                <a:latin typeface="Calibri" panose="020F0502020204030204" pitchFamily="34" charset="0"/>
                <a:ea typeface="Calibri" panose="020F0502020204030204" pitchFamily="34" charset="0"/>
                <a:cs typeface="Times New Roman" panose="02020603050405020304" pitchFamily="18" charset="0"/>
              </a:rPr>
              <a:t>toplumun</a:t>
            </a: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 </a:t>
            </a:r>
            <a:r>
              <a:rPr lang="en-US" sz="1800" kern="100" dirty="0" err="1">
                <a:effectLst/>
                <a:latin typeface="Calibri" panose="020F0502020204030204" pitchFamily="34" charset="0"/>
                <a:ea typeface="Calibri" panose="020F0502020204030204" pitchFamily="34" charset="0"/>
                <a:cs typeface="Times New Roman" panose="02020603050405020304" pitchFamily="18" charset="0"/>
              </a:rPr>
              <a:t>refah</a:t>
            </a: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 </a:t>
            </a:r>
            <a:r>
              <a:rPr lang="en-US" sz="1800" kern="100" dirty="0" err="1">
                <a:effectLst/>
                <a:latin typeface="Calibri" panose="020F0502020204030204" pitchFamily="34" charset="0"/>
                <a:ea typeface="Calibri" panose="020F0502020204030204" pitchFamily="34" charset="0"/>
                <a:cs typeface="Times New Roman" panose="02020603050405020304" pitchFamily="18" charset="0"/>
              </a:rPr>
              <a:t>seviyesinin</a:t>
            </a: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 </a:t>
            </a:r>
            <a:r>
              <a:rPr lang="en-US" sz="1800" kern="100" dirty="0" err="1">
                <a:effectLst/>
                <a:latin typeface="Calibri" panose="020F0502020204030204" pitchFamily="34" charset="0"/>
                <a:ea typeface="Calibri" panose="020F0502020204030204" pitchFamily="34" charset="0"/>
                <a:cs typeface="Times New Roman" panose="02020603050405020304" pitchFamily="18" charset="0"/>
              </a:rPr>
              <a:t>artması</a:t>
            </a: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 </a:t>
            </a:r>
            <a:r>
              <a:rPr lang="en-US" sz="1800" kern="100" dirty="0" err="1">
                <a:effectLst/>
                <a:latin typeface="Calibri" panose="020F0502020204030204" pitchFamily="34" charset="0"/>
                <a:ea typeface="Calibri" panose="020F0502020204030204" pitchFamily="34" charset="0"/>
                <a:cs typeface="Times New Roman" panose="02020603050405020304" pitchFamily="18" charset="0"/>
              </a:rPr>
              <a:t>ekonomik</a:t>
            </a: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 </a:t>
            </a:r>
            <a:r>
              <a:rPr lang="en-US" sz="1800" kern="100" dirty="0" err="1">
                <a:effectLst/>
                <a:latin typeface="Calibri" panose="020F0502020204030204" pitchFamily="34" charset="0"/>
                <a:ea typeface="Calibri" panose="020F0502020204030204" pitchFamily="34" charset="0"/>
                <a:cs typeface="Times New Roman" panose="02020603050405020304" pitchFamily="18" charset="0"/>
              </a:rPr>
              <a:t>ve</a:t>
            </a: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 </a:t>
            </a:r>
            <a:r>
              <a:rPr lang="en-US" sz="1800" kern="100" dirty="0" err="1">
                <a:effectLst/>
                <a:latin typeface="Calibri" panose="020F0502020204030204" pitchFamily="34" charset="0"/>
                <a:ea typeface="Calibri" panose="020F0502020204030204" pitchFamily="34" charset="0"/>
                <a:cs typeface="Times New Roman" panose="02020603050405020304" pitchFamily="18" charset="0"/>
              </a:rPr>
              <a:t>sosyal</a:t>
            </a: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 </a:t>
            </a:r>
            <a:r>
              <a:rPr lang="en-US" sz="1800" kern="100" dirty="0" err="1">
                <a:effectLst/>
                <a:latin typeface="Calibri" panose="020F0502020204030204" pitchFamily="34" charset="0"/>
                <a:ea typeface="Calibri" panose="020F0502020204030204" pitchFamily="34" charset="0"/>
                <a:cs typeface="Times New Roman" panose="02020603050405020304" pitchFamily="18" charset="0"/>
              </a:rPr>
              <a:t>olarak</a:t>
            </a: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 </a:t>
            </a:r>
            <a:r>
              <a:rPr lang="en-US" sz="1800" kern="100" dirty="0" err="1">
                <a:effectLst/>
                <a:latin typeface="Calibri" panose="020F0502020204030204" pitchFamily="34" charset="0"/>
                <a:ea typeface="Calibri" panose="020F0502020204030204" pitchFamily="34" charset="0"/>
                <a:cs typeface="Times New Roman" panose="02020603050405020304" pitchFamily="18" charset="0"/>
              </a:rPr>
              <a:t>ileri</a:t>
            </a: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 </a:t>
            </a:r>
            <a:r>
              <a:rPr lang="en-US" sz="1800" kern="100" dirty="0" err="1">
                <a:effectLst/>
                <a:latin typeface="Calibri" panose="020F0502020204030204" pitchFamily="34" charset="0"/>
                <a:ea typeface="Calibri" panose="020F0502020204030204" pitchFamily="34" charset="0"/>
                <a:cs typeface="Times New Roman" panose="02020603050405020304" pitchFamily="18" charset="0"/>
              </a:rPr>
              <a:t>gitmesi</a:t>
            </a: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 </a:t>
            </a:r>
            <a:r>
              <a:rPr lang="en-US" sz="1800" kern="100" dirty="0" err="1">
                <a:effectLst/>
                <a:latin typeface="Calibri" panose="020F0502020204030204" pitchFamily="34" charset="0"/>
                <a:ea typeface="Calibri" panose="020F0502020204030204" pitchFamily="34" charset="0"/>
                <a:cs typeface="Times New Roman" panose="02020603050405020304" pitchFamily="18" charset="0"/>
              </a:rPr>
              <a:t>için</a:t>
            </a: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 </a:t>
            </a:r>
            <a:r>
              <a:rPr lang="en-US" sz="1800" kern="100" dirty="0" err="1">
                <a:effectLst/>
                <a:latin typeface="Calibri" panose="020F0502020204030204" pitchFamily="34" charset="0"/>
                <a:ea typeface="Calibri" panose="020F0502020204030204" pitchFamily="34" charset="0"/>
                <a:cs typeface="Times New Roman" panose="02020603050405020304" pitchFamily="18" charset="0"/>
              </a:rPr>
              <a:t>projeler</a:t>
            </a: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 </a:t>
            </a:r>
            <a:r>
              <a:rPr lang="en-US" sz="1800" kern="100" dirty="0" err="1">
                <a:effectLst/>
                <a:latin typeface="Calibri" panose="020F0502020204030204" pitchFamily="34" charset="0"/>
                <a:ea typeface="Calibri" panose="020F0502020204030204" pitchFamily="34" charset="0"/>
                <a:cs typeface="Times New Roman" panose="02020603050405020304" pitchFamily="18" charset="0"/>
              </a:rPr>
              <a:t>üretmek</a:t>
            </a: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 </a:t>
            </a:r>
            <a:r>
              <a:rPr lang="en-US" sz="1800" kern="100" dirty="0" err="1">
                <a:effectLst/>
                <a:latin typeface="Calibri" panose="020F0502020204030204" pitchFamily="34" charset="0"/>
                <a:ea typeface="Calibri" panose="020F0502020204030204" pitchFamily="34" charset="0"/>
                <a:cs typeface="Times New Roman" panose="02020603050405020304" pitchFamily="18" charset="0"/>
              </a:rPr>
              <a:t>veya</a:t>
            </a: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 </a:t>
            </a:r>
            <a:r>
              <a:rPr lang="en-US" sz="1800" kern="100" dirty="0" err="1">
                <a:effectLst/>
                <a:latin typeface="Calibri" panose="020F0502020204030204" pitchFamily="34" charset="0"/>
                <a:ea typeface="Calibri" panose="020F0502020204030204" pitchFamily="34" charset="0"/>
                <a:cs typeface="Times New Roman" panose="02020603050405020304" pitchFamily="18" charset="0"/>
              </a:rPr>
              <a:t>bu</a:t>
            </a: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 </a:t>
            </a:r>
            <a:r>
              <a:rPr lang="en-US" sz="1800" kern="100" dirty="0" err="1">
                <a:effectLst/>
                <a:latin typeface="Calibri" panose="020F0502020204030204" pitchFamily="34" charset="0"/>
                <a:ea typeface="Calibri" panose="020F0502020204030204" pitchFamily="34" charset="0"/>
                <a:cs typeface="Times New Roman" panose="02020603050405020304" pitchFamily="18" charset="0"/>
              </a:rPr>
              <a:t>tür</a:t>
            </a: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 </a:t>
            </a:r>
            <a:r>
              <a:rPr lang="en-US" sz="1800" kern="100" dirty="0" err="1">
                <a:effectLst/>
                <a:latin typeface="Calibri" panose="020F0502020204030204" pitchFamily="34" charset="0"/>
                <a:ea typeface="Calibri" panose="020F0502020204030204" pitchFamily="34" charset="0"/>
                <a:cs typeface="Times New Roman" panose="02020603050405020304" pitchFamily="18" charset="0"/>
              </a:rPr>
              <a:t>projelere</a:t>
            </a: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 </a:t>
            </a:r>
            <a:r>
              <a:rPr lang="en-US" sz="1800" kern="100" dirty="0" err="1">
                <a:effectLst/>
                <a:latin typeface="Calibri" panose="020F0502020204030204" pitchFamily="34" charset="0"/>
                <a:ea typeface="Calibri" panose="020F0502020204030204" pitchFamily="34" charset="0"/>
                <a:cs typeface="Times New Roman" panose="02020603050405020304" pitchFamily="18" charset="0"/>
              </a:rPr>
              <a:t>destek</a:t>
            </a: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 </a:t>
            </a:r>
            <a:r>
              <a:rPr lang="en-US" sz="1800" kern="100" dirty="0" err="1">
                <a:effectLst/>
                <a:latin typeface="Calibri" panose="020F0502020204030204" pitchFamily="34" charset="0"/>
                <a:ea typeface="Calibri" panose="020F0502020204030204" pitchFamily="34" charset="0"/>
                <a:cs typeface="Times New Roman" panose="02020603050405020304" pitchFamily="18" charset="0"/>
              </a:rPr>
              <a:t>vermek</a:t>
            </a: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 </a:t>
            </a:r>
            <a:r>
              <a:rPr lang="en-US" sz="1800" kern="100" dirty="0" err="1">
                <a:effectLst/>
                <a:latin typeface="Calibri" panose="020F0502020204030204" pitchFamily="34" charset="0"/>
                <a:ea typeface="Calibri" panose="020F0502020204030204" pitchFamily="34" charset="0"/>
                <a:cs typeface="Times New Roman" panose="02020603050405020304" pitchFamily="18" charset="0"/>
              </a:rPr>
              <a:t>sosyal</a:t>
            </a: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 </a:t>
            </a:r>
            <a:r>
              <a:rPr lang="en-US" sz="1800" kern="100" dirty="0" err="1">
                <a:effectLst/>
                <a:latin typeface="Calibri" panose="020F0502020204030204" pitchFamily="34" charset="0"/>
                <a:ea typeface="Calibri" panose="020F0502020204030204" pitchFamily="34" charset="0"/>
                <a:cs typeface="Times New Roman" panose="02020603050405020304" pitchFamily="18" charset="0"/>
              </a:rPr>
              <a:t>sorumluluk</a:t>
            </a: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 </a:t>
            </a:r>
            <a:r>
              <a:rPr lang="en-US" sz="1800" kern="100" dirty="0" err="1">
                <a:effectLst/>
                <a:latin typeface="Calibri" panose="020F0502020204030204" pitchFamily="34" charset="0"/>
                <a:ea typeface="Calibri" panose="020F0502020204030204" pitchFamily="34" charset="0"/>
                <a:cs typeface="Times New Roman" panose="02020603050405020304" pitchFamily="18" charset="0"/>
              </a:rPr>
              <a:t>bilinciyle</a:t>
            </a: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 </a:t>
            </a:r>
            <a:r>
              <a:rPr lang="en-US" sz="1800" kern="100" dirty="0" err="1">
                <a:effectLst/>
                <a:latin typeface="Calibri" panose="020F0502020204030204" pitchFamily="34" charset="0"/>
                <a:ea typeface="Calibri" panose="020F0502020204030204" pitchFamily="34" charset="0"/>
                <a:cs typeface="Times New Roman" panose="02020603050405020304" pitchFamily="18" charset="0"/>
              </a:rPr>
              <a:t>hareket</a:t>
            </a: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 </a:t>
            </a:r>
            <a:r>
              <a:rPr lang="en-US" sz="1800" kern="100" dirty="0" err="1">
                <a:effectLst/>
                <a:latin typeface="Calibri" panose="020F0502020204030204" pitchFamily="34" charset="0"/>
                <a:ea typeface="Calibri" panose="020F0502020204030204" pitchFamily="34" charset="0"/>
                <a:cs typeface="Times New Roman" panose="02020603050405020304" pitchFamily="18" charset="0"/>
              </a:rPr>
              <a:t>etme</a:t>
            </a: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 </a:t>
            </a:r>
            <a:r>
              <a:rPr lang="en-US" sz="1800" kern="100" dirty="0" err="1">
                <a:effectLst/>
                <a:latin typeface="Calibri" panose="020F0502020204030204" pitchFamily="34" charset="0"/>
                <a:ea typeface="Calibri" panose="020F0502020204030204" pitchFamily="34" charset="0"/>
                <a:cs typeface="Times New Roman" panose="02020603050405020304" pitchFamily="18" charset="0"/>
              </a:rPr>
              <a:t>ve</a:t>
            </a: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 </a:t>
            </a:r>
            <a:r>
              <a:rPr lang="en-US" sz="1800" kern="100" dirty="0" err="1">
                <a:effectLst/>
                <a:latin typeface="Calibri" panose="020F0502020204030204" pitchFamily="34" charset="0"/>
                <a:ea typeface="Calibri" panose="020F0502020204030204" pitchFamily="34" charset="0"/>
                <a:cs typeface="Times New Roman" panose="02020603050405020304" pitchFamily="18" charset="0"/>
              </a:rPr>
              <a:t>toplumun</a:t>
            </a: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 </a:t>
            </a:r>
            <a:r>
              <a:rPr lang="en-US" sz="1800" kern="100" dirty="0" err="1">
                <a:effectLst/>
                <a:latin typeface="Calibri" panose="020F0502020204030204" pitchFamily="34" charset="0"/>
                <a:ea typeface="Calibri" panose="020F0502020204030204" pitchFamily="34" charset="0"/>
                <a:cs typeface="Times New Roman" panose="02020603050405020304" pitchFamily="18" charset="0"/>
              </a:rPr>
              <a:t>gelişimine</a:t>
            </a: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 </a:t>
            </a:r>
            <a:r>
              <a:rPr lang="en-US" sz="1800" kern="100" dirty="0" err="1">
                <a:effectLst/>
                <a:latin typeface="Calibri" panose="020F0502020204030204" pitchFamily="34" charset="0"/>
                <a:ea typeface="Calibri" panose="020F0502020204030204" pitchFamily="34" charset="0"/>
                <a:cs typeface="Times New Roman" panose="02020603050405020304" pitchFamily="18" charset="0"/>
              </a:rPr>
              <a:t>katkı</a:t>
            </a: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 </a:t>
            </a:r>
            <a:r>
              <a:rPr lang="en-US" sz="1800" kern="100" dirty="0" err="1">
                <a:effectLst/>
                <a:latin typeface="Calibri" panose="020F0502020204030204" pitchFamily="34" charset="0"/>
                <a:ea typeface="Calibri" panose="020F0502020204030204" pitchFamily="34" charset="0"/>
                <a:cs typeface="Times New Roman" panose="02020603050405020304" pitchFamily="18" charset="0"/>
              </a:rPr>
              <a:t>sağlamak</a:t>
            </a: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 To produce projects or support such projects for the development of the regions where the hotels are located, to increase the welfare level of the society, to advance economically and socially, to act with social responsibility awareness and to contribute to the development of society,</a:t>
            </a:r>
            <a:endParaRPr lang="tr-TR" sz="18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tr-TR" dirty="0"/>
          </a:p>
        </p:txBody>
      </p:sp>
    </p:spTree>
    <p:extLst>
      <p:ext uri="{BB962C8B-B14F-4D97-AF65-F5344CB8AC3E}">
        <p14:creationId xmlns:p14="http://schemas.microsoft.com/office/powerpoint/2010/main" val="1815952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2C882D2-DFB5-102D-9CD5-20A143BCD1FF}"/>
              </a:ext>
            </a:extLst>
          </p:cNvPr>
          <p:cNvSpPr>
            <a:spLocks noGrp="1"/>
          </p:cNvSpPr>
          <p:nvPr>
            <p:ph type="title"/>
          </p:nvPr>
        </p:nvSpPr>
        <p:spPr>
          <a:xfrm>
            <a:off x="1153885" y="185928"/>
            <a:ext cx="9884229" cy="401901"/>
          </a:xfrm>
        </p:spPr>
        <p:txBody>
          <a:bodyPr>
            <a:normAutofit/>
          </a:bodyPr>
          <a:lstStyle/>
          <a:p>
            <a:r>
              <a:rPr lang="en-US" sz="1600" dirty="0" err="1"/>
              <a:t>SürdürülebİLİRLİK</a:t>
            </a:r>
            <a:r>
              <a:rPr lang="en-US" sz="1600" dirty="0"/>
              <a:t> POLİTİKAMIZ</a:t>
            </a:r>
            <a:endParaRPr lang="tr-TR" sz="1600" dirty="0"/>
          </a:p>
        </p:txBody>
      </p:sp>
      <p:sp>
        <p:nvSpPr>
          <p:cNvPr id="3" name="İçerik Yer Tutucusu 2">
            <a:extLst>
              <a:ext uri="{FF2B5EF4-FFF2-40B4-BE49-F238E27FC236}">
                <a16:creationId xmlns:a16="http://schemas.microsoft.com/office/drawing/2014/main" id="{34A30F96-591C-13E3-4580-3C1B7BC67F0A}"/>
              </a:ext>
            </a:extLst>
          </p:cNvPr>
          <p:cNvSpPr>
            <a:spLocks noGrp="1"/>
          </p:cNvSpPr>
          <p:nvPr>
            <p:ph idx="1"/>
          </p:nvPr>
        </p:nvSpPr>
        <p:spPr>
          <a:xfrm>
            <a:off x="1066800" y="587828"/>
            <a:ext cx="10350136" cy="5725885"/>
          </a:xfrm>
        </p:spPr>
        <p:txBody>
          <a:bodyPr>
            <a:normAutofit fontScale="92500" lnSpcReduction="10000"/>
          </a:bodyPr>
          <a:lstStyle/>
          <a:p>
            <a:pPr>
              <a:lnSpc>
                <a:spcPct val="107000"/>
              </a:lnSpc>
              <a:spcAft>
                <a:spcPts val="800"/>
              </a:spcAft>
            </a:pP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 </a:t>
            </a:r>
            <a:r>
              <a:rPr lang="en-US" sz="1800" kern="100" dirty="0" err="1">
                <a:effectLst/>
                <a:latin typeface="Calibri" panose="020F0502020204030204" pitchFamily="34" charset="0"/>
                <a:ea typeface="Calibri" panose="020F0502020204030204" pitchFamily="34" charset="0"/>
                <a:cs typeface="Times New Roman" panose="02020603050405020304" pitchFamily="18" charset="0"/>
              </a:rPr>
              <a:t>Çalışanları</a:t>
            </a: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 </a:t>
            </a:r>
            <a:r>
              <a:rPr lang="en-US" sz="1800" kern="100" dirty="0" err="1">
                <a:effectLst/>
                <a:latin typeface="Calibri" panose="020F0502020204030204" pitchFamily="34" charset="0"/>
                <a:ea typeface="Calibri" panose="020F0502020204030204" pitchFamily="34" charset="0"/>
                <a:cs typeface="Times New Roman" panose="02020603050405020304" pitchFamily="18" charset="0"/>
              </a:rPr>
              <a:t>yer</a:t>
            </a: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 </a:t>
            </a:r>
            <a:r>
              <a:rPr lang="en-US" sz="1800" kern="100" dirty="0" err="1">
                <a:effectLst/>
                <a:latin typeface="Calibri" panose="020F0502020204030204" pitchFamily="34" charset="0"/>
                <a:ea typeface="Calibri" panose="020F0502020204030204" pitchFamily="34" charset="0"/>
                <a:cs typeface="Times New Roman" panose="02020603050405020304" pitchFamily="18" charset="0"/>
              </a:rPr>
              <a:t>alabilecekleri</a:t>
            </a: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 </a:t>
            </a:r>
            <a:r>
              <a:rPr lang="en-US" sz="1800" kern="100" dirty="0" err="1">
                <a:effectLst/>
                <a:latin typeface="Calibri" panose="020F0502020204030204" pitchFamily="34" charset="0"/>
                <a:ea typeface="Calibri" panose="020F0502020204030204" pitchFamily="34" charset="0"/>
                <a:cs typeface="Times New Roman" panose="02020603050405020304" pitchFamily="18" charset="0"/>
              </a:rPr>
              <a:t>sosyal</a:t>
            </a: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 </a:t>
            </a:r>
            <a:r>
              <a:rPr lang="en-US" sz="1800" kern="100" dirty="0" err="1">
                <a:effectLst/>
                <a:latin typeface="Calibri" panose="020F0502020204030204" pitchFamily="34" charset="0"/>
                <a:ea typeface="Calibri" panose="020F0502020204030204" pitchFamily="34" charset="0"/>
                <a:cs typeface="Times New Roman" panose="02020603050405020304" pitchFamily="18" charset="0"/>
              </a:rPr>
              <a:t>ve</a:t>
            </a: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 </a:t>
            </a:r>
            <a:r>
              <a:rPr lang="en-US" sz="1800" kern="100" dirty="0" err="1">
                <a:effectLst/>
                <a:latin typeface="Calibri" panose="020F0502020204030204" pitchFamily="34" charset="0"/>
                <a:ea typeface="Calibri" panose="020F0502020204030204" pitchFamily="34" charset="0"/>
                <a:cs typeface="Times New Roman" panose="02020603050405020304" pitchFamily="18" charset="0"/>
              </a:rPr>
              <a:t>toplumsal</a:t>
            </a: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 </a:t>
            </a:r>
            <a:r>
              <a:rPr lang="en-US" sz="1800" kern="100" dirty="0" err="1">
                <a:effectLst/>
                <a:latin typeface="Calibri" panose="020F0502020204030204" pitchFamily="34" charset="0"/>
                <a:ea typeface="Calibri" panose="020F0502020204030204" pitchFamily="34" charset="0"/>
                <a:cs typeface="Times New Roman" panose="02020603050405020304" pitchFamily="18" charset="0"/>
              </a:rPr>
              <a:t>faaliyetlere</a:t>
            </a: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 </a:t>
            </a:r>
            <a:r>
              <a:rPr lang="en-US" sz="1800" kern="100" dirty="0" err="1">
                <a:effectLst/>
                <a:latin typeface="Calibri" panose="020F0502020204030204" pitchFamily="34" charset="0"/>
                <a:ea typeface="Calibri" panose="020F0502020204030204" pitchFamily="34" charset="0"/>
                <a:cs typeface="Times New Roman" panose="02020603050405020304" pitchFamily="18" charset="0"/>
              </a:rPr>
              <a:t>gönüllü</a:t>
            </a: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 </a:t>
            </a:r>
            <a:r>
              <a:rPr lang="en-US" sz="1800" kern="100" dirty="0" err="1">
                <a:effectLst/>
                <a:latin typeface="Calibri" panose="020F0502020204030204" pitchFamily="34" charset="0"/>
                <a:ea typeface="Calibri" panose="020F0502020204030204" pitchFamily="34" charset="0"/>
                <a:cs typeface="Times New Roman" panose="02020603050405020304" pitchFamily="18" charset="0"/>
              </a:rPr>
              <a:t>olmaları</a:t>
            </a: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 </a:t>
            </a:r>
            <a:r>
              <a:rPr lang="en-US" sz="1800" kern="100" dirty="0" err="1">
                <a:effectLst/>
                <a:latin typeface="Calibri" panose="020F0502020204030204" pitchFamily="34" charset="0"/>
                <a:ea typeface="Calibri" panose="020F0502020204030204" pitchFamily="34" charset="0"/>
                <a:cs typeface="Times New Roman" panose="02020603050405020304" pitchFamily="18" charset="0"/>
              </a:rPr>
              <a:t>konusunda</a:t>
            </a: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 </a:t>
            </a:r>
            <a:r>
              <a:rPr lang="en-US" sz="1800" kern="100" dirty="0" err="1">
                <a:effectLst/>
                <a:latin typeface="Calibri" panose="020F0502020204030204" pitchFamily="34" charset="0"/>
                <a:ea typeface="Calibri" panose="020F0502020204030204" pitchFamily="34" charset="0"/>
                <a:cs typeface="Times New Roman" panose="02020603050405020304" pitchFamily="18" charset="0"/>
              </a:rPr>
              <a:t>destekleyerek</a:t>
            </a: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 </a:t>
            </a:r>
            <a:r>
              <a:rPr lang="en-US" sz="1800" kern="100" dirty="0" err="1">
                <a:effectLst/>
                <a:latin typeface="Calibri" panose="020F0502020204030204" pitchFamily="34" charset="0"/>
                <a:ea typeface="Calibri" panose="020F0502020204030204" pitchFamily="34" charset="0"/>
                <a:cs typeface="Times New Roman" panose="02020603050405020304" pitchFamily="18" charset="0"/>
              </a:rPr>
              <a:t>farkındalık</a:t>
            </a: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 </a:t>
            </a:r>
            <a:r>
              <a:rPr lang="en-US" sz="1800" kern="100" dirty="0" err="1">
                <a:effectLst/>
                <a:latin typeface="Calibri" panose="020F0502020204030204" pitchFamily="34" charset="0"/>
                <a:ea typeface="Calibri" panose="020F0502020204030204" pitchFamily="34" charset="0"/>
                <a:cs typeface="Times New Roman" panose="02020603050405020304" pitchFamily="18" charset="0"/>
              </a:rPr>
              <a:t>oluşturmak</a:t>
            </a: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 To raise awareness by supporting employees to volunteer for social and community activities in which they can take part,</a:t>
            </a:r>
            <a:endParaRPr lang="tr-TR" sz="18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 </a:t>
            </a:r>
            <a:r>
              <a:rPr lang="en-US" sz="1800" kern="100" dirty="0" err="1">
                <a:effectLst/>
                <a:latin typeface="Calibri" panose="020F0502020204030204" pitchFamily="34" charset="0"/>
                <a:ea typeface="Calibri" panose="020F0502020204030204" pitchFamily="34" charset="0"/>
                <a:cs typeface="Times New Roman" panose="02020603050405020304" pitchFamily="18" charset="0"/>
              </a:rPr>
              <a:t>Yerel</a:t>
            </a: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 </a:t>
            </a:r>
            <a:r>
              <a:rPr lang="en-US" sz="1800" kern="100" dirty="0" err="1">
                <a:effectLst/>
                <a:latin typeface="Calibri" panose="020F0502020204030204" pitchFamily="34" charset="0"/>
                <a:ea typeface="Calibri" panose="020F0502020204030204" pitchFamily="34" charset="0"/>
                <a:cs typeface="Times New Roman" panose="02020603050405020304" pitchFamily="18" charset="0"/>
              </a:rPr>
              <a:t>halkın</a:t>
            </a: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 </a:t>
            </a:r>
            <a:r>
              <a:rPr lang="en-US" sz="1800" kern="100" dirty="0" err="1">
                <a:effectLst/>
                <a:latin typeface="Calibri" panose="020F0502020204030204" pitchFamily="34" charset="0"/>
                <a:ea typeface="Calibri" panose="020F0502020204030204" pitchFamily="34" charset="0"/>
                <a:cs typeface="Times New Roman" panose="02020603050405020304" pitchFamily="18" charset="0"/>
              </a:rPr>
              <a:t>istihdamını</a:t>
            </a: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 </a:t>
            </a:r>
            <a:r>
              <a:rPr lang="en-US" sz="1800" kern="100" dirty="0" err="1">
                <a:effectLst/>
                <a:latin typeface="Calibri" panose="020F0502020204030204" pitchFamily="34" charset="0"/>
                <a:ea typeface="Calibri" panose="020F0502020204030204" pitchFamily="34" charset="0"/>
                <a:cs typeface="Times New Roman" panose="02020603050405020304" pitchFamily="18" charset="0"/>
              </a:rPr>
              <a:t>artırmak</a:t>
            </a: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 </a:t>
            </a:r>
            <a:r>
              <a:rPr lang="en-US" sz="1800" kern="100" dirty="0" err="1">
                <a:effectLst/>
                <a:latin typeface="Calibri" panose="020F0502020204030204" pitchFamily="34" charset="0"/>
                <a:ea typeface="Calibri" panose="020F0502020204030204" pitchFamily="34" charset="0"/>
                <a:cs typeface="Times New Roman" panose="02020603050405020304" pitchFamily="18" charset="0"/>
              </a:rPr>
              <a:t>ve</a:t>
            </a: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 </a:t>
            </a:r>
            <a:r>
              <a:rPr lang="en-US" sz="1800" kern="100" dirty="0" err="1">
                <a:effectLst/>
                <a:latin typeface="Calibri" panose="020F0502020204030204" pitchFamily="34" charset="0"/>
                <a:ea typeface="Calibri" panose="020F0502020204030204" pitchFamily="34" charset="0"/>
                <a:cs typeface="Times New Roman" panose="02020603050405020304" pitchFamily="18" charset="0"/>
              </a:rPr>
              <a:t>yerel</a:t>
            </a: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 </a:t>
            </a:r>
            <a:r>
              <a:rPr lang="en-US" sz="1800" kern="100" dirty="0" err="1">
                <a:effectLst/>
                <a:latin typeface="Calibri" panose="020F0502020204030204" pitchFamily="34" charset="0"/>
                <a:ea typeface="Calibri" panose="020F0502020204030204" pitchFamily="34" charset="0"/>
                <a:cs typeface="Times New Roman" panose="02020603050405020304" pitchFamily="18" charset="0"/>
              </a:rPr>
              <a:t>halkı</a:t>
            </a: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 </a:t>
            </a:r>
            <a:r>
              <a:rPr lang="en-US" sz="1800" kern="100" dirty="0" err="1">
                <a:effectLst/>
                <a:latin typeface="Calibri" panose="020F0502020204030204" pitchFamily="34" charset="0"/>
                <a:ea typeface="Calibri" panose="020F0502020204030204" pitchFamily="34" charset="0"/>
                <a:cs typeface="Times New Roman" panose="02020603050405020304" pitchFamily="18" charset="0"/>
              </a:rPr>
              <a:t>güçlendirmek</a:t>
            </a: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 Increasing employment of local people and empowering local people,</a:t>
            </a:r>
            <a:endParaRPr lang="tr-TR" sz="18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 </a:t>
            </a:r>
            <a:r>
              <a:rPr lang="en-US" sz="1800" kern="100" dirty="0" err="1">
                <a:effectLst/>
                <a:latin typeface="Calibri" panose="020F0502020204030204" pitchFamily="34" charset="0"/>
                <a:ea typeface="Calibri" panose="020F0502020204030204" pitchFamily="34" charset="0"/>
                <a:cs typeface="Times New Roman" panose="02020603050405020304" pitchFamily="18" charset="0"/>
              </a:rPr>
              <a:t>Faaliyetlerimizde</a:t>
            </a: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 </a:t>
            </a:r>
            <a:r>
              <a:rPr lang="en-US" sz="1800" kern="100" dirty="0" err="1">
                <a:effectLst/>
                <a:latin typeface="Calibri" panose="020F0502020204030204" pitchFamily="34" charset="0"/>
                <a:ea typeface="Calibri" panose="020F0502020204030204" pitchFamily="34" charset="0"/>
                <a:cs typeface="Times New Roman" panose="02020603050405020304" pitchFamily="18" charset="0"/>
              </a:rPr>
              <a:t>ilgili</a:t>
            </a: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 </a:t>
            </a:r>
            <a:r>
              <a:rPr lang="en-US" sz="1800" kern="100" dirty="0" err="1">
                <a:effectLst/>
                <a:latin typeface="Calibri" panose="020F0502020204030204" pitchFamily="34" charset="0"/>
                <a:ea typeface="Calibri" panose="020F0502020204030204" pitchFamily="34" charset="0"/>
                <a:cs typeface="Times New Roman" panose="02020603050405020304" pitchFamily="18" charset="0"/>
              </a:rPr>
              <a:t>yasal</a:t>
            </a: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 </a:t>
            </a:r>
            <a:r>
              <a:rPr lang="en-US" sz="1800" kern="100" dirty="0" err="1">
                <a:effectLst/>
                <a:latin typeface="Calibri" panose="020F0502020204030204" pitchFamily="34" charset="0"/>
                <a:ea typeface="Calibri" panose="020F0502020204030204" pitchFamily="34" charset="0"/>
                <a:cs typeface="Times New Roman" panose="02020603050405020304" pitchFamily="18" charset="0"/>
              </a:rPr>
              <a:t>sorumluluklara</a:t>
            </a: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 </a:t>
            </a:r>
            <a:r>
              <a:rPr lang="en-US" sz="1800" kern="100" dirty="0" err="1">
                <a:effectLst/>
                <a:latin typeface="Calibri" panose="020F0502020204030204" pitchFamily="34" charset="0"/>
                <a:ea typeface="Calibri" panose="020F0502020204030204" pitchFamily="34" charset="0"/>
                <a:cs typeface="Times New Roman" panose="02020603050405020304" pitchFamily="18" charset="0"/>
              </a:rPr>
              <a:t>ulusal</a:t>
            </a: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 </a:t>
            </a:r>
            <a:r>
              <a:rPr lang="en-US" sz="1800" kern="100" dirty="0" err="1">
                <a:effectLst/>
                <a:latin typeface="Calibri" panose="020F0502020204030204" pitchFamily="34" charset="0"/>
                <a:ea typeface="Calibri" panose="020F0502020204030204" pitchFamily="34" charset="0"/>
                <a:cs typeface="Times New Roman" panose="02020603050405020304" pitchFamily="18" charset="0"/>
              </a:rPr>
              <a:t>ve</a:t>
            </a: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 </a:t>
            </a:r>
            <a:r>
              <a:rPr lang="en-US" sz="1800" kern="100" dirty="0" err="1">
                <a:effectLst/>
                <a:latin typeface="Calibri" panose="020F0502020204030204" pitchFamily="34" charset="0"/>
                <a:ea typeface="Calibri" panose="020F0502020204030204" pitchFamily="34" charset="0"/>
                <a:cs typeface="Times New Roman" panose="02020603050405020304" pitchFamily="18" charset="0"/>
              </a:rPr>
              <a:t>uluslararası</a:t>
            </a: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 </a:t>
            </a:r>
            <a:r>
              <a:rPr lang="en-US" sz="1800" kern="100" dirty="0" err="1">
                <a:effectLst/>
                <a:latin typeface="Calibri" panose="020F0502020204030204" pitchFamily="34" charset="0"/>
                <a:ea typeface="Calibri" panose="020F0502020204030204" pitchFamily="34" charset="0"/>
                <a:cs typeface="Times New Roman" panose="02020603050405020304" pitchFamily="18" charset="0"/>
              </a:rPr>
              <a:t>standartlara</a:t>
            </a: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 </a:t>
            </a:r>
            <a:r>
              <a:rPr lang="en-US" sz="1800" kern="100" dirty="0" err="1">
                <a:effectLst/>
                <a:latin typeface="Calibri" panose="020F0502020204030204" pitchFamily="34" charset="0"/>
                <a:ea typeface="Calibri" panose="020F0502020204030204" pitchFamily="34" charset="0"/>
                <a:cs typeface="Times New Roman" panose="02020603050405020304" pitchFamily="18" charset="0"/>
              </a:rPr>
              <a:t>uymak</a:t>
            </a: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 To comply with relevant legal responsibilities and national and international standards in our activities,</a:t>
            </a:r>
            <a:endParaRPr lang="tr-TR" sz="18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 </a:t>
            </a:r>
            <a:r>
              <a:rPr lang="en-US" sz="1800" kern="100" dirty="0" err="1">
                <a:effectLst/>
                <a:latin typeface="Calibri" panose="020F0502020204030204" pitchFamily="34" charset="0"/>
                <a:ea typeface="Calibri" panose="020F0502020204030204" pitchFamily="34" charset="0"/>
                <a:cs typeface="Times New Roman" panose="02020603050405020304" pitchFamily="18" charset="0"/>
              </a:rPr>
              <a:t>Tedarikçilerimizle</a:t>
            </a: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 </a:t>
            </a:r>
            <a:r>
              <a:rPr lang="en-US" sz="1800" kern="100" dirty="0" err="1">
                <a:effectLst/>
                <a:latin typeface="Calibri" panose="020F0502020204030204" pitchFamily="34" charset="0"/>
                <a:ea typeface="Calibri" panose="020F0502020204030204" pitchFamily="34" charset="0"/>
                <a:cs typeface="Times New Roman" panose="02020603050405020304" pitchFamily="18" charset="0"/>
              </a:rPr>
              <a:t>yakın</a:t>
            </a: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 </a:t>
            </a:r>
            <a:r>
              <a:rPr lang="en-US" sz="1800" kern="100" dirty="0" err="1">
                <a:effectLst/>
                <a:latin typeface="Calibri" panose="020F0502020204030204" pitchFamily="34" charset="0"/>
                <a:ea typeface="Calibri" panose="020F0502020204030204" pitchFamily="34" charset="0"/>
                <a:cs typeface="Times New Roman" panose="02020603050405020304" pitchFamily="18" charset="0"/>
              </a:rPr>
              <a:t>ilişki</a:t>
            </a: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 </a:t>
            </a:r>
            <a:r>
              <a:rPr lang="en-US" sz="1800" kern="100" dirty="0" err="1">
                <a:effectLst/>
                <a:latin typeface="Calibri" panose="020F0502020204030204" pitchFamily="34" charset="0"/>
                <a:ea typeface="Calibri" panose="020F0502020204030204" pitchFamily="34" charset="0"/>
                <a:cs typeface="Times New Roman" panose="02020603050405020304" pitchFamily="18" charset="0"/>
              </a:rPr>
              <a:t>içerisinde</a:t>
            </a: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 </a:t>
            </a:r>
            <a:r>
              <a:rPr lang="en-US" sz="1800" kern="100" dirty="0" err="1">
                <a:effectLst/>
                <a:latin typeface="Calibri" panose="020F0502020204030204" pitchFamily="34" charset="0"/>
                <a:ea typeface="Calibri" panose="020F0502020204030204" pitchFamily="34" charset="0"/>
                <a:cs typeface="Times New Roman" panose="02020603050405020304" pitchFamily="18" charset="0"/>
              </a:rPr>
              <a:t>bulunarak</a:t>
            </a: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 </a:t>
            </a:r>
            <a:r>
              <a:rPr lang="en-US" sz="1800" kern="100" dirty="0" err="1">
                <a:effectLst/>
                <a:latin typeface="Calibri" panose="020F0502020204030204" pitchFamily="34" charset="0"/>
                <a:ea typeface="Calibri" panose="020F0502020204030204" pitchFamily="34" charset="0"/>
                <a:cs typeface="Times New Roman" panose="02020603050405020304" pitchFamily="18" charset="0"/>
              </a:rPr>
              <a:t>sürdürülebilirlik</a:t>
            </a: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 </a:t>
            </a:r>
            <a:r>
              <a:rPr lang="en-US" sz="1800" kern="100" dirty="0" err="1">
                <a:effectLst/>
                <a:latin typeface="Calibri" panose="020F0502020204030204" pitchFamily="34" charset="0"/>
                <a:ea typeface="Calibri" panose="020F0502020204030204" pitchFamily="34" charset="0"/>
                <a:cs typeface="Times New Roman" panose="02020603050405020304" pitchFamily="18" charset="0"/>
              </a:rPr>
              <a:t>performansımızı</a:t>
            </a: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 </a:t>
            </a:r>
            <a:r>
              <a:rPr lang="en-US" sz="1800" kern="100" dirty="0" err="1">
                <a:effectLst/>
                <a:latin typeface="Calibri" panose="020F0502020204030204" pitchFamily="34" charset="0"/>
                <a:ea typeface="Calibri" panose="020F0502020204030204" pitchFamily="34" charset="0"/>
                <a:cs typeface="Times New Roman" panose="02020603050405020304" pitchFamily="18" charset="0"/>
              </a:rPr>
              <a:t>artırmak</a:t>
            </a: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 To increase our sustainability performance by establishing close relationships with our suppliers,</a:t>
            </a:r>
            <a:endParaRPr lang="tr-TR" sz="18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 </a:t>
            </a:r>
            <a:r>
              <a:rPr lang="en-US" sz="1800" kern="100" dirty="0" err="1">
                <a:effectLst/>
                <a:latin typeface="Calibri" panose="020F0502020204030204" pitchFamily="34" charset="0"/>
                <a:ea typeface="Calibri" panose="020F0502020204030204" pitchFamily="34" charset="0"/>
                <a:cs typeface="Times New Roman" panose="02020603050405020304" pitchFamily="18" charset="0"/>
              </a:rPr>
              <a:t>Sürdürülebilirlik</a:t>
            </a: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 </a:t>
            </a:r>
            <a:r>
              <a:rPr lang="en-US" sz="1800" kern="100" dirty="0" err="1">
                <a:effectLst/>
                <a:latin typeface="Calibri" panose="020F0502020204030204" pitchFamily="34" charset="0"/>
                <a:ea typeface="Calibri" panose="020F0502020204030204" pitchFamily="34" charset="0"/>
                <a:cs typeface="Times New Roman" panose="02020603050405020304" pitchFamily="18" charset="0"/>
              </a:rPr>
              <a:t>uygulamalarımızı</a:t>
            </a: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 </a:t>
            </a:r>
            <a:r>
              <a:rPr lang="en-US" sz="1800" kern="100" dirty="0" err="1">
                <a:effectLst/>
                <a:latin typeface="Calibri" panose="020F0502020204030204" pitchFamily="34" charset="0"/>
                <a:ea typeface="Calibri" panose="020F0502020204030204" pitchFamily="34" charset="0"/>
                <a:cs typeface="Times New Roman" panose="02020603050405020304" pitchFamily="18" charset="0"/>
              </a:rPr>
              <a:t>şeffaflık</a:t>
            </a: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 </a:t>
            </a:r>
            <a:r>
              <a:rPr lang="en-US" sz="1800" kern="100" dirty="0" err="1">
                <a:effectLst/>
                <a:latin typeface="Calibri" panose="020F0502020204030204" pitchFamily="34" charset="0"/>
                <a:ea typeface="Calibri" panose="020F0502020204030204" pitchFamily="34" charset="0"/>
                <a:cs typeface="Times New Roman" panose="02020603050405020304" pitchFamily="18" charset="0"/>
              </a:rPr>
              <a:t>içinde</a:t>
            </a: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 </a:t>
            </a:r>
            <a:r>
              <a:rPr lang="en-US" sz="1800" kern="100" dirty="0" err="1">
                <a:effectLst/>
                <a:latin typeface="Calibri" panose="020F0502020204030204" pitchFamily="34" charset="0"/>
                <a:ea typeface="Calibri" panose="020F0502020204030204" pitchFamily="34" charset="0"/>
                <a:cs typeface="Times New Roman" panose="02020603050405020304" pitchFamily="18" charset="0"/>
              </a:rPr>
              <a:t>paydaşlarımızla</a:t>
            </a: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 </a:t>
            </a:r>
            <a:r>
              <a:rPr lang="en-US" sz="1800" kern="100" dirty="0" err="1">
                <a:effectLst/>
                <a:latin typeface="Calibri" panose="020F0502020204030204" pitchFamily="34" charset="0"/>
                <a:ea typeface="Calibri" panose="020F0502020204030204" pitchFamily="34" charset="0"/>
                <a:cs typeface="Times New Roman" panose="02020603050405020304" pitchFamily="18" charset="0"/>
              </a:rPr>
              <a:t>düzenli</a:t>
            </a: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 </a:t>
            </a:r>
            <a:r>
              <a:rPr lang="en-US" sz="1800" kern="100" dirty="0" err="1">
                <a:effectLst/>
                <a:latin typeface="Calibri" panose="020F0502020204030204" pitchFamily="34" charset="0"/>
                <a:ea typeface="Calibri" panose="020F0502020204030204" pitchFamily="34" charset="0"/>
                <a:cs typeface="Times New Roman" panose="02020603050405020304" pitchFamily="18" charset="0"/>
              </a:rPr>
              <a:t>olarak</a:t>
            </a: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 </a:t>
            </a:r>
            <a:r>
              <a:rPr lang="en-US" sz="1800" kern="100" dirty="0" err="1">
                <a:effectLst/>
                <a:latin typeface="Calibri" panose="020F0502020204030204" pitchFamily="34" charset="0"/>
                <a:ea typeface="Calibri" panose="020F0502020204030204" pitchFamily="34" charset="0"/>
                <a:cs typeface="Times New Roman" panose="02020603050405020304" pitchFamily="18" charset="0"/>
              </a:rPr>
              <a:t>paylaşmak</a:t>
            </a: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 To regularly share our sustainability practices with our stakeholders in transparency,</a:t>
            </a:r>
            <a:endParaRPr lang="tr-TR" sz="18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 </a:t>
            </a:r>
            <a:r>
              <a:rPr lang="en-US" sz="1800" kern="100" dirty="0" err="1">
                <a:effectLst/>
                <a:latin typeface="Calibri" panose="020F0502020204030204" pitchFamily="34" charset="0"/>
                <a:ea typeface="Calibri" panose="020F0502020204030204" pitchFamily="34" charset="0"/>
                <a:cs typeface="Times New Roman" panose="02020603050405020304" pitchFamily="18" charset="0"/>
              </a:rPr>
              <a:t>Sürdürülebilirlik</a:t>
            </a: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 </a:t>
            </a:r>
            <a:r>
              <a:rPr lang="en-US" sz="1800" kern="100" dirty="0" err="1">
                <a:effectLst/>
                <a:latin typeface="Calibri" panose="020F0502020204030204" pitchFamily="34" charset="0"/>
                <a:ea typeface="Calibri" panose="020F0502020204030204" pitchFamily="34" charset="0"/>
                <a:cs typeface="Times New Roman" panose="02020603050405020304" pitchFamily="18" charset="0"/>
              </a:rPr>
              <a:t>hedeflerine</a:t>
            </a: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 </a:t>
            </a:r>
            <a:r>
              <a:rPr lang="en-US" sz="1800" kern="100" dirty="0" err="1">
                <a:effectLst/>
                <a:latin typeface="Calibri" panose="020F0502020204030204" pitchFamily="34" charset="0"/>
                <a:ea typeface="Calibri" panose="020F0502020204030204" pitchFamily="34" charset="0"/>
                <a:cs typeface="Times New Roman" panose="02020603050405020304" pitchFamily="18" charset="0"/>
              </a:rPr>
              <a:t>ulaşmak</a:t>
            </a: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 </a:t>
            </a:r>
            <a:r>
              <a:rPr lang="en-US" sz="1800" kern="100" dirty="0" err="1">
                <a:effectLst/>
                <a:latin typeface="Calibri" panose="020F0502020204030204" pitchFamily="34" charset="0"/>
                <a:ea typeface="Calibri" panose="020F0502020204030204" pitchFamily="34" charset="0"/>
                <a:cs typeface="Times New Roman" panose="02020603050405020304" pitchFamily="18" charset="0"/>
              </a:rPr>
              <a:t>için</a:t>
            </a: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 </a:t>
            </a:r>
            <a:r>
              <a:rPr lang="en-US" sz="1800" kern="100" dirty="0" err="1">
                <a:effectLst/>
                <a:latin typeface="Calibri" panose="020F0502020204030204" pitchFamily="34" charset="0"/>
                <a:ea typeface="Calibri" panose="020F0502020204030204" pitchFamily="34" charset="0"/>
                <a:cs typeface="Times New Roman" panose="02020603050405020304" pitchFamily="18" charset="0"/>
              </a:rPr>
              <a:t>yeterli</a:t>
            </a: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 </a:t>
            </a:r>
            <a:r>
              <a:rPr lang="en-US" sz="1800" kern="100" dirty="0" err="1">
                <a:effectLst/>
                <a:latin typeface="Calibri" panose="020F0502020204030204" pitchFamily="34" charset="0"/>
                <a:ea typeface="Calibri" panose="020F0502020204030204" pitchFamily="34" charset="0"/>
                <a:cs typeface="Times New Roman" panose="02020603050405020304" pitchFamily="18" charset="0"/>
              </a:rPr>
              <a:t>insan</a:t>
            </a: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 </a:t>
            </a:r>
            <a:r>
              <a:rPr lang="en-US" sz="1800" kern="100" dirty="0" err="1">
                <a:effectLst/>
                <a:latin typeface="Calibri" panose="020F0502020204030204" pitchFamily="34" charset="0"/>
                <a:ea typeface="Calibri" panose="020F0502020204030204" pitchFamily="34" charset="0"/>
                <a:cs typeface="Times New Roman" panose="02020603050405020304" pitchFamily="18" charset="0"/>
              </a:rPr>
              <a:t>teknoloji</a:t>
            </a: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 </a:t>
            </a:r>
            <a:r>
              <a:rPr lang="en-US" sz="1800" kern="100" dirty="0" err="1">
                <a:effectLst/>
                <a:latin typeface="Calibri" panose="020F0502020204030204" pitchFamily="34" charset="0"/>
                <a:ea typeface="Calibri" panose="020F0502020204030204" pitchFamily="34" charset="0"/>
                <a:cs typeface="Times New Roman" panose="02020603050405020304" pitchFamily="18" charset="0"/>
              </a:rPr>
              <a:t>ve</a:t>
            </a: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 </a:t>
            </a:r>
            <a:r>
              <a:rPr lang="en-US" sz="1800" kern="100" dirty="0" err="1">
                <a:effectLst/>
                <a:latin typeface="Calibri" panose="020F0502020204030204" pitchFamily="34" charset="0"/>
                <a:ea typeface="Calibri" panose="020F0502020204030204" pitchFamily="34" charset="0"/>
                <a:cs typeface="Times New Roman" panose="02020603050405020304" pitchFamily="18" charset="0"/>
              </a:rPr>
              <a:t>finansal</a:t>
            </a: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 </a:t>
            </a:r>
            <a:r>
              <a:rPr lang="en-US" sz="1800" kern="100" dirty="0" err="1">
                <a:effectLst/>
                <a:latin typeface="Calibri" panose="020F0502020204030204" pitchFamily="34" charset="0"/>
                <a:ea typeface="Calibri" panose="020F0502020204030204" pitchFamily="34" charset="0"/>
                <a:cs typeface="Times New Roman" panose="02020603050405020304" pitchFamily="18" charset="0"/>
              </a:rPr>
              <a:t>kaynağı</a:t>
            </a: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 </a:t>
            </a:r>
            <a:r>
              <a:rPr lang="en-US" sz="1800" kern="100" dirty="0" err="1">
                <a:effectLst/>
                <a:latin typeface="Calibri" panose="020F0502020204030204" pitchFamily="34" charset="0"/>
                <a:ea typeface="Calibri" panose="020F0502020204030204" pitchFamily="34" charset="0"/>
                <a:cs typeface="Times New Roman" panose="02020603050405020304" pitchFamily="18" charset="0"/>
              </a:rPr>
              <a:t>temin</a:t>
            </a: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 </a:t>
            </a:r>
            <a:r>
              <a:rPr lang="en-US" sz="1800" kern="100" dirty="0" err="1">
                <a:effectLst/>
                <a:latin typeface="Calibri" panose="020F0502020204030204" pitchFamily="34" charset="0"/>
                <a:ea typeface="Calibri" panose="020F0502020204030204" pitchFamily="34" charset="0"/>
                <a:cs typeface="Times New Roman" panose="02020603050405020304" pitchFamily="18" charset="0"/>
              </a:rPr>
              <a:t>etmek</a:t>
            </a: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 </a:t>
            </a:r>
            <a:r>
              <a:rPr lang="en-US" sz="1800" kern="100" dirty="0" err="1">
                <a:effectLst/>
                <a:latin typeface="Calibri" panose="020F0502020204030204" pitchFamily="34" charset="0"/>
                <a:ea typeface="Calibri" panose="020F0502020204030204" pitchFamily="34" charset="0"/>
                <a:cs typeface="Times New Roman" panose="02020603050405020304" pitchFamily="18" charset="0"/>
              </a:rPr>
              <a:t>ve</a:t>
            </a: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 </a:t>
            </a:r>
            <a:r>
              <a:rPr lang="en-US" sz="1800" kern="100" dirty="0" err="1">
                <a:effectLst/>
                <a:latin typeface="Calibri" panose="020F0502020204030204" pitchFamily="34" charset="0"/>
                <a:ea typeface="Calibri" panose="020F0502020204030204" pitchFamily="34" charset="0"/>
                <a:cs typeface="Times New Roman" panose="02020603050405020304" pitchFamily="18" charset="0"/>
              </a:rPr>
              <a:t>bu</a:t>
            </a: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 </a:t>
            </a:r>
            <a:r>
              <a:rPr lang="en-US" sz="1800" kern="100" dirty="0" err="1">
                <a:effectLst/>
                <a:latin typeface="Calibri" panose="020F0502020204030204" pitchFamily="34" charset="0"/>
                <a:ea typeface="Calibri" panose="020F0502020204030204" pitchFamily="34" charset="0"/>
                <a:cs typeface="Times New Roman" panose="02020603050405020304" pitchFamily="18" charset="0"/>
              </a:rPr>
              <a:t>kaynakları</a:t>
            </a: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 optimum </a:t>
            </a:r>
            <a:r>
              <a:rPr lang="en-US" sz="1800" kern="100" dirty="0" err="1">
                <a:effectLst/>
                <a:latin typeface="Calibri" panose="020F0502020204030204" pitchFamily="34" charset="0"/>
                <a:ea typeface="Calibri" panose="020F0502020204030204" pitchFamily="34" charset="0"/>
                <a:cs typeface="Times New Roman" panose="02020603050405020304" pitchFamily="18" charset="0"/>
              </a:rPr>
              <a:t>kullanmak</a:t>
            </a: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 To provide sufficient human, technological and financial resources to achieve sustainability goals and to use these resources optimally,</a:t>
            </a:r>
            <a:endParaRPr lang="tr-TR" sz="18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 </a:t>
            </a:r>
            <a:r>
              <a:rPr lang="en-US" sz="1800" kern="100" dirty="0" err="1">
                <a:effectLst/>
                <a:latin typeface="Calibri" panose="020F0502020204030204" pitchFamily="34" charset="0"/>
                <a:ea typeface="Calibri" panose="020F0502020204030204" pitchFamily="34" charset="0"/>
                <a:cs typeface="Times New Roman" panose="02020603050405020304" pitchFamily="18" charset="0"/>
              </a:rPr>
              <a:t>Sürdürülebilirlik</a:t>
            </a: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 </a:t>
            </a:r>
            <a:r>
              <a:rPr lang="en-US" sz="1800" kern="100" dirty="0" err="1">
                <a:effectLst/>
                <a:latin typeface="Calibri" panose="020F0502020204030204" pitchFamily="34" charset="0"/>
                <a:ea typeface="Calibri" panose="020F0502020204030204" pitchFamily="34" charset="0"/>
                <a:cs typeface="Times New Roman" panose="02020603050405020304" pitchFamily="18" charset="0"/>
              </a:rPr>
              <a:t>performansını</a:t>
            </a: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 </a:t>
            </a:r>
            <a:r>
              <a:rPr lang="en-US" sz="1800" kern="100" dirty="0" err="1">
                <a:effectLst/>
                <a:latin typeface="Calibri" panose="020F0502020204030204" pitchFamily="34" charset="0"/>
                <a:ea typeface="Calibri" panose="020F0502020204030204" pitchFamily="34" charset="0"/>
                <a:cs typeface="Times New Roman" panose="02020603050405020304" pitchFamily="18" charset="0"/>
              </a:rPr>
              <a:t>sürekli</a:t>
            </a: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 </a:t>
            </a:r>
            <a:r>
              <a:rPr lang="en-US" sz="1800" kern="100" dirty="0" err="1">
                <a:effectLst/>
                <a:latin typeface="Calibri" panose="020F0502020204030204" pitchFamily="34" charset="0"/>
                <a:ea typeface="Calibri" panose="020F0502020204030204" pitchFamily="34" charset="0"/>
                <a:cs typeface="Times New Roman" panose="02020603050405020304" pitchFamily="18" charset="0"/>
              </a:rPr>
              <a:t>gözden</a:t>
            </a: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 </a:t>
            </a:r>
            <a:r>
              <a:rPr lang="en-US" sz="1800" kern="100" dirty="0" err="1">
                <a:effectLst/>
                <a:latin typeface="Calibri" panose="020F0502020204030204" pitchFamily="34" charset="0"/>
                <a:ea typeface="Calibri" panose="020F0502020204030204" pitchFamily="34" charset="0"/>
                <a:cs typeface="Times New Roman" panose="02020603050405020304" pitchFamily="18" charset="0"/>
              </a:rPr>
              <a:t>geçirmek</a:t>
            </a: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 </a:t>
            </a:r>
            <a:r>
              <a:rPr lang="en-US" sz="1800" kern="100" dirty="0" err="1">
                <a:effectLst/>
                <a:latin typeface="Calibri" panose="020F0502020204030204" pitchFamily="34" charset="0"/>
                <a:ea typeface="Calibri" panose="020F0502020204030204" pitchFamily="34" charset="0"/>
                <a:cs typeface="Times New Roman" panose="02020603050405020304" pitchFamily="18" charset="0"/>
              </a:rPr>
              <a:t>ve</a:t>
            </a: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 </a:t>
            </a:r>
            <a:r>
              <a:rPr lang="en-US" sz="1800" kern="100" dirty="0" err="1">
                <a:effectLst/>
                <a:latin typeface="Calibri" panose="020F0502020204030204" pitchFamily="34" charset="0"/>
                <a:ea typeface="Calibri" panose="020F0502020204030204" pitchFamily="34" charset="0"/>
                <a:cs typeface="Times New Roman" panose="02020603050405020304" pitchFamily="18" charset="0"/>
              </a:rPr>
              <a:t>iyileştirmektir</a:t>
            </a: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 To constantly review and improve sustainability performance.</a:t>
            </a:r>
            <a:endParaRPr lang="tr-TR" sz="18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tr-TR" dirty="0"/>
          </a:p>
        </p:txBody>
      </p:sp>
    </p:spTree>
    <p:extLst>
      <p:ext uri="{BB962C8B-B14F-4D97-AF65-F5344CB8AC3E}">
        <p14:creationId xmlns:p14="http://schemas.microsoft.com/office/powerpoint/2010/main" val="127912849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5D325EA5-A14F-DB00-42C2-CCA80343481C}"/>
              </a:ext>
            </a:extLst>
          </p:cNvPr>
          <p:cNvSpPr>
            <a:spLocks noGrp="1"/>
          </p:cNvSpPr>
          <p:nvPr>
            <p:ph type="title"/>
          </p:nvPr>
        </p:nvSpPr>
        <p:spPr>
          <a:xfrm>
            <a:off x="1371600" y="533400"/>
            <a:ext cx="10145486" cy="511629"/>
          </a:xfrm>
        </p:spPr>
        <p:txBody>
          <a:bodyPr>
            <a:normAutofit/>
          </a:bodyPr>
          <a:lstStyle/>
          <a:p>
            <a:r>
              <a:rPr lang="tr-TR" sz="1600" dirty="0"/>
              <a:t>ÇEVRE POLİTİKASI</a:t>
            </a:r>
          </a:p>
        </p:txBody>
      </p:sp>
      <p:sp>
        <p:nvSpPr>
          <p:cNvPr id="3" name="İçerik Yer Tutucusu 2">
            <a:extLst>
              <a:ext uri="{FF2B5EF4-FFF2-40B4-BE49-F238E27FC236}">
                <a16:creationId xmlns:a16="http://schemas.microsoft.com/office/drawing/2014/main" id="{67CC2C36-7FF3-4C74-FCFB-90767EB23A92}"/>
              </a:ext>
            </a:extLst>
          </p:cNvPr>
          <p:cNvSpPr>
            <a:spLocks noGrp="1"/>
          </p:cNvSpPr>
          <p:nvPr>
            <p:ph idx="1"/>
          </p:nvPr>
        </p:nvSpPr>
        <p:spPr>
          <a:xfrm>
            <a:off x="1763486" y="1959429"/>
            <a:ext cx="9849393" cy="3363686"/>
          </a:xfrm>
        </p:spPr>
        <p:txBody>
          <a:bodyPr/>
          <a:lstStyle/>
          <a:p>
            <a:r>
              <a:rPr lang="tr-TR" dirty="0"/>
              <a:t>Çevremizi korumak ve sürekliliğini sağlamak için tüm çevre yasa ve yönetmenliklerine uyarak çevresel etkilerimizi kontrol altına tutmak ve bu etkileri minimize ederek çevresel performansımızı sürekli iyileştirmek ve çevre duyarlılığımızın gereklerini yerine getirerek gelecek kuşaklara yaşanabilir bir doğa bırakmak amacımızdır. Çevrenin ve kültürel mirasın korunması adına çevresel etkilerimizi kontrol altında tutmak ve bunun için belirlediğimiz hedefleri sürekli geliştirmek </a:t>
            </a:r>
            <a:r>
              <a:rPr lang="tr-TR" dirty="0" err="1"/>
              <a:t>önceliğimizd</a:t>
            </a:r>
            <a:r>
              <a:rPr lang="en-US" dirty="0" err="1"/>
              <a:t>ir</a:t>
            </a:r>
            <a:endParaRPr lang="tr-TR" dirty="0"/>
          </a:p>
        </p:txBody>
      </p:sp>
    </p:spTree>
    <p:extLst>
      <p:ext uri="{BB962C8B-B14F-4D97-AF65-F5344CB8AC3E}">
        <p14:creationId xmlns:p14="http://schemas.microsoft.com/office/powerpoint/2010/main" val="314056708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EAB57F3B-27BC-F557-0DDC-84A8D08874DE}"/>
              </a:ext>
            </a:extLst>
          </p:cNvPr>
          <p:cNvSpPr>
            <a:spLocks noGrp="1"/>
          </p:cNvSpPr>
          <p:nvPr>
            <p:ph type="title"/>
          </p:nvPr>
        </p:nvSpPr>
        <p:spPr>
          <a:xfrm>
            <a:off x="250371" y="229471"/>
            <a:ext cx="9982200" cy="391015"/>
          </a:xfrm>
        </p:spPr>
        <p:txBody>
          <a:bodyPr>
            <a:normAutofit/>
          </a:bodyPr>
          <a:lstStyle/>
          <a:p>
            <a:r>
              <a:rPr lang="tr-TR" sz="1600" dirty="0"/>
              <a:t>Politikamız gereği,</a:t>
            </a:r>
          </a:p>
        </p:txBody>
      </p:sp>
      <p:sp>
        <p:nvSpPr>
          <p:cNvPr id="3" name="İçerik Yer Tutucusu 2">
            <a:extLst>
              <a:ext uri="{FF2B5EF4-FFF2-40B4-BE49-F238E27FC236}">
                <a16:creationId xmlns:a16="http://schemas.microsoft.com/office/drawing/2014/main" id="{7D161D0C-19D9-0AF6-7431-81096B39C9A1}"/>
              </a:ext>
            </a:extLst>
          </p:cNvPr>
          <p:cNvSpPr>
            <a:spLocks noGrp="1"/>
          </p:cNvSpPr>
          <p:nvPr>
            <p:ph idx="1"/>
          </p:nvPr>
        </p:nvSpPr>
        <p:spPr>
          <a:xfrm>
            <a:off x="957942" y="762434"/>
            <a:ext cx="10121537" cy="5170279"/>
          </a:xfrm>
        </p:spPr>
        <p:txBody>
          <a:bodyPr>
            <a:normAutofit fontScale="92500" lnSpcReduction="10000"/>
          </a:bodyPr>
          <a:lstStyle/>
          <a:p>
            <a:r>
              <a:rPr lang="tr-TR" dirty="0"/>
              <a:t>- Çevre mevzuatı uyarınca tüm yükümlülüklerimizi yerine getirmek</a:t>
            </a:r>
            <a:endParaRPr lang="en-US" dirty="0"/>
          </a:p>
          <a:p>
            <a:r>
              <a:rPr lang="tr-TR" dirty="0"/>
              <a:t> - Tesisin işletimi sırasında tüm çevresel etkileri göz önünde bulundurarak yeşili korumak ve doğa ile uyumlu yaşamak</a:t>
            </a:r>
            <a:endParaRPr lang="en-US" dirty="0"/>
          </a:p>
          <a:p>
            <a:r>
              <a:rPr lang="tr-TR" dirty="0"/>
              <a:t> - Çevre kirliliği oluşturulabilecek durumlar için riskleri belirlemeyi ve bu riskleri azaltmak için gerekli tedbirleri alarak çevre kirliliğini önlemek</a:t>
            </a:r>
            <a:endParaRPr lang="en-US" dirty="0"/>
          </a:p>
          <a:p>
            <a:r>
              <a:rPr lang="tr-TR" dirty="0"/>
              <a:t> - Doğal kaynakların korunmasını ve etkin kullanılmasını sağlamak </a:t>
            </a:r>
            <a:endParaRPr lang="en-US" dirty="0"/>
          </a:p>
          <a:p>
            <a:r>
              <a:rPr lang="tr-TR" dirty="0"/>
              <a:t>- Tesisin işletilmesi sırasında oluşan atıkları azaltılmak, geri dönüştürülmek ve tekrar kullanılması konularında gerekli hassasiyeti göstermek</a:t>
            </a:r>
            <a:endParaRPr lang="en-US" dirty="0"/>
          </a:p>
          <a:p>
            <a:r>
              <a:rPr lang="tr-TR" dirty="0"/>
              <a:t> - Çevresel, tarihi ve kültürel değerlerinin korunması için gerekli destek sağlamak,</a:t>
            </a:r>
            <a:endParaRPr lang="en-US" dirty="0"/>
          </a:p>
          <a:p>
            <a:r>
              <a:rPr lang="tr-TR" dirty="0"/>
              <a:t> - Ürünlerin satın alması yapılırken satın alma prosedüründe belirtilmiş olan çevre dostu ve sürdürülebilir çevreyi destekleyen tedarikçiler ile işbirliği yapılırken; çevre dostu ürünlerin satın alınmasına önem vermek,</a:t>
            </a:r>
          </a:p>
        </p:txBody>
      </p:sp>
    </p:spTree>
    <p:extLst>
      <p:ext uri="{BB962C8B-B14F-4D97-AF65-F5344CB8AC3E}">
        <p14:creationId xmlns:p14="http://schemas.microsoft.com/office/powerpoint/2010/main" val="37893197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C59A8B0C-E554-A6EA-21EA-C95490B195CB}"/>
              </a:ext>
            </a:extLst>
          </p:cNvPr>
          <p:cNvSpPr>
            <a:spLocks noGrp="1"/>
          </p:cNvSpPr>
          <p:nvPr>
            <p:ph type="title"/>
          </p:nvPr>
        </p:nvSpPr>
        <p:spPr>
          <a:xfrm>
            <a:off x="206828" y="164157"/>
            <a:ext cx="10439400" cy="282158"/>
          </a:xfrm>
        </p:spPr>
        <p:txBody>
          <a:bodyPr>
            <a:normAutofit/>
          </a:bodyPr>
          <a:lstStyle/>
          <a:p>
            <a:r>
              <a:rPr lang="tr-TR" sz="1800" dirty="0"/>
              <a:t>Politikamız gereği,</a:t>
            </a:r>
          </a:p>
        </p:txBody>
      </p:sp>
      <p:sp>
        <p:nvSpPr>
          <p:cNvPr id="3" name="İçerik Yer Tutucusu 2">
            <a:extLst>
              <a:ext uri="{FF2B5EF4-FFF2-40B4-BE49-F238E27FC236}">
                <a16:creationId xmlns:a16="http://schemas.microsoft.com/office/drawing/2014/main" id="{7B75C867-BF4B-60FD-4463-FC9BB46FE86F}"/>
              </a:ext>
            </a:extLst>
          </p:cNvPr>
          <p:cNvSpPr>
            <a:spLocks noGrp="1"/>
          </p:cNvSpPr>
          <p:nvPr>
            <p:ph idx="1"/>
          </p:nvPr>
        </p:nvSpPr>
        <p:spPr>
          <a:xfrm>
            <a:off x="576943" y="631371"/>
            <a:ext cx="11035937" cy="5440245"/>
          </a:xfrm>
        </p:spPr>
        <p:txBody>
          <a:bodyPr/>
          <a:lstStyle/>
          <a:p>
            <a:r>
              <a:rPr lang="tr-TR" dirty="0"/>
              <a:t>- Misafir ve personel alanlarına sıfır atık kutuları koyarak geri dönüşümlü atıkları ayrıştırıp doğaya geri kazandırmak,</a:t>
            </a:r>
            <a:endParaRPr lang="en-US" dirty="0"/>
          </a:p>
          <a:p>
            <a:r>
              <a:rPr lang="tr-TR" dirty="0"/>
              <a:t> - Atıkların geri dönüşüm aşamasına kadar takibini yapmak,</a:t>
            </a:r>
            <a:endParaRPr lang="en-US" dirty="0"/>
          </a:p>
          <a:p>
            <a:r>
              <a:rPr lang="tr-TR" dirty="0"/>
              <a:t> - Geri dönüştürülmüş ürün kullanımını arttırmaya özen göstermek, </a:t>
            </a:r>
            <a:endParaRPr lang="en-US" dirty="0"/>
          </a:p>
          <a:p>
            <a:r>
              <a:rPr lang="tr-TR" dirty="0"/>
              <a:t>- Personelimizi tehlikeli kimyasalların dökülmesi durumunda alacakları tedbirler konusunda eğitmek,</a:t>
            </a:r>
            <a:endParaRPr lang="en-US" dirty="0"/>
          </a:p>
          <a:p>
            <a:r>
              <a:rPr lang="tr-TR" dirty="0"/>
              <a:t> - Çevresel sorumluluklarımız konusunda tüm personelimizi ve misafirlerimizi bilinçlendirerek katılımlarını sağlamak,</a:t>
            </a:r>
            <a:endParaRPr lang="en-US" dirty="0"/>
          </a:p>
          <a:p>
            <a:r>
              <a:rPr lang="tr-TR" dirty="0"/>
              <a:t> - Müşteri memnuniyeti ile çevresel performansımızı sürekli iyileştirmesi yönünde çevre yönetim sistemimizi sürdürülebilirlik yaklaşımıyla sürekli geliştirmek, uygulamalarını yaşam tarzı haline getirmek hedeflerimizdir.</a:t>
            </a:r>
          </a:p>
        </p:txBody>
      </p:sp>
    </p:spTree>
    <p:extLst>
      <p:ext uri="{BB962C8B-B14F-4D97-AF65-F5344CB8AC3E}">
        <p14:creationId xmlns:p14="http://schemas.microsoft.com/office/powerpoint/2010/main" val="404593098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4F1AF9E4-1660-C24C-6AB4-F260DEC0FCDB}"/>
              </a:ext>
            </a:extLst>
          </p:cNvPr>
          <p:cNvSpPr>
            <a:spLocks noGrp="1"/>
          </p:cNvSpPr>
          <p:nvPr>
            <p:ph type="title"/>
          </p:nvPr>
        </p:nvSpPr>
        <p:spPr>
          <a:xfrm>
            <a:off x="762000" y="185928"/>
            <a:ext cx="10123714" cy="314815"/>
          </a:xfrm>
        </p:spPr>
        <p:txBody>
          <a:bodyPr>
            <a:normAutofit/>
          </a:bodyPr>
          <a:lstStyle/>
          <a:p>
            <a:r>
              <a:rPr lang="tr-TR" sz="1800" dirty="0"/>
              <a:t>ÇEVRE ve ATIK YÖNETİMİ</a:t>
            </a:r>
          </a:p>
        </p:txBody>
      </p:sp>
      <p:sp>
        <p:nvSpPr>
          <p:cNvPr id="3" name="İçerik Yer Tutucusu 2">
            <a:extLst>
              <a:ext uri="{FF2B5EF4-FFF2-40B4-BE49-F238E27FC236}">
                <a16:creationId xmlns:a16="http://schemas.microsoft.com/office/drawing/2014/main" id="{8EE7DBE4-BA82-2D63-27C3-27E2EB612E5D}"/>
              </a:ext>
            </a:extLst>
          </p:cNvPr>
          <p:cNvSpPr>
            <a:spLocks noGrp="1"/>
          </p:cNvSpPr>
          <p:nvPr>
            <p:ph idx="1"/>
          </p:nvPr>
        </p:nvSpPr>
        <p:spPr>
          <a:xfrm>
            <a:off x="1186543" y="1089007"/>
            <a:ext cx="10241280" cy="3959352"/>
          </a:xfrm>
        </p:spPr>
        <p:txBody>
          <a:bodyPr>
            <a:normAutofit fontScale="85000" lnSpcReduction="20000"/>
          </a:bodyPr>
          <a:lstStyle/>
          <a:p>
            <a:r>
              <a:rPr lang="tr-TR" dirty="0"/>
              <a:t>Rekabet gücünü arttırmak için, döngüsel ekonomiye geçmek, israfı önlemek, çevreyi korumak, kirliliği önlemek, halkın duyarlılığını arttırmak, çevre dostu yaşam tarzını benimseterek geleceğimize katkı sunmak için “Sıfır Atık” diyerek otellerimizde tüm operasyonel departmanlarda bir dizi atık azaltma programı yürütmekteyiz. </a:t>
            </a:r>
            <a:endParaRPr lang="en-US" dirty="0"/>
          </a:p>
          <a:p>
            <a:r>
              <a:rPr lang="tr-TR" dirty="0"/>
              <a:t>- Otelimiz atık yönetim planlarına sadık kalarak “Sıfır Atık Belgesi” almaya hak kazanmıştır.</a:t>
            </a:r>
            <a:endParaRPr lang="en-US" dirty="0"/>
          </a:p>
          <a:p>
            <a:r>
              <a:rPr lang="tr-TR" dirty="0"/>
              <a:t> - Tüm departmanlarda ambalaj atıkları, tehlikeli atıklar, organik atıklar, atık yağlar ve piller ayrı olarak toplanmakta, otel içlerinde mevzuatlara uygun olarak tanımlanmış geçici depolama alanlarında tutulup lisanslı ve izinli firmalar tarafından toplatılarak ilgili ayrıştırma geri dönüştürme tesislerine gönderilmektedir. </a:t>
            </a:r>
            <a:endParaRPr lang="en-US" dirty="0"/>
          </a:p>
          <a:p>
            <a:r>
              <a:rPr lang="tr-TR" dirty="0"/>
              <a:t>- </a:t>
            </a:r>
            <a:r>
              <a:rPr lang="en-US" dirty="0"/>
              <a:t>S</a:t>
            </a:r>
            <a:r>
              <a:rPr lang="tr-TR" dirty="0" err="1"/>
              <a:t>ervis</a:t>
            </a:r>
            <a:r>
              <a:rPr lang="tr-TR" dirty="0"/>
              <a:t> departmanlarındaki bütün kağıt menüler kaldırılmış, olup tamamında QR (dijital menüye geçiş yapılarak kağıt israfının önüne geçilmiştir.</a:t>
            </a:r>
          </a:p>
        </p:txBody>
      </p:sp>
    </p:spTree>
    <p:extLst>
      <p:ext uri="{BB962C8B-B14F-4D97-AF65-F5344CB8AC3E}">
        <p14:creationId xmlns:p14="http://schemas.microsoft.com/office/powerpoint/2010/main" val="3473565290"/>
      </p:ext>
    </p:extLst>
  </p:cSld>
  <p:clrMapOvr>
    <a:masterClrMapping/>
  </p:clrMapOvr>
</p:sld>
</file>

<file path=ppt/theme/theme1.xml><?xml version="1.0" encoding="utf-8"?>
<a:theme xmlns:a="http://schemas.openxmlformats.org/drawingml/2006/main" name="GradientRiseVTI">
  <a:themeElements>
    <a:clrScheme name="GradientRise">
      <a:dk1>
        <a:sysClr val="windowText" lastClr="000000"/>
      </a:dk1>
      <a:lt1>
        <a:srgbClr val="FFFFFF"/>
      </a:lt1>
      <a:dk2>
        <a:srgbClr val="3C0F3A"/>
      </a:dk2>
      <a:lt2>
        <a:srgbClr val="F1F2F2"/>
      </a:lt2>
      <a:accent1>
        <a:srgbClr val="A6025C"/>
      </a:accent1>
      <a:accent2>
        <a:srgbClr val="92248E"/>
      </a:accent2>
      <a:accent3>
        <a:srgbClr val="DE95C4"/>
      </a:accent3>
      <a:accent4>
        <a:srgbClr val="FE4A00"/>
      </a:accent4>
      <a:accent5>
        <a:srgbClr val="DA002F"/>
      </a:accent5>
      <a:accent6>
        <a:srgbClr val="FF907A"/>
      </a:accent6>
      <a:hlink>
        <a:srgbClr val="CA71E4"/>
      </a:hlink>
      <a:folHlink>
        <a:srgbClr val="E45E49"/>
      </a:folHlink>
    </a:clrScheme>
    <a:fontScheme name="Avenir">
      <a:majorFont>
        <a:latin typeface="Tw Cen MT"/>
        <a:ea typeface=""/>
        <a:cs typeface=""/>
      </a:majorFont>
      <a:minorFont>
        <a:latin typeface="Tw Cen M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GradientRiseVTI" id="{C2FC082F-B444-4222-AF20-78444CCB5722}" vid="{39F213E4-0CBC-40CB-B3F6-8C5562B6B99A}"/>
    </a:ext>
  </a:extLst>
</a:theme>
</file>

<file path=docProps/app.xml><?xml version="1.0" encoding="utf-8"?>
<Properties xmlns="http://schemas.openxmlformats.org/officeDocument/2006/extended-properties" xmlns:vt="http://schemas.openxmlformats.org/officeDocument/2006/docPropsVTypes">
  <TotalTime>59</TotalTime>
  <Words>1934</Words>
  <Application>Microsoft Office PowerPoint</Application>
  <PresentationFormat>Geniş ekran</PresentationFormat>
  <Paragraphs>118</Paragraphs>
  <Slides>22</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22</vt:i4>
      </vt:variant>
    </vt:vector>
  </HeadingPairs>
  <TitlesOfParts>
    <vt:vector size="26" baseType="lpstr">
      <vt:lpstr>Arial</vt:lpstr>
      <vt:lpstr>Calibri</vt:lpstr>
      <vt:lpstr>Tw Cen MT</vt:lpstr>
      <vt:lpstr>GradientRiseVTI</vt:lpstr>
      <vt:lpstr>The Local</vt:lpstr>
      <vt:lpstr>İÇİNDEKİLER</vt:lpstr>
      <vt:lpstr>SürdürülebİLİRLİK POLİTİKAMIZ</vt:lpstr>
      <vt:lpstr>SürdürülebİLİRLİK POLİTİKAMIZ</vt:lpstr>
      <vt:lpstr>SürdürülebİLİRLİK POLİTİKAMIZ</vt:lpstr>
      <vt:lpstr>ÇEVRE POLİTİKASI</vt:lpstr>
      <vt:lpstr>Politikamız gereği,</vt:lpstr>
      <vt:lpstr>Politikamız gereği,</vt:lpstr>
      <vt:lpstr>ÇEVRE ve ATIK YÖNETİMİ</vt:lpstr>
      <vt:lpstr>RİSK ANALİZİ PLANI</vt:lpstr>
      <vt:lpstr>KURUM İÇİ PERSONEL EĞİTİM ve  SÜRDÜRÜLEBİLİRLİK ÇALIŞMALARI</vt:lpstr>
      <vt:lpstr>ENERJİ YÖNETİMİ </vt:lpstr>
      <vt:lpstr>SU YÖNETİMİ</vt:lpstr>
      <vt:lpstr>KİMYASAL YÖNETİMİ</vt:lpstr>
      <vt:lpstr>TEMA VAKFI</vt:lpstr>
      <vt:lpstr>SATIN ALMA ve SÜRDÜRÜLEBİLİRLİK</vt:lpstr>
      <vt:lpstr>YEREL EKONOMİYE KATKIMIZ</vt:lpstr>
      <vt:lpstr>YEREL ÇEVRENİN KORUNMASI VE KÜLTÜREL MİRAS</vt:lpstr>
      <vt:lpstr>SANAT VE SANATÇIYI DESTEKLİYORUZ</vt:lpstr>
      <vt:lpstr>DOĞAL HAYATI ve HAYVAN HAKLARINI KORUMA</vt:lpstr>
      <vt:lpstr>MİSAFİRLERİMİZ</vt:lpstr>
      <vt:lpstr>İSTİHDAM</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Local</dc:title>
  <dc:creator>Emre Guler</dc:creator>
  <cp:lastModifiedBy>Emre Guler</cp:lastModifiedBy>
  <cp:revision>1</cp:revision>
  <dcterms:created xsi:type="dcterms:W3CDTF">2023-12-09T13:55:50Z</dcterms:created>
  <dcterms:modified xsi:type="dcterms:W3CDTF">2023-12-09T14:55:06Z</dcterms:modified>
</cp:coreProperties>
</file>