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7" roundtripDataSignature="AMtx7mgQCvtCPr+PvAexX5qHQ9wNNCVy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>
      <p:cViewPr varScale="1">
        <p:scale>
          <a:sx n="21" d="100"/>
          <a:sy n="21" d="100"/>
        </p:scale>
        <p:origin x="760" y="27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291840" y="10226048"/>
            <a:ext cx="37307519" cy="705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583680" y="18653759"/>
            <a:ext cx="30723839" cy="841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2863"/>
              </a:spcBef>
              <a:spcAft>
                <a:spcPts val="0"/>
              </a:spcAft>
              <a:buClr>
                <a:srgbClr val="888888"/>
              </a:buClr>
              <a:buSzPts val="14314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SzPts val="12599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rgbClr val="888888"/>
              </a:buClr>
              <a:buSzPts val="10885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1083290" y="-1207762"/>
            <a:ext cx="21724621" cy="39502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22715220" y="10424170"/>
            <a:ext cx="28087320" cy="987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2598421" y="914411"/>
            <a:ext cx="28087320" cy="28895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194560" y="7680968"/>
            <a:ext cx="39502081" cy="2172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467102" y="21153122"/>
            <a:ext cx="37307519" cy="65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9"/>
              <a:buFont typeface="Calibri"/>
              <a:buNone/>
              <a:defRPr sz="17999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467102" y="13952228"/>
            <a:ext cx="37307519" cy="7200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 sz="9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rgbClr val="888888"/>
              </a:buClr>
              <a:buSzPts val="8057"/>
              <a:buNone/>
              <a:defRPr sz="805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rgbClr val="888888"/>
              </a:buClr>
              <a:buSzPts val="7285"/>
              <a:buNone/>
              <a:defRPr sz="728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rgbClr val="888888"/>
              </a:buClr>
              <a:buSzPts val="6343"/>
              <a:buNone/>
              <a:defRPr sz="634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rgbClr val="888888"/>
              </a:buClr>
              <a:buSzPts val="6343"/>
              <a:buNone/>
              <a:defRPr sz="634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rgbClr val="888888"/>
              </a:buClr>
              <a:buSzPts val="6343"/>
              <a:buNone/>
              <a:defRPr sz="634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rgbClr val="888888"/>
              </a:buClr>
              <a:buSzPts val="6343"/>
              <a:buNone/>
              <a:defRPr sz="634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rgbClr val="888888"/>
              </a:buClr>
              <a:buSzPts val="6343"/>
              <a:buNone/>
              <a:defRPr sz="634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rgbClr val="888888"/>
              </a:buClr>
              <a:buSzPts val="6343"/>
              <a:buNone/>
              <a:defRPr sz="634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194560" y="7680968"/>
            <a:ext cx="19385280" cy="2172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1028636" algn="l">
              <a:lnSpc>
                <a:spcPct val="100000"/>
              </a:lnSpc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9"/>
              <a:buChar char="•"/>
              <a:defRPr sz="12599"/>
            </a:lvl1pPr>
            <a:lvl2pPr marL="914400" lvl="1" indent="-919797" algn="l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Char char="–"/>
              <a:defRPr sz="10885"/>
            </a:lvl2pPr>
            <a:lvl3pPr marL="1371600" lvl="2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–"/>
              <a:defRPr sz="8057"/>
            </a:lvl4pPr>
            <a:lvl5pPr marL="2286000" lvl="4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»"/>
              <a:defRPr sz="8057"/>
            </a:lvl5pPr>
            <a:lvl6pPr marL="2743200" lvl="5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6pPr>
            <a:lvl7pPr marL="3200400" lvl="6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7pPr>
            <a:lvl8pPr marL="3657600" lvl="7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8pPr>
            <a:lvl9pPr marL="4114800" lvl="8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22311359" y="7680968"/>
            <a:ext cx="19385280" cy="2172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1028636" algn="l">
              <a:lnSpc>
                <a:spcPct val="100000"/>
              </a:lnSpc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9"/>
              <a:buChar char="•"/>
              <a:defRPr sz="12599"/>
            </a:lvl1pPr>
            <a:lvl2pPr marL="914400" lvl="1" indent="-919797" algn="l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Char char="–"/>
              <a:defRPr sz="10885"/>
            </a:lvl2pPr>
            <a:lvl3pPr marL="1371600" lvl="2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–"/>
              <a:defRPr sz="8057"/>
            </a:lvl4pPr>
            <a:lvl5pPr marL="2286000" lvl="4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»"/>
              <a:defRPr sz="8057"/>
            </a:lvl5pPr>
            <a:lvl6pPr marL="2743200" lvl="5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6pPr>
            <a:lvl7pPr marL="3200400" lvl="6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7pPr>
            <a:lvl8pPr marL="3657600" lvl="7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8pPr>
            <a:lvl9pPr marL="4114800" lvl="8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85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194560" y="7368548"/>
            <a:ext cx="19392902" cy="307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None/>
              <a:defRPr sz="10885" b="1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2pPr>
            <a:lvl3pPr marL="1371600" lvl="2" indent="-228600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None/>
              <a:defRPr sz="8057" b="1"/>
            </a:lvl3pPr>
            <a:lvl4pPr marL="1828800" lvl="3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4pPr>
            <a:lvl5pPr marL="2286000" lvl="4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5pPr>
            <a:lvl6pPr marL="2743200" lvl="5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6pPr>
            <a:lvl7pPr marL="3200400" lvl="6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7pPr>
            <a:lvl8pPr marL="3657600" lvl="7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8pPr>
            <a:lvl9pPr marL="4114800" lvl="8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194560" y="10439405"/>
            <a:ext cx="19392902" cy="1896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919797" algn="l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Char char="•"/>
              <a:defRPr sz="10885"/>
            </a:lvl1pPr>
            <a:lvl2pPr marL="91440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3pPr>
            <a:lvl4pPr marL="1828800" lvl="3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–"/>
              <a:defRPr sz="7285"/>
            </a:lvl4pPr>
            <a:lvl5pPr marL="2286000" lvl="4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»"/>
              <a:defRPr sz="7285"/>
            </a:lvl5pPr>
            <a:lvl6pPr marL="2743200" lvl="5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6pPr>
            <a:lvl7pPr marL="3200400" lvl="6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7pPr>
            <a:lvl8pPr marL="3657600" lvl="7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8pPr>
            <a:lvl9pPr marL="4114800" lvl="8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22296122" y="7368548"/>
            <a:ext cx="19400519" cy="307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None/>
              <a:defRPr sz="10885" b="1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2pPr>
            <a:lvl3pPr marL="1371600" lvl="2" indent="-228600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None/>
              <a:defRPr sz="8057" b="1"/>
            </a:lvl3pPr>
            <a:lvl4pPr marL="1828800" lvl="3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4pPr>
            <a:lvl5pPr marL="2286000" lvl="4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5pPr>
            <a:lvl6pPr marL="2743200" lvl="5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6pPr>
            <a:lvl7pPr marL="3200400" lvl="6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7pPr>
            <a:lvl8pPr marL="3657600" lvl="7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8pPr>
            <a:lvl9pPr marL="4114800" lvl="8" indent="-228600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None/>
              <a:defRPr sz="7285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22296122" y="10439405"/>
            <a:ext cx="19400519" cy="1896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919797" algn="l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Char char="•"/>
              <a:defRPr sz="10885"/>
            </a:lvl1pPr>
            <a:lvl2pPr marL="91440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40219" algn="l">
              <a:lnSpc>
                <a:spcPct val="100000"/>
              </a:lnSpc>
              <a:spcBef>
                <a:spcPts val="1611"/>
              </a:spcBef>
              <a:spcAft>
                <a:spcPts val="0"/>
              </a:spcAft>
              <a:buClr>
                <a:schemeClr val="dk1"/>
              </a:buClr>
              <a:buSzPts val="8057"/>
              <a:buChar char="•"/>
              <a:defRPr sz="8057"/>
            </a:lvl3pPr>
            <a:lvl4pPr marL="1828800" lvl="3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–"/>
              <a:defRPr sz="7285"/>
            </a:lvl4pPr>
            <a:lvl5pPr marL="2286000" lvl="4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»"/>
              <a:defRPr sz="7285"/>
            </a:lvl5pPr>
            <a:lvl6pPr marL="2743200" lvl="5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6pPr>
            <a:lvl7pPr marL="3200400" lvl="6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7pPr>
            <a:lvl8pPr marL="3657600" lvl="7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8pPr>
            <a:lvl9pPr marL="4114800" lvl="8" indent="-691197" algn="l">
              <a:lnSpc>
                <a:spcPct val="100000"/>
              </a:lnSpc>
              <a:spcBef>
                <a:spcPts val="1457"/>
              </a:spcBef>
              <a:spcAft>
                <a:spcPts val="0"/>
              </a:spcAft>
              <a:buClr>
                <a:schemeClr val="dk1"/>
              </a:buClr>
              <a:buSzPts val="7285"/>
              <a:buChar char="•"/>
              <a:defRPr sz="7285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194563" y="1310641"/>
            <a:ext cx="14439902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7160241" y="1310646"/>
            <a:ext cx="24536399" cy="28094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1137539" algn="l">
              <a:lnSpc>
                <a:spcPct val="100000"/>
              </a:lnSpc>
              <a:spcBef>
                <a:spcPts val="2863"/>
              </a:spcBef>
              <a:spcAft>
                <a:spcPts val="0"/>
              </a:spcAft>
              <a:buClr>
                <a:schemeClr val="dk1"/>
              </a:buClr>
              <a:buSzPts val="14314"/>
              <a:buChar char="•"/>
              <a:defRPr sz="14314"/>
            </a:lvl1pPr>
            <a:lvl2pPr marL="914400" lvl="1" indent="-1028636" algn="l">
              <a:lnSpc>
                <a:spcPct val="100000"/>
              </a:lnSpc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9"/>
              <a:buChar char="–"/>
              <a:defRPr sz="12599"/>
            </a:lvl2pPr>
            <a:lvl3pPr marL="1371600" lvl="2" indent="-919797" algn="l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Char char="•"/>
              <a:defRPr sz="10885"/>
            </a:lvl3pPr>
            <a:lvl4pPr marL="1828800" lvl="3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4pPr>
            <a:lvl5pPr marL="2286000" lvl="4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»"/>
              <a:defRPr sz="9000"/>
            </a:lvl5pPr>
            <a:lvl6pPr marL="2743200" lvl="5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6pPr>
            <a:lvl7pPr marL="3200400" lvl="6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7pPr>
            <a:lvl8pPr marL="3657600" lvl="7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8pPr>
            <a:lvl9pPr marL="4114800" lvl="8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194563" y="6888486"/>
            <a:ext cx="14439902" cy="2251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chemeClr val="dk1"/>
              </a:buClr>
              <a:buSzPts val="6343"/>
              <a:buNone/>
              <a:defRPr sz="6343"/>
            </a:lvl1pPr>
            <a:lvl2pPr marL="914400" lvl="1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2pPr>
            <a:lvl3pPr marL="1371600" lvl="2" indent="-228600" algn="l">
              <a:lnSpc>
                <a:spcPct val="100000"/>
              </a:lnSpc>
              <a:spcBef>
                <a:spcPts val="909"/>
              </a:spcBef>
              <a:spcAft>
                <a:spcPts val="0"/>
              </a:spcAft>
              <a:buClr>
                <a:schemeClr val="dk1"/>
              </a:buClr>
              <a:buSzPts val="4543"/>
              <a:buNone/>
              <a:defRPr sz="4543"/>
            </a:lvl3pPr>
            <a:lvl4pPr marL="1828800" lvl="3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4pPr>
            <a:lvl5pPr marL="2286000" lvl="4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5pPr>
            <a:lvl6pPr marL="2743200" lvl="5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6pPr>
            <a:lvl7pPr marL="3200400" lvl="6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7pPr>
            <a:lvl8pPr marL="3657600" lvl="7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8pPr>
            <a:lvl9pPr marL="4114800" lvl="8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602982" y="23042884"/>
            <a:ext cx="26334721" cy="272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8602982" y="2941319"/>
            <a:ext cx="26334721" cy="1975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2863"/>
              </a:spcBef>
              <a:spcAft>
                <a:spcPts val="0"/>
              </a:spcAft>
              <a:buClr>
                <a:schemeClr val="dk1"/>
              </a:buClr>
              <a:buSzPts val="14314"/>
              <a:buFont typeface="Arial"/>
              <a:buNone/>
              <a:defRPr sz="143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9"/>
              <a:buFont typeface="Arial"/>
              <a:buNone/>
              <a:defRPr sz="12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Font typeface="Arial"/>
              <a:buNone/>
              <a:defRPr sz="108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602982" y="25763227"/>
            <a:ext cx="26334721" cy="386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69"/>
              </a:spcBef>
              <a:spcAft>
                <a:spcPts val="0"/>
              </a:spcAft>
              <a:buClr>
                <a:schemeClr val="dk1"/>
              </a:buClr>
              <a:buSzPts val="6343"/>
              <a:buNone/>
              <a:defRPr sz="6343"/>
            </a:lvl1pPr>
            <a:lvl2pPr marL="914400" lvl="1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2pPr>
            <a:lvl3pPr marL="1371600" lvl="2" indent="-228600" algn="l">
              <a:lnSpc>
                <a:spcPct val="100000"/>
              </a:lnSpc>
              <a:spcBef>
                <a:spcPts val="909"/>
              </a:spcBef>
              <a:spcAft>
                <a:spcPts val="0"/>
              </a:spcAft>
              <a:buClr>
                <a:schemeClr val="dk1"/>
              </a:buClr>
              <a:buSzPts val="4543"/>
              <a:buNone/>
              <a:defRPr sz="4543"/>
            </a:lvl3pPr>
            <a:lvl4pPr marL="1828800" lvl="3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4pPr>
            <a:lvl5pPr marL="2286000" lvl="4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5pPr>
            <a:lvl6pPr marL="2743200" lvl="5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6pPr>
            <a:lvl7pPr marL="3200400" lvl="6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7pPr>
            <a:lvl8pPr marL="3657600" lvl="7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8pPr>
            <a:lvl9pPr marL="4114800" lvl="8" indent="-228600" algn="l">
              <a:lnSpc>
                <a:spcPct val="100000"/>
              </a:lnSpc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4114"/>
              <a:buNone/>
              <a:defRPr sz="4114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85"/>
              <a:buFont typeface="Calibri"/>
              <a:buNone/>
              <a:defRPr sz="198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194560" y="7680968"/>
            <a:ext cx="39502081" cy="2172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Autofit/>
          </a:bodyPr>
          <a:lstStyle>
            <a:lvl1pPr marL="457200" marR="0" lvl="0" indent="-1137539" algn="l" rtl="0">
              <a:lnSpc>
                <a:spcPct val="100000"/>
              </a:lnSpc>
              <a:spcBef>
                <a:spcPts val="2863"/>
              </a:spcBef>
              <a:spcAft>
                <a:spcPts val="0"/>
              </a:spcAft>
              <a:buClr>
                <a:schemeClr val="dk1"/>
              </a:buClr>
              <a:buSzPts val="14314"/>
              <a:buFont typeface="Arial"/>
              <a:buChar char="•"/>
              <a:defRPr sz="143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28636" algn="l" rtl="0">
              <a:lnSpc>
                <a:spcPct val="100000"/>
              </a:lnSpc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9"/>
              <a:buFont typeface="Arial"/>
              <a:buChar char="–"/>
              <a:defRPr sz="12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19797" algn="l" rtl="0">
              <a:lnSpc>
                <a:spcPct val="100000"/>
              </a:lnSpc>
              <a:spcBef>
                <a:spcPts val="2177"/>
              </a:spcBef>
              <a:spcAft>
                <a:spcPts val="0"/>
              </a:spcAft>
              <a:buClr>
                <a:schemeClr val="dk1"/>
              </a:buClr>
              <a:buSzPts val="10885"/>
              <a:buFont typeface="Arial"/>
              <a:buChar char="•"/>
              <a:defRPr sz="108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194560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4996159" y="30510488"/>
            <a:ext cx="138988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31455359" y="30510488"/>
            <a:ext cx="1024128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330574" y="6409000"/>
            <a:ext cx="9727825" cy="118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571500" indent="-571500">
              <a:buClr>
                <a:schemeClr val="dk1"/>
              </a:buClr>
              <a:buSzPts val="40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The purpose of this literature review was to… </a:t>
            </a:r>
            <a:endParaRPr sz="4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513239" y="19247375"/>
            <a:ext cx="9713735" cy="12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 panose="020B0604020202020204" pitchFamily="34" charset="0"/>
              <a:buChar char="•"/>
            </a:pP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A systematic search of the literature was conducted in </a:t>
            </a:r>
            <a:r>
              <a:rPr lang="en-US" sz="4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xxxx</a:t>
            </a: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using the keywords: </a:t>
            </a: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XXXX</a:t>
            </a:r>
            <a:endParaRPr sz="4000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 panose="020B0604020202020204" pitchFamily="34" charset="0"/>
              <a:buChar char="•"/>
            </a:pP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The search conducted included a total of </a:t>
            </a: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XXX 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databases: </a:t>
            </a:r>
            <a:endParaRPr sz="4000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Noto Sans Symbols"/>
              <a:buChar char="➢"/>
            </a:pPr>
            <a:endParaRPr sz="4000" b="0" i="0" u="none" strike="noStrike" cap="none" dirty="0">
              <a:solidFill>
                <a:srgbClr val="3E007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9144000" y="0"/>
            <a:ext cx="914400" cy="9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627266" y="0"/>
            <a:ext cx="6516980" cy="5091546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D7CCE1"/>
              </a:gs>
            </a:gsLst>
            <a:lin ang="0" scaled="0"/>
          </a:gra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1572144" y="-40984"/>
            <a:ext cx="32319057" cy="5079841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8431285" y="2541187"/>
            <a:ext cx="1572102" cy="1270590"/>
          </a:xfrm>
          <a:prstGeom prst="rect">
            <a:avLst/>
          </a:prstGeom>
          <a:solidFill>
            <a:srgbClr val="B9A6CA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0003387" y="2541187"/>
            <a:ext cx="1572102" cy="1270590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8431285" y="3810000"/>
            <a:ext cx="1574376" cy="1228857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0003387" y="1270598"/>
            <a:ext cx="1572102" cy="1270590"/>
          </a:xfrm>
          <a:prstGeom prst="rect">
            <a:avLst/>
          </a:prstGeom>
          <a:solidFill>
            <a:srgbClr val="B9A6CA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1575491" y="1270598"/>
            <a:ext cx="1572102" cy="1270590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1572144" y="-57871"/>
            <a:ext cx="1572102" cy="1270590"/>
          </a:xfrm>
          <a:prstGeom prst="rect">
            <a:avLst/>
          </a:prstGeom>
          <a:solidFill>
            <a:srgbClr val="B9A6CA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0001113" y="3804035"/>
            <a:ext cx="1679715" cy="1234822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67300" tIns="67300" rIns="67300" bIns="673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57"/>
              <a:buFont typeface="Arial"/>
              <a:buNone/>
            </a:pPr>
            <a:endParaRPr sz="8057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074366" y="170133"/>
            <a:ext cx="28243134" cy="343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43"/>
              <a:buFont typeface="Arial"/>
              <a:buNone/>
            </a:pPr>
            <a:r>
              <a:rPr lang="en-US" sz="7600" dirty="0">
                <a:solidFill>
                  <a:srgbClr val="FF97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 of Presentation</a:t>
            </a:r>
            <a:r>
              <a:rPr lang="en-US" sz="7543" dirty="0">
                <a:solidFill>
                  <a:srgbClr val="FF97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3453" b="0" i="0" u="none" strike="noStrike" cap="none" dirty="0">
              <a:solidFill>
                <a:srgbClr val="FF97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43"/>
              <a:buFont typeface="Arial"/>
              <a:buNone/>
            </a:pPr>
            <a:endParaRPr sz="7543" b="1" i="1" u="none" strike="noStrike" cap="none" dirty="0">
              <a:solidFill>
                <a:srgbClr val="95373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2180775" y="2859598"/>
            <a:ext cx="32030399" cy="21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6"/>
              <a:buFont typeface="Arial"/>
              <a:buNone/>
            </a:pPr>
            <a:r>
              <a:rPr lang="en-US" sz="5800" b="0" i="1" u="none" strike="noStrike" cap="none" dirty="0">
                <a:solidFill>
                  <a:srgbClr val="FF97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of Author &amp; Name of Co-author</a:t>
            </a:r>
            <a:endParaRPr sz="5800" b="0" i="1" u="none" strike="noStrike" cap="none" dirty="0">
              <a:solidFill>
                <a:srgbClr val="FF97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6"/>
              <a:buFont typeface="Arial"/>
              <a:buNone/>
            </a:pPr>
            <a:r>
              <a:rPr lang="en-US" sz="4800" b="0" i="1" u="none" strike="noStrike" cap="none" dirty="0">
                <a:solidFill>
                  <a:srgbClr val="FF97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Institutional Affiliation </a:t>
            </a:r>
            <a:endParaRPr sz="4800" b="0" i="1" u="none" strike="noStrike" cap="none" dirty="0">
              <a:solidFill>
                <a:srgbClr val="FF97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1183850" y="5216619"/>
            <a:ext cx="11147400" cy="762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14"/>
              <a:buFont typeface="Arial"/>
              <a:buNone/>
            </a:pPr>
            <a:r>
              <a:rPr lang="en-US" sz="4714" b="1" i="0" u="none" strike="noStrike" cap="none" dirty="0">
                <a:solidFill>
                  <a:srgbClr val="FF97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Conclusions</a:t>
            </a:r>
            <a:endParaRPr sz="14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74056" y="5291482"/>
            <a:ext cx="9815100" cy="8649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14"/>
              <a:buFont typeface="Arial"/>
              <a:buNone/>
            </a:pPr>
            <a:r>
              <a:rPr lang="en-US" sz="4714" b="1" i="0" u="none" strike="noStrike" cap="none">
                <a:solidFill>
                  <a:srgbClr val="FF97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Objective</a:t>
            </a:r>
            <a:endParaRPr sz="1400" b="0" i="0" u="none" strike="noStrike" cap="none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513240" y="18219845"/>
            <a:ext cx="9815100" cy="8649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14"/>
              <a:buFont typeface="Arial"/>
              <a:buNone/>
            </a:pPr>
            <a:r>
              <a:rPr lang="en-US" sz="4714" b="1" i="0" u="none" strike="noStrike" cap="none" dirty="0">
                <a:solidFill>
                  <a:srgbClr val="FF97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Design</a:t>
            </a:r>
            <a:endParaRPr sz="14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0807900" y="18219850"/>
            <a:ext cx="9896400" cy="1364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Noto Sans Symbols"/>
              <a:buChar char="➢"/>
            </a:pP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Findings indicated....</a:t>
            </a:r>
            <a:endParaRPr sz="4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4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203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Noto Sans Symbols"/>
              <a:buNone/>
            </a:pPr>
            <a:endParaRPr sz="4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457200" marR="0" lvl="0" indent="-203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Noto Sans Symbols"/>
              <a:buNone/>
            </a:pP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03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Noto Sans Symbols"/>
              <a:buNone/>
            </a:pPr>
            <a:endParaRPr sz="4000" b="0" i="0" u="none" strike="noStrike" cap="none" dirty="0">
              <a:solidFill>
                <a:srgbClr val="3E007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21183850" y="15772100"/>
            <a:ext cx="11147400" cy="16088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➢"/>
            </a:pP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Overall….</a:t>
            </a:r>
            <a:endParaRPr sz="4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32687760" y="17457845"/>
            <a:ext cx="10690200" cy="762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14"/>
              <a:buFont typeface="Arial"/>
              <a:buNone/>
            </a:pPr>
            <a:r>
              <a:rPr lang="en-US" sz="4714" b="1" i="0" u="none" strike="noStrike" cap="none">
                <a:solidFill>
                  <a:srgbClr val="FF97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References</a:t>
            </a:r>
            <a:endParaRPr sz="1400" b="0" i="0" u="none" strike="noStrike" cap="none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10889204" y="17122830"/>
            <a:ext cx="9815100" cy="8649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14"/>
              <a:buFont typeface="Arial"/>
              <a:buNone/>
            </a:pPr>
            <a:r>
              <a:rPr lang="en-US" sz="4714" b="1" i="0" u="none" strike="noStrike" cap="none" dirty="0">
                <a:solidFill>
                  <a:srgbClr val="FF97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Results</a:t>
            </a:r>
            <a:endParaRPr sz="14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8" name="Google Shape;122;p1">
            <a:extLst>
              <a:ext uri="{FF2B5EF4-FFF2-40B4-BE49-F238E27FC236}">
                <a16:creationId xmlns:a16="http://schemas.microsoft.com/office/drawing/2014/main" id="{AD0FCDCB-1E76-916F-A689-D41121E70408}"/>
              </a:ext>
            </a:extLst>
          </p:cNvPr>
          <p:cNvSpPr txBox="1"/>
          <p:nvPr/>
        </p:nvSpPr>
        <p:spPr>
          <a:xfrm>
            <a:off x="32737985" y="18748933"/>
            <a:ext cx="10611101" cy="1312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➢"/>
            </a:pP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Cited in APA format….</a:t>
            </a:r>
            <a:endParaRPr sz="4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47A083-C9A5-E0C9-2D75-D2B4207A4179}"/>
              </a:ext>
            </a:extLst>
          </p:cNvPr>
          <p:cNvSpPr/>
          <p:nvPr/>
        </p:nvSpPr>
        <p:spPr>
          <a:xfrm>
            <a:off x="11206384" y="6278302"/>
            <a:ext cx="8483696" cy="920684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or Figure </a:t>
            </a:r>
          </a:p>
        </p:txBody>
      </p:sp>
      <p:sp>
        <p:nvSpPr>
          <p:cNvPr id="42" name="Google Shape;105;p1">
            <a:extLst>
              <a:ext uri="{FF2B5EF4-FFF2-40B4-BE49-F238E27FC236}">
                <a16:creationId xmlns:a16="http://schemas.microsoft.com/office/drawing/2014/main" id="{6831DC7B-586E-DE6A-8419-C06ECE3C5309}"/>
              </a:ext>
            </a:extLst>
          </p:cNvPr>
          <p:cNvSpPr txBox="1"/>
          <p:nvPr/>
        </p:nvSpPr>
        <p:spPr>
          <a:xfrm>
            <a:off x="21173068" y="14605764"/>
            <a:ext cx="11147400" cy="762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14"/>
              <a:buFont typeface="Arial"/>
              <a:buNone/>
            </a:pPr>
            <a:r>
              <a:rPr lang="en-US" sz="4714" b="1" i="0" u="none" strike="noStrike" cap="none" dirty="0">
                <a:solidFill>
                  <a:srgbClr val="FF97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Discussion</a:t>
            </a:r>
            <a:endParaRPr sz="14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43" name="Google Shape;122;p1">
            <a:extLst>
              <a:ext uri="{FF2B5EF4-FFF2-40B4-BE49-F238E27FC236}">
                <a16:creationId xmlns:a16="http://schemas.microsoft.com/office/drawing/2014/main" id="{2E4BD4F2-D006-A2CC-1896-4725F9A8A37E}"/>
              </a:ext>
            </a:extLst>
          </p:cNvPr>
          <p:cNvSpPr txBox="1"/>
          <p:nvPr/>
        </p:nvSpPr>
        <p:spPr>
          <a:xfrm>
            <a:off x="21183850" y="6484433"/>
            <a:ext cx="11147400" cy="718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200" tIns="72100" rIns="144200" bIns="721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➢"/>
            </a:pPr>
            <a:r>
              <a:rPr lang="en-US" sz="4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Research suggests….</a:t>
            </a:r>
            <a:endParaRPr sz="4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320D674-AEA3-97DD-9E2F-08386819D8E4}"/>
              </a:ext>
            </a:extLst>
          </p:cNvPr>
          <p:cNvSpPr/>
          <p:nvPr/>
        </p:nvSpPr>
        <p:spPr>
          <a:xfrm>
            <a:off x="33833804" y="6001754"/>
            <a:ext cx="8483696" cy="920684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or Figure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0B5BC9D-F840-CA95-2C37-CC8980CA5646}"/>
              </a:ext>
            </a:extLst>
          </p:cNvPr>
          <p:cNvSpPr/>
          <p:nvPr/>
        </p:nvSpPr>
        <p:spPr>
          <a:xfrm>
            <a:off x="882089" y="1144805"/>
            <a:ext cx="6943910" cy="348590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74</Words>
  <Application>Microsoft Macintosh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Symbols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Rita Michelle Rivers</cp:lastModifiedBy>
  <cp:revision>2</cp:revision>
  <dcterms:modified xsi:type="dcterms:W3CDTF">2023-03-16T12:51:24Z</dcterms:modified>
</cp:coreProperties>
</file>