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Lustria" panose="020B060402020202020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4a0a5ee4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4a0a5ee4d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a0a5ee4d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4a0a5ee4d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4a0a5ee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4a0a5ee4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228223" y="-1234463"/>
            <a:ext cx="3636088" cy="1069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924365" y="2315930"/>
            <a:ext cx="4984956" cy="2349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2547783" y="-711610"/>
            <a:ext cx="4984956" cy="840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715384" y="2505075"/>
            <a:ext cx="5282192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2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15383" y="2128684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2128684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188" y="1066800"/>
            <a:ext cx="617220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83342" y="2552700"/>
            <a:ext cx="4103431" cy="331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RISCOHIGHSCHOOLSENIORPARENTS@GMAIL.COM" TargetMode="External"/><Relationship Id="rId4" Type="http://schemas.openxmlformats.org/officeDocument/2006/relationships/hyperlink" Target="http://www.raccoonseniors.org/CLASS-OF-202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hyperlink" Target="http://www.raccoonseniors.org/CLASS-OF-202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ccoonseniors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nlineshoolfe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54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CLASS OF 2023</a:t>
            </a:r>
            <a:b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FRISCO HIGH SENIOR PARENT MEETING</a:t>
            </a:r>
            <a:b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604539" y="4742893"/>
            <a:ext cx="5322000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2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8/22/2023</a:t>
            </a:r>
            <a:endParaRPr/>
          </a:p>
        </p:txBody>
      </p:sp>
      <p:cxnSp>
        <p:nvCxnSpPr>
          <p:cNvPr id="89" name="Google Shape;89;p13"/>
          <p:cNvCxnSpPr/>
          <p:nvPr/>
        </p:nvCxnSpPr>
        <p:spPr>
          <a:xfrm>
            <a:off x="5723776" y="723900"/>
            <a:ext cx="5706224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0" name="Google Shape;90;p13"/>
          <p:cNvCxnSpPr/>
          <p:nvPr/>
        </p:nvCxnSpPr>
        <p:spPr>
          <a:xfrm>
            <a:off x="5723776" y="6134100"/>
            <a:ext cx="566812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29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32261"/>
            <a:ext cx="5429400" cy="373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37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912" y="536200"/>
            <a:ext cx="12263824" cy="57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88" y="1995483"/>
            <a:ext cx="11325225" cy="286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99999" sy="99999" flip="none" algn="tl"/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n-US" u="sng">
                <a:solidFill>
                  <a:srgbClr val="FFD400"/>
                </a:solidFill>
                <a:latin typeface="Arial"/>
                <a:ea typeface="Arial"/>
                <a:cs typeface="Arial"/>
                <a:sym typeface="Arial"/>
              </a:rPr>
              <a:t> YOU </a:t>
            </a: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CAN MAKE THIS HAPPEN!!! </a:t>
            </a:r>
            <a:b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FFD400"/>
                </a:solidFill>
                <a:latin typeface="Arial"/>
                <a:ea typeface="Arial"/>
                <a:cs typeface="Arial"/>
                <a:sym typeface="Arial"/>
              </a:rPr>
              <a:t>JOIN US IN OUR </a:t>
            </a: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ONE CHECK FUNDRAISER</a:t>
            </a:r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715384" y="2325847"/>
            <a:ext cx="5304300" cy="3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508">
                <a:latin typeface="Arial"/>
                <a:ea typeface="Arial"/>
                <a:cs typeface="Arial"/>
                <a:sym typeface="Arial"/>
              </a:rPr>
              <a:t>WE ARE A NON-PROFIT ORGANIZATION  SOLELY DEPENDENT ON YOUR CONTRIBUTIONS! </a:t>
            </a:r>
            <a:endParaRPr sz="2108"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8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YOU CAN CONTRIBUTE BY PURCHASING YOUR SENIOR PASS NOW!</a:t>
            </a:r>
            <a:endParaRPr sz="2108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6172200" y="2361024"/>
            <a:ext cx="5570700" cy="4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6007"/>
              <a:buFont typeface="Arial"/>
              <a:buNone/>
            </a:pPr>
            <a:r>
              <a:rPr lang="en-US" sz="2708" u="sng">
                <a:latin typeface="Arial"/>
                <a:ea typeface="Arial"/>
                <a:cs typeface="Arial"/>
                <a:sym typeface="Arial"/>
              </a:rPr>
              <a:t>CONTRIBUTION FOR THE SENIOR PASS IS $150 </a:t>
            </a:r>
            <a:r>
              <a:rPr lang="en-US" sz="2508">
                <a:latin typeface="Arial"/>
                <a:ea typeface="Arial"/>
                <a:cs typeface="Arial"/>
                <a:sym typeface="Arial"/>
              </a:rPr>
              <a:t>WHICH </a:t>
            </a:r>
            <a:r>
              <a:rPr lang="en-US" sz="2508" i="1">
                <a:latin typeface="Arial"/>
                <a:ea typeface="Arial"/>
                <a:cs typeface="Arial"/>
                <a:sym typeface="Arial"/>
              </a:rPr>
              <a:t>INCLUDES ADMISSION TO ALL PARENT BOOSTERS SPONSORED EVENTS* -AND GET A FREE SENIOR T-SHIRT, And a CAMPFIRE SHIRT</a:t>
            </a:r>
            <a:endParaRPr sz="2508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73852"/>
              <a:buNone/>
            </a:pPr>
            <a:r>
              <a:rPr lang="en-US" sz="2708" u="sng">
                <a:latin typeface="Arial"/>
                <a:ea typeface="Arial"/>
                <a:cs typeface="Arial"/>
                <a:sym typeface="Arial"/>
              </a:rPr>
              <a:t>You are able to contribute an amount of your choice and purchase individual event tickets separately.  Excess donations go to cover a yard sign for all 527 graduatings seniors and towards Scholarships!</a:t>
            </a:r>
            <a:endParaRPr sz="2708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73852"/>
              <a:buNone/>
            </a:pPr>
            <a:r>
              <a:rPr lang="en-US" sz="2708" u="sng">
                <a:latin typeface="Arial"/>
                <a:ea typeface="Arial"/>
                <a:cs typeface="Arial"/>
                <a:sym typeface="Arial"/>
              </a:rPr>
              <a:t>*Additional Fees May apply to Senior Day</a:t>
            </a:r>
            <a:endParaRPr sz="2708" u="sng">
              <a:latin typeface="Arial"/>
              <a:ea typeface="Arial"/>
              <a:cs typeface="Arial"/>
              <a:sym typeface="Arial"/>
            </a:endParaRPr>
          </a:p>
          <a:p>
            <a:pPr marL="228600" lvl="0" indent="-1111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HOW DO I CONTRIBUTE?</a:t>
            </a:r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5196425" y="974200"/>
            <a:ext cx="6172200" cy="40458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PURCHASE YOUR STUDENT’S SENIOR PASS ONLINE @  </a:t>
            </a:r>
            <a:r>
              <a:rPr lang="en-US" sz="2400" u="sng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WWW.RACCOONSENIORS.ORG</a:t>
            </a:r>
            <a:endParaRPr/>
          </a:p>
          <a:p>
            <a:pPr marL="22860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D400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1800"/>
              <a:buNone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REACH OUT TO </a:t>
            </a:r>
            <a:endParaRPr sz="24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1800"/>
              <a:buNone/>
            </a:pPr>
            <a:r>
              <a:rPr lang="en-US" sz="2400" u="sng">
                <a:solidFill>
                  <a:schemeClr val="hlink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FRISCOHIGHSCHOOLSENIORPARENTS@GMAIL.COM</a:t>
            </a:r>
            <a:r>
              <a:rPr lang="en-US" sz="2400">
                <a:solidFill>
                  <a:srgbClr val="0432FF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FOR ANY QUESTIONS</a:t>
            </a:r>
            <a:endParaRPr sz="24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2"/>
          </p:nvPr>
        </p:nvSpPr>
        <p:spPr>
          <a:xfrm>
            <a:off x="688258" y="2315497"/>
            <a:ext cx="4093599" cy="35534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2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THE DEADLINE TO PURCHASE THE ALL ACCESS PASS IS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5EFF"/>
              </a:buClr>
              <a:buSzPts val="3200"/>
              <a:buNone/>
            </a:pPr>
            <a:r>
              <a:rPr lang="en-US" sz="3200" b="1">
                <a:solidFill>
                  <a:srgbClr val="005EFF"/>
                </a:solidFill>
                <a:latin typeface="Arial"/>
                <a:ea typeface="Arial"/>
                <a:cs typeface="Arial"/>
                <a:sym typeface="Arial"/>
              </a:rPr>
              <a:t>Wednesday, September 14th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681310" y="912446"/>
            <a:ext cx="10691400" cy="13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GIFT CARD DONATIONS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800099" y="1677396"/>
            <a:ext cx="3854432" cy="44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IN ADDITION WE NEED DONATIONS OF GIFT CARDS AND ITEMS AS GIVEAWAYS FOR SENIORS DURING EVENTS. </a:t>
            </a:r>
            <a:endParaRPr sz="1800"/>
          </a:p>
        </p:txBody>
      </p:sp>
      <p:pic>
        <p:nvPicPr>
          <p:cNvPr id="188" name="Google Shape;188;p2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454" y="2603049"/>
            <a:ext cx="3224700" cy="32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89919">
            <a:off x="8100172" y="2211222"/>
            <a:ext cx="3345158" cy="187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284137" y="-2"/>
            <a:ext cx="10640100" cy="7614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WE LOVE VOLUNTEERS!! </a:t>
            </a:r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715384" y="534441"/>
            <a:ext cx="52821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THANK YOU TO OUR EVENT CHAIRS!</a:t>
            </a:r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body" idx="2"/>
          </p:nvPr>
        </p:nvSpPr>
        <p:spPr>
          <a:xfrm>
            <a:off x="85525" y="1331325"/>
            <a:ext cx="8268600" cy="53418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SUNRISE/BREAKFAST- WREN OVARD, JAMIE HEIT, AND MELANIE ROYER </a:t>
            </a: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CAMPFIRE -BRIDGETTE PEARCE AND TAMMY ARY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POWDERPUFF – CHRISTINA CRAWFORD, KIM DINOTA, AND DIONNE DICKSON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SUNSET/TAILGATE –JULIE BATTAGLIA, TARA HERMUNDSON, AND MARTHA PINEIRO</a:t>
            </a: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BACCALAUREATE –SHARON NAUKAM AND AMY ANDREWS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PHOTO/VIDEO - SANDRA GORDON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FUNDRAISING – LISA MAGILL AND CATHERINE NIHEM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DAY - LAURA LESTER AND TASHA FERGUSON</a:t>
            </a: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15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1800"/>
              <a:buFont typeface="Arial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WEBSITE/COMMUNICATIONS- ETHEL DELGADO</a:t>
            </a: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7" descr="Logo, company name&#10;&#10;Description automatically generated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 rot="453976">
            <a:off x="8854900" y="276355"/>
            <a:ext cx="3082640" cy="308264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8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28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4" name="Google Shape;20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690587" y="907129"/>
            <a:ext cx="6699564" cy="6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OW CAN I HELP? </a:t>
            </a:r>
            <a:endParaRPr/>
          </a:p>
        </p:txBody>
      </p:sp>
      <p:cxnSp>
        <p:nvCxnSpPr>
          <p:cNvPr id="206" name="Google Shape;206;p28"/>
          <p:cNvCxnSpPr/>
          <p:nvPr/>
        </p:nvCxnSpPr>
        <p:spPr>
          <a:xfrm>
            <a:off x="800100" y="723900"/>
            <a:ext cx="65151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28"/>
          <p:cNvSpPr txBox="1">
            <a:spLocks noGrp="1"/>
          </p:cNvSpPr>
          <p:nvPr>
            <p:ph type="body" idx="2"/>
          </p:nvPr>
        </p:nvSpPr>
        <p:spPr>
          <a:xfrm>
            <a:off x="656995" y="1751258"/>
            <a:ext cx="6766748" cy="4211045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200" b="1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VOLUNTEER!!! </a:t>
            </a:r>
            <a:endParaRPr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None/>
            </a:pPr>
            <a:r>
              <a:rPr lang="en-US" sz="2400" i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ALL EVENTS NEED VOLUNTEERS! 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None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FILL OUT THE  VOLUNTEER FORM ON THE CLASS OF 2023 WEB PAGE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u="sng">
                <a:solidFill>
                  <a:schemeClr val="hlink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WWW.RACCOONSENIORS.ORG</a:t>
            </a:r>
            <a:endParaRPr>
              <a:solidFill>
                <a:srgbClr val="0432FF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000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DON’T FORGET TO COMPLETE THE FISD BACKGROUND CHECK. LINK IS ALSO ON THE CLASS OF 2023 HOME PAGE. </a:t>
            </a:r>
            <a:endParaRPr/>
          </a:p>
        </p:txBody>
      </p:sp>
      <p:cxnSp>
        <p:nvCxnSpPr>
          <p:cNvPr id="208" name="Google Shape;208;p28"/>
          <p:cNvCxnSpPr/>
          <p:nvPr/>
        </p:nvCxnSpPr>
        <p:spPr>
          <a:xfrm>
            <a:off x="800100" y="6132521"/>
            <a:ext cx="65151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9" name="Google Shape;209;p28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22312" r="23395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0" y="-111538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70527" y="42900"/>
            <a:ext cx="64005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T-SHIRTS </a:t>
            </a:r>
            <a:endParaRPr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AND YARD SIGNS</a:t>
            </a:r>
            <a:endParaRPr/>
          </a:p>
        </p:txBody>
      </p:sp>
      <p:cxnSp>
        <p:nvCxnSpPr>
          <p:cNvPr id="216" name="Google Shape;216;p29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170525" y="1464400"/>
            <a:ext cx="6804600" cy="3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6605"/>
              <a:buNone/>
            </a:pPr>
            <a:r>
              <a:rPr lang="en-US" sz="3694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2023 T-shirt and Campfire T-Shirt are included with the Senior Pass.  The booster is also providing then Senior Class of 2023 yard sign to all seniors!</a:t>
            </a:r>
            <a:endParaRPr sz="3694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6605"/>
              <a:buNone/>
            </a:pPr>
            <a:r>
              <a:rPr lang="en-US" sz="3694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Shirts will be available for order individually through Rowdy Rags as well as an additional design that can be purchased as Crew Neck Sweatshirt or Hoodie.</a:t>
            </a:r>
            <a:endParaRPr sz="3694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6605"/>
              <a:buNone/>
            </a:pPr>
            <a:r>
              <a:rPr lang="en-US" sz="3694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The Link for SENIOR PASS and Rowdy Rags can be found on the senior website www.raccoonseniors.org</a:t>
            </a:r>
            <a:endParaRPr sz="3694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160000"/>
              <a:buNone/>
            </a:pPr>
            <a:endParaRPr dirty="0"/>
          </a:p>
        </p:txBody>
      </p:sp>
      <p:cxnSp>
        <p:nvCxnSpPr>
          <p:cNvPr id="218" name="Google Shape;218;p29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9" name="Google Shape;2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049" y="781750"/>
            <a:ext cx="2685225" cy="271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5062" y="3466975"/>
            <a:ext cx="2481275" cy="300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0201" y="5502855"/>
            <a:ext cx="1863276" cy="1350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02325" y="781750"/>
            <a:ext cx="2292551" cy="268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66325" y="3317462"/>
            <a:ext cx="2428550" cy="3186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" name="Google Shape;228;p3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30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1222353" y="317800"/>
            <a:ext cx="9747300" cy="12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 sz="40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FOLLOW US! </a:t>
            </a:r>
            <a:endParaRPr sz="4000" b="1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2"/>
          </p:nvPr>
        </p:nvSpPr>
        <p:spPr>
          <a:xfrm>
            <a:off x="556274" y="1121500"/>
            <a:ext cx="11012700" cy="37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000"/>
              <a:buNone/>
            </a:pPr>
            <a:r>
              <a:rPr lang="en-US" sz="30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FRISCO HIGH SENIOR WEBSITE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WWW.RACCOONSENIORS.ORG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&lt;&lt;&lt;&gt;&gt;&gt;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8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LINKS TO ALL SOCIAL MEDIA ACCOUNTS, SR. CALENDAR AND ALL THE LATEST UPDATES FOR THE CLASS OF 2023!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432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43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764" y="4357265"/>
            <a:ext cx="3856047" cy="224978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 txBox="1"/>
          <p:nvPr/>
        </p:nvSpPr>
        <p:spPr>
          <a:xfrm>
            <a:off x="5507800" y="4991825"/>
            <a:ext cx="6955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 b="1">
              <a:solidFill>
                <a:srgbClr val="0432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717482" y="908957"/>
            <a:ext cx="3819375" cy="335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WHAT ARE THE FHS SENIOR PARENT BOOSTERS? </a:t>
            </a:r>
            <a:endParaRPr/>
          </a:p>
        </p:txBody>
      </p:sp>
      <p:cxnSp>
        <p:nvCxnSpPr>
          <p:cNvPr id="99" name="Google Shape;99;p14"/>
          <p:cNvCxnSpPr/>
          <p:nvPr/>
        </p:nvCxnSpPr>
        <p:spPr>
          <a:xfrm>
            <a:off x="800100" y="723900"/>
            <a:ext cx="16383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536857" y="723900"/>
            <a:ext cx="6620910" cy="522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The FHS Senior Parent Committee is a 501c (3) organization that follows FISD Booster Club guidelines.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All senior parents are automatically members and there are no dues.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Our goal is to plan and fully fund memorable, fun events for the Class of 2023.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Our budget for each year is based solely on the results of your participation.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2023 FHS PARENT BOOSTERS BOARD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2"/>
          </p:nvPr>
        </p:nvSpPr>
        <p:spPr>
          <a:xfrm>
            <a:off x="685887" y="2065506"/>
            <a:ext cx="10209290" cy="3612021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PRESIDENT – KATIE HOBBS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VICE PRESIDENT – JILL LACY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TREASURER – AMY HOWARD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SECRETARY – TRACY CONSTANTINO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ct val="100000"/>
              <a:buNone/>
            </a:pPr>
            <a:r>
              <a:rPr lang="en-US" sz="28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FHS ADVISOR – MR. ERIC MINYARD, ASSISTANT PRINCIPAL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0200" y="1813775"/>
            <a:ext cx="4151475" cy="27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00635" y="912421"/>
            <a:ext cx="10691400" cy="11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ct val="100000"/>
              <a:buFont typeface="Arial"/>
              <a:buNone/>
            </a:pPr>
            <a:r>
              <a:rPr lang="en-US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FROM FHS ADMINISTRATION</a:t>
            </a:r>
            <a:br>
              <a:rPr lang="en-US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00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MR. ERIC MINYARD, ASSISTANT PRINCIPAL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715384" y="2198869"/>
            <a:ext cx="5304417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381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000"/>
              <a:buChar char="•"/>
            </a:pPr>
            <a:r>
              <a:rPr lang="en-US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100 SENIOR FEES BILLED EACH YEAR COVER PROM, YOUR SENIOR’S PROM TICKET AND THE SENIOR DAY CEREMONY. </a:t>
            </a:r>
            <a:endParaRPr/>
          </a:p>
          <a:p>
            <a:pPr marL="228600" lvl="0" indent="-2400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PAYABLE THROUGH  </a:t>
            </a:r>
            <a:r>
              <a:rPr lang="en-US" sz="2400" u="sng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WWW.ONLINESHOOLFEES.COM</a:t>
            </a:r>
            <a:endParaRPr sz="24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6172200" y="2198869"/>
            <a:ext cx="5219700" cy="3844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**This is NOT the same as the SENIOR PASS or related to the Senior Boosters.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7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0" name="Google Shape;120;p17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647699" y="871758"/>
            <a:ext cx="5227171" cy="473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GRADUATION</a:t>
            </a: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5400" b="1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432FF"/>
                </a:solidFill>
              </a:rPr>
              <a:t>May 21, 2023</a:t>
            </a:r>
            <a:endParaRPr sz="5400" b="1">
              <a:solidFill>
                <a:srgbClr val="0432FF"/>
              </a:solidFill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432FF"/>
                </a:solidFill>
              </a:rPr>
              <a:t>8:30am</a:t>
            </a:r>
            <a:endParaRPr sz="3000" b="1" cap="none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cap="none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FORD CENTER @ THE STAR</a:t>
            </a:r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>
            <a:off x="800100" y="723900"/>
            <a:ext cx="49149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17"/>
          <p:cNvCxnSpPr/>
          <p:nvPr/>
        </p:nvCxnSpPr>
        <p:spPr>
          <a:xfrm>
            <a:off x="800100" y="6134100"/>
            <a:ext cx="49149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1950" y="1348850"/>
            <a:ext cx="6352774" cy="35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1225" y="3166000"/>
            <a:ext cx="1688950" cy="65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000"/>
              <a:buFont typeface="Arial"/>
              <a:buNone/>
            </a:pPr>
            <a:r>
              <a:rPr lang="en-US" b="1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TRADITIONAL SENIOR EVENTS</a:t>
            </a:r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1408150" y="1999800"/>
            <a:ext cx="4795800" cy="3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600"/>
              <a:buNone/>
            </a:pPr>
            <a:r>
              <a:rPr lang="en-US" sz="2600" b="1" u="sng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SPONSORED BY FHS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600"/>
              <a:buChar char="•"/>
            </a:pPr>
            <a:r>
              <a:rPr lang="en-US" sz="26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PROM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600"/>
              <a:buChar char="•"/>
            </a:pPr>
            <a:r>
              <a:rPr lang="en-US" sz="26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SR AWARDS NIGHT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600"/>
              <a:buChar char="•"/>
            </a:pPr>
            <a:r>
              <a:rPr lang="en-US" sz="26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SR DAY CELEBRATION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600"/>
              <a:buChar char="•"/>
            </a:pPr>
            <a:r>
              <a:rPr lang="en-US" sz="26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GRAD PRACTICE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600"/>
              <a:buChar char="•"/>
            </a:pPr>
            <a:r>
              <a:rPr lang="en-US" sz="26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GRADUATION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2"/>
          </p:nvPr>
        </p:nvSpPr>
        <p:spPr>
          <a:xfrm>
            <a:off x="5661249" y="1808200"/>
            <a:ext cx="6143100" cy="53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2400"/>
              <a:buNone/>
            </a:pPr>
            <a:r>
              <a:rPr lang="en-US" sz="2400" b="1" u="sng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SPONSORED BY SENIOR PARENTS*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SUNRISE/BREAKFAST, Oct. 3</a:t>
            </a:r>
            <a:endParaRPr sz="2400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CAMPFIRE, November 13</a:t>
            </a:r>
            <a:endParaRPr sz="2400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66700" algn="l" rtl="0"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SUNSET/TAILGATE, March 26</a:t>
            </a:r>
            <a:endParaRPr sz="2400" dirty="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POWDERPUFF GAME, April 16</a:t>
            </a:r>
            <a:endParaRPr sz="24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BACCALAUREATE, April TBD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432FF"/>
              </a:buClr>
              <a:buSzPts val="2400"/>
              <a:buChar char="•"/>
            </a:pPr>
            <a:r>
              <a:rPr lang="en-US" sz="2400" dirty="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SENIOR DAY ACTIVITY, May 15</a:t>
            </a:r>
            <a:endParaRPr dirty="0"/>
          </a:p>
        </p:txBody>
      </p:sp>
      <p:sp>
        <p:nvSpPr>
          <p:cNvPr id="134" name="Google Shape;134;p18"/>
          <p:cNvSpPr txBox="1"/>
          <p:nvPr/>
        </p:nvSpPr>
        <p:spPr>
          <a:xfrm>
            <a:off x="1408149" y="5803379"/>
            <a:ext cx="9159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*DATES OF PARENT SPONSORED EVENTS ARE SUBJECT TO CHANGE*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2275"/>
            <a:ext cx="11430000" cy="54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2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20"/>
          <p:cNvCxnSpPr/>
          <p:nvPr/>
        </p:nvCxnSpPr>
        <p:spPr>
          <a:xfrm>
            <a:off x="800100" y="6142781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69852" y="870596"/>
            <a:ext cx="4887382" cy="374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FINANCIALS AND BUDGET </a:t>
            </a:r>
            <a:endParaRPr sz="50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5000"/>
              <a:buFont typeface="Arial"/>
              <a:buNone/>
            </a:pPr>
            <a:endParaRPr sz="50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presented by:</a:t>
            </a:r>
            <a:endParaRPr sz="50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5000"/>
              <a:buFont typeface="Arial"/>
              <a:buNone/>
            </a:pPr>
            <a:r>
              <a:rPr lang="en-US" sz="5000">
                <a:solidFill>
                  <a:srgbClr val="0432FF"/>
                </a:solidFill>
                <a:latin typeface="Arial"/>
                <a:ea typeface="Arial"/>
                <a:cs typeface="Arial"/>
                <a:sym typeface="Arial"/>
              </a:rPr>
              <a:t>AMY HOWARD</a:t>
            </a:r>
            <a:endParaRPr sz="5000">
              <a:solidFill>
                <a:srgbClr val="043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0"/>
          <p:cNvCxnSpPr/>
          <p:nvPr/>
        </p:nvCxnSpPr>
        <p:spPr>
          <a:xfrm>
            <a:off x="800100" y="723900"/>
            <a:ext cx="10591800" cy="0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20"/>
          <p:cNvCxnSpPr/>
          <p:nvPr/>
        </p:nvCxnSpPr>
        <p:spPr>
          <a:xfrm>
            <a:off x="800100" y="6134885"/>
            <a:ext cx="10591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625" y="874688"/>
            <a:ext cx="5117299" cy="511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138" y="2850375"/>
            <a:ext cx="4566271" cy="31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25" y="298025"/>
            <a:ext cx="11239500" cy="61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679</Words>
  <Application>Microsoft Office PowerPoint</Application>
  <PresentationFormat>Widescreen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Open Sans</vt:lpstr>
      <vt:lpstr>Lustria</vt:lpstr>
      <vt:lpstr>Arial</vt:lpstr>
      <vt:lpstr>ChronicleVTI</vt:lpstr>
      <vt:lpstr>CLASS OF 2023 FRISCO HIGH SENIOR PARENT MEETING </vt:lpstr>
      <vt:lpstr>WHAT ARE THE FHS SENIOR PARENT BOOSTERS? </vt:lpstr>
      <vt:lpstr>2023 FHS PARENT BOOSTERS BOARD</vt:lpstr>
      <vt:lpstr>FROM FHS ADMINISTRATION MR. ERIC MINYARD, ASSISTANT PRINCIPAL</vt:lpstr>
      <vt:lpstr>PowerPoint Presentation</vt:lpstr>
      <vt:lpstr>TRADITIONAL SENIOR EVENTS</vt:lpstr>
      <vt:lpstr>PowerPoint Presentation</vt:lpstr>
      <vt:lpstr>FINANCIALS AND BUDGET   presented by: AMY HOWARD</vt:lpstr>
      <vt:lpstr>PowerPoint Presentation</vt:lpstr>
      <vt:lpstr>PowerPoint Presentation</vt:lpstr>
      <vt:lpstr>PowerPoint Presentation</vt:lpstr>
      <vt:lpstr>ONLY YOU CAN MAKE THIS HAPPEN!!!  JOIN US IN OUR ONE CHECK FUNDRAISER</vt:lpstr>
      <vt:lpstr>HOW DO I CONTRIBUTE?</vt:lpstr>
      <vt:lpstr>GIFT CARD DONATIONS</vt:lpstr>
      <vt:lpstr>WE LOVE VOLUNTEERS!! </vt:lpstr>
      <vt:lpstr>HOW CAN I HELP? </vt:lpstr>
      <vt:lpstr>SENIOR T-SHIRTS  AND YARD SIGNS</vt:lpstr>
      <vt:lpstr>FOLLOW US!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OF 2023 FRISCO HIGH SENIOR PARENT MEETING</dc:title>
  <dc:creator>Ethel Rodriguez Castillo</dc:creator>
  <cp:lastModifiedBy>Ethel Rodriguez Castillo</cp:lastModifiedBy>
  <cp:revision>3</cp:revision>
  <dcterms:modified xsi:type="dcterms:W3CDTF">2022-08-23T00:56:04Z</dcterms:modified>
</cp:coreProperties>
</file>