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486" r:id="rId3"/>
    <p:sldId id="482" r:id="rId4"/>
    <p:sldId id="507" r:id="rId5"/>
    <p:sldId id="504" r:id="rId6"/>
    <p:sldId id="508" r:id="rId7"/>
    <p:sldId id="487" r:id="rId8"/>
    <p:sldId id="488" r:id="rId9"/>
    <p:sldId id="509" r:id="rId10"/>
    <p:sldId id="489" r:id="rId11"/>
    <p:sldId id="510" r:id="rId12"/>
    <p:sldId id="490" r:id="rId13"/>
    <p:sldId id="491" r:id="rId14"/>
    <p:sldId id="511" r:id="rId15"/>
    <p:sldId id="493" r:id="rId16"/>
    <p:sldId id="494" r:id="rId17"/>
    <p:sldId id="483" r:id="rId18"/>
    <p:sldId id="512" r:id="rId19"/>
    <p:sldId id="495" r:id="rId20"/>
    <p:sldId id="496" r:id="rId21"/>
    <p:sldId id="492" r:id="rId22"/>
    <p:sldId id="513" r:id="rId23"/>
    <p:sldId id="497" r:id="rId24"/>
    <p:sldId id="514" r:id="rId25"/>
    <p:sldId id="498" r:id="rId26"/>
    <p:sldId id="499" r:id="rId27"/>
    <p:sldId id="515" r:id="rId28"/>
    <p:sldId id="500" r:id="rId29"/>
    <p:sldId id="516" r:id="rId30"/>
    <p:sldId id="481" r:id="rId31"/>
    <p:sldId id="517" r:id="rId32"/>
    <p:sldId id="501" r:id="rId33"/>
    <p:sldId id="518" r:id="rId34"/>
    <p:sldId id="502" r:id="rId35"/>
    <p:sldId id="506" r:id="rId36"/>
    <p:sldId id="519" r:id="rId37"/>
    <p:sldId id="471" r:id="rId38"/>
    <p:sldId id="472" r:id="rId39"/>
    <p:sldId id="520" r:id="rId40"/>
    <p:sldId id="503" r:id="rId41"/>
    <p:sldId id="521" r:id="rId42"/>
    <p:sldId id="505" r:id="rId43"/>
    <p:sldId id="522" r:id="rId44"/>
    <p:sldId id="477" r:id="rId45"/>
    <p:sldId id="395" r:id="rId46"/>
    <p:sldId id="478" r:id="rId47"/>
    <p:sldId id="479" r:id="rId48"/>
    <p:sldId id="48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EF2"/>
    <a:srgbClr val="E4F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46" autoAdjust="0"/>
  </p:normalViewPr>
  <p:slideViewPr>
    <p:cSldViewPr>
      <p:cViewPr varScale="1">
        <p:scale>
          <a:sx n="44" d="100"/>
          <a:sy n="44" d="100"/>
        </p:scale>
        <p:origin x="125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F3B96-303B-4923-A6F6-FBED056D3F27}" type="datetimeFigureOut">
              <a:rPr lang="en-US" smtClean="0"/>
              <a:t>8/27/2020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00201-3DCE-4EB9-9D4D-67A9729FAB67}" type="slidenum">
              <a:rPr lang="en-US" smtClean="0"/>
              <a:t>‹#›</a:t>
            </a:fld>
            <a:endParaRPr lang="en-US"/>
          </a:p>
        </p:txBody>
      </p:sp>
    </p:spTree>
    <p:extLst>
      <p:ext uri="{BB962C8B-B14F-4D97-AF65-F5344CB8AC3E}">
        <p14:creationId xmlns:p14="http://schemas.microsoft.com/office/powerpoint/2010/main" val="136025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2320A6-C5AD-4A66-BA96-12A698A2621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25971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391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62602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B261D3-EFDE-43E9-B34E-CA971978C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06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05C0BB-96C0-4607-974A-7EBD98203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77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A8D1-0C51-4DB7-AE64-BDD3AB018C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06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C06027-C390-4BAA-8421-B355FC5200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6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ED89FE-3F2C-4BEA-AC75-C9C3A446BE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08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73FE83-3C0A-47B6-925A-FD5F55933C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37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E68BB9-5B7E-458A-92B1-4876941D2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47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9CDC48-31E2-461F-91FA-3772B43E7E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08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777232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3029D-1D53-4FC9-A98C-F277F03F5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02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8844D3-9A7C-4F88-A861-FE9D84CE6A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45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2D001-34EF-48E2-8B74-96DB57B3E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616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3F84B9-3ABC-4F6D-96E4-8D7D6A5A79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78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320A6-C5AD-4A66-BA96-12A698A2621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796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320A6-C5AD-4A66-BA96-12A698A26211}"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35422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320A6-C5AD-4A66-BA96-12A698A26211}"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8897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320A6-C5AD-4A66-BA96-12A698A26211}"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14145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320A6-C5AD-4A66-BA96-12A698A26211}"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2306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87948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4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20A6-C5AD-4A66-BA96-12A698A26211}" type="datetimeFigureOut">
              <a:rPr lang="en-US" smtClean="0"/>
              <a:t>8/27/2020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39F1B-C678-4DC7-8143-D878A43D6C28}" type="slidenum">
              <a:rPr lang="en-US" smtClean="0"/>
              <a:t>‹#›</a:t>
            </a:fld>
            <a:endParaRPr lang="en-US"/>
          </a:p>
        </p:txBody>
      </p:sp>
    </p:spTree>
    <p:extLst>
      <p:ext uri="{BB962C8B-B14F-4D97-AF65-F5344CB8AC3E}">
        <p14:creationId xmlns:p14="http://schemas.microsoft.com/office/powerpoint/2010/main" val="6823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607F030-DA21-4192-94AF-1258D7BCA2B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8172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washingtontimes.com/multimedia/image/17_russia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t.co/lio6w18Qpp"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washingtontimes.com/multimedia/image/ap_virus_outbreak_pennsylvania_68706jpg/"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watch.org/" TargetMode="External"/><Relationship Id="rId2" Type="http://schemas.openxmlformats.org/officeDocument/2006/relationships/hyperlink" Target="http://www.raptureready.com/rapnews_db.php" TargetMode="External"/><Relationship Id="rId1" Type="http://schemas.openxmlformats.org/officeDocument/2006/relationships/slideLayout" Target="../slideLayouts/slideLayout7.xml"/><Relationship Id="rId5" Type="http://schemas.openxmlformats.org/officeDocument/2006/relationships/hyperlink" Target="https://www.debka.com/" TargetMode="External"/><Relationship Id="rId4" Type="http://schemas.openxmlformats.org/officeDocument/2006/relationships/hyperlink" Target="http://www.hischannel.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527" y="1371600"/>
            <a:ext cx="6556283" cy="2734467"/>
          </a:xfrm>
          <a:prstGeom prst="rect">
            <a:avLst/>
          </a:prstGeom>
        </p:spPr>
        <p:txBody>
          <a:bodyPr wrap="none">
            <a:spAutoFit/>
          </a:bodyPr>
          <a:lstStyle/>
          <a:p>
            <a:pPr algn="ctr">
              <a:lnSpc>
                <a:spcPct val="107000"/>
              </a:lnSpc>
              <a:spcAft>
                <a:spcPts val="800"/>
              </a:spcAft>
            </a:pPr>
            <a:r>
              <a:rPr lang="en-US" sz="6000" u="sng" dirty="0">
                <a:latin typeface="Arial" panose="020B0604020202020204" pitchFamily="34" charset="0"/>
                <a:ea typeface="Calibri" panose="020F0502020204030204" pitchFamily="34" charset="0"/>
                <a:cs typeface="Times New Roman" panose="02020603050405020304" pitchFamily="18" charset="0"/>
              </a:rPr>
              <a:t>Today In Prophecy</a:t>
            </a:r>
            <a:endParaRPr lang="en-US" sz="6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July 21, 2020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945758" y="4800600"/>
            <a:ext cx="5616987" cy="707886"/>
          </a:xfrm>
          <a:prstGeom prst="rect">
            <a:avLst/>
          </a:prstGeom>
          <a:noFill/>
        </p:spPr>
        <p:txBody>
          <a:bodyPr wrap="none" rtlCol="0">
            <a:spAutoFit/>
          </a:bodyPr>
          <a:lstStyle/>
          <a:p>
            <a:r>
              <a:rPr lang="en-US" sz="4000" dirty="0"/>
              <a:t>Presented by Gene Dahler</a:t>
            </a:r>
          </a:p>
        </p:txBody>
      </p:sp>
    </p:spTree>
    <p:extLst>
      <p:ext uri="{BB962C8B-B14F-4D97-AF65-F5344CB8AC3E}">
        <p14:creationId xmlns:p14="http://schemas.microsoft.com/office/powerpoint/2010/main" val="327975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7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on-musk-starlink-satellites-ring-earth-provide-boardband-internet-service-whole-world"/>
          <p:cNvPicPr/>
          <p:nvPr/>
        </p:nvPicPr>
        <p:blipFill>
          <a:blip r:embed="rId2">
            <a:extLst>
              <a:ext uri="{28A0092B-C50C-407E-A947-70E740481C1C}">
                <a14:useLocalDpi xmlns:a14="http://schemas.microsoft.com/office/drawing/2010/main" val="0"/>
              </a:ext>
            </a:extLst>
          </a:blip>
          <a:srcRect/>
          <a:stretch>
            <a:fillRect/>
          </a:stretch>
        </p:blipFill>
        <p:spPr bwMode="auto">
          <a:xfrm>
            <a:off x="30126" y="152400"/>
            <a:ext cx="9037674" cy="4648200"/>
          </a:xfrm>
          <a:prstGeom prst="rect">
            <a:avLst/>
          </a:prstGeom>
          <a:noFill/>
          <a:ln>
            <a:noFill/>
          </a:ln>
        </p:spPr>
      </p:pic>
    </p:spTree>
    <p:extLst>
      <p:ext uri="{BB962C8B-B14F-4D97-AF65-F5344CB8AC3E}">
        <p14:creationId xmlns:p14="http://schemas.microsoft.com/office/powerpoint/2010/main" val="245214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066800" y="152400"/>
            <a:ext cx="7162800" cy="6553200"/>
          </a:xfrm>
          <a:prstGeom prst="rect">
            <a:avLst/>
          </a:prstGeom>
        </p:spPr>
      </p:pic>
    </p:spTree>
    <p:extLst>
      <p:ext uri="{BB962C8B-B14F-4D97-AF65-F5344CB8AC3E}">
        <p14:creationId xmlns:p14="http://schemas.microsoft.com/office/powerpoint/2010/main" val="71112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61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0" y="152400"/>
            <a:ext cx="8763000" cy="6477000"/>
          </a:xfrm>
          <a:prstGeom prst="rect">
            <a:avLst/>
          </a:prstGeom>
        </p:spPr>
      </p:pic>
    </p:spTree>
    <p:extLst>
      <p:ext uri="{BB962C8B-B14F-4D97-AF65-F5344CB8AC3E}">
        <p14:creationId xmlns:p14="http://schemas.microsoft.com/office/powerpoint/2010/main" val="245640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763000" cy="6705600"/>
          </a:xfrm>
          <a:prstGeom prst="rect">
            <a:avLst/>
          </a:prstGeom>
        </p:spPr>
      </p:pic>
    </p:spTree>
    <p:extLst>
      <p:ext uri="{BB962C8B-B14F-4D97-AF65-F5344CB8AC3E}">
        <p14:creationId xmlns:p14="http://schemas.microsoft.com/office/powerpoint/2010/main" val="77891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8686800" cy="4572000"/>
          </a:xfrm>
          <a:prstGeom prst="rect">
            <a:avLst/>
          </a:prstGeom>
        </p:spPr>
      </p:pic>
    </p:spTree>
    <p:extLst>
      <p:ext uri="{BB962C8B-B14F-4D97-AF65-F5344CB8AC3E}">
        <p14:creationId xmlns:p14="http://schemas.microsoft.com/office/powerpoint/2010/main" val="117803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7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שיגור לוויין"/>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4343400"/>
          </a:xfrm>
          <a:prstGeom prst="rect">
            <a:avLst/>
          </a:prstGeom>
          <a:noFill/>
          <a:ln>
            <a:noFill/>
          </a:ln>
        </p:spPr>
      </p:pic>
    </p:spTree>
    <p:extLst>
      <p:ext uri="{BB962C8B-B14F-4D97-AF65-F5344CB8AC3E}">
        <p14:creationId xmlns:p14="http://schemas.microsoft.com/office/powerpoint/2010/main" val="117082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0" y="304800"/>
            <a:ext cx="8686800" cy="6096000"/>
          </a:xfrm>
          <a:prstGeom prst="rect">
            <a:avLst/>
          </a:prstGeom>
        </p:spPr>
      </p:pic>
    </p:spTree>
    <p:extLst>
      <p:ext uri="{BB962C8B-B14F-4D97-AF65-F5344CB8AC3E}">
        <p14:creationId xmlns:p14="http://schemas.microsoft.com/office/powerpoint/2010/main" val="253913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772602"/>
            <a:ext cx="5943600" cy="3312795"/>
          </a:xfrm>
          <a:prstGeom prst="rect">
            <a:avLst/>
          </a:prstGeom>
        </p:spPr>
      </p:pic>
    </p:spTree>
    <p:extLst>
      <p:ext uri="{BB962C8B-B14F-4D97-AF65-F5344CB8AC3E}">
        <p14:creationId xmlns:p14="http://schemas.microsoft.com/office/powerpoint/2010/main" val="13845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s Image"/>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5867400"/>
          </a:xfrm>
          <a:prstGeom prst="rect">
            <a:avLst/>
          </a:prstGeom>
          <a:noFill/>
          <a:ln>
            <a:noFill/>
          </a:ln>
        </p:spPr>
      </p:pic>
    </p:spTree>
    <p:extLst>
      <p:ext uri="{BB962C8B-B14F-4D97-AF65-F5344CB8AC3E}">
        <p14:creationId xmlns:p14="http://schemas.microsoft.com/office/powerpoint/2010/main" val="196491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wt-thumbs.washtimes.com/media/image/2020/05/27/Russia_c0-42-1000-625_s885x516.jpg?93de5cfbce5e004b6eff8041b078ca4ff5dc13c5">
            <a:hlinkClick r:id="rId2" tgtFrame="&quot;_blank&quot;" tooltip="&quot;Two Russian Su-35 aircraft unsafely intercept a P-8A Poseidon patrol aircraft assigned to U.S. 6th Fleet over the Mediterranean Sea May 26, 2020. The intercept was determined to be unsafe and unprofessional due to the Russian pilots taking close station on each wing of the P-8A simultaneously, restricting the P-8A’s ability to safely maneuver, and lasted a total of 64 minutes. U.S. 6th Fleet, headquartered in Naples, Italy, conducts the full spectrum of joint and naval operations, often in concert with allied and interagency partners, in order to advance U.S. national interests and security and stability in Europe and Africa. (U.S. Navy photo) &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432800" cy="4800600"/>
          </a:xfrm>
          <a:prstGeom prst="rect">
            <a:avLst/>
          </a:prstGeom>
          <a:noFill/>
          <a:ln>
            <a:noFill/>
          </a:ln>
        </p:spPr>
      </p:pic>
    </p:spTree>
    <p:extLst>
      <p:ext uri="{BB962C8B-B14F-4D97-AF65-F5344CB8AC3E}">
        <p14:creationId xmlns:p14="http://schemas.microsoft.com/office/powerpoint/2010/main" val="110927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7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228600"/>
            <a:ext cx="8839200" cy="5562600"/>
          </a:xfrm>
          <a:prstGeom prst="rect">
            <a:avLst/>
          </a:prstGeom>
        </p:spPr>
      </p:pic>
    </p:spTree>
    <p:extLst>
      <p:ext uri="{BB962C8B-B14F-4D97-AF65-F5344CB8AC3E}">
        <p14:creationId xmlns:p14="http://schemas.microsoft.com/office/powerpoint/2010/main" val="69952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na's aircraft carrier, the Liaoni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5791200"/>
          </a:xfrm>
          <a:prstGeom prst="rect">
            <a:avLst/>
          </a:prstGeom>
          <a:noFill/>
          <a:ln>
            <a:noFill/>
          </a:ln>
        </p:spPr>
      </p:pic>
    </p:spTree>
    <p:extLst>
      <p:ext uri="{BB962C8B-B14F-4D97-AF65-F5344CB8AC3E}">
        <p14:creationId xmlns:p14="http://schemas.microsoft.com/office/powerpoint/2010/main" val="133489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1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pbs.twimg.com/card_img/1270315349771194368/3_1yBh7P?format=jpg&amp;name=600x31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5867400"/>
          </a:xfrm>
          <a:prstGeom prst="rect">
            <a:avLst/>
          </a:prstGeom>
          <a:noFill/>
          <a:ln>
            <a:noFill/>
          </a:ln>
        </p:spPr>
      </p:pic>
    </p:spTree>
    <p:extLst>
      <p:ext uri="{BB962C8B-B14F-4D97-AF65-F5344CB8AC3E}">
        <p14:creationId xmlns:p14="http://schemas.microsoft.com/office/powerpoint/2010/main" val="425669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47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715000"/>
          </a:xfrm>
          <a:prstGeom prst="rect">
            <a:avLst/>
          </a:prstGeom>
        </p:spPr>
      </p:pic>
    </p:spTree>
    <p:extLst>
      <p:ext uri="{BB962C8B-B14F-4D97-AF65-F5344CB8AC3E}">
        <p14:creationId xmlns:p14="http://schemas.microsoft.com/office/powerpoint/2010/main" val="270669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85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57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562600"/>
          </a:xfrm>
          <a:prstGeom prst="rect">
            <a:avLst/>
          </a:prstGeom>
        </p:spPr>
      </p:pic>
    </p:spTree>
    <p:extLst>
      <p:ext uri="{BB962C8B-B14F-4D97-AF65-F5344CB8AC3E}">
        <p14:creationId xmlns:p14="http://schemas.microsoft.com/office/powerpoint/2010/main" val="234616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descr="Handguns sit in a display case at Nimrod Haven Hunting &amp;amp;amp; Fishing in Hanover Township near Wilkes-Barre, Pa., Wednesday, March 18, 2020. Pennsylvania&amp;#39;s state-run background check system for gun purchases processed more than 4,300 transactions on Tuesday, about three times its typical daily rate. State police said Wednesday the numbers were high even though the system had two computer outages of more than three hours apiece on Tuesday. (Sean McKeag/The Citizens&amp;#39; Voice via AP) **FILE**">
            <a:hlinkClick r:id="rId2" tgtFrame="&quot;_blank&quot;" tooltip="&quot;Handguns sit in a display case at Nimrod Haven Hunting &amp; Fishing in Hanover Township near Wilkes-Barre, Pa., Wednesday, March 18, 2020. Pennsylvania’s state-run background check system for gun purchases processed more than 4,300 transactions on Tuesday, about three times its typical daily rate. State police said Wednesday the numbers were high even though the system had two computer outages of more than three hours apiece on Tuesday. (Sean McKeag/The Citizens’ Voice via AP) **FIL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5600" y="228600"/>
            <a:ext cx="8432800" cy="5257800"/>
          </a:xfrm>
          <a:prstGeom prst="rect">
            <a:avLst/>
          </a:prstGeom>
          <a:noFill/>
          <a:ln>
            <a:noFill/>
          </a:ln>
        </p:spPr>
      </p:pic>
    </p:spTree>
    <p:extLst>
      <p:ext uri="{BB962C8B-B14F-4D97-AF65-F5344CB8AC3E}">
        <p14:creationId xmlns:p14="http://schemas.microsoft.com/office/powerpoint/2010/main" val="2590037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715000"/>
          </a:xfrm>
          <a:prstGeom prst="rect">
            <a:avLst/>
          </a:prstGeom>
        </p:spPr>
      </p:pic>
    </p:spTree>
    <p:extLst>
      <p:ext uri="{BB962C8B-B14F-4D97-AF65-F5344CB8AC3E}">
        <p14:creationId xmlns:p14="http://schemas.microsoft.com/office/powerpoint/2010/main" val="267231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116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3ABC0-3B31-44CF-9ACF-C4CBBD606752}"/>
              </a:ext>
            </a:extLst>
          </p:cNvPr>
          <p:cNvPicPr>
            <a:picLocks noChangeAspect="1"/>
          </p:cNvPicPr>
          <p:nvPr/>
        </p:nvPicPr>
        <p:blipFill>
          <a:blip r:embed="rId2"/>
          <a:stretch>
            <a:fillRect/>
          </a:stretch>
        </p:blipFill>
        <p:spPr>
          <a:xfrm>
            <a:off x="152400" y="228600"/>
            <a:ext cx="8915400" cy="5486400"/>
          </a:xfrm>
          <a:prstGeom prst="rect">
            <a:avLst/>
          </a:prstGeom>
        </p:spPr>
      </p:pic>
    </p:spTree>
    <p:extLst>
      <p:ext uri="{BB962C8B-B14F-4D97-AF65-F5344CB8AC3E}">
        <p14:creationId xmlns:p14="http://schemas.microsoft.com/office/powerpoint/2010/main" val="312820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EE2418-B87F-4953-8810-7B39243C1498}"/>
              </a:ext>
            </a:extLst>
          </p:cNvPr>
          <p:cNvPicPr>
            <a:picLocks noChangeAspect="1"/>
          </p:cNvPicPr>
          <p:nvPr/>
        </p:nvPicPr>
        <p:blipFill>
          <a:blip r:embed="rId2"/>
          <a:stretch>
            <a:fillRect/>
          </a:stretch>
        </p:blipFill>
        <p:spPr>
          <a:xfrm>
            <a:off x="152400" y="228600"/>
            <a:ext cx="8839200" cy="5486400"/>
          </a:xfrm>
          <a:prstGeom prst="rect">
            <a:avLst/>
          </a:prstGeom>
        </p:spPr>
      </p:pic>
    </p:spTree>
    <p:extLst>
      <p:ext uri="{BB962C8B-B14F-4D97-AF65-F5344CB8AC3E}">
        <p14:creationId xmlns:p14="http://schemas.microsoft.com/office/powerpoint/2010/main" val="19129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76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905000" y="7088"/>
            <a:ext cx="5181600" cy="6477000"/>
          </a:xfrm>
          <a:prstGeom prst="rect">
            <a:avLst/>
          </a:prstGeom>
        </p:spPr>
      </p:pic>
    </p:spTree>
    <p:extLst>
      <p:ext uri="{BB962C8B-B14F-4D97-AF65-F5344CB8AC3E}">
        <p14:creationId xmlns:p14="http://schemas.microsoft.com/office/powerpoint/2010/main" val="392031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4800" y="457200"/>
            <a:ext cx="8229600" cy="5181600"/>
          </a:xfrm>
          <a:prstGeom prst="rect">
            <a:avLst/>
          </a:prstGeom>
        </p:spPr>
      </p:pic>
    </p:spTree>
    <p:extLst>
      <p:ext uri="{BB962C8B-B14F-4D97-AF65-F5344CB8AC3E}">
        <p14:creationId xmlns:p14="http://schemas.microsoft.com/office/powerpoint/2010/main" val="4064790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5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715000"/>
          </a:xfrm>
          <a:prstGeom prst="rect">
            <a:avLst/>
          </a:prstGeom>
        </p:spPr>
      </p:pic>
    </p:spTree>
    <p:extLst>
      <p:ext uri="{BB962C8B-B14F-4D97-AF65-F5344CB8AC3E}">
        <p14:creationId xmlns:p14="http://schemas.microsoft.com/office/powerpoint/2010/main" val="103139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03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EE8B53-CF40-4ED0-8D34-2564842001FD}"/>
              </a:ext>
            </a:extLst>
          </p:cNvPr>
          <p:cNvSpPr/>
          <p:nvPr/>
        </p:nvSpPr>
        <p:spPr>
          <a:xfrm>
            <a:off x="533400" y="304800"/>
            <a:ext cx="8534400" cy="4688463"/>
          </a:xfrm>
          <a:prstGeom prst="rect">
            <a:avLst/>
          </a:prstGeom>
        </p:spPr>
        <p:txBody>
          <a:bodyPr wrap="square">
            <a:spAutoFit/>
          </a:bodyPr>
          <a:lstStyle/>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Prophetic Perspective News Sources</a:t>
            </a: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Rapture Ready News - </a:t>
            </a:r>
            <a:r>
              <a:rPr lang="en-US" sz="2800" dirty="0">
                <a:latin typeface="Arial" panose="020B0604020202020204" pitchFamily="34" charset="0"/>
                <a:ea typeface="Calibri" panose="020F0502020204030204" pitchFamily="34" charset="0"/>
                <a:cs typeface="Times New Roman" panose="02020603050405020304" pitchFamily="18" charset="0"/>
                <a:hlinkClick r:id="rId2"/>
              </a:rPr>
              <a:t>http://www.raptureready.com/rapnews_db.php</a:t>
            </a: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Koenig World Watch Daily - </a:t>
            </a:r>
            <a:r>
              <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http://www.watch.org/</a:t>
            </a:r>
            <a:endPar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His Channel – World News Briefing &amp; Breaking News - </a:t>
            </a:r>
            <a:r>
              <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http://www.hischannel.com/</a:t>
            </a:r>
            <a:endPar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u="sng" dirty="0">
                <a:latin typeface="Arial" panose="020B0604020202020204" pitchFamily="34" charset="0"/>
                <a:ea typeface="Calibri" panose="020F0502020204030204" pitchFamily="34" charset="0"/>
                <a:cs typeface="Times New Roman" panose="02020603050405020304" pitchFamily="18" charset="0"/>
              </a:rPr>
              <a:t>Israeli Middle East Conflict News - </a:t>
            </a:r>
            <a:r>
              <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https://www.debka.com/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864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49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20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516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65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0" y="762000"/>
            <a:ext cx="8763000" cy="5334000"/>
          </a:xfrm>
          <a:prstGeom prst="rect">
            <a:avLst/>
          </a:prstGeom>
        </p:spPr>
      </p:pic>
    </p:spTree>
    <p:extLst>
      <p:ext uri="{BB962C8B-B14F-4D97-AF65-F5344CB8AC3E}">
        <p14:creationId xmlns:p14="http://schemas.microsoft.com/office/powerpoint/2010/main" val="247892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4038600"/>
          </a:xfrm>
          <a:prstGeom prst="rect">
            <a:avLst/>
          </a:prstGeom>
        </p:spPr>
      </p:pic>
    </p:spTree>
    <p:extLst>
      <p:ext uri="{BB962C8B-B14F-4D97-AF65-F5344CB8AC3E}">
        <p14:creationId xmlns:p14="http://schemas.microsoft.com/office/powerpoint/2010/main" val="315624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10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adimir Putin"/>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5791200"/>
          </a:xfrm>
          <a:prstGeom prst="rect">
            <a:avLst/>
          </a:prstGeom>
          <a:noFill/>
          <a:ln>
            <a:noFill/>
          </a:ln>
        </p:spPr>
      </p:pic>
    </p:spTree>
    <p:extLst>
      <p:ext uri="{BB962C8B-B14F-4D97-AF65-F5344CB8AC3E}">
        <p14:creationId xmlns:p14="http://schemas.microsoft.com/office/powerpoint/2010/main" val="3746889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65831</TotalTime>
  <Words>78</Words>
  <Application>Microsoft Office PowerPoint</Application>
  <PresentationFormat>On-screen Show (4:3)</PresentationFormat>
  <Paragraphs>13</Paragraphs>
  <Slides>47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Calibri</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dc:creator>
  <cp:lastModifiedBy>Sonya Winder</cp:lastModifiedBy>
  <cp:revision>261</cp:revision>
  <cp:lastPrinted>2015-08-18T04:04:07Z</cp:lastPrinted>
  <dcterms:created xsi:type="dcterms:W3CDTF">2012-12-18T06:35:04Z</dcterms:created>
  <dcterms:modified xsi:type="dcterms:W3CDTF">2020-08-28T05:11:05Z</dcterms:modified>
</cp:coreProperties>
</file>