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486" r:id="rId3"/>
    <p:sldId id="507" r:id="rId4"/>
    <p:sldId id="482" r:id="rId5"/>
    <p:sldId id="532" r:id="rId6"/>
    <p:sldId id="523" r:id="rId7"/>
    <p:sldId id="508" r:id="rId8"/>
    <p:sldId id="527" r:id="rId9"/>
    <p:sldId id="531" r:id="rId10"/>
    <p:sldId id="528" r:id="rId11"/>
    <p:sldId id="529" r:id="rId12"/>
    <p:sldId id="533" r:id="rId13"/>
    <p:sldId id="597" r:id="rId14"/>
    <p:sldId id="544" r:id="rId15"/>
    <p:sldId id="548" r:id="rId16"/>
    <p:sldId id="545" r:id="rId17"/>
    <p:sldId id="534" r:id="rId18"/>
    <p:sldId id="546" r:id="rId19"/>
    <p:sldId id="535" r:id="rId20"/>
    <p:sldId id="536" r:id="rId21"/>
    <p:sldId id="537" r:id="rId22"/>
    <p:sldId id="538" r:id="rId23"/>
    <p:sldId id="539" r:id="rId24"/>
    <p:sldId id="540" r:id="rId25"/>
    <p:sldId id="541" r:id="rId26"/>
    <p:sldId id="542" r:id="rId27"/>
    <p:sldId id="543" r:id="rId28"/>
    <p:sldId id="547" r:id="rId29"/>
    <p:sldId id="550" r:id="rId30"/>
    <p:sldId id="551" r:id="rId31"/>
    <p:sldId id="552" r:id="rId32"/>
    <p:sldId id="553" r:id="rId33"/>
    <p:sldId id="502" r:id="rId34"/>
    <p:sldId id="549" r:id="rId35"/>
    <p:sldId id="554" r:id="rId36"/>
    <p:sldId id="55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DEF2"/>
    <a:srgbClr val="E4F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46" autoAdjust="0"/>
  </p:normalViewPr>
  <p:slideViewPr>
    <p:cSldViewPr>
      <p:cViewPr varScale="1">
        <p:scale>
          <a:sx n="72" d="100"/>
          <a:sy n="72" d="100"/>
        </p:scale>
        <p:origin x="135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F3B96-303B-4923-A6F6-FBED056D3F27}" type="datetimeFigureOut">
              <a:rPr lang="en-US" smtClean="0"/>
              <a:t>8/18/2021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00201-3DCE-4EB9-9D4D-67A9729FAB67}" type="slidenum">
              <a:rPr lang="en-US" smtClean="0"/>
              <a:t>‹#›</a:t>
            </a:fld>
            <a:endParaRPr lang="en-US"/>
          </a:p>
        </p:txBody>
      </p:sp>
    </p:spTree>
    <p:extLst>
      <p:ext uri="{BB962C8B-B14F-4D97-AF65-F5344CB8AC3E}">
        <p14:creationId xmlns:p14="http://schemas.microsoft.com/office/powerpoint/2010/main" val="1360258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2320A6-C5AD-4A66-BA96-12A698A26211}"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325971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320A6-C5AD-4A66-BA96-12A698A26211}"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122391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320A6-C5AD-4A66-BA96-12A698A26211}"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262602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B261D3-EFDE-43E9-B34E-CA971978C2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0069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05C0BB-96C0-4607-974A-7EBD98203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8777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DA8D1-0C51-4DB7-AE64-BDD3AB018C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6065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C06027-C390-4BAA-8421-B355FC5200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163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EED89FE-3F2C-4BEA-AC75-C9C3A446BE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083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73FE83-3C0A-47B6-925A-FD5F55933C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3370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E68BB9-5B7E-458A-92B1-4876941D2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5474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9CDC48-31E2-461F-91FA-3772B43E7E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08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320A6-C5AD-4A66-BA96-12A698A26211}"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2777232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33029D-1D53-4FC9-A98C-F277F03F53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021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8844D3-9A7C-4F88-A861-FE9D84CE6A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945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52D001-34EF-48E2-8B74-96DB57B3E2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7616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23F84B9-3ABC-4F6D-96E4-8D7D6A5A79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978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2320A6-C5AD-4A66-BA96-12A698A26211}"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122796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2320A6-C5AD-4A66-BA96-12A698A26211}"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335422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2320A6-C5AD-4A66-BA96-12A698A26211}" type="datetimeFigureOut">
              <a:rPr lang="en-US" smtClean="0"/>
              <a:t>8/18/2021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388975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2320A6-C5AD-4A66-BA96-12A698A26211}" type="datetimeFigureOut">
              <a:rPr lang="en-US" smtClean="0"/>
              <a:t>8/18/2021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314145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320A6-C5AD-4A66-BA96-12A698A26211}" type="datetimeFigureOut">
              <a:rPr lang="en-US" smtClean="0"/>
              <a:t>8/18/2021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422306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2320A6-C5AD-4A66-BA96-12A698A26211}"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879484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2320A6-C5AD-4A66-BA96-12A698A26211}"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42431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320A6-C5AD-4A66-BA96-12A698A26211}" type="datetimeFigureOut">
              <a:rPr lang="en-US" smtClean="0"/>
              <a:t>8/18/2021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39F1B-C678-4DC7-8143-D878A43D6C28}" type="slidenum">
              <a:rPr lang="en-US" smtClean="0"/>
              <a:t>‹#›</a:t>
            </a:fld>
            <a:endParaRPr lang="en-US"/>
          </a:p>
        </p:txBody>
      </p:sp>
    </p:spTree>
    <p:extLst>
      <p:ext uri="{BB962C8B-B14F-4D97-AF65-F5344CB8AC3E}">
        <p14:creationId xmlns:p14="http://schemas.microsoft.com/office/powerpoint/2010/main" val="68236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607F030-DA21-4192-94AF-1258D7BCA2B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8172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washingtontimes.com/multimedia/image/ap_virus_outbreak_pennsylvania_68706jpg/"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8527" y="1371600"/>
            <a:ext cx="6556283" cy="2734467"/>
          </a:xfrm>
          <a:prstGeom prst="rect">
            <a:avLst/>
          </a:prstGeom>
        </p:spPr>
        <p:txBody>
          <a:bodyPr wrap="none">
            <a:spAutoFit/>
          </a:bodyPr>
          <a:lstStyle/>
          <a:p>
            <a:pPr algn="ctr">
              <a:lnSpc>
                <a:spcPct val="107000"/>
              </a:lnSpc>
              <a:spcAft>
                <a:spcPts val="800"/>
              </a:spcAft>
            </a:pPr>
            <a:r>
              <a:rPr lang="en-US" sz="6000" u="sng" dirty="0">
                <a:latin typeface="Arial" panose="020B0604020202020204" pitchFamily="34" charset="0"/>
                <a:ea typeface="Calibri" panose="020F0502020204030204" pitchFamily="34" charset="0"/>
                <a:cs typeface="Times New Roman" panose="02020603050405020304" pitchFamily="18" charset="0"/>
              </a:rPr>
              <a:t>Today In Prophecy</a:t>
            </a:r>
            <a:endParaRPr lang="en-US" sz="6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4800" dirty="0">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August 17, 2021</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945758" y="4800600"/>
            <a:ext cx="5616987" cy="707886"/>
          </a:xfrm>
          <a:prstGeom prst="rect">
            <a:avLst/>
          </a:prstGeom>
          <a:noFill/>
        </p:spPr>
        <p:txBody>
          <a:bodyPr wrap="none" rtlCol="0">
            <a:spAutoFit/>
          </a:bodyPr>
          <a:lstStyle/>
          <a:p>
            <a:r>
              <a:rPr lang="en-US" sz="4000" dirty="0"/>
              <a:t>Presented by Gene Dahler</a:t>
            </a:r>
          </a:p>
        </p:txBody>
      </p:sp>
    </p:spTree>
    <p:extLst>
      <p:ext uri="{BB962C8B-B14F-4D97-AF65-F5344CB8AC3E}">
        <p14:creationId xmlns:p14="http://schemas.microsoft.com/office/powerpoint/2010/main" val="327975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30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726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345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5595763"/>
          </a:xfrm>
          <a:prstGeom prst="rect">
            <a:avLst/>
          </a:prstGeom>
        </p:spPr>
        <p:txBody>
          <a:bodyPr wrap="square">
            <a:spAutoFit/>
          </a:bodyPr>
          <a:lstStyle/>
          <a:p>
            <a:pPr>
              <a:lnSpc>
                <a:spcPct val="107000"/>
              </a:lnSpc>
              <a:spcAft>
                <a:spcPts val="800"/>
              </a:spcAft>
            </a:pPr>
            <a:r>
              <a:rPr lang="en-US" sz="6000" b="1" kern="1800" dirty="0">
                <a:latin typeface="Times New Roman" panose="02020603050405020304" pitchFamily="18" charset="0"/>
                <a:ea typeface="Times New Roman" panose="02020603050405020304" pitchFamily="18" charset="0"/>
                <a:cs typeface="Times New Roman" panose="02020603050405020304" pitchFamily="18" charset="0"/>
              </a:rPr>
              <a:t>CDC just admitted that 74% of those infected in Massachusetts </a:t>
            </a:r>
            <a:r>
              <a:rPr lang="en-US" sz="6000" b="1" kern="1800" dirty="0" err="1">
                <a:latin typeface="Times New Roman" panose="02020603050405020304" pitchFamily="18" charset="0"/>
                <a:ea typeface="Times New Roman" panose="02020603050405020304" pitchFamily="18" charset="0"/>
                <a:cs typeface="Times New Roman" panose="02020603050405020304" pitchFamily="18" charset="0"/>
              </a:rPr>
              <a:t>covid</a:t>
            </a:r>
            <a:r>
              <a:rPr lang="en-US" sz="6000" b="1" kern="1800" dirty="0">
                <a:latin typeface="Times New Roman" panose="02020603050405020304" pitchFamily="18" charset="0"/>
                <a:ea typeface="Times New Roman" panose="02020603050405020304" pitchFamily="18" charset="0"/>
                <a:cs typeface="Times New Roman" panose="02020603050405020304" pitchFamily="18" charset="0"/>
              </a:rPr>
              <a:t> outbreak were “fully vaccinated”</a:t>
            </a:r>
            <a:endParaRPr lang="en-US" sz="6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Tuesday, August 03, 2021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9925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0517" y="321677"/>
            <a:ext cx="8771632"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8/8/21 – naturalnews.com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“Fully vaccinated” Gibraltar sees 2,500 percent increase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covid</a:t>
            </a: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cases, prompting new lockdowns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By June 1st, over 99% of Gibraltar's population was fully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vaccinated. Since that time, new COVID cases per day have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increased more than 2500%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7162800"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89720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945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82000" cy="1077218"/>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Mapping coronavirus anti-lockdown protests around the world</a:t>
            </a:r>
          </a:p>
        </p:txBody>
      </p:sp>
      <p:pic>
        <p:nvPicPr>
          <p:cNvPr id="3" name="Picture 2" descr="https://www.aljazeera.com/wp-content/uploads/2021/02/INTERACTIVEs.jpg?resize=770%2C513"/>
          <p:cNvPicPr/>
          <p:nvPr/>
        </p:nvPicPr>
        <p:blipFill>
          <a:blip r:embed="rId2">
            <a:extLst>
              <a:ext uri="{28A0092B-C50C-407E-A947-70E740481C1C}">
                <a14:useLocalDpi xmlns:a14="http://schemas.microsoft.com/office/drawing/2010/main" val="0"/>
              </a:ext>
            </a:extLst>
          </a:blip>
          <a:srcRect/>
          <a:stretch>
            <a:fillRect/>
          </a:stretch>
        </p:blipFill>
        <p:spPr bwMode="auto">
          <a:xfrm>
            <a:off x="76200" y="1689100"/>
            <a:ext cx="8915400" cy="5016500"/>
          </a:xfrm>
          <a:prstGeom prst="rect">
            <a:avLst/>
          </a:prstGeom>
          <a:noFill/>
          <a:ln>
            <a:noFill/>
          </a:ln>
        </p:spPr>
      </p:pic>
    </p:spTree>
    <p:extLst>
      <p:ext uri="{BB962C8B-B14F-4D97-AF65-F5344CB8AC3E}">
        <p14:creationId xmlns:p14="http://schemas.microsoft.com/office/powerpoint/2010/main" val="1881504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06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aljazeera.com/wp-content/uploads/2021/01/h_56647154.jpg?w=770&amp;resize=770%2C513"/>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991600" cy="6096000"/>
          </a:xfrm>
          <a:prstGeom prst="rect">
            <a:avLst/>
          </a:prstGeom>
          <a:noFill/>
          <a:ln>
            <a:noFill/>
          </a:ln>
        </p:spPr>
      </p:pic>
    </p:spTree>
    <p:extLst>
      <p:ext uri="{BB962C8B-B14F-4D97-AF65-F5344CB8AC3E}">
        <p14:creationId xmlns:p14="http://schemas.microsoft.com/office/powerpoint/2010/main" val="1276289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6200" y="152400"/>
            <a:ext cx="8991600" cy="5410200"/>
          </a:xfrm>
          <a:prstGeom prst="rect">
            <a:avLst/>
          </a:prstGeom>
        </p:spPr>
      </p:pic>
    </p:spTree>
    <p:extLst>
      <p:ext uri="{BB962C8B-B14F-4D97-AF65-F5344CB8AC3E}">
        <p14:creationId xmlns:p14="http://schemas.microsoft.com/office/powerpoint/2010/main" val="44879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85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839200" cy="6324600"/>
          </a:xfrm>
          <a:prstGeom prst="rect">
            <a:avLst/>
          </a:prstGeom>
        </p:spPr>
      </p:pic>
    </p:spTree>
    <p:extLst>
      <p:ext uri="{BB962C8B-B14F-4D97-AF65-F5344CB8AC3E}">
        <p14:creationId xmlns:p14="http://schemas.microsoft.com/office/powerpoint/2010/main" val="3828835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839200" cy="6096000"/>
          </a:xfrm>
          <a:prstGeom prst="rect">
            <a:avLst/>
          </a:prstGeom>
        </p:spPr>
      </p:pic>
    </p:spTree>
    <p:extLst>
      <p:ext uri="{BB962C8B-B14F-4D97-AF65-F5344CB8AC3E}">
        <p14:creationId xmlns:p14="http://schemas.microsoft.com/office/powerpoint/2010/main" val="4137791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839200" cy="6248400"/>
          </a:xfrm>
          <a:prstGeom prst="rect">
            <a:avLst/>
          </a:prstGeom>
        </p:spPr>
      </p:pic>
    </p:spTree>
    <p:extLst>
      <p:ext uri="{BB962C8B-B14F-4D97-AF65-F5344CB8AC3E}">
        <p14:creationId xmlns:p14="http://schemas.microsoft.com/office/powerpoint/2010/main" val="1176858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839200" cy="5334000"/>
          </a:xfrm>
          <a:prstGeom prst="rect">
            <a:avLst/>
          </a:prstGeom>
        </p:spPr>
      </p:pic>
    </p:spTree>
    <p:extLst>
      <p:ext uri="{BB962C8B-B14F-4D97-AF65-F5344CB8AC3E}">
        <p14:creationId xmlns:p14="http://schemas.microsoft.com/office/powerpoint/2010/main" val="87939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839200" cy="6172200"/>
          </a:xfrm>
          <a:prstGeom prst="rect">
            <a:avLst/>
          </a:prstGeom>
        </p:spPr>
      </p:pic>
    </p:spTree>
    <p:extLst>
      <p:ext uri="{BB962C8B-B14F-4D97-AF65-F5344CB8AC3E}">
        <p14:creationId xmlns:p14="http://schemas.microsoft.com/office/powerpoint/2010/main" val="4078423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6200" y="152400"/>
            <a:ext cx="8915400" cy="6477000"/>
          </a:xfrm>
          <a:prstGeom prst="rect">
            <a:avLst/>
          </a:prstGeom>
        </p:spPr>
      </p:pic>
    </p:spTree>
    <p:extLst>
      <p:ext uri="{BB962C8B-B14F-4D97-AF65-F5344CB8AC3E}">
        <p14:creationId xmlns:p14="http://schemas.microsoft.com/office/powerpoint/2010/main" val="1224128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915400" cy="4724400"/>
          </a:xfrm>
          <a:prstGeom prst="rect">
            <a:avLst/>
          </a:prstGeom>
        </p:spPr>
      </p:pic>
    </p:spTree>
    <p:extLst>
      <p:ext uri="{BB962C8B-B14F-4D97-AF65-F5344CB8AC3E}">
        <p14:creationId xmlns:p14="http://schemas.microsoft.com/office/powerpoint/2010/main" val="655044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819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0754" y="76200"/>
            <a:ext cx="9002464"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Ron DeSantis Is Defending Freedom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By 'Getting In The Way' Of COVID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Authoritarians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08" y="2057400"/>
            <a:ext cx="8811491"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2400" y="556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17600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720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839200" cy="6553200"/>
          </a:xfrm>
          <a:prstGeom prst="rect">
            <a:avLst/>
          </a:prstGeom>
        </p:spPr>
      </p:pic>
    </p:spTree>
    <p:extLst>
      <p:ext uri="{BB962C8B-B14F-4D97-AF65-F5344CB8AC3E}">
        <p14:creationId xmlns:p14="http://schemas.microsoft.com/office/powerpoint/2010/main" val="138450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926108"/>
            <a:ext cx="9198031"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44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May, 2021 -  Portland police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declare riot, arrest 5, as marchers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break windows on anniversary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 George Floyd’s murder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pic>
        <p:nvPicPr>
          <p:cNvPr id="3073"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0"/>
            <a:ext cx="7010400"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222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93243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5632311"/>
          </a:xfrm>
          <a:prstGeom prst="rect">
            <a:avLst/>
          </a:prstGeom>
        </p:spPr>
        <p:txBody>
          <a:bodyPr wrap="square">
            <a:spAutoFit/>
          </a:bodyPr>
          <a:lstStyle/>
          <a:p>
            <a:r>
              <a:rPr lang="en-US" sz="7200" b="1" dirty="0">
                <a:latin typeface="Times New Roman" panose="02020603050405020304" pitchFamily="18" charset="0"/>
                <a:ea typeface="Times New Roman" panose="02020603050405020304" pitchFamily="18" charset="0"/>
              </a:rPr>
              <a:t>George Soros Gives $1 Million To Group Trying To "Defund The Police" Amid Surge In Crime</a:t>
            </a:r>
          </a:p>
        </p:txBody>
      </p:sp>
    </p:spTree>
    <p:extLst>
      <p:ext uri="{BB962C8B-B14F-4D97-AF65-F5344CB8AC3E}">
        <p14:creationId xmlns:p14="http://schemas.microsoft.com/office/powerpoint/2010/main" val="1571547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4" name="Picture 3" descr="Handguns sit in a display case at Nimrod Haven Hunting &amp;amp;amp; Fishing in Hanover Township near Wilkes-Barre, Pa., Wednesday, March 18, 2020. Pennsylvania&amp;#39;s state-run background check system for gun purchases processed more than 4,300 transactions on Tuesday, about three times its typical daily rate. State police said Wednesday the numbers were high even though the system had two computer outages of more than three hours apiece on Tuesday. (Sean McKeag/The Citizens&amp;#39; Voice via AP) **FILE**">
            <a:hlinkClick r:id="rId2" tgtFrame="&quot;_blank&quot;" tooltip="&quot;Handguns sit in a display case at Nimrod Haven Hunting &amp; Fishing in Hanover Township near Wilkes-Barre, Pa., Wednesday, March 18, 2020. Pennsylvania’s state-run background check system for gun purchases processed more than 4,300 transactions on Tuesday, about three times its typical daily rate. State police said Wednesday the numbers were high even though the system had two computer outages of more than three hours apiece on Tuesday. (Sean McKeag/The Citizens’ Voice via AP) **FILE**&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5600" y="228600"/>
            <a:ext cx="8432800" cy="5257800"/>
          </a:xfrm>
          <a:prstGeom prst="rect">
            <a:avLst/>
          </a:prstGeom>
          <a:noFill/>
          <a:ln>
            <a:noFill/>
          </a:ln>
        </p:spPr>
      </p:pic>
    </p:spTree>
    <p:extLst>
      <p:ext uri="{BB962C8B-B14F-4D97-AF65-F5344CB8AC3E}">
        <p14:creationId xmlns:p14="http://schemas.microsoft.com/office/powerpoint/2010/main" val="2590037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581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152400" y="1828800"/>
            <a:ext cx="8839200" cy="4876800"/>
          </a:xfrm>
          <a:prstGeom prst="rect">
            <a:avLst/>
          </a:prstGeom>
        </p:spPr>
      </p:pic>
      <p:sp>
        <p:nvSpPr>
          <p:cNvPr id="4" name="Rectangle 3"/>
          <p:cNvSpPr/>
          <p:nvPr/>
        </p:nvSpPr>
        <p:spPr>
          <a:xfrm>
            <a:off x="690418" y="204281"/>
            <a:ext cx="8305800" cy="1323439"/>
          </a:xfrm>
          <a:prstGeom prst="rect">
            <a:avLst/>
          </a:prstGeom>
        </p:spPr>
        <p:txBody>
          <a:bodyPr wrap="square">
            <a:spAutoFit/>
          </a:bodyPr>
          <a:lstStyle/>
          <a:p>
            <a:r>
              <a:rPr lang="en-US" sz="4000" b="1" dirty="0">
                <a:latin typeface="Times New Roman" panose="02020603050405020304" pitchFamily="18" charset="0"/>
                <a:ea typeface="Times New Roman" panose="02020603050405020304" pitchFamily="18" charset="0"/>
              </a:rPr>
              <a:t>Russia announces successful test of 5,000mph hypersonic missile</a:t>
            </a:r>
          </a:p>
        </p:txBody>
      </p:sp>
    </p:spTree>
    <p:extLst>
      <p:ext uri="{BB962C8B-B14F-4D97-AF65-F5344CB8AC3E}">
        <p14:creationId xmlns:p14="http://schemas.microsoft.com/office/powerpoint/2010/main" val="645319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153400" cy="1754326"/>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Russia Producing Two New 'Doomsday Planes' As Mobile Command Centers In Event Of Nuclear War</a:t>
            </a:r>
          </a:p>
        </p:txBody>
      </p:sp>
      <p:pic>
        <p:nvPicPr>
          <p:cNvPr id="3" name="Picture 2"/>
          <p:cNvPicPr/>
          <p:nvPr/>
        </p:nvPicPr>
        <p:blipFill>
          <a:blip r:embed="rId2"/>
          <a:stretch>
            <a:fillRect/>
          </a:stretch>
        </p:blipFill>
        <p:spPr>
          <a:xfrm>
            <a:off x="304800" y="2211526"/>
            <a:ext cx="8534400" cy="4494074"/>
          </a:xfrm>
          <a:prstGeom prst="rect">
            <a:avLst/>
          </a:prstGeom>
        </p:spPr>
      </p:pic>
    </p:spTree>
    <p:extLst>
      <p:ext uri="{BB962C8B-B14F-4D97-AF65-F5344CB8AC3E}">
        <p14:creationId xmlns:p14="http://schemas.microsoft.com/office/powerpoint/2010/main" val="66449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17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76200"/>
            <a:ext cx="8839200" cy="5943600"/>
          </a:xfrm>
          <a:prstGeom prst="rect">
            <a:avLst/>
          </a:prstGeom>
        </p:spPr>
      </p:pic>
      <p:pic>
        <p:nvPicPr>
          <p:cNvPr id="3" name="Picture 2"/>
          <p:cNvPicPr>
            <a:picLocks noChangeAspect="1"/>
          </p:cNvPicPr>
          <p:nvPr/>
        </p:nvPicPr>
        <p:blipFill>
          <a:blip r:embed="rId3"/>
          <a:stretch>
            <a:fillRect/>
          </a:stretch>
        </p:blipFill>
        <p:spPr>
          <a:xfrm>
            <a:off x="152400" y="6022109"/>
            <a:ext cx="6477000" cy="759691"/>
          </a:xfrm>
          <a:prstGeom prst="rect">
            <a:avLst/>
          </a:prstGeom>
        </p:spPr>
      </p:pic>
    </p:spTree>
    <p:extLst>
      <p:ext uri="{BB962C8B-B14F-4D97-AF65-F5344CB8AC3E}">
        <p14:creationId xmlns:p14="http://schemas.microsoft.com/office/powerpoint/2010/main" val="723339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655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76200"/>
            <a:ext cx="8915400" cy="6705600"/>
          </a:xfrm>
          <a:prstGeom prst="rect">
            <a:avLst/>
          </a:prstGeom>
        </p:spPr>
      </p:pic>
    </p:spTree>
    <p:extLst>
      <p:ext uri="{BB962C8B-B14F-4D97-AF65-F5344CB8AC3E}">
        <p14:creationId xmlns:p14="http://schemas.microsoft.com/office/powerpoint/2010/main" val="177722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2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6200" y="76200"/>
            <a:ext cx="8991600" cy="6705600"/>
          </a:xfrm>
          <a:prstGeom prst="rect">
            <a:avLst/>
          </a:prstGeom>
        </p:spPr>
      </p:pic>
    </p:spTree>
    <p:extLst>
      <p:ext uri="{BB962C8B-B14F-4D97-AF65-F5344CB8AC3E}">
        <p14:creationId xmlns:p14="http://schemas.microsoft.com/office/powerpoint/2010/main" val="2820177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68207</TotalTime>
  <Words>180</Words>
  <Application>Microsoft Office PowerPoint</Application>
  <PresentationFormat>On-screen Show (4:3)</PresentationFormat>
  <Paragraphs>30</Paragraphs>
  <Slides>35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35</vt:i4>
      </vt:variant>
    </vt:vector>
  </HeadingPairs>
  <TitlesOfParts>
    <vt:vector size="40" baseType="lpstr">
      <vt:lpstr>Arial</vt:lpstr>
      <vt:lpstr>Calibri</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dc:creator>
  <cp:lastModifiedBy>Sonya Winder</cp:lastModifiedBy>
  <cp:revision>311</cp:revision>
  <cp:lastPrinted>2015-08-18T04:04:07Z</cp:lastPrinted>
  <dcterms:created xsi:type="dcterms:W3CDTF">2012-12-18T06:35:04Z</dcterms:created>
  <dcterms:modified xsi:type="dcterms:W3CDTF">2021-08-19T04:05:59Z</dcterms:modified>
</cp:coreProperties>
</file>