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58" r:id="rId2"/>
    <p:sldId id="559" r:id="rId3"/>
    <p:sldId id="555" r:id="rId4"/>
    <p:sldId id="556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86" r:id="rId14"/>
    <p:sldId id="568" r:id="rId15"/>
    <p:sldId id="569" r:id="rId16"/>
    <p:sldId id="570" r:id="rId17"/>
    <p:sldId id="571" r:id="rId18"/>
    <p:sldId id="572" r:id="rId19"/>
    <p:sldId id="573" r:id="rId20"/>
    <p:sldId id="5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DEF2"/>
    <a:srgbClr val="E4F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46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F3B96-303B-4923-A6F6-FBED056D3F2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0201-3DCE-4EB9-9D4D-67A9729F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5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1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1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3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6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5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6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320A6-C5AD-4A66-BA96-12A698A2621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9F1B-C678-4DC7-8143-D878A43D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6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jpos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Russia’s Gigantic Submarine, Belgorod, Sails For The First Time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628238"/>
            <a:ext cx="8915400" cy="50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6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Clock Is Ticking - Countdown To Conflict Between Israel And Iran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475838"/>
            <a:ext cx="7924800" cy="53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0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IDF requests funding for a potential strike on Iran, reports say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545" y="3505200"/>
            <a:ext cx="253633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7/15/21 – ynetnews.com</a:t>
            </a:r>
          </a:p>
        </p:txBody>
      </p:sp>
    </p:spTree>
    <p:extLst>
      <p:ext uri="{BB962C8B-B14F-4D97-AF65-F5344CB8AC3E}">
        <p14:creationId xmlns:p14="http://schemas.microsoft.com/office/powerpoint/2010/main" val="87515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458200" cy="490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Top General Pushes Military CRT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head of the Joint Chiefs of Staff, General Mark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Milley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Our service members need to be "open-minded and widely read," especially, he argued, on issues like racism.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25, 2021 Tony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Perkings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Washington Watch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7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12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4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610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6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43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2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79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Russia’s new ‘Checkmate’ stealth jet expected to arrive in Mideast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2352258"/>
            <a:ext cx="7848600" cy="45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85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2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Researchers find 110 more secret Chinese nuclear missile silos under construction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00100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400800"/>
            <a:ext cx="240322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americanmilitarynews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4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4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 moves 35 fighter jets closer to China for attack drills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686800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6308725"/>
            <a:ext cx="290335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americanmilitarynews.com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5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UK Defies Chinese Communist Party, Deploys Warships to Disputed South China Sea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504658"/>
            <a:ext cx="8839200" cy="41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8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229600" cy="263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German warship heads for South China Sea amid tension with Beijing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Reuters -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2, 2021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4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israel365news.com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Russia, China hold joint military exercise for first time hosted on Chinese soil.</a:t>
            </a:r>
          </a:p>
        </p:txBody>
      </p:sp>
    </p:spTree>
    <p:extLst>
      <p:ext uri="{BB962C8B-B14F-4D97-AF65-F5344CB8AC3E}">
        <p14:creationId xmlns:p14="http://schemas.microsoft.com/office/powerpoint/2010/main" val="202960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78" descr="The Jerusalem Post - Israel New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5623"/>
            <a:ext cx="228600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watch.org/sites/default/files/Gantz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6539"/>
            <a:ext cx="7239000" cy="4231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725784" y="4945304"/>
            <a:ext cx="307481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Defense Minister Benny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Gantz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334000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Gantz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Iran is 10 weeks from breakout to a nuclear weapon</a:t>
            </a:r>
          </a:p>
        </p:txBody>
      </p:sp>
    </p:spTree>
    <p:extLst>
      <p:ext uri="{BB962C8B-B14F-4D97-AF65-F5344CB8AC3E}">
        <p14:creationId xmlns:p14="http://schemas.microsoft.com/office/powerpoint/2010/main" val="2133306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68210</TotalTime>
  <Words>193</Words>
  <Application>Microsoft Office PowerPoint</Application>
  <PresentationFormat>On-screen Show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</dc:creator>
  <cp:lastModifiedBy>Sonya Winder</cp:lastModifiedBy>
  <cp:revision>312</cp:revision>
  <cp:lastPrinted>2015-08-18T04:04:07Z</cp:lastPrinted>
  <dcterms:created xsi:type="dcterms:W3CDTF">2012-12-18T06:35:04Z</dcterms:created>
  <dcterms:modified xsi:type="dcterms:W3CDTF">2021-08-19T04:03:36Z</dcterms:modified>
</cp:coreProperties>
</file>