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3" r:id="rId16"/>
    <p:sldId id="268" r:id="rId17"/>
    <p:sldId id="269" r:id="rId18"/>
    <p:sldId id="270" r:id="rId19"/>
    <p:sldId id="271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4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2" indent="0" algn="ctr">
              <a:buNone/>
              <a:defRPr/>
            </a:lvl2pPr>
            <a:lvl3pPr marL="914224" indent="0" algn="ctr">
              <a:buNone/>
              <a:defRPr/>
            </a:lvl3pPr>
            <a:lvl4pPr marL="1371337" indent="0" algn="ctr">
              <a:buNone/>
              <a:defRPr/>
            </a:lvl4pPr>
            <a:lvl5pPr marL="1828449" indent="0" algn="ctr">
              <a:buNone/>
              <a:defRPr/>
            </a:lvl5pPr>
            <a:lvl6pPr marL="2285562" indent="0" algn="ctr">
              <a:buNone/>
              <a:defRPr/>
            </a:lvl6pPr>
            <a:lvl7pPr marL="2742672" indent="0" algn="ctr">
              <a:buNone/>
              <a:defRPr/>
            </a:lvl7pPr>
            <a:lvl8pPr marL="3199785" indent="0" algn="ctr">
              <a:buNone/>
              <a:defRPr/>
            </a:lvl8pPr>
            <a:lvl9pPr marL="365689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4CB9E9B4-DE53-4AD8-8698-2DFA8DB709BF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6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570D0BAA-F98C-4A3C-92B8-18C8B62CF994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4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16C7C98B-168F-4535-AA99-016E685175E0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32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8CB3A5-8C8B-4F9F-B4E3-B0425F69349A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76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9E0197-A847-476B-A80D-4AEA7ED8389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743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34BA9D-25B0-4748-88D5-5F81FD7F1C7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53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745EC6-BB00-44EA-B041-EEF3A3726D8D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744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22501F-AE43-49DF-9B81-E58326A5F947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65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1D655D-B3CD-49F8-A8D5-DFE8C0D572C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953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6F6EBB-6096-44E8-820F-1CEA4546087B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4917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C55CEF-5B73-4FF9-8AB0-ADA1969DE95C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60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FFD02CB1-2445-43A2-8151-D322F565DD0B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17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BE059A-9F12-4AF0-927D-6494632EB69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12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01F4C-FA71-4986-ABFD-7F4EFFECB023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92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BC8F1E-6163-4A37-9019-4A69C52F2A0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83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4" y="213042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2" indent="0" algn="ctr">
              <a:buNone/>
              <a:defRPr/>
            </a:lvl2pPr>
            <a:lvl3pPr marL="914224" indent="0" algn="ctr">
              <a:buNone/>
              <a:defRPr/>
            </a:lvl3pPr>
            <a:lvl4pPr marL="1371337" indent="0" algn="ctr">
              <a:buNone/>
              <a:defRPr/>
            </a:lvl4pPr>
            <a:lvl5pPr marL="1828449" indent="0" algn="ctr">
              <a:buNone/>
              <a:defRPr/>
            </a:lvl5pPr>
            <a:lvl6pPr marL="2285562" indent="0" algn="ctr">
              <a:buNone/>
              <a:defRPr/>
            </a:lvl6pPr>
            <a:lvl7pPr marL="2742672" indent="0" algn="ctr">
              <a:buNone/>
              <a:defRPr/>
            </a:lvl7pPr>
            <a:lvl8pPr marL="3199785" indent="0" algn="ctr">
              <a:buNone/>
              <a:defRPr/>
            </a:lvl8pPr>
            <a:lvl9pPr marL="365689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4CB9E9B4-DE53-4AD8-8698-2DFA8DB709BF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06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FFD02CB1-2445-43A2-8151-D322F565DD0B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88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2" indent="0">
              <a:buNone/>
              <a:defRPr sz="1800"/>
            </a:lvl2pPr>
            <a:lvl3pPr marL="914224" indent="0">
              <a:buNone/>
              <a:defRPr sz="1600"/>
            </a:lvl3pPr>
            <a:lvl4pPr marL="1371337" indent="0">
              <a:buNone/>
              <a:defRPr sz="1400"/>
            </a:lvl4pPr>
            <a:lvl5pPr marL="1828449" indent="0">
              <a:buNone/>
              <a:defRPr sz="1400"/>
            </a:lvl5pPr>
            <a:lvl6pPr marL="2285562" indent="0">
              <a:buNone/>
              <a:defRPr sz="1400"/>
            </a:lvl6pPr>
            <a:lvl7pPr marL="2742672" indent="0">
              <a:buNone/>
              <a:defRPr sz="1400"/>
            </a:lvl7pPr>
            <a:lvl8pPr marL="3199785" indent="0">
              <a:buNone/>
              <a:defRPr sz="1400"/>
            </a:lvl8pPr>
            <a:lvl9pPr marL="36568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3FF865C6-A526-4644-B8F2-87470E006D17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62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9426CC12-98F0-48D7-9AE4-44F888234595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49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2" indent="0">
              <a:buNone/>
              <a:defRPr sz="2000" b="1"/>
            </a:lvl2pPr>
            <a:lvl3pPr marL="914224" indent="0">
              <a:buNone/>
              <a:defRPr sz="1800" b="1"/>
            </a:lvl3pPr>
            <a:lvl4pPr marL="1371337" indent="0">
              <a:buNone/>
              <a:defRPr sz="1600" b="1"/>
            </a:lvl4pPr>
            <a:lvl5pPr marL="1828449" indent="0">
              <a:buNone/>
              <a:defRPr sz="1600" b="1"/>
            </a:lvl5pPr>
            <a:lvl6pPr marL="2285562" indent="0">
              <a:buNone/>
              <a:defRPr sz="1600" b="1"/>
            </a:lvl6pPr>
            <a:lvl7pPr marL="2742672" indent="0">
              <a:buNone/>
              <a:defRPr sz="1600" b="1"/>
            </a:lvl7pPr>
            <a:lvl8pPr marL="3199785" indent="0">
              <a:buNone/>
              <a:defRPr sz="1600" b="1"/>
            </a:lvl8pPr>
            <a:lvl9pPr marL="365689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8"/>
            <a:ext cx="5386917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2" indent="0">
              <a:buNone/>
              <a:defRPr sz="2000" b="1"/>
            </a:lvl2pPr>
            <a:lvl3pPr marL="914224" indent="0">
              <a:buNone/>
              <a:defRPr sz="1800" b="1"/>
            </a:lvl3pPr>
            <a:lvl4pPr marL="1371337" indent="0">
              <a:buNone/>
              <a:defRPr sz="1600" b="1"/>
            </a:lvl4pPr>
            <a:lvl5pPr marL="1828449" indent="0">
              <a:buNone/>
              <a:defRPr sz="1600" b="1"/>
            </a:lvl5pPr>
            <a:lvl6pPr marL="2285562" indent="0">
              <a:buNone/>
              <a:defRPr sz="1600" b="1"/>
            </a:lvl6pPr>
            <a:lvl7pPr marL="2742672" indent="0">
              <a:buNone/>
              <a:defRPr sz="1600" b="1"/>
            </a:lvl7pPr>
            <a:lvl8pPr marL="3199785" indent="0">
              <a:buNone/>
              <a:defRPr sz="1600" b="1"/>
            </a:lvl8pPr>
            <a:lvl9pPr marL="365689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8"/>
            <a:ext cx="5389033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F8D19796-C4B5-4424-A041-24B3B10A5F47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180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E74BE547-30CA-4D6D-AE66-5C51EF999CED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3490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9E5393E1-0CC0-4FF5-937C-2BDF2BCD3E9C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12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7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2" indent="0">
              <a:buNone/>
              <a:defRPr sz="1800"/>
            </a:lvl2pPr>
            <a:lvl3pPr marL="914224" indent="0">
              <a:buNone/>
              <a:defRPr sz="1600"/>
            </a:lvl3pPr>
            <a:lvl4pPr marL="1371337" indent="0">
              <a:buNone/>
              <a:defRPr sz="1400"/>
            </a:lvl4pPr>
            <a:lvl5pPr marL="1828449" indent="0">
              <a:buNone/>
              <a:defRPr sz="1400"/>
            </a:lvl5pPr>
            <a:lvl6pPr marL="2285562" indent="0">
              <a:buNone/>
              <a:defRPr sz="1400"/>
            </a:lvl6pPr>
            <a:lvl7pPr marL="2742672" indent="0">
              <a:buNone/>
              <a:defRPr sz="1400"/>
            </a:lvl7pPr>
            <a:lvl8pPr marL="3199785" indent="0">
              <a:buNone/>
              <a:defRPr sz="1400"/>
            </a:lvl8pPr>
            <a:lvl9pPr marL="36568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3FF865C6-A526-4644-B8F2-87470E006D17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727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2" indent="0">
              <a:buNone/>
              <a:defRPr sz="1200"/>
            </a:lvl2pPr>
            <a:lvl3pPr marL="914224" indent="0">
              <a:buNone/>
              <a:defRPr sz="1000"/>
            </a:lvl3pPr>
            <a:lvl4pPr marL="1371337" indent="0">
              <a:buNone/>
              <a:defRPr sz="900"/>
            </a:lvl4pPr>
            <a:lvl5pPr marL="1828449" indent="0">
              <a:buNone/>
              <a:defRPr sz="900"/>
            </a:lvl5pPr>
            <a:lvl6pPr marL="2285562" indent="0">
              <a:buNone/>
              <a:defRPr sz="900"/>
            </a:lvl6pPr>
            <a:lvl7pPr marL="2742672" indent="0">
              <a:buNone/>
              <a:defRPr sz="900"/>
            </a:lvl7pPr>
            <a:lvl8pPr marL="3199785" indent="0">
              <a:buNone/>
              <a:defRPr sz="900"/>
            </a:lvl8pPr>
            <a:lvl9pPr marL="365689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B2CD4FFC-F96D-4673-8506-9DFD6C7960F6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1292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2" indent="0">
              <a:buNone/>
              <a:defRPr sz="2800"/>
            </a:lvl2pPr>
            <a:lvl3pPr marL="914224" indent="0">
              <a:buNone/>
              <a:defRPr sz="2400"/>
            </a:lvl3pPr>
            <a:lvl4pPr marL="1371337" indent="0">
              <a:buNone/>
              <a:defRPr sz="2000"/>
            </a:lvl4pPr>
            <a:lvl5pPr marL="1828449" indent="0">
              <a:buNone/>
              <a:defRPr sz="2000"/>
            </a:lvl5pPr>
            <a:lvl6pPr marL="2285562" indent="0">
              <a:buNone/>
              <a:defRPr sz="2000"/>
            </a:lvl6pPr>
            <a:lvl7pPr marL="2742672" indent="0">
              <a:buNone/>
              <a:defRPr sz="2000"/>
            </a:lvl7pPr>
            <a:lvl8pPr marL="3199785" indent="0">
              <a:buNone/>
              <a:defRPr sz="2000"/>
            </a:lvl8pPr>
            <a:lvl9pPr marL="365689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2" indent="0">
              <a:buNone/>
              <a:defRPr sz="1200"/>
            </a:lvl2pPr>
            <a:lvl3pPr marL="914224" indent="0">
              <a:buNone/>
              <a:defRPr sz="1000"/>
            </a:lvl3pPr>
            <a:lvl4pPr marL="1371337" indent="0">
              <a:buNone/>
              <a:defRPr sz="900"/>
            </a:lvl4pPr>
            <a:lvl5pPr marL="1828449" indent="0">
              <a:buNone/>
              <a:defRPr sz="900"/>
            </a:lvl5pPr>
            <a:lvl6pPr marL="2285562" indent="0">
              <a:buNone/>
              <a:defRPr sz="900"/>
            </a:lvl6pPr>
            <a:lvl7pPr marL="2742672" indent="0">
              <a:buNone/>
              <a:defRPr sz="900"/>
            </a:lvl7pPr>
            <a:lvl8pPr marL="3199785" indent="0">
              <a:buNone/>
              <a:defRPr sz="900"/>
            </a:lvl8pPr>
            <a:lvl9pPr marL="365689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0DA7487B-D710-4289-96D6-5A76F8822146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8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570D0BAA-F98C-4A3C-92B8-18C8B62CF994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592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16C7C98B-168F-4535-AA99-016E685175E0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68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9426CC12-98F0-48D7-9AE4-44F888234595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8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2" indent="0">
              <a:buNone/>
              <a:defRPr sz="2000" b="1"/>
            </a:lvl2pPr>
            <a:lvl3pPr marL="914224" indent="0">
              <a:buNone/>
              <a:defRPr sz="1800" b="1"/>
            </a:lvl3pPr>
            <a:lvl4pPr marL="1371337" indent="0">
              <a:buNone/>
              <a:defRPr sz="1600" b="1"/>
            </a:lvl4pPr>
            <a:lvl5pPr marL="1828449" indent="0">
              <a:buNone/>
              <a:defRPr sz="1600" b="1"/>
            </a:lvl5pPr>
            <a:lvl6pPr marL="2285562" indent="0">
              <a:buNone/>
              <a:defRPr sz="1600" b="1"/>
            </a:lvl6pPr>
            <a:lvl7pPr marL="2742672" indent="0">
              <a:buNone/>
              <a:defRPr sz="1600" b="1"/>
            </a:lvl7pPr>
            <a:lvl8pPr marL="3199785" indent="0">
              <a:buNone/>
              <a:defRPr sz="1600" b="1"/>
            </a:lvl8pPr>
            <a:lvl9pPr marL="365689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8"/>
            <a:ext cx="5386917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2" indent="0">
              <a:buNone/>
              <a:defRPr sz="2000" b="1"/>
            </a:lvl2pPr>
            <a:lvl3pPr marL="914224" indent="0">
              <a:buNone/>
              <a:defRPr sz="1800" b="1"/>
            </a:lvl3pPr>
            <a:lvl4pPr marL="1371337" indent="0">
              <a:buNone/>
              <a:defRPr sz="1600" b="1"/>
            </a:lvl4pPr>
            <a:lvl5pPr marL="1828449" indent="0">
              <a:buNone/>
              <a:defRPr sz="1600" b="1"/>
            </a:lvl5pPr>
            <a:lvl6pPr marL="2285562" indent="0">
              <a:buNone/>
              <a:defRPr sz="1600" b="1"/>
            </a:lvl6pPr>
            <a:lvl7pPr marL="2742672" indent="0">
              <a:buNone/>
              <a:defRPr sz="1600" b="1"/>
            </a:lvl7pPr>
            <a:lvl8pPr marL="3199785" indent="0">
              <a:buNone/>
              <a:defRPr sz="1600" b="1"/>
            </a:lvl8pPr>
            <a:lvl9pPr marL="365689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8"/>
            <a:ext cx="5389033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F8D19796-C4B5-4424-A041-24B3B10A5F47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5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E74BE547-30CA-4D6D-AE66-5C51EF999CED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5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9E5393E1-0CC0-4FF5-937C-2BDF2BCD3E9C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3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5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2" indent="0">
              <a:buNone/>
              <a:defRPr sz="1200"/>
            </a:lvl2pPr>
            <a:lvl3pPr marL="914224" indent="0">
              <a:buNone/>
              <a:defRPr sz="1000"/>
            </a:lvl3pPr>
            <a:lvl4pPr marL="1371337" indent="0">
              <a:buNone/>
              <a:defRPr sz="900"/>
            </a:lvl4pPr>
            <a:lvl5pPr marL="1828449" indent="0">
              <a:buNone/>
              <a:defRPr sz="900"/>
            </a:lvl5pPr>
            <a:lvl6pPr marL="2285562" indent="0">
              <a:buNone/>
              <a:defRPr sz="900"/>
            </a:lvl6pPr>
            <a:lvl7pPr marL="2742672" indent="0">
              <a:buNone/>
              <a:defRPr sz="900"/>
            </a:lvl7pPr>
            <a:lvl8pPr marL="3199785" indent="0">
              <a:buNone/>
              <a:defRPr sz="900"/>
            </a:lvl8pPr>
            <a:lvl9pPr marL="365689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B2CD4FFC-F96D-4673-8506-9DFD6C7960F6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84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2" indent="0">
              <a:buNone/>
              <a:defRPr sz="2800"/>
            </a:lvl2pPr>
            <a:lvl3pPr marL="914224" indent="0">
              <a:buNone/>
              <a:defRPr sz="2400"/>
            </a:lvl3pPr>
            <a:lvl4pPr marL="1371337" indent="0">
              <a:buNone/>
              <a:defRPr sz="2000"/>
            </a:lvl4pPr>
            <a:lvl5pPr marL="1828449" indent="0">
              <a:buNone/>
              <a:defRPr sz="2000"/>
            </a:lvl5pPr>
            <a:lvl6pPr marL="2285562" indent="0">
              <a:buNone/>
              <a:defRPr sz="2000"/>
            </a:lvl6pPr>
            <a:lvl7pPr marL="2742672" indent="0">
              <a:buNone/>
              <a:defRPr sz="2000"/>
            </a:lvl7pPr>
            <a:lvl8pPr marL="3199785" indent="0">
              <a:buNone/>
              <a:defRPr sz="2000"/>
            </a:lvl8pPr>
            <a:lvl9pPr marL="3656898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2" indent="0">
              <a:buNone/>
              <a:defRPr sz="1200"/>
            </a:lvl2pPr>
            <a:lvl3pPr marL="914224" indent="0">
              <a:buNone/>
              <a:defRPr sz="1000"/>
            </a:lvl3pPr>
            <a:lvl4pPr marL="1371337" indent="0">
              <a:buNone/>
              <a:defRPr sz="900"/>
            </a:lvl4pPr>
            <a:lvl5pPr marL="1828449" indent="0">
              <a:buNone/>
              <a:defRPr sz="900"/>
            </a:lvl5pPr>
            <a:lvl6pPr marL="2285562" indent="0">
              <a:buNone/>
              <a:defRPr sz="900"/>
            </a:lvl6pPr>
            <a:lvl7pPr marL="2742672" indent="0">
              <a:buNone/>
              <a:defRPr sz="900"/>
            </a:lvl7pPr>
            <a:lvl8pPr marL="3199785" indent="0">
              <a:buNone/>
              <a:defRPr sz="900"/>
            </a:lvl8pPr>
            <a:lvl9pPr marL="365689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cs typeface="Times New Roman" pitchFamily="18" charset="0"/>
              </a:defRPr>
            </a:lvl1pPr>
          </a:lstStyle>
          <a:p>
            <a:pPr defTabSz="914224">
              <a:defRPr/>
            </a:pPr>
            <a:fld id="{0DA7487B-D710-4289-96D6-5A76F8822146}" type="slidenum">
              <a:rPr lang="en-US" smtClean="0"/>
              <a:pPr defTabSz="914224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4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4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 defTabSz="914224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 defTabSz="914224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 defTabSz="914224" fontAlgn="base">
              <a:spcBef>
                <a:spcPct val="0"/>
              </a:spcBef>
              <a:spcAft>
                <a:spcPct val="0"/>
              </a:spcAft>
              <a:defRPr/>
            </a:pPr>
            <a:fld id="{26D3EDD4-05DE-411F-8677-28B7EC1B3F90}" type="slidenum">
              <a:rPr lang="en-US" smtClean="0"/>
              <a:pPr defTabSz="914224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80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1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22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3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44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834" indent="-342834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08" indent="-28569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781" indent="-22855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893" indent="-228556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005" indent="-22855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117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230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343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453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2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4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7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9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2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2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85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98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F375D8B-4D89-4498-86D6-14A6D6BC36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A708A7-1F60-4DF8-AE61-EEE96273FDF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F212AB9-5904-4091-A6A8-8089861701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76B890D-E0A4-461B-AA74-04C5B518C57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3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4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4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 defTabSz="914224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1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 defTabSz="914224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3" tIns="45711" rIns="91423" bIns="45711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 defTabSz="914224" fontAlgn="base">
              <a:spcBef>
                <a:spcPct val="0"/>
              </a:spcBef>
              <a:spcAft>
                <a:spcPct val="0"/>
              </a:spcAft>
              <a:defRPr/>
            </a:pPr>
            <a:fld id="{26D3EDD4-05DE-411F-8677-28B7EC1B3F90}" type="slidenum">
              <a:rPr lang="en-US" smtClean="0"/>
              <a:pPr defTabSz="914224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2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12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22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3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44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834" indent="-342834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808" indent="-28569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781" indent="-228556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893" indent="-228556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005" indent="-228556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117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230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343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453" indent="-228556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2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24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37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49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62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72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85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98" algn="l" defTabSz="91422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6" descr="cid:0DE6785658244F199D0C8CEF8D0EDC64@WDerrickL"/>
          <p:cNvSpPr>
            <a:spLocks noChangeAspect="1" noChangeArrowheads="1"/>
          </p:cNvSpPr>
          <p:nvPr/>
        </p:nvSpPr>
        <p:spPr bwMode="auto">
          <a:xfrm>
            <a:off x="3216275" y="1566863"/>
            <a:ext cx="5761038" cy="372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defTabSz="914224" eaLnBrk="1" hangingPunct="1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4" name="Rectangle 14"/>
          <p:cNvSpPr>
            <a:spLocks noChangeArrowheads="1"/>
          </p:cNvSpPr>
          <p:nvPr/>
        </p:nvSpPr>
        <p:spPr bwMode="auto">
          <a:xfrm>
            <a:off x="1524000" y="447992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defTabSz="914224" eaLnBrk="1" hangingPunct="1"/>
            <a:r>
              <a:rPr lang="en-US" altLang="en-US" sz="1200">
                <a:solidFill>
                  <a:srgbClr val="000000"/>
                </a:solidFill>
              </a:rPr>
              <a:t> </a:t>
            </a:r>
          </a:p>
          <a:p>
            <a:pPr defTabSz="914224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5" name="Rectangle 18"/>
          <p:cNvSpPr>
            <a:spLocks noChangeArrowheads="1"/>
          </p:cNvSpPr>
          <p:nvPr/>
        </p:nvSpPr>
        <p:spPr bwMode="auto">
          <a:xfrm>
            <a:off x="1524000" y="447992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defTabSz="914224" eaLnBrk="1" hangingPunct="1"/>
            <a:r>
              <a:rPr lang="en-US" altLang="en-US" sz="1200">
                <a:solidFill>
                  <a:srgbClr val="000000"/>
                </a:solidFill>
              </a:rPr>
              <a:t> </a:t>
            </a:r>
          </a:p>
          <a:p>
            <a:pPr defTabSz="914224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6" name="Text Box 19"/>
          <p:cNvSpPr txBox="1">
            <a:spLocks noChangeArrowheads="1"/>
          </p:cNvSpPr>
          <p:nvPr/>
        </p:nvSpPr>
        <p:spPr bwMode="auto">
          <a:xfrm>
            <a:off x="2095500" y="3861564"/>
            <a:ext cx="8077200" cy="286232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algn="ctr" defTabSz="914224" eaLnBrk="1" hangingPunct="1">
              <a:spcBef>
                <a:spcPct val="50000"/>
              </a:spcBef>
            </a:pPr>
            <a:r>
              <a:rPr lang="en-US" altLang="en-US" sz="5400" b="1" dirty="0">
                <a:solidFill>
                  <a:srgbClr val="000000"/>
                </a:solidFill>
                <a:latin typeface="Comic Sans MS" panose="030F0702030302020204" pitchFamily="66" charset="0"/>
                <a:cs typeface="Arial" charset="0"/>
              </a:rPr>
              <a:t>End Times Prophecies</a:t>
            </a:r>
          </a:p>
          <a:p>
            <a:pPr algn="ctr" defTabSz="914224" eaLnBrk="1" hangingPunct="1">
              <a:spcBef>
                <a:spcPct val="50000"/>
              </a:spcBef>
            </a:pPr>
            <a:r>
              <a:rPr lang="en-US" altLang="en-US" sz="3600" b="1" dirty="0">
                <a:solidFill>
                  <a:srgbClr val="000000"/>
                </a:solidFill>
                <a:latin typeface="Comic Sans MS" panose="030F0702030302020204" pitchFamily="66" charset="0"/>
                <a:cs typeface="Arial" charset="0"/>
              </a:rPr>
              <a:t>Introduction</a:t>
            </a:r>
            <a:endParaRPr lang="en-US" altLang="en-US" sz="36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 defTabSz="914224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9/14/2021</a:t>
            </a:r>
            <a:endParaRPr lang="en-US" altLang="en-US" dirty="0">
              <a:solidFill>
                <a:srgbClr val="000000"/>
              </a:solidFill>
            </a:endParaRPr>
          </a:p>
          <a:p>
            <a:pPr algn="ctr" defTabSz="914224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Presented by Gene Dahler</a:t>
            </a:r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381000"/>
            <a:ext cx="86106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64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1676400" y="28575"/>
            <a:ext cx="8686800" cy="673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Israel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Church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John 13 – Rev 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Satan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102732864"/>
      </p:ext>
    </p:extLst>
  </p:cSld>
  <p:clrMapOvr>
    <a:masterClrMapping/>
  </p:clrMapOvr>
  <p:transition spd="slow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2438400" y="6096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434323"/>
      </p:ext>
    </p:extLst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93964" y="245341"/>
            <a:ext cx="11841018" cy="642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744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ChangeArrowheads="1"/>
          </p:cNvSpPr>
          <p:nvPr/>
        </p:nvSpPr>
        <p:spPr bwMode="auto">
          <a:xfrm>
            <a:off x="2438400" y="6096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270300"/>
      </p:ext>
    </p:extLst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762000"/>
            <a:ext cx="7848600" cy="2308306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defTabSz="914224"/>
            <a:r>
              <a:rPr lang="en-US" sz="4800" dirty="0">
                <a:solidFill>
                  <a:srgbClr val="FFFFFF"/>
                </a:solidFill>
                <a:latin typeface="Arial"/>
                <a:ea typeface="Times New Roman"/>
              </a:rPr>
              <a:t>- Miriam – Webster - Faith</a:t>
            </a:r>
            <a:endParaRPr lang="en-US" sz="4800" dirty="0">
              <a:solidFill>
                <a:srgbClr val="FFFFFF"/>
              </a:solidFill>
              <a:latin typeface="Times New Roman"/>
              <a:ea typeface="Times New Roman"/>
            </a:endParaRPr>
          </a:p>
          <a:p>
            <a:pPr defTabSz="914224"/>
            <a:r>
              <a:rPr lang="en-US" sz="4800" dirty="0">
                <a:solidFill>
                  <a:srgbClr val="FFFFFF"/>
                </a:solidFill>
                <a:latin typeface="Arial"/>
                <a:ea typeface="Times New Roman"/>
              </a:rPr>
              <a:t>Firm belief in something for which there is no proof.</a:t>
            </a:r>
            <a:endParaRPr lang="en-US" sz="4800" dirty="0">
              <a:solidFill>
                <a:srgbClr val="FFFFFF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3570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609601"/>
            <a:ext cx="7848600" cy="4524297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defTabSz="914224"/>
            <a:r>
              <a:rPr lang="en-US" sz="4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Wikipedia - Faith</a:t>
            </a:r>
          </a:p>
          <a:p>
            <a:pPr defTabSz="914224"/>
            <a:r>
              <a:rPr lang="en-US" sz="4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belief in God or in the doctrines of a religion, based on spiritual apprehension rather than proof. </a:t>
            </a:r>
          </a:p>
        </p:txBody>
      </p:sp>
    </p:spTree>
    <p:extLst>
      <p:ext uri="{BB962C8B-B14F-4D97-AF65-F5344CB8AC3E}">
        <p14:creationId xmlns:p14="http://schemas.microsoft.com/office/powerpoint/2010/main" val="8524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457201"/>
            <a:ext cx="7848600" cy="563229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defTabSz="914224"/>
            <a:r>
              <a:rPr lang="en-US" sz="6000" dirty="0" err="1">
                <a:solidFill>
                  <a:srgbClr val="FFFFFF"/>
                </a:solidFill>
                <a:latin typeface="Times New Roman"/>
              </a:rPr>
              <a:t>Heb</a:t>
            </a:r>
            <a:r>
              <a:rPr lang="en-US" sz="6000" dirty="0">
                <a:solidFill>
                  <a:srgbClr val="FFFFFF"/>
                </a:solidFill>
                <a:latin typeface="Times New Roman"/>
              </a:rPr>
              <a:t> 11:1 Now faith is the assurance of things hoped for (confident expectation), the conviction of things not seen. </a:t>
            </a:r>
          </a:p>
        </p:txBody>
      </p:sp>
    </p:spTree>
    <p:extLst>
      <p:ext uri="{BB962C8B-B14F-4D97-AF65-F5344CB8AC3E}">
        <p14:creationId xmlns:p14="http://schemas.microsoft.com/office/powerpoint/2010/main" val="262526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43369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93964" y="245341"/>
            <a:ext cx="11841018" cy="6423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36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035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ChangeArrowheads="1"/>
          </p:cNvSpPr>
          <p:nvPr/>
        </p:nvSpPr>
        <p:spPr bwMode="auto">
          <a:xfrm>
            <a:off x="2438400" y="609600"/>
            <a:ext cx="7467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36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831595"/>
      </p:ext>
    </p:extLst>
  </p:cSld>
  <p:clrMapOvr>
    <a:masterClrMapping/>
  </p:clrMapOvr>
  <p:transition spd="slow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838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524000" y="3176"/>
            <a:ext cx="91440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John 13 – Rev 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- He is in there from the beginning to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1569852429"/>
      </p:ext>
    </p:extLst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1600200" y="3176"/>
            <a:ext cx="90678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John 13 – Rev 22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-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4195118358"/>
      </p:ext>
    </p:extLst>
  </p:cSld>
  <p:clrMapOvr>
    <a:masterClrMapping/>
  </p:clrMapOvr>
  <p:transition spd="slow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1676400" y="3176"/>
            <a:ext cx="89154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John 13 – Rev 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-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1757341024"/>
      </p:ext>
    </p:extLst>
  </p:cSld>
  <p:clrMapOvr>
    <a:masterClrMapping/>
  </p:clrMapOvr>
  <p:transition spd="slow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1752600" y="41276"/>
            <a:ext cx="89154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Israel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John 13 – Rev 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-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578375728"/>
      </p:ext>
    </p:extLst>
  </p:cSld>
  <p:clrMapOvr>
    <a:masterClrMapping/>
  </p:clrMapOvr>
  <p:transition spd="slow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1752600" y="3176"/>
            <a:ext cx="89154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Israel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Church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John 13 – Rev 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_________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-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1952247852"/>
      </p:ext>
    </p:extLst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1752600" y="3176"/>
            <a:ext cx="86868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Israel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Church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John 13 – Rev 22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-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________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2269490090"/>
      </p:ext>
    </p:extLst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1752600" y="30164"/>
            <a:ext cx="8686800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485900" indent="-5715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>
                <a:solidFill>
                  <a:srgbClr val="FFFFFF"/>
                </a:solidFill>
              </a:rPr>
              <a:t> </a:t>
            </a:r>
            <a:r>
              <a:rPr lang="en-US" altLang="en-US" b="1">
                <a:solidFill>
                  <a:srgbClr val="FFFFFF"/>
                </a:solidFill>
              </a:rPr>
              <a:t>    </a:t>
            </a: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Planet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creation to destruction 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From Adam &amp; Eve to the last person born on earth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Groups of people -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Israel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Gen 35 – Rev 20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Church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John 13 – Rev 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Nations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What nations will remain and which one wins in the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He is in there from beginning to end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b="1" u="sng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</a:t>
            </a:r>
            <a:r>
              <a:rPr lang="en-US" altLang="en-US" sz="36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His involvement on earth, beginning to end</a:t>
            </a:r>
          </a:p>
        </p:txBody>
      </p:sp>
    </p:spTree>
    <p:extLst>
      <p:ext uri="{BB962C8B-B14F-4D97-AF65-F5344CB8AC3E}">
        <p14:creationId xmlns:p14="http://schemas.microsoft.com/office/powerpoint/2010/main" val="1412000316"/>
      </p:ext>
    </p:extLst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2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668</Words>
  <Application>Microsoft Office PowerPoint</Application>
  <PresentationFormat>Widescreen</PresentationFormat>
  <Paragraphs>75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Comic Sans MS</vt:lpstr>
      <vt:lpstr>Times New Roman</vt:lpstr>
      <vt:lpstr>2_Default Design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Gene Dahler</dc:creator>
  <cp:lastModifiedBy>Sonya Winder</cp:lastModifiedBy>
  <cp:revision>4</cp:revision>
  <dcterms:created xsi:type="dcterms:W3CDTF">2021-09-09T01:35:52Z</dcterms:created>
  <dcterms:modified xsi:type="dcterms:W3CDTF">2021-09-21T03:54:18Z</dcterms:modified>
</cp:coreProperties>
</file>