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598" r:id="rId2"/>
    <p:sldId id="482" r:id="rId3"/>
    <p:sldId id="650" r:id="rId4"/>
    <p:sldId id="652" r:id="rId5"/>
    <p:sldId id="654" r:id="rId6"/>
    <p:sldId id="656" r:id="rId7"/>
    <p:sldId id="658" r:id="rId8"/>
    <p:sldId id="659" r:id="rId9"/>
    <p:sldId id="672" r:id="rId10"/>
    <p:sldId id="673" r:id="rId11"/>
    <p:sldId id="662" r:id="rId12"/>
    <p:sldId id="675" r:id="rId13"/>
    <p:sldId id="668" r:id="rId14"/>
    <p:sldId id="676" r:id="rId15"/>
    <p:sldId id="678" r:id="rId16"/>
    <p:sldId id="680" r:id="rId17"/>
    <p:sldId id="682" r:id="rId18"/>
    <p:sldId id="684" r:id="rId19"/>
    <p:sldId id="665" r:id="rId20"/>
    <p:sldId id="60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4CDEF2"/>
    <a:srgbClr val="E4F4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46" autoAdjust="0"/>
  </p:normalViewPr>
  <p:slideViewPr>
    <p:cSldViewPr>
      <p:cViewPr varScale="1">
        <p:scale>
          <a:sx n="66" d="100"/>
          <a:sy n="66" d="100"/>
        </p:scale>
        <p:origin x="1304" y="2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ya Winder" userId="79fce8917f9defcf" providerId="LiveId" clId="{0A308A8B-C441-4C93-8584-AA000100B442}"/>
    <pc:docChg chg="custSel modSld">
      <pc:chgData name="Sonya Winder" userId="79fce8917f9defcf" providerId="LiveId" clId="{0A308A8B-C441-4C93-8584-AA000100B442}" dt="2025-08-20T02:07:03.312" v="29" actId="1076"/>
      <pc:docMkLst>
        <pc:docMk/>
      </pc:docMkLst>
      <pc:sldChg chg="delSp modSp mod">
        <pc:chgData name="Sonya Winder" userId="79fce8917f9defcf" providerId="LiveId" clId="{0A308A8B-C441-4C93-8584-AA000100B442}" dt="2025-08-20T02:07:03.312" v="29" actId="1076"/>
        <pc:sldMkLst>
          <pc:docMk/>
          <pc:sldMk cId="1284941483" sldId="598"/>
        </pc:sldMkLst>
        <pc:spChg chg="mod">
          <ac:chgData name="Sonya Winder" userId="79fce8917f9defcf" providerId="LiveId" clId="{0A308A8B-C441-4C93-8584-AA000100B442}" dt="2025-08-20T02:06:52.851" v="26" actId="20577"/>
          <ac:spMkLst>
            <pc:docMk/>
            <pc:sldMk cId="1284941483" sldId="598"/>
            <ac:spMk id="2" creationId="{00000000-0000-0000-0000-000000000000}"/>
          </ac:spMkLst>
        </pc:spChg>
        <pc:spChg chg="del">
          <ac:chgData name="Sonya Winder" userId="79fce8917f9defcf" providerId="LiveId" clId="{0A308A8B-C441-4C93-8584-AA000100B442}" dt="2025-08-20T02:06:55.534" v="27" actId="478"/>
          <ac:spMkLst>
            <pc:docMk/>
            <pc:sldMk cId="1284941483" sldId="598"/>
            <ac:spMk id="3" creationId="{00000000-0000-0000-0000-000000000000}"/>
          </ac:spMkLst>
        </pc:spChg>
        <pc:picChg chg="mod">
          <ac:chgData name="Sonya Winder" userId="79fce8917f9defcf" providerId="LiveId" clId="{0A308A8B-C441-4C93-8584-AA000100B442}" dt="2025-08-20T02:07:03.312" v="29" actId="1076"/>
          <ac:picMkLst>
            <pc:docMk/>
            <pc:sldMk cId="1284941483" sldId="598"/>
            <ac:picMk id="4" creationId="{99356ACB-F1F9-41C5-02E4-C3FCAB40A94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F3B96-303B-4923-A6F6-FBED056D3F27}" type="datetimeFigureOut">
              <a:rPr lang="en-US" smtClean="0"/>
              <a:t>8/19/2025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00201-3DCE-4EB9-9D4D-67A9729FAB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258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20A6-C5AD-4A66-BA96-12A698A26211}" type="datetimeFigureOut">
              <a:rPr lang="en-US" smtClean="0"/>
              <a:t>8/19/2025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9F1B-C678-4DC7-8143-D878A43D6C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717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20A6-C5AD-4A66-BA96-12A698A26211}" type="datetimeFigureOut">
              <a:rPr lang="en-US" smtClean="0"/>
              <a:t>8/19/2025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9F1B-C678-4DC7-8143-D878A43D6C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915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20A6-C5AD-4A66-BA96-12A698A26211}" type="datetimeFigureOut">
              <a:rPr lang="en-US" smtClean="0"/>
              <a:t>8/19/2025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9F1B-C678-4DC7-8143-D878A43D6C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02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20A6-C5AD-4A66-BA96-12A698A26211}" type="datetimeFigureOut">
              <a:rPr lang="en-US" smtClean="0"/>
              <a:t>8/19/2025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9F1B-C678-4DC7-8143-D878A43D6C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232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20A6-C5AD-4A66-BA96-12A698A26211}" type="datetimeFigureOut">
              <a:rPr lang="en-US" smtClean="0"/>
              <a:t>8/19/2025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9F1B-C678-4DC7-8143-D878A43D6C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965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20A6-C5AD-4A66-BA96-12A698A26211}" type="datetimeFigureOut">
              <a:rPr lang="en-US" smtClean="0"/>
              <a:t>8/19/2025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9F1B-C678-4DC7-8143-D878A43D6C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225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20A6-C5AD-4A66-BA96-12A698A26211}" type="datetimeFigureOut">
              <a:rPr lang="en-US" smtClean="0"/>
              <a:t>8/19/2025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9F1B-C678-4DC7-8143-D878A43D6C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755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20A6-C5AD-4A66-BA96-12A698A26211}" type="datetimeFigureOut">
              <a:rPr lang="en-US" smtClean="0"/>
              <a:t>8/19/2025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9F1B-C678-4DC7-8143-D878A43D6C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45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20A6-C5AD-4A66-BA96-12A698A26211}" type="datetimeFigureOut">
              <a:rPr lang="en-US" smtClean="0"/>
              <a:t>8/19/2025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9F1B-C678-4DC7-8143-D878A43D6C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069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20A6-C5AD-4A66-BA96-12A698A26211}" type="datetimeFigureOut">
              <a:rPr lang="en-US" smtClean="0"/>
              <a:t>8/19/2025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9F1B-C678-4DC7-8143-D878A43D6C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484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20A6-C5AD-4A66-BA96-12A698A26211}" type="datetimeFigureOut">
              <a:rPr lang="en-US" smtClean="0"/>
              <a:t>8/19/2025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9F1B-C678-4DC7-8143-D878A43D6C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1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320A6-C5AD-4A66-BA96-12A698A26211}" type="datetimeFigureOut">
              <a:rPr lang="en-US" smtClean="0"/>
              <a:t>8/19/2025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39F1B-C678-4DC7-8143-D878A43D6C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60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harbingersdaily.com/wp-content/uploads/2025/07/Screenshot-2024-11-04-150248.jpe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ch.org/" TargetMode="External"/><Relationship Id="rId2" Type="http://schemas.openxmlformats.org/officeDocument/2006/relationships/hyperlink" Target="http://www.raptureready.com/rapnews_db.php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tonyperkins.com/" TargetMode="External"/><Relationship Id="rId4" Type="http://schemas.openxmlformats.org/officeDocument/2006/relationships/hyperlink" Target="https://olivetreeviews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9564" y="3343702"/>
            <a:ext cx="5647701" cy="20460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Today In Prophecy</a:t>
            </a:r>
            <a:endParaRPr lang="en-US" sz="3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August 19, 2025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Presented by Gene Dahler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collage of images of men shaking hands&#10;&#10;AI-generated content may be incorrect.">
            <a:extLst>
              <a:ext uri="{FF2B5EF4-FFF2-40B4-BE49-F238E27FC236}">
                <a16:creationId xmlns:a16="http://schemas.microsoft.com/office/drawing/2014/main" id="{99356ACB-F1F9-41C5-02E4-C3FCAB40A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314" y="912151"/>
            <a:ext cx="5410200" cy="2431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4941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24 11 04 150248">
            <a:hlinkClick r:id="rId2"/>
            <a:extLst>
              <a:ext uri="{FF2B5EF4-FFF2-40B4-BE49-F238E27FC236}">
                <a16:creationId xmlns:a16="http://schemas.microsoft.com/office/drawing/2014/main" id="{3F5CFDCB-DD94-28B5-68EC-2F2EB0A4D2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7270"/>
            <a:ext cx="8839200" cy="4637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8442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9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8E51BF-FDC5-6DF9-DE26-B19D6C050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12" y="0"/>
            <a:ext cx="85847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67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09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tanding in a flooded car&#10;&#10;AI-generated content may be incorrect.">
            <a:extLst>
              <a:ext uri="{FF2B5EF4-FFF2-40B4-BE49-F238E27FC236}">
                <a16:creationId xmlns:a16="http://schemas.microsoft.com/office/drawing/2014/main" id="{2A451FE1-C0BC-7DBD-40B5-8A3323CC7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2368"/>
            <a:ext cx="8686800" cy="484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60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wo men in military uniforms sitting at a table&#10;&#10;AI-generated content may be incorrect.">
            <a:extLst>
              <a:ext uri="{FF2B5EF4-FFF2-40B4-BE49-F238E27FC236}">
                <a16:creationId xmlns:a16="http://schemas.microsoft.com/office/drawing/2014/main" id="{B046590D-FC2A-3CC3-CF1C-880FBFEBD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89154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99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peaking into microphones&#10;&#10;AI-generated content may be incorrect.">
            <a:extLst>
              <a:ext uri="{FF2B5EF4-FFF2-40B4-BE49-F238E27FC236}">
                <a16:creationId xmlns:a16="http://schemas.microsoft.com/office/drawing/2014/main" id="{34F9265A-65D7-E0FA-6F5E-E94A6DFF7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9959"/>
            <a:ext cx="8839200" cy="52140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4744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in a protective suit taking a sample of a patient&#10;&#10;AI-generated content may be incorrect.">
            <a:extLst>
              <a:ext uri="{FF2B5EF4-FFF2-40B4-BE49-F238E27FC236}">
                <a16:creationId xmlns:a16="http://schemas.microsoft.com/office/drawing/2014/main" id="{77376AD1-1967-E330-B493-3ED39BCDF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15400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9545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07DEFA-3D4F-5EBB-40FD-DFF146732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76200"/>
            <a:ext cx="89916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62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5335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Prophetic Perspective News Sources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Rapture Ready News - </a:t>
            </a:r>
            <a:r>
              <a:rPr lang="en-US" sz="3200" u="sng" dirty="0">
                <a:solidFill>
                  <a:srgbClr val="0563C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http://www.raptureready.com/rapnews_db.php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Koenig World Watch Daily - </a:t>
            </a:r>
            <a:r>
              <a:rPr lang="en-US" sz="3200" u="sng" dirty="0">
                <a:solidFill>
                  <a:srgbClr val="0563C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http://www.watch.org/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Olive Tree Views – Jan Markell – News Headlines and Radio Complete Archives - </a:t>
            </a:r>
            <a:r>
              <a:rPr lang="en-US" sz="3200" u="sng" dirty="0">
                <a:solidFill>
                  <a:srgbClr val="0563C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https://olivetreeviews.org/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Washington Watch - </a:t>
            </a:r>
            <a:r>
              <a:rPr lang="en-US" sz="3200" u="sng" dirty="0">
                <a:solidFill>
                  <a:srgbClr val="0563C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https://www.tonyperkins.com/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616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0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47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-76200" y="228600"/>
            <a:ext cx="92202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56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763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66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14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905000" y="76200"/>
            <a:ext cx="50673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53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66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371600" y="76200"/>
            <a:ext cx="6477000" cy="615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80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E5AFA8-CCD3-A066-2924-5C7E79869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67" y="18881"/>
            <a:ext cx="8888065" cy="523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65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68782</TotalTime>
  <Words>77</Words>
  <Application>Microsoft Office PowerPoint</Application>
  <PresentationFormat>On-screen Show (4:3)</PresentationFormat>
  <Paragraphs>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Gene</dc:creator>
  <cp:lastModifiedBy>Sonya Winder</cp:lastModifiedBy>
  <cp:revision>340</cp:revision>
  <cp:lastPrinted>2015-08-18T04:04:07Z</cp:lastPrinted>
  <dcterms:created xsi:type="dcterms:W3CDTF">2012-12-18T06:35:04Z</dcterms:created>
  <dcterms:modified xsi:type="dcterms:W3CDTF">2025-08-20T02:07:07Z</dcterms:modified>
</cp:coreProperties>
</file>