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83" r:id="rId6"/>
    <p:sldId id="270" r:id="rId7"/>
    <p:sldId id="269" r:id="rId8"/>
    <p:sldId id="258" r:id="rId9"/>
    <p:sldId id="272" r:id="rId10"/>
    <p:sldId id="260" r:id="rId11"/>
    <p:sldId id="281" r:id="rId12"/>
    <p:sldId id="278" r:id="rId13"/>
    <p:sldId id="279" r:id="rId14"/>
    <p:sldId id="280" r:id="rId15"/>
    <p:sldId id="264" r:id="rId16"/>
    <p:sldId id="277" r:id="rId17"/>
    <p:sldId id="284" r:id="rId18"/>
    <p:sldId id="271" r:id="rId19"/>
    <p:sldId id="267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FFFFFF"/>
    <a:srgbClr val="B3B3B3"/>
    <a:srgbClr val="FB5882"/>
    <a:srgbClr val="4F81B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C0E6EB-5401-468D-A506-FACD79F91626}" v="4" dt="2025-04-11T01:58:46.524"/>
    <p1510:client id="{A7C37C13-3A9D-4650-A824-5666C7E0D66C}" v="425" dt="2025-04-11T02:16:49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Lee" userId="81a8604c-5ad0-4376-b2cf-be11568a36fb" providerId="ADAL" clId="{A7C37C13-3A9D-4650-A824-5666C7E0D66C}"/>
    <pc:docChg chg="custSel addSld modSld sldOrd">
      <pc:chgData name="Taylor Lee" userId="81a8604c-5ad0-4376-b2cf-be11568a36fb" providerId="ADAL" clId="{A7C37C13-3A9D-4650-A824-5666C7E0D66C}" dt="2025-04-11T02:16:49.544" v="411"/>
      <pc:docMkLst>
        <pc:docMk/>
      </pc:docMkLst>
      <pc:sldChg chg="modSp">
        <pc:chgData name="Taylor Lee" userId="81a8604c-5ad0-4376-b2cf-be11568a36fb" providerId="ADAL" clId="{A7C37C13-3A9D-4650-A824-5666C7E0D66C}" dt="2025-04-10T21:48:49.616" v="3" actId="113"/>
        <pc:sldMkLst>
          <pc:docMk/>
          <pc:sldMk cId="20312988" sldId="270"/>
        </pc:sldMkLst>
        <pc:graphicFrameChg chg="mod">
          <ac:chgData name="Taylor Lee" userId="81a8604c-5ad0-4376-b2cf-be11568a36fb" providerId="ADAL" clId="{A7C37C13-3A9D-4650-A824-5666C7E0D66C}" dt="2025-04-10T21:48:49.616" v="3" actId="113"/>
          <ac:graphicFrameMkLst>
            <pc:docMk/>
            <pc:sldMk cId="20312988" sldId="270"/>
            <ac:graphicFrameMk id="10" creationId="{CC88C929-8DD9-BB7B-3829-D2A70AF5D9B2}"/>
          </ac:graphicFrameMkLst>
        </pc:graphicFrameChg>
      </pc:sldChg>
      <pc:sldChg chg="addSp delSp modSp mod ord setBg">
        <pc:chgData name="Taylor Lee" userId="81a8604c-5ad0-4376-b2cf-be11568a36fb" providerId="ADAL" clId="{A7C37C13-3A9D-4650-A824-5666C7E0D66C}" dt="2025-04-11T01:52:53.884" v="261" actId="20577"/>
        <pc:sldMkLst>
          <pc:docMk/>
          <pc:sldMk cId="1040774530" sldId="271"/>
        </pc:sldMkLst>
        <pc:spChg chg="mod">
          <ac:chgData name="Taylor Lee" userId="81a8604c-5ad0-4376-b2cf-be11568a36fb" providerId="ADAL" clId="{A7C37C13-3A9D-4650-A824-5666C7E0D66C}" dt="2025-04-11T01:52:53.884" v="261" actId="20577"/>
          <ac:spMkLst>
            <pc:docMk/>
            <pc:sldMk cId="1040774530" sldId="271"/>
            <ac:spMk id="2" creationId="{CB899032-0A03-693C-E6CD-5D27CEA6B973}"/>
          </ac:spMkLst>
        </pc:spChg>
        <pc:spChg chg="mod">
          <ac:chgData name="Taylor Lee" userId="81a8604c-5ad0-4376-b2cf-be11568a36fb" providerId="ADAL" clId="{A7C37C13-3A9D-4650-A824-5666C7E0D66C}" dt="2025-04-11T01:52:46.003" v="257" actId="20577"/>
          <ac:spMkLst>
            <pc:docMk/>
            <pc:sldMk cId="1040774530" sldId="271"/>
            <ac:spMk id="4" creationId="{A18A0FEF-4C19-AA89-0570-628B801DA3DE}"/>
          </ac:spMkLst>
        </pc:spChg>
        <pc:spChg chg="add del mod">
          <ac:chgData name="Taylor Lee" userId="81a8604c-5ad0-4376-b2cf-be11568a36fb" providerId="ADAL" clId="{A7C37C13-3A9D-4650-A824-5666C7E0D66C}" dt="2025-04-10T22:24:13.432" v="200" actId="931"/>
          <ac:spMkLst>
            <pc:docMk/>
            <pc:sldMk cId="1040774530" sldId="271"/>
            <ac:spMk id="5" creationId="{8C37F113-0391-192E-00EE-2A1752642310}"/>
          </ac:spMkLst>
        </pc:spChg>
        <pc:picChg chg="del mod">
          <ac:chgData name="Taylor Lee" userId="81a8604c-5ad0-4376-b2cf-be11568a36fb" providerId="ADAL" clId="{A7C37C13-3A9D-4650-A824-5666C7E0D66C}" dt="2025-04-10T22:24:05.667" v="199" actId="478"/>
          <ac:picMkLst>
            <pc:docMk/>
            <pc:sldMk cId="1040774530" sldId="271"/>
            <ac:picMk id="7" creationId="{DAC014AE-19E7-EA6B-DA86-966C5BDD8B7F}"/>
          </ac:picMkLst>
        </pc:picChg>
        <pc:picChg chg="add mod">
          <ac:chgData name="Taylor Lee" userId="81a8604c-5ad0-4376-b2cf-be11568a36fb" providerId="ADAL" clId="{A7C37C13-3A9D-4650-A824-5666C7E0D66C}" dt="2025-04-10T22:24:36.290" v="203" actId="26606"/>
          <ac:picMkLst>
            <pc:docMk/>
            <pc:sldMk cId="1040774530" sldId="271"/>
            <ac:picMk id="8" creationId="{950302C9-D5AF-87F9-DAB6-2A866970E5C1}"/>
          </ac:picMkLst>
        </pc:picChg>
        <pc:cxnChg chg="del">
          <ac:chgData name="Taylor Lee" userId="81a8604c-5ad0-4376-b2cf-be11568a36fb" providerId="ADAL" clId="{A7C37C13-3A9D-4650-A824-5666C7E0D66C}" dt="2025-04-10T22:24:36.290" v="203" actId="26606"/>
          <ac:cxnSpMkLst>
            <pc:docMk/>
            <pc:sldMk cId="1040774530" sldId="271"/>
            <ac:cxnSpMk id="26" creationId="{FC23E3B9-5ABF-58B3-E2B0-E9A5DAA90037}"/>
          </ac:cxnSpMkLst>
        </pc:cxnChg>
      </pc:sldChg>
      <pc:sldChg chg="modSp">
        <pc:chgData name="Taylor Lee" userId="81a8604c-5ad0-4376-b2cf-be11568a36fb" providerId="ADAL" clId="{A7C37C13-3A9D-4650-A824-5666C7E0D66C}" dt="2025-04-11T02:06:49.979" v="409" actId="20577"/>
        <pc:sldMkLst>
          <pc:docMk/>
          <pc:sldMk cId="1887636363" sldId="272"/>
        </pc:sldMkLst>
        <pc:graphicFrameChg chg="mod">
          <ac:chgData name="Taylor Lee" userId="81a8604c-5ad0-4376-b2cf-be11568a36fb" providerId="ADAL" clId="{A7C37C13-3A9D-4650-A824-5666C7E0D66C}" dt="2025-04-11T02:06:49.979" v="409" actId="20577"/>
          <ac:graphicFrameMkLst>
            <pc:docMk/>
            <pc:sldMk cId="1887636363" sldId="272"/>
            <ac:graphicFrameMk id="12" creationId="{B2B04B46-0109-106B-C923-87ECCAA85CE7}"/>
          </ac:graphicFrameMkLst>
        </pc:graphicFrameChg>
      </pc:sldChg>
      <pc:sldChg chg="ord">
        <pc:chgData name="Taylor Lee" userId="81a8604c-5ad0-4376-b2cf-be11568a36fb" providerId="ADAL" clId="{A7C37C13-3A9D-4650-A824-5666C7E0D66C}" dt="2025-04-11T02:16:49.544" v="411"/>
        <pc:sldMkLst>
          <pc:docMk/>
          <pc:sldMk cId="4091539650" sldId="280"/>
        </pc:sldMkLst>
      </pc:sldChg>
      <pc:sldChg chg="addSp delSp modSp new mod modClrScheme chgLayout">
        <pc:chgData name="Taylor Lee" userId="81a8604c-5ad0-4376-b2cf-be11568a36fb" providerId="ADAL" clId="{A7C37C13-3A9D-4650-A824-5666C7E0D66C}" dt="2025-04-11T02:02:19.228" v="381" actId="113"/>
        <pc:sldMkLst>
          <pc:docMk/>
          <pc:sldMk cId="530022827" sldId="284"/>
        </pc:sldMkLst>
        <pc:spChg chg="mod ord">
          <ac:chgData name="Taylor Lee" userId="81a8604c-5ad0-4376-b2cf-be11568a36fb" providerId="ADAL" clId="{A7C37C13-3A9D-4650-A824-5666C7E0D66C}" dt="2025-04-11T01:53:16.388" v="282" actId="20577"/>
          <ac:spMkLst>
            <pc:docMk/>
            <pc:sldMk cId="530022827" sldId="284"/>
            <ac:spMk id="2" creationId="{180F2E88-B149-6A97-BE01-4B8E2A52BDBC}"/>
          </ac:spMkLst>
        </pc:spChg>
        <pc:spChg chg="del mod ord">
          <ac:chgData name="Taylor Lee" userId="81a8604c-5ad0-4376-b2cf-be11568a36fb" providerId="ADAL" clId="{A7C37C13-3A9D-4650-A824-5666C7E0D66C}" dt="2025-04-10T21:51:28.825" v="34" actId="26606"/>
          <ac:spMkLst>
            <pc:docMk/>
            <pc:sldMk cId="530022827" sldId="284"/>
            <ac:spMk id="3" creationId="{BE988D15-D87D-8879-B68A-1BF468034791}"/>
          </ac:spMkLst>
        </pc:spChg>
        <pc:spChg chg="del mod">
          <ac:chgData name="Taylor Lee" userId="81a8604c-5ad0-4376-b2cf-be11568a36fb" providerId="ADAL" clId="{A7C37C13-3A9D-4650-A824-5666C7E0D66C}" dt="2025-04-10T21:51:15.310" v="32" actId="700"/>
          <ac:spMkLst>
            <pc:docMk/>
            <pc:sldMk cId="530022827" sldId="284"/>
            <ac:spMk id="4" creationId="{2C7881F3-DD21-2FB6-849F-C0E1C6F9447B}"/>
          </ac:spMkLst>
        </pc:spChg>
        <pc:graphicFrameChg chg="add mod modGraphic">
          <ac:chgData name="Taylor Lee" userId="81a8604c-5ad0-4376-b2cf-be11568a36fb" providerId="ADAL" clId="{A7C37C13-3A9D-4650-A824-5666C7E0D66C}" dt="2025-04-11T02:02:19.228" v="381" actId="113"/>
          <ac:graphicFrameMkLst>
            <pc:docMk/>
            <pc:sldMk cId="530022827" sldId="284"/>
            <ac:graphicFrameMk id="5" creationId="{FA9A32DE-CFB1-DF7B-432F-9B090D5374F4}"/>
          </ac:graphicFrameMkLst>
        </pc:graphicFrameChg>
      </pc:sldChg>
    </pc:docChg>
  </pc:docChgLst>
  <pc:docChgLst>
    <pc:chgData name="Taylor Lee" userId="81a8604c-5ad0-4376-b2cf-be11568a36fb" providerId="ADAL" clId="{8960CC54-009A-4743-81C0-D4AFABB326CB}"/>
    <pc:docChg chg="undo redo custSel addSld delSld modSld sldOrd">
      <pc:chgData name="Taylor Lee" userId="81a8604c-5ad0-4376-b2cf-be11568a36fb" providerId="ADAL" clId="{8960CC54-009A-4743-81C0-D4AFABB326CB}" dt="2025-03-28T15:43:54.664" v="951" actId="20577"/>
      <pc:docMkLst>
        <pc:docMk/>
      </pc:docMkLst>
      <pc:sldChg chg="addSp delSp modSp mod delDesignElem">
        <pc:chgData name="Taylor Lee" userId="81a8604c-5ad0-4376-b2cf-be11568a36fb" providerId="ADAL" clId="{8960CC54-009A-4743-81C0-D4AFABB326CB}" dt="2025-03-28T15:22:33.446" v="300" actId="403"/>
        <pc:sldMkLst>
          <pc:docMk/>
          <pc:sldMk cId="0" sldId="256"/>
        </pc:sldMkLst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56"/>
            <ac:spMk id="10" creationId="{43C48B49-6135-48B6-AC0F-97E5D8D1F03F}"/>
          </ac:spMkLst>
        </pc:spChg>
        <pc:spChg chg="mod">
          <ac:chgData name="Taylor Lee" userId="81a8604c-5ad0-4376-b2cf-be11568a36fb" providerId="ADAL" clId="{8960CC54-009A-4743-81C0-D4AFABB326CB}" dt="2025-03-28T15:22:33.446" v="300" actId="403"/>
          <ac:spMkLst>
            <pc:docMk/>
            <pc:sldMk cId="0" sldId="256"/>
            <ac:spMk id="11" creationId="{C17C453A-4666-72A3-BA33-A8173AD25139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56"/>
            <ac:spMk id="12" creationId="{9715DAF0-AE1B-46C9-8A6B-DB2AA05AB91D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56"/>
            <ac:spMk id="14" creationId="{DC631C0B-6DA6-4E57-8231-CE32B3434A7E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56"/>
            <ac:spMk id="16" creationId="{F256AC18-FB41-4977-8B0C-F5082335AB7D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56"/>
            <ac:spMk id="18" creationId="{AFF4A713-7B75-4B21-90D7-5AB19547C728}"/>
          </ac:spMkLst>
        </pc:spChg>
      </pc:sldChg>
      <pc:sldChg chg="modSp">
        <pc:chgData name="Taylor Lee" userId="81a8604c-5ad0-4376-b2cf-be11568a36fb" providerId="ADAL" clId="{8960CC54-009A-4743-81C0-D4AFABB326CB}" dt="2025-03-28T15:15:06.986" v="268"/>
        <pc:sldMkLst>
          <pc:docMk/>
          <pc:sldMk cId="0" sldId="258"/>
        </pc:sldMkLst>
        <pc:spChg chg="mod">
          <ac:chgData name="Taylor Lee" userId="81a8604c-5ad0-4376-b2cf-be11568a36fb" providerId="ADAL" clId="{8960CC54-009A-4743-81C0-D4AFABB326CB}" dt="2025-03-28T15:15:06.986" v="268"/>
          <ac:spMkLst>
            <pc:docMk/>
            <pc:sldMk cId="0" sldId="258"/>
            <ac:spMk id="2" creationId="{00000000-0000-0000-0000-000000000000}"/>
          </ac:spMkLst>
        </pc:spChg>
      </pc:sldChg>
      <pc:sldChg chg="addSp delSp modSp mod modClrScheme delDesignElem chgLayout">
        <pc:chgData name="Taylor Lee" userId="81a8604c-5ad0-4376-b2cf-be11568a36fb" providerId="ADAL" clId="{8960CC54-009A-4743-81C0-D4AFABB326CB}" dt="2025-03-28T15:43:54.664" v="951" actId="20577"/>
        <pc:sldMkLst>
          <pc:docMk/>
          <pc:sldMk cId="0" sldId="260"/>
        </pc:sldMkLst>
        <pc:spChg chg="mod ord">
          <ac:chgData name="Taylor Lee" userId="81a8604c-5ad0-4376-b2cf-be11568a36fb" providerId="ADAL" clId="{8960CC54-009A-4743-81C0-D4AFABB326CB}" dt="2025-03-28T15:43:54.664" v="951" actId="20577"/>
          <ac:spMkLst>
            <pc:docMk/>
            <pc:sldMk cId="0" sldId="260"/>
            <ac:spMk id="2" creationId="{00000000-0000-0000-0000-000000000000}"/>
          </ac:spMkLst>
        </pc:spChg>
        <pc:spChg chg="add mod ord">
          <ac:chgData name="Taylor Lee" userId="81a8604c-5ad0-4376-b2cf-be11568a36fb" providerId="ADAL" clId="{8960CC54-009A-4743-81C0-D4AFABB326CB}" dt="2025-03-28T14:59:55.827" v="131" actId="1035"/>
          <ac:spMkLst>
            <pc:docMk/>
            <pc:sldMk cId="0" sldId="260"/>
            <ac:spMk id="3" creationId="{81C21E3F-A6C7-9281-F7DA-1EB88FDAEE80}"/>
          </ac:spMkLst>
        </pc:spChg>
        <pc:spChg chg="add mod ord">
          <ac:chgData name="Taylor Lee" userId="81a8604c-5ad0-4376-b2cf-be11568a36fb" providerId="ADAL" clId="{8960CC54-009A-4743-81C0-D4AFABB326CB}" dt="2025-03-28T14:59:55.827" v="131" actId="1035"/>
          <ac:spMkLst>
            <pc:docMk/>
            <pc:sldMk cId="0" sldId="260"/>
            <ac:spMk id="5" creationId="{714105C1-A88B-60CD-7FBE-46C1C7D0AF54}"/>
          </ac:spMkLst>
        </pc:spChg>
        <pc:spChg chg="add mod">
          <ac:chgData name="Taylor Lee" userId="81a8604c-5ad0-4376-b2cf-be11568a36fb" providerId="ADAL" clId="{8960CC54-009A-4743-81C0-D4AFABB326CB}" dt="2025-03-28T15:01:46.116" v="159" actId="1076"/>
          <ac:spMkLst>
            <pc:docMk/>
            <pc:sldMk cId="0" sldId="260"/>
            <ac:spMk id="12" creationId="{118D1DBA-9E63-7D1E-0EAB-7BA8AF07C6E6}"/>
          </ac:spMkLst>
        </pc:spChg>
        <pc:graphicFrameChg chg="mod ord">
          <ac:chgData name="Taylor Lee" userId="81a8604c-5ad0-4376-b2cf-be11568a36fb" providerId="ADAL" clId="{8960CC54-009A-4743-81C0-D4AFABB326CB}" dt="2025-03-28T14:59:55.827" v="131" actId="1035"/>
          <ac:graphicFrameMkLst>
            <pc:docMk/>
            <pc:sldMk cId="0" sldId="260"/>
            <ac:graphicFrameMk id="7" creationId="{64C8B62A-DEE1-E930-0CA0-AECFB4458006}"/>
          </ac:graphicFrameMkLst>
        </pc:graphicFrameChg>
        <pc:graphicFrameChg chg="add mod">
          <ac:chgData name="Taylor Lee" userId="81a8604c-5ad0-4376-b2cf-be11568a36fb" providerId="ADAL" clId="{8960CC54-009A-4743-81C0-D4AFABB326CB}" dt="2025-03-28T14:59:55.827" v="131" actId="1035"/>
          <ac:graphicFrameMkLst>
            <pc:docMk/>
            <pc:sldMk cId="0" sldId="260"/>
            <ac:graphicFrameMk id="9" creationId="{A5DA1D2F-D2C8-8B2D-0B05-519B8A7BA8F7}"/>
          </ac:graphicFrameMkLst>
        </pc:graphicFrameChg>
      </pc:sldChg>
      <pc:sldChg chg="del">
        <pc:chgData name="Taylor Lee" userId="81a8604c-5ad0-4376-b2cf-be11568a36fb" providerId="ADAL" clId="{8960CC54-009A-4743-81C0-D4AFABB326CB}" dt="2025-03-28T15:05:51.060" v="182" actId="47"/>
        <pc:sldMkLst>
          <pc:docMk/>
          <pc:sldMk cId="0" sldId="261"/>
        </pc:sldMkLst>
      </pc:sldChg>
      <pc:sldChg chg="addSp delSp delDesignElem">
        <pc:chgData name="Taylor Lee" userId="81a8604c-5ad0-4376-b2cf-be11568a36fb" providerId="ADAL" clId="{8960CC54-009A-4743-81C0-D4AFABB326CB}" dt="2025-03-28T15:15:06.986" v="268"/>
        <pc:sldMkLst>
          <pc:docMk/>
          <pc:sldMk cId="0" sldId="264"/>
        </pc:sldMkLst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64"/>
            <ac:spMk id="11" creationId="{BACC6370-2D7E-4714-9D71-7542949D7D5D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64"/>
            <ac:spMk id="13" creationId="{F68B3F68-107C-434F-AA38-110D5EA91B85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64"/>
            <ac:spMk id="15" creationId="{AAD0DBB9-1A4B-4391-81D4-CB19F9AB918A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64"/>
            <ac:spMk id="17" creationId="{063BBA22-50EA-4C4D-BE05-F1CE4E63AA56}"/>
          </ac:spMkLst>
        </pc:spChg>
      </pc:sldChg>
      <pc:sldChg chg="addSp delSp delDesignElem">
        <pc:chgData name="Taylor Lee" userId="81a8604c-5ad0-4376-b2cf-be11568a36fb" providerId="ADAL" clId="{8960CC54-009A-4743-81C0-D4AFABB326CB}" dt="2025-03-28T15:15:06.986" v="268"/>
        <pc:sldMkLst>
          <pc:docMk/>
          <pc:sldMk cId="0" sldId="267"/>
        </pc:sldMkLst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67"/>
            <ac:spMk id="11" creationId="{7517A47C-B2E5-4B79-8061-D74B1311AF6E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67"/>
            <ac:spMk id="13" creationId="{C505E780-2083-4CB5-A42A-5E0E2908ECC3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67"/>
            <ac:spMk id="15" creationId="{D2C0AE1C-0118-41AE-8A10-7CDCBF10E96F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0" sldId="267"/>
            <ac:spMk id="17" creationId="{463EEC44-1BA3-44ED-81FC-A644B04B2A44}"/>
          </ac:spMkLst>
        </pc:spChg>
      </pc:sldChg>
      <pc:sldChg chg="addSp delSp delDesignElem">
        <pc:chgData name="Taylor Lee" userId="81a8604c-5ad0-4376-b2cf-be11568a36fb" providerId="ADAL" clId="{8960CC54-009A-4743-81C0-D4AFABB326CB}" dt="2025-03-28T15:15:06.986" v="268"/>
        <pc:sldMkLst>
          <pc:docMk/>
          <pc:sldMk cId="4261925805" sldId="269"/>
        </pc:sldMkLst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4261925805" sldId="269"/>
            <ac:spMk id="26" creationId="{D93394DA-E684-47C2-9020-13225823F40A}"/>
          </ac:spMkLst>
        </pc:spChg>
      </pc:sldChg>
      <pc:sldChg chg="addSp delSp delDesignElem">
        <pc:chgData name="Taylor Lee" userId="81a8604c-5ad0-4376-b2cf-be11568a36fb" providerId="ADAL" clId="{8960CC54-009A-4743-81C0-D4AFABB326CB}" dt="2025-03-28T15:15:06.986" v="268"/>
        <pc:sldMkLst>
          <pc:docMk/>
          <pc:sldMk cId="20312988" sldId="270"/>
        </pc:sldMkLst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20312988" sldId="270"/>
            <ac:spMk id="15" creationId="{BACC6370-2D7E-4714-9D71-7542949D7D5D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20312988" sldId="270"/>
            <ac:spMk id="17" creationId="{F68B3F68-107C-434F-AA38-110D5EA91B85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20312988" sldId="270"/>
            <ac:spMk id="19" creationId="{AAD0DBB9-1A4B-4391-81D4-CB19F9AB918A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20312988" sldId="270"/>
            <ac:spMk id="21" creationId="{063BBA22-50EA-4C4D-BE05-F1CE4E63AA56}"/>
          </ac:spMkLst>
        </pc:spChg>
      </pc:sldChg>
      <pc:sldChg chg="addSp delSp delDesignElem">
        <pc:chgData name="Taylor Lee" userId="81a8604c-5ad0-4376-b2cf-be11568a36fb" providerId="ADAL" clId="{8960CC54-009A-4743-81C0-D4AFABB326CB}" dt="2025-03-28T15:15:06.986" v="268"/>
        <pc:sldMkLst>
          <pc:docMk/>
          <pc:sldMk cId="1040774530" sldId="271"/>
        </pc:sldMkLst>
      </pc:sldChg>
      <pc:sldChg chg="modSp ord">
        <pc:chgData name="Taylor Lee" userId="81a8604c-5ad0-4376-b2cf-be11568a36fb" providerId="ADAL" clId="{8960CC54-009A-4743-81C0-D4AFABB326CB}" dt="2025-03-28T15:15:06.986" v="268"/>
        <pc:sldMkLst>
          <pc:docMk/>
          <pc:sldMk cId="1887636363" sldId="272"/>
        </pc:sldMkLst>
        <pc:spChg chg="mod">
          <ac:chgData name="Taylor Lee" userId="81a8604c-5ad0-4376-b2cf-be11568a36fb" providerId="ADAL" clId="{8960CC54-009A-4743-81C0-D4AFABB326CB}" dt="2025-03-28T15:15:06.986" v="268"/>
          <ac:spMkLst>
            <pc:docMk/>
            <pc:sldMk cId="1887636363" sldId="272"/>
            <ac:spMk id="5" creationId="{60ED7E83-073D-75B4-4DDC-609B057C451B}"/>
          </ac:spMkLst>
        </pc:spChg>
      </pc:sldChg>
      <pc:sldChg chg="del">
        <pc:chgData name="Taylor Lee" userId="81a8604c-5ad0-4376-b2cf-be11568a36fb" providerId="ADAL" clId="{8960CC54-009A-4743-81C0-D4AFABB326CB}" dt="2025-03-28T15:04:54.720" v="178" actId="2696"/>
        <pc:sldMkLst>
          <pc:docMk/>
          <pc:sldMk cId="971553446" sldId="274"/>
        </pc:sldMkLst>
      </pc:sldChg>
      <pc:sldChg chg="del">
        <pc:chgData name="Taylor Lee" userId="81a8604c-5ad0-4376-b2cf-be11568a36fb" providerId="ADAL" clId="{8960CC54-009A-4743-81C0-D4AFABB326CB}" dt="2025-03-28T14:53:07.008" v="0" actId="47"/>
        <pc:sldMkLst>
          <pc:docMk/>
          <pc:sldMk cId="313201609" sldId="275"/>
        </pc:sldMkLst>
      </pc:sldChg>
      <pc:sldChg chg="del">
        <pc:chgData name="Taylor Lee" userId="81a8604c-5ad0-4376-b2cf-be11568a36fb" providerId="ADAL" clId="{8960CC54-009A-4743-81C0-D4AFABB326CB}" dt="2025-03-28T15:05:41.462" v="181" actId="47"/>
        <pc:sldMkLst>
          <pc:docMk/>
          <pc:sldMk cId="1806045344" sldId="276"/>
        </pc:sldMkLst>
      </pc:sldChg>
      <pc:sldChg chg="addSp delSp ord delDesignElem">
        <pc:chgData name="Taylor Lee" userId="81a8604c-5ad0-4376-b2cf-be11568a36fb" providerId="ADAL" clId="{8960CC54-009A-4743-81C0-D4AFABB326CB}" dt="2025-03-28T15:15:06.986" v="268"/>
        <pc:sldMkLst>
          <pc:docMk/>
          <pc:sldMk cId="3734567108" sldId="277"/>
        </pc:sldMkLst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3734567108" sldId="277"/>
            <ac:spMk id="10" creationId="{BACC6370-2D7E-4714-9D71-7542949D7D5D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3734567108" sldId="277"/>
            <ac:spMk id="12" creationId="{F68B3F68-107C-434F-AA38-110D5EA91B85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3734567108" sldId="277"/>
            <ac:spMk id="14" creationId="{AAD0DBB9-1A4B-4391-81D4-CB19F9AB918A}"/>
          </ac:spMkLst>
        </pc:spChg>
        <pc:spChg chg="add del">
          <ac:chgData name="Taylor Lee" userId="81a8604c-5ad0-4376-b2cf-be11568a36fb" providerId="ADAL" clId="{8960CC54-009A-4743-81C0-D4AFABB326CB}" dt="2025-03-28T15:15:06.986" v="268"/>
          <ac:spMkLst>
            <pc:docMk/>
            <pc:sldMk cId="3734567108" sldId="277"/>
            <ac:spMk id="16" creationId="{063BBA22-50EA-4C4D-BE05-F1CE4E63AA56}"/>
          </ac:spMkLst>
        </pc:spChg>
      </pc:sldChg>
      <pc:sldChg chg="modSp mod ord">
        <pc:chgData name="Taylor Lee" userId="81a8604c-5ad0-4376-b2cf-be11568a36fb" providerId="ADAL" clId="{8960CC54-009A-4743-81C0-D4AFABB326CB}" dt="2025-03-28T15:11:42.529" v="241" actId="20577"/>
        <pc:sldMkLst>
          <pc:docMk/>
          <pc:sldMk cId="484232310" sldId="278"/>
        </pc:sldMkLst>
        <pc:spChg chg="mod">
          <ac:chgData name="Taylor Lee" userId="81a8604c-5ad0-4376-b2cf-be11568a36fb" providerId="ADAL" clId="{8960CC54-009A-4743-81C0-D4AFABB326CB}" dt="2025-03-28T15:11:42.529" v="241" actId="20577"/>
          <ac:spMkLst>
            <pc:docMk/>
            <pc:sldMk cId="484232310" sldId="278"/>
            <ac:spMk id="2" creationId="{BAF7BF27-6D0C-D2B4-3611-EEDFB9468FF7}"/>
          </ac:spMkLst>
        </pc:spChg>
      </pc:sldChg>
      <pc:sldChg chg="modSp ord">
        <pc:chgData name="Taylor Lee" userId="81a8604c-5ad0-4376-b2cf-be11568a36fb" providerId="ADAL" clId="{8960CC54-009A-4743-81C0-D4AFABB326CB}" dt="2025-03-28T15:15:06.986" v="268"/>
        <pc:sldMkLst>
          <pc:docMk/>
          <pc:sldMk cId="3791304931" sldId="279"/>
        </pc:sldMkLst>
        <pc:spChg chg="mod">
          <ac:chgData name="Taylor Lee" userId="81a8604c-5ad0-4376-b2cf-be11568a36fb" providerId="ADAL" clId="{8960CC54-009A-4743-81C0-D4AFABB326CB}" dt="2025-03-28T15:15:06.986" v="268"/>
          <ac:spMkLst>
            <pc:docMk/>
            <pc:sldMk cId="3791304931" sldId="279"/>
            <ac:spMk id="2" creationId="{8CB787BC-62E6-3FE2-DBDC-32AE9B918283}"/>
          </ac:spMkLst>
        </pc:spChg>
        <pc:graphicFrameChg chg="mod">
          <ac:chgData name="Taylor Lee" userId="81a8604c-5ad0-4376-b2cf-be11568a36fb" providerId="ADAL" clId="{8960CC54-009A-4743-81C0-D4AFABB326CB}" dt="2025-03-28T15:15:06.986" v="268"/>
          <ac:graphicFrameMkLst>
            <pc:docMk/>
            <pc:sldMk cId="3791304931" sldId="279"/>
            <ac:graphicFrameMk id="4" creationId="{CCF645F8-75EF-C3D8-FF6E-D2781E588238}"/>
          </ac:graphicFrameMkLst>
        </pc:graphicFrameChg>
      </pc:sldChg>
      <pc:sldChg chg="modSp mod ord">
        <pc:chgData name="Taylor Lee" userId="81a8604c-5ad0-4376-b2cf-be11568a36fb" providerId="ADAL" clId="{8960CC54-009A-4743-81C0-D4AFABB326CB}" dt="2025-03-28T15:43:30.576" v="949" actId="20577"/>
        <pc:sldMkLst>
          <pc:docMk/>
          <pc:sldMk cId="4091539650" sldId="280"/>
        </pc:sldMkLst>
        <pc:spChg chg="mod">
          <ac:chgData name="Taylor Lee" userId="81a8604c-5ad0-4376-b2cf-be11568a36fb" providerId="ADAL" clId="{8960CC54-009A-4743-81C0-D4AFABB326CB}" dt="2025-03-28T15:43:30.576" v="949" actId="20577"/>
          <ac:spMkLst>
            <pc:docMk/>
            <pc:sldMk cId="4091539650" sldId="280"/>
            <ac:spMk id="3" creationId="{7ECB75D7-5C87-BDF2-484C-0FB4A0B7A00A}"/>
          </ac:spMkLst>
        </pc:spChg>
      </pc:sldChg>
      <pc:sldChg chg="modSp add mod">
        <pc:chgData name="Taylor Lee" userId="81a8604c-5ad0-4376-b2cf-be11568a36fb" providerId="ADAL" clId="{8960CC54-009A-4743-81C0-D4AFABB326CB}" dt="2025-03-28T15:15:06.986" v="268"/>
        <pc:sldMkLst>
          <pc:docMk/>
          <pc:sldMk cId="4192589734" sldId="281"/>
        </pc:sldMkLst>
        <pc:spChg chg="mod">
          <ac:chgData name="Taylor Lee" userId="81a8604c-5ad0-4376-b2cf-be11568a36fb" providerId="ADAL" clId="{8960CC54-009A-4743-81C0-D4AFABB326CB}" dt="2025-03-28T15:15:06.986" v="268"/>
          <ac:spMkLst>
            <pc:docMk/>
            <pc:sldMk cId="4192589734" sldId="281"/>
            <ac:spMk id="2" creationId="{0D16798B-BEE7-F770-1896-F257C065A9F4}"/>
          </ac:spMkLst>
        </pc:spChg>
        <pc:graphicFrameChg chg="mod">
          <ac:chgData name="Taylor Lee" userId="81a8604c-5ad0-4376-b2cf-be11568a36fb" providerId="ADAL" clId="{8960CC54-009A-4743-81C0-D4AFABB326CB}" dt="2025-03-28T15:03:32.901" v="175" actId="20577"/>
          <ac:graphicFrameMkLst>
            <pc:docMk/>
            <pc:sldMk cId="4192589734" sldId="281"/>
            <ac:graphicFrameMk id="7" creationId="{D7D350D0-5038-E557-6419-7A05F1B1E019}"/>
          </ac:graphicFrameMkLst>
        </pc:graphicFrameChg>
        <pc:graphicFrameChg chg="mod">
          <ac:chgData name="Taylor Lee" userId="81a8604c-5ad0-4376-b2cf-be11568a36fb" providerId="ADAL" clId="{8960CC54-009A-4743-81C0-D4AFABB326CB}" dt="2025-03-28T15:09:29.386" v="228" actId="20577"/>
          <ac:graphicFrameMkLst>
            <pc:docMk/>
            <pc:sldMk cId="4192589734" sldId="281"/>
            <ac:graphicFrameMk id="9" creationId="{EEC80FFD-7AB8-FF1D-290A-2DE026B2910D}"/>
          </ac:graphicFrameMkLst>
        </pc:graphicFrameChg>
      </pc:sldChg>
      <pc:sldChg chg="addSp delSp modSp new del mod ord modClrScheme chgLayout">
        <pc:chgData name="Taylor Lee" userId="81a8604c-5ad0-4376-b2cf-be11568a36fb" providerId="ADAL" clId="{8960CC54-009A-4743-81C0-D4AFABB326CB}" dt="2025-03-28T15:20:47.954" v="278" actId="2696"/>
        <pc:sldMkLst>
          <pc:docMk/>
          <pc:sldMk cId="4287305031" sldId="282"/>
        </pc:sldMkLst>
      </pc:sldChg>
      <pc:sldChg chg="addSp delSp modSp add mod setBg modClrScheme delDesignElem chgLayout">
        <pc:chgData name="Taylor Lee" userId="81a8604c-5ad0-4376-b2cf-be11568a36fb" providerId="ADAL" clId="{8960CC54-009A-4743-81C0-D4AFABB326CB}" dt="2025-03-28T15:41:30.172" v="947" actId="1035"/>
        <pc:sldMkLst>
          <pc:docMk/>
          <pc:sldMk cId="885942361" sldId="283"/>
        </pc:sldMkLst>
        <pc:spChg chg="add mod">
          <ac:chgData name="Taylor Lee" userId="81a8604c-5ad0-4376-b2cf-be11568a36fb" providerId="ADAL" clId="{8960CC54-009A-4743-81C0-D4AFABB326CB}" dt="2025-03-28T15:33:26.198" v="547" actId="207"/>
          <ac:spMkLst>
            <pc:docMk/>
            <pc:sldMk cId="885942361" sldId="283"/>
            <ac:spMk id="30" creationId="{392F92FB-6E20-6D22-9C91-AE108F4EED04}"/>
          </ac:spMkLst>
        </pc:spChg>
        <pc:spChg chg="add mod">
          <ac:chgData name="Taylor Lee" userId="81a8604c-5ad0-4376-b2cf-be11568a36fb" providerId="ADAL" clId="{8960CC54-009A-4743-81C0-D4AFABB326CB}" dt="2025-03-28T15:41:30.172" v="947" actId="1035"/>
          <ac:spMkLst>
            <pc:docMk/>
            <pc:sldMk cId="885942361" sldId="283"/>
            <ac:spMk id="33" creationId="{593DA859-B1EA-8734-8D42-7D96F1B6F305}"/>
          </ac:spMkLst>
        </pc:spChg>
        <pc:spChg chg="add mod">
          <ac:chgData name="Taylor Lee" userId="81a8604c-5ad0-4376-b2cf-be11568a36fb" providerId="ADAL" clId="{8960CC54-009A-4743-81C0-D4AFABB326CB}" dt="2025-03-28T15:41:30.172" v="947" actId="1035"/>
          <ac:spMkLst>
            <pc:docMk/>
            <pc:sldMk cId="885942361" sldId="283"/>
            <ac:spMk id="37" creationId="{C81FA053-D712-AFA6-4A4B-A2D274056F40}"/>
          </ac:spMkLst>
        </pc:spChg>
        <pc:picChg chg="add mod">
          <ac:chgData name="Taylor Lee" userId="81a8604c-5ad0-4376-b2cf-be11568a36fb" providerId="ADAL" clId="{8960CC54-009A-4743-81C0-D4AFABB326CB}" dt="2025-03-28T15:41:30.172" v="947" actId="1035"/>
          <ac:picMkLst>
            <pc:docMk/>
            <pc:sldMk cId="885942361" sldId="283"/>
            <ac:picMk id="34" creationId="{01C7070C-7CE5-60E6-41F6-605C3ED0393F}"/>
          </ac:picMkLst>
        </pc:picChg>
      </pc:sldChg>
      <pc:sldChg chg="new del">
        <pc:chgData name="Taylor Lee" userId="81a8604c-5ad0-4376-b2cf-be11568a36fb" providerId="ADAL" clId="{8960CC54-009A-4743-81C0-D4AFABB326CB}" dt="2025-03-28T15:20:39.073" v="276" actId="2696"/>
        <pc:sldMkLst>
          <pc:docMk/>
          <pc:sldMk cId="3737754175" sldId="283"/>
        </pc:sldMkLst>
      </pc:sldChg>
      <pc:sldChg chg="add del">
        <pc:chgData name="Taylor Lee" userId="81a8604c-5ad0-4376-b2cf-be11568a36fb" providerId="ADAL" clId="{8960CC54-009A-4743-81C0-D4AFABB326CB}" dt="2025-03-28T15:32:31.348" v="540" actId="2696"/>
        <pc:sldMkLst>
          <pc:docMk/>
          <pc:sldMk cId="1983588727" sldId="284"/>
        </pc:sldMkLst>
      </pc:sldChg>
    </pc:docChg>
  </pc:docChgLst>
  <pc:docChgLst>
    <pc:chgData name="Taylor Lee" userId="81a8604c-5ad0-4376-b2cf-be11568a36fb" providerId="ADAL" clId="{91109E08-015C-4377-950C-8A39023A48BA}"/>
    <pc:docChg chg="undo custSel addSld delSld modSld sldOrd modMainMaster">
      <pc:chgData name="Taylor Lee" userId="81a8604c-5ad0-4376-b2cf-be11568a36fb" providerId="ADAL" clId="{91109E08-015C-4377-950C-8A39023A48BA}" dt="2025-03-28T14:49:46.993" v="3274"/>
      <pc:docMkLst>
        <pc:docMk/>
      </pc:docMkLst>
      <pc:sldChg chg="addSp delSp modSp mod modClrScheme delDesignElem chgLayout">
        <pc:chgData name="Taylor Lee" userId="81a8604c-5ad0-4376-b2cf-be11568a36fb" providerId="ADAL" clId="{91109E08-015C-4377-950C-8A39023A48BA}" dt="2025-03-24T17:32:03.682" v="987"/>
        <pc:sldMkLst>
          <pc:docMk/>
          <pc:sldMk cId="0" sldId="256"/>
        </pc:sldMkLst>
        <pc:spChg chg="mod ord">
          <ac:chgData name="Taylor Lee" userId="81a8604c-5ad0-4376-b2cf-be11568a36fb" providerId="ADAL" clId="{91109E08-015C-4377-950C-8A39023A48BA}" dt="2025-03-24T17:30:15.445" v="914" actId="20577"/>
          <ac:spMkLst>
            <pc:docMk/>
            <pc:sldMk cId="0" sldId="256"/>
            <ac:spMk id="2" creationId="{00000000-0000-0000-0000-000000000000}"/>
          </ac:spMkLst>
        </pc:spChg>
        <pc:spChg chg="mod ord">
          <ac:chgData name="Taylor Lee" userId="81a8604c-5ad0-4376-b2cf-be11568a36fb" providerId="ADAL" clId="{91109E08-015C-4377-950C-8A39023A48BA}" dt="2025-03-24T17:29:58.370" v="892" actId="1076"/>
          <ac:spMkLst>
            <pc:docMk/>
            <pc:sldMk cId="0" sldId="256"/>
            <ac:spMk id="3" creationId="{00000000-0000-0000-0000-000000000000}"/>
          </ac:spMkLst>
        </pc:spChg>
        <pc:spChg chg="mod ord">
          <ac:chgData name="Taylor Lee" userId="81a8604c-5ad0-4376-b2cf-be11568a36fb" providerId="ADAL" clId="{91109E08-015C-4377-950C-8A39023A48BA}" dt="2025-03-24T14:45:19.968" v="309"/>
          <ac:spMkLst>
            <pc:docMk/>
            <pc:sldMk cId="0" sldId="256"/>
            <ac:spMk id="4" creationId="{00000000-0000-0000-0000-000000000000}"/>
          </ac:spMkLst>
        </pc:spChg>
        <pc:spChg chg="add del">
          <ac:chgData name="Taylor Lee" userId="81a8604c-5ad0-4376-b2cf-be11568a36fb" providerId="ADAL" clId="{91109E08-015C-4377-950C-8A39023A48BA}" dt="2025-03-24T14:40:15.143" v="278" actId="26606"/>
          <ac:spMkLst>
            <pc:docMk/>
            <pc:sldMk cId="0" sldId="256"/>
            <ac:spMk id="10" creationId="{43C48B49-6135-48B6-AC0F-97E5D8D1F03F}"/>
          </ac:spMkLst>
        </pc:spChg>
        <pc:spChg chg="add mod">
          <ac:chgData name="Taylor Lee" userId="81a8604c-5ad0-4376-b2cf-be11568a36fb" providerId="ADAL" clId="{91109E08-015C-4377-950C-8A39023A48BA}" dt="2025-03-24T15:03:54.002" v="572" actId="20577"/>
          <ac:spMkLst>
            <pc:docMk/>
            <pc:sldMk cId="0" sldId="256"/>
            <ac:spMk id="11" creationId="{C17C453A-4666-72A3-BA33-A8173AD25139}"/>
          </ac:spMkLst>
        </pc:spChg>
        <pc:spChg chg="add del">
          <ac:chgData name="Taylor Lee" userId="81a8604c-5ad0-4376-b2cf-be11568a36fb" providerId="ADAL" clId="{91109E08-015C-4377-950C-8A39023A48BA}" dt="2025-03-24T14:40:15.143" v="278" actId="26606"/>
          <ac:spMkLst>
            <pc:docMk/>
            <pc:sldMk cId="0" sldId="256"/>
            <ac:spMk id="12" creationId="{9715DAF0-AE1B-46C9-8A6B-DB2AA05AB91D}"/>
          </ac:spMkLst>
        </pc:spChg>
        <pc:spChg chg="add mod">
          <ac:chgData name="Taylor Lee" userId="81a8604c-5ad0-4376-b2cf-be11568a36fb" providerId="ADAL" clId="{91109E08-015C-4377-950C-8A39023A48BA}" dt="2025-03-24T17:32:03.682" v="987"/>
          <ac:spMkLst>
            <pc:docMk/>
            <pc:sldMk cId="0" sldId="256"/>
            <ac:spMk id="13" creationId="{B4FEC65D-4154-677A-CFED-A2023357E6B0}"/>
          </ac:spMkLst>
        </pc:spChg>
        <pc:spChg chg="add del">
          <ac:chgData name="Taylor Lee" userId="81a8604c-5ad0-4376-b2cf-be11568a36fb" providerId="ADAL" clId="{91109E08-015C-4377-950C-8A39023A48BA}" dt="2025-03-24T14:40:15.143" v="278" actId="26606"/>
          <ac:spMkLst>
            <pc:docMk/>
            <pc:sldMk cId="0" sldId="256"/>
            <ac:spMk id="14" creationId="{DC631C0B-6DA6-4E57-8231-CE32B3434A7E}"/>
          </ac:spMkLst>
        </pc:spChg>
        <pc:spChg chg="add del">
          <ac:chgData name="Taylor Lee" userId="81a8604c-5ad0-4376-b2cf-be11568a36fb" providerId="ADAL" clId="{91109E08-015C-4377-950C-8A39023A48BA}" dt="2025-03-24T14:40:15.143" v="278" actId="26606"/>
          <ac:spMkLst>
            <pc:docMk/>
            <pc:sldMk cId="0" sldId="256"/>
            <ac:spMk id="16" creationId="{F256AC18-FB41-4977-8B0C-F5082335AB7D}"/>
          </ac:spMkLst>
        </pc:spChg>
        <pc:spChg chg="add del">
          <ac:chgData name="Taylor Lee" userId="81a8604c-5ad0-4376-b2cf-be11568a36fb" providerId="ADAL" clId="{91109E08-015C-4377-950C-8A39023A48BA}" dt="2025-03-24T14:40:15.143" v="278" actId="26606"/>
          <ac:spMkLst>
            <pc:docMk/>
            <pc:sldMk cId="0" sldId="256"/>
            <ac:spMk id="18" creationId="{AFF4A713-7B75-4B21-90D7-5AB19547C728}"/>
          </ac:spMkLst>
        </pc:spChg>
        <pc:picChg chg="mod">
          <ac:chgData name="Taylor Lee" userId="81a8604c-5ad0-4376-b2cf-be11568a36fb" providerId="ADAL" clId="{91109E08-015C-4377-950C-8A39023A48BA}" dt="2025-03-24T15:02:14.692" v="431" actId="1076"/>
          <ac:picMkLst>
            <pc:docMk/>
            <pc:sldMk cId="0" sldId="256"/>
            <ac:picMk id="6" creationId="{51E855C9-7652-2C99-C1DB-CE42282B9667}"/>
          </ac:picMkLst>
        </pc:picChg>
      </pc:sldChg>
      <pc:sldChg chg="addSp delSp modSp del mod modClrScheme delDesignElem chgLayout">
        <pc:chgData name="Taylor Lee" userId="81a8604c-5ad0-4376-b2cf-be11568a36fb" providerId="ADAL" clId="{91109E08-015C-4377-950C-8A39023A48BA}" dt="2025-03-24T15:05:15.742" v="616" actId="2696"/>
        <pc:sldMkLst>
          <pc:docMk/>
          <pc:sldMk cId="0" sldId="257"/>
        </pc:sldMkLst>
      </pc:sldChg>
      <pc:sldChg chg="addSp delSp modSp mod">
        <pc:chgData name="Taylor Lee" userId="81a8604c-5ad0-4376-b2cf-be11568a36fb" providerId="ADAL" clId="{91109E08-015C-4377-950C-8A39023A48BA}" dt="2025-03-27T22:02:26.082" v="2326" actId="1076"/>
        <pc:sldMkLst>
          <pc:docMk/>
          <pc:sldMk cId="0" sldId="258"/>
        </pc:sldMkLst>
        <pc:spChg chg="mod">
          <ac:chgData name="Taylor Lee" userId="81a8604c-5ad0-4376-b2cf-be11568a36fb" providerId="ADAL" clId="{91109E08-015C-4377-950C-8A39023A48BA}" dt="2025-03-27T21:57:10.270" v="2298" actId="403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Taylor Lee" userId="81a8604c-5ad0-4376-b2cf-be11568a36fb" providerId="ADAL" clId="{91109E08-015C-4377-950C-8A39023A48BA}" dt="2025-03-27T22:02:26.082" v="2326" actId="1076"/>
          <ac:spMkLst>
            <pc:docMk/>
            <pc:sldMk cId="0" sldId="258"/>
            <ac:spMk id="3" creationId="{BD6FB9C3-2CE9-256E-7358-8FE77025A12D}"/>
          </ac:spMkLst>
        </pc:spChg>
        <pc:graphicFrameChg chg="mod">
          <ac:chgData name="Taylor Lee" userId="81a8604c-5ad0-4376-b2cf-be11568a36fb" providerId="ADAL" clId="{91109E08-015C-4377-950C-8A39023A48BA}" dt="2025-03-27T22:00:49.509" v="2316" actId="207"/>
          <ac:graphicFrameMkLst>
            <pc:docMk/>
            <pc:sldMk cId="0" sldId="258"/>
            <ac:graphicFrameMk id="7" creationId="{0F7AFF41-5679-E111-EF46-4189C371C887}"/>
          </ac:graphicFrameMkLst>
        </pc:graphicFrameChg>
      </pc:sldChg>
      <pc:sldChg chg="addSp delSp modSp del mod setClrOvrMap delDesignElem chgLayout">
        <pc:chgData name="Taylor Lee" userId="81a8604c-5ad0-4376-b2cf-be11568a36fb" providerId="ADAL" clId="{91109E08-015C-4377-950C-8A39023A48BA}" dt="2025-03-25T00:49:16.559" v="1381" actId="2696"/>
        <pc:sldMkLst>
          <pc:docMk/>
          <pc:sldMk cId="0" sldId="259"/>
        </pc:sldMkLst>
      </pc:sldChg>
      <pc:sldChg chg="addSp delSp modSp mod ord delDesignElem chgLayout">
        <pc:chgData name="Taylor Lee" userId="81a8604c-5ad0-4376-b2cf-be11568a36fb" providerId="ADAL" clId="{91109E08-015C-4377-950C-8A39023A48BA}" dt="2025-03-25T14:18:05.959" v="1742" actId="20577"/>
        <pc:sldMkLst>
          <pc:docMk/>
          <pc:sldMk cId="0" sldId="260"/>
        </pc:sldMkLst>
        <pc:spChg chg="mod ord">
          <ac:chgData name="Taylor Lee" userId="81a8604c-5ad0-4376-b2cf-be11568a36fb" providerId="ADAL" clId="{91109E08-015C-4377-950C-8A39023A48BA}" dt="2025-03-25T00:58:12.479" v="1426" actId="700"/>
          <ac:spMkLst>
            <pc:docMk/>
            <pc:sldMk cId="0" sldId="260"/>
            <ac:spMk id="2" creationId="{00000000-0000-0000-0000-000000000000}"/>
          </ac:spMkLst>
        </pc:spChg>
        <pc:spChg chg="add del mod">
          <ac:chgData name="Taylor Lee" userId="81a8604c-5ad0-4376-b2cf-be11568a36fb" providerId="ADAL" clId="{91109E08-015C-4377-950C-8A39023A48BA}" dt="2025-03-25T14:18:05.959" v="1742" actId="20577"/>
          <ac:spMkLst>
            <pc:docMk/>
            <pc:sldMk cId="0" sldId="260"/>
            <ac:spMk id="4" creationId="{00000000-0000-0000-0000-000000000000}"/>
          </ac:spMkLst>
        </pc:spChg>
        <pc:graphicFrameChg chg="mod ord modGraphic">
          <ac:chgData name="Taylor Lee" userId="81a8604c-5ad0-4376-b2cf-be11568a36fb" providerId="ADAL" clId="{91109E08-015C-4377-950C-8A39023A48BA}" dt="2025-03-25T00:58:12.479" v="1426" actId="700"/>
          <ac:graphicFrameMkLst>
            <pc:docMk/>
            <pc:sldMk cId="0" sldId="260"/>
            <ac:graphicFrameMk id="7" creationId="{64C8B62A-DEE1-E930-0CA0-AECFB4458006}"/>
          </ac:graphicFrameMkLst>
        </pc:graphicFrameChg>
      </pc:sldChg>
      <pc:sldChg chg="addSp delSp modSp add del mod delDesignElem chgLayout">
        <pc:chgData name="Taylor Lee" userId="81a8604c-5ad0-4376-b2cf-be11568a36fb" providerId="ADAL" clId="{91109E08-015C-4377-950C-8A39023A48BA}" dt="2025-03-28T14:49:46.993" v="3274"/>
        <pc:sldMkLst>
          <pc:docMk/>
          <pc:sldMk cId="0" sldId="261"/>
        </pc:sldMkLst>
      </pc:sldChg>
      <pc:sldChg chg="del">
        <pc:chgData name="Taylor Lee" userId="81a8604c-5ad0-4376-b2cf-be11568a36fb" providerId="ADAL" clId="{91109E08-015C-4377-950C-8A39023A48BA}" dt="2025-03-25T14:42:11.925" v="1909" actId="2696"/>
        <pc:sldMkLst>
          <pc:docMk/>
          <pc:sldMk cId="0" sldId="262"/>
        </pc:sldMkLst>
      </pc:sldChg>
      <pc:sldChg chg="modSp del mod">
        <pc:chgData name="Taylor Lee" userId="81a8604c-5ad0-4376-b2cf-be11568a36fb" providerId="ADAL" clId="{91109E08-015C-4377-950C-8A39023A48BA}" dt="2025-03-25T14:43:25.002" v="1912" actId="2696"/>
        <pc:sldMkLst>
          <pc:docMk/>
          <pc:sldMk cId="0" sldId="263"/>
        </pc:sldMkLst>
      </pc:sldChg>
      <pc:sldChg chg="addSp delSp modSp mod">
        <pc:chgData name="Taylor Lee" userId="81a8604c-5ad0-4376-b2cf-be11568a36fb" providerId="ADAL" clId="{91109E08-015C-4377-950C-8A39023A48BA}" dt="2025-03-27T23:46:28.424" v="2657"/>
        <pc:sldMkLst>
          <pc:docMk/>
          <pc:sldMk cId="0" sldId="264"/>
        </pc:sldMkLst>
        <pc:spChg chg="mod">
          <ac:chgData name="Taylor Lee" userId="81a8604c-5ad0-4376-b2cf-be11568a36fb" providerId="ADAL" clId="{91109E08-015C-4377-950C-8A39023A48BA}" dt="2025-03-27T22:26:56.549" v="2520"/>
          <ac:spMkLst>
            <pc:docMk/>
            <pc:sldMk cId="0" sldId="264"/>
            <ac:spMk id="2" creationId="{00000000-0000-0000-0000-000000000000}"/>
          </ac:spMkLst>
        </pc:spChg>
        <pc:spChg chg="add mod">
          <ac:chgData name="Taylor Lee" userId="81a8604c-5ad0-4376-b2cf-be11568a36fb" providerId="ADAL" clId="{91109E08-015C-4377-950C-8A39023A48BA}" dt="2025-03-27T23:46:28.424" v="2657"/>
          <ac:spMkLst>
            <pc:docMk/>
            <pc:sldMk cId="0" sldId="264"/>
            <ac:spMk id="3" creationId="{0B35DA05-3A72-EFC5-96C3-3E772966E628}"/>
          </ac:spMkLst>
        </pc:spChg>
        <pc:graphicFrameChg chg="mod modGraphic">
          <ac:chgData name="Taylor Lee" userId="81a8604c-5ad0-4376-b2cf-be11568a36fb" providerId="ADAL" clId="{91109E08-015C-4377-950C-8A39023A48BA}" dt="2025-03-27T23:41:08.786" v="2630"/>
          <ac:graphicFrameMkLst>
            <pc:docMk/>
            <pc:sldMk cId="0" sldId="264"/>
            <ac:graphicFrameMk id="7" creationId="{8E612F3E-B7DB-377C-DC16-DC4E9B1233AC}"/>
          </ac:graphicFrameMkLst>
        </pc:graphicFrameChg>
        <pc:picChg chg="add mod">
          <ac:chgData name="Taylor Lee" userId="81a8604c-5ad0-4376-b2cf-be11568a36fb" providerId="ADAL" clId="{91109E08-015C-4377-950C-8A39023A48BA}" dt="2025-03-27T23:46:28.424" v="2657"/>
          <ac:picMkLst>
            <pc:docMk/>
            <pc:sldMk cId="0" sldId="264"/>
            <ac:picMk id="5" creationId="{C715F644-B644-BE7A-D8AD-BF580ED5F3E4}"/>
          </ac:picMkLst>
        </pc:picChg>
      </pc:sldChg>
      <pc:sldChg chg="addSp delSp modSp del mod setBg modClrScheme delDesignElem chgLayout">
        <pc:chgData name="Taylor Lee" userId="81a8604c-5ad0-4376-b2cf-be11568a36fb" providerId="ADAL" clId="{91109E08-015C-4377-950C-8A39023A48BA}" dt="2025-03-27T22:37:47.490" v="2615" actId="2696"/>
        <pc:sldMkLst>
          <pc:docMk/>
          <pc:sldMk cId="0" sldId="265"/>
        </pc:sldMkLst>
      </pc:sldChg>
      <pc:sldChg chg="del">
        <pc:chgData name="Taylor Lee" userId="81a8604c-5ad0-4376-b2cf-be11568a36fb" providerId="ADAL" clId="{91109E08-015C-4377-950C-8A39023A48BA}" dt="2025-03-24T17:27:31.288" v="881" actId="2696"/>
        <pc:sldMkLst>
          <pc:docMk/>
          <pc:sldMk cId="0" sldId="266"/>
        </pc:sldMkLst>
      </pc:sldChg>
      <pc:sldChg chg="addSp delSp modSp mod">
        <pc:chgData name="Taylor Lee" userId="81a8604c-5ad0-4376-b2cf-be11568a36fb" providerId="ADAL" clId="{91109E08-015C-4377-950C-8A39023A48BA}" dt="2025-03-27T23:45:59.902" v="2654" actId="20577"/>
        <pc:sldMkLst>
          <pc:docMk/>
          <pc:sldMk cId="0" sldId="267"/>
        </pc:sldMkLst>
        <pc:spChg chg="add del mod">
          <ac:chgData name="Taylor Lee" userId="81a8604c-5ad0-4376-b2cf-be11568a36fb" providerId="ADAL" clId="{91109E08-015C-4377-950C-8A39023A48BA}" dt="2025-03-27T23:45:59.902" v="2654" actId="20577"/>
          <ac:spMkLst>
            <pc:docMk/>
            <pc:sldMk cId="0" sldId="267"/>
            <ac:spMk id="4" creationId="{00000000-0000-0000-0000-000000000000}"/>
          </ac:spMkLst>
        </pc:spChg>
        <pc:graphicFrameChg chg="mod">
          <ac:chgData name="Taylor Lee" userId="81a8604c-5ad0-4376-b2cf-be11568a36fb" providerId="ADAL" clId="{91109E08-015C-4377-950C-8A39023A48BA}" dt="2025-03-27T23:31:39.674" v="2625"/>
          <ac:graphicFrameMkLst>
            <pc:docMk/>
            <pc:sldMk cId="0" sldId="267"/>
            <ac:graphicFrameMk id="7" creationId="{4E640FCF-91E9-84F5-D0F0-BFC02CF7A9DB}"/>
          </ac:graphicFrameMkLst>
        </pc:graphicFrameChg>
      </pc:sldChg>
      <pc:sldChg chg="addSp delSp modSp mod modClrScheme delDesignElem chgLayout">
        <pc:chgData name="Taylor Lee" userId="81a8604c-5ad0-4376-b2cf-be11568a36fb" providerId="ADAL" clId="{91109E08-015C-4377-950C-8A39023A48BA}" dt="2025-03-27T23:45:33.126" v="2631" actId="478"/>
        <pc:sldMkLst>
          <pc:docMk/>
          <pc:sldMk cId="0" sldId="268"/>
        </pc:sldMkLst>
        <pc:spChg chg="add mod ord">
          <ac:chgData name="Taylor Lee" userId="81a8604c-5ad0-4376-b2cf-be11568a36fb" providerId="ADAL" clId="{91109E08-015C-4377-950C-8A39023A48BA}" dt="2025-03-27T23:25:31.591" v="2616"/>
          <ac:spMkLst>
            <pc:docMk/>
            <pc:sldMk cId="0" sldId="268"/>
            <ac:spMk id="8" creationId="{2C396151-91A9-9EE2-9D44-D91CFEB24327}"/>
          </ac:spMkLst>
        </pc:spChg>
        <pc:graphicFrameChg chg="add mod">
          <ac:chgData name="Taylor Lee" userId="81a8604c-5ad0-4376-b2cf-be11568a36fb" providerId="ADAL" clId="{91109E08-015C-4377-950C-8A39023A48BA}" dt="2025-03-24T17:24:38.202" v="829" actId="14100"/>
          <ac:graphicFrameMkLst>
            <pc:docMk/>
            <pc:sldMk cId="0" sldId="268"/>
            <ac:graphicFrameMk id="15" creationId="{AF589345-CAE0-73D2-04DB-7EAF4850BBE3}"/>
          </ac:graphicFrameMkLst>
        </pc:graphicFrameChg>
        <pc:picChg chg="add mod">
          <ac:chgData name="Taylor Lee" userId="81a8604c-5ad0-4376-b2cf-be11568a36fb" providerId="ADAL" clId="{91109E08-015C-4377-950C-8A39023A48BA}" dt="2025-03-24T17:24:54.478" v="831" actId="1076"/>
          <ac:picMkLst>
            <pc:docMk/>
            <pc:sldMk cId="0" sldId="268"/>
            <ac:picMk id="11" creationId="{6AF87A01-8E56-0AEF-AFAA-EE52EFB69524}"/>
          </ac:picMkLst>
        </pc:picChg>
      </pc:sldChg>
      <pc:sldChg chg="addSp delSp modSp mod ord setClrOvrMap delDesignElem chgLayout">
        <pc:chgData name="Taylor Lee" userId="81a8604c-5ad0-4376-b2cf-be11568a36fb" providerId="ADAL" clId="{91109E08-015C-4377-950C-8A39023A48BA}" dt="2025-03-24T17:35:33.916" v="1020" actId="26606"/>
        <pc:sldMkLst>
          <pc:docMk/>
          <pc:sldMk cId="4261925805" sldId="269"/>
        </pc:sldMkLst>
        <pc:spChg chg="mod ord">
          <ac:chgData name="Taylor Lee" userId="81a8604c-5ad0-4376-b2cf-be11568a36fb" providerId="ADAL" clId="{91109E08-015C-4377-950C-8A39023A48BA}" dt="2025-03-24T17:33:36.065" v="1017" actId="26606"/>
          <ac:spMkLst>
            <pc:docMk/>
            <pc:sldMk cId="4261925805" sldId="269"/>
            <ac:spMk id="2" creationId="{C8BF9A75-5B42-E951-010D-E7FD38CFC737}"/>
          </ac:spMkLst>
        </pc:spChg>
        <pc:spChg chg="mod">
          <ac:chgData name="Taylor Lee" userId="81a8604c-5ad0-4376-b2cf-be11568a36fb" providerId="ADAL" clId="{91109E08-015C-4377-950C-8A39023A48BA}" dt="2025-03-24T14:45:31.570" v="311"/>
          <ac:spMkLst>
            <pc:docMk/>
            <pc:sldMk cId="4261925805" sldId="269"/>
            <ac:spMk id="4" creationId="{3CD57A9A-C073-96DA-F014-E7BC2DEC28E3}"/>
          </ac:spMkLst>
        </pc:spChg>
        <pc:spChg chg="add">
          <ac:chgData name="Taylor Lee" userId="81a8604c-5ad0-4376-b2cf-be11568a36fb" providerId="ADAL" clId="{91109E08-015C-4377-950C-8A39023A48BA}" dt="2025-03-24T17:33:36.065" v="1017" actId="26606"/>
          <ac:spMkLst>
            <pc:docMk/>
            <pc:sldMk cId="4261925805" sldId="269"/>
            <ac:spMk id="26" creationId="{D93394DA-E684-47C2-9020-13225823F40A}"/>
          </ac:spMkLst>
        </pc:spChg>
        <pc:graphicFrameChg chg="mod ord modGraphic">
          <ac:chgData name="Taylor Lee" userId="81a8604c-5ad0-4376-b2cf-be11568a36fb" providerId="ADAL" clId="{91109E08-015C-4377-950C-8A39023A48BA}" dt="2025-03-24T17:35:33.916" v="1020" actId="26606"/>
          <ac:graphicFrameMkLst>
            <pc:docMk/>
            <pc:sldMk cId="4261925805" sldId="269"/>
            <ac:graphicFrameMk id="7" creationId="{CA0C2E08-717C-6A0D-671B-BA368A814D89}"/>
          </ac:graphicFrameMkLst>
        </pc:graphicFrameChg>
        <pc:picChg chg="add mod">
          <ac:chgData name="Taylor Lee" userId="81a8604c-5ad0-4376-b2cf-be11568a36fb" providerId="ADAL" clId="{91109E08-015C-4377-950C-8A39023A48BA}" dt="2025-03-24T17:35:04.367" v="1018" actId="14826"/>
          <ac:picMkLst>
            <pc:docMk/>
            <pc:sldMk cId="4261925805" sldId="269"/>
            <ac:picMk id="27" creationId="{F94EFB56-F171-6B8E-6E1A-AEED9B511C0E}"/>
          </ac:picMkLst>
        </pc:picChg>
      </pc:sldChg>
      <pc:sldChg chg="addSp delSp modSp new mod ord setBg modClrScheme chgLayout">
        <pc:chgData name="Taylor Lee" userId="81a8604c-5ad0-4376-b2cf-be11568a36fb" providerId="ADAL" clId="{91109E08-015C-4377-950C-8A39023A48BA}" dt="2025-03-27T21:55:52.023" v="2281"/>
        <pc:sldMkLst>
          <pc:docMk/>
          <pc:sldMk cId="20312988" sldId="270"/>
        </pc:sldMkLst>
        <pc:spChg chg="add mod">
          <ac:chgData name="Taylor Lee" userId="81a8604c-5ad0-4376-b2cf-be11568a36fb" providerId="ADAL" clId="{91109E08-015C-4377-950C-8A39023A48BA}" dt="2025-03-27T21:55:52.023" v="2281"/>
          <ac:spMkLst>
            <pc:docMk/>
            <pc:sldMk cId="20312988" sldId="270"/>
            <ac:spMk id="2" creationId="{13DE45C2-F447-B209-1960-26D9B63BC36F}"/>
          </ac:spMkLst>
        </pc:spChg>
        <pc:spChg chg="add mod ord">
          <ac:chgData name="Taylor Lee" userId="81a8604c-5ad0-4376-b2cf-be11568a36fb" providerId="ADAL" clId="{91109E08-015C-4377-950C-8A39023A48BA}" dt="2025-03-27T21:54:26.984" v="2259"/>
          <ac:spMkLst>
            <pc:docMk/>
            <pc:sldMk cId="20312988" sldId="270"/>
            <ac:spMk id="7" creationId="{C496A86B-AE43-CB93-A35D-7A33AD6EF8A8}"/>
          </ac:spMkLst>
        </pc:spChg>
        <pc:spChg chg="add">
          <ac:chgData name="Taylor Lee" userId="81a8604c-5ad0-4376-b2cf-be11568a36fb" providerId="ADAL" clId="{91109E08-015C-4377-950C-8A39023A48BA}" dt="2025-03-24T17:35:47.953" v="1021" actId="26606"/>
          <ac:spMkLst>
            <pc:docMk/>
            <pc:sldMk cId="20312988" sldId="270"/>
            <ac:spMk id="15" creationId="{BACC6370-2D7E-4714-9D71-7542949D7D5D}"/>
          </ac:spMkLst>
        </pc:spChg>
        <pc:spChg chg="add">
          <ac:chgData name="Taylor Lee" userId="81a8604c-5ad0-4376-b2cf-be11568a36fb" providerId="ADAL" clId="{91109E08-015C-4377-950C-8A39023A48BA}" dt="2025-03-24T17:35:47.953" v="1021" actId="26606"/>
          <ac:spMkLst>
            <pc:docMk/>
            <pc:sldMk cId="20312988" sldId="270"/>
            <ac:spMk id="17" creationId="{F68B3F68-107C-434F-AA38-110D5EA91B85}"/>
          </ac:spMkLst>
        </pc:spChg>
        <pc:spChg chg="add">
          <ac:chgData name="Taylor Lee" userId="81a8604c-5ad0-4376-b2cf-be11568a36fb" providerId="ADAL" clId="{91109E08-015C-4377-950C-8A39023A48BA}" dt="2025-03-24T17:35:47.953" v="1021" actId="26606"/>
          <ac:spMkLst>
            <pc:docMk/>
            <pc:sldMk cId="20312988" sldId="270"/>
            <ac:spMk id="19" creationId="{AAD0DBB9-1A4B-4391-81D4-CB19F9AB918A}"/>
          </ac:spMkLst>
        </pc:spChg>
        <pc:spChg chg="add">
          <ac:chgData name="Taylor Lee" userId="81a8604c-5ad0-4376-b2cf-be11568a36fb" providerId="ADAL" clId="{91109E08-015C-4377-950C-8A39023A48BA}" dt="2025-03-24T17:35:47.953" v="1021" actId="26606"/>
          <ac:spMkLst>
            <pc:docMk/>
            <pc:sldMk cId="20312988" sldId="270"/>
            <ac:spMk id="21" creationId="{063BBA22-50EA-4C4D-BE05-F1CE4E63AA56}"/>
          </ac:spMkLst>
        </pc:spChg>
        <pc:graphicFrameChg chg="add mod modGraphic">
          <ac:chgData name="Taylor Lee" userId="81a8604c-5ad0-4376-b2cf-be11568a36fb" providerId="ADAL" clId="{91109E08-015C-4377-950C-8A39023A48BA}" dt="2025-03-27T21:55:25.993" v="2280" actId="403"/>
          <ac:graphicFrameMkLst>
            <pc:docMk/>
            <pc:sldMk cId="20312988" sldId="270"/>
            <ac:graphicFrameMk id="10" creationId="{CC88C929-8DD9-BB7B-3829-D2A70AF5D9B2}"/>
          </ac:graphicFrameMkLst>
        </pc:graphicFrameChg>
      </pc:sldChg>
      <pc:sldChg chg="addSp delSp modSp new mod ord modClrScheme chgLayout">
        <pc:chgData name="Taylor Lee" userId="81a8604c-5ad0-4376-b2cf-be11568a36fb" providerId="ADAL" clId="{91109E08-015C-4377-950C-8A39023A48BA}" dt="2025-03-24T17:27:03.654" v="880"/>
        <pc:sldMkLst>
          <pc:docMk/>
          <pc:sldMk cId="1040774530" sldId="271"/>
        </pc:sldMkLst>
        <pc:spChg chg="mod ord">
          <ac:chgData name="Taylor Lee" userId="81a8604c-5ad0-4376-b2cf-be11568a36fb" providerId="ADAL" clId="{91109E08-015C-4377-950C-8A39023A48BA}" dt="2025-03-24T15:41:42.617" v="677" actId="20577"/>
          <ac:spMkLst>
            <pc:docMk/>
            <pc:sldMk cId="1040774530" sldId="271"/>
            <ac:spMk id="2" creationId="{CB899032-0A03-693C-E6CD-5D27CEA6B973}"/>
          </ac:spMkLst>
        </pc:spChg>
        <pc:spChg chg="add mod ord">
          <ac:chgData name="Taylor Lee" userId="81a8604c-5ad0-4376-b2cf-be11568a36fb" providerId="ADAL" clId="{91109E08-015C-4377-950C-8A39023A48BA}" dt="2025-03-24T17:19:04.383" v="692" actId="20577"/>
          <ac:spMkLst>
            <pc:docMk/>
            <pc:sldMk cId="1040774530" sldId="271"/>
            <ac:spMk id="4" creationId="{A18A0FEF-4C19-AA89-0570-628B801DA3DE}"/>
          </ac:spMkLst>
        </pc:spChg>
      </pc:sldChg>
      <pc:sldChg chg="addSp delSp modSp new mod ord setBg modClrScheme addAnim delDesignElem chgLayout">
        <pc:chgData name="Taylor Lee" userId="81a8604c-5ad0-4376-b2cf-be11568a36fb" providerId="ADAL" clId="{91109E08-015C-4377-950C-8A39023A48BA}" dt="2025-03-28T14:48:25.093" v="3265"/>
        <pc:sldMkLst>
          <pc:docMk/>
          <pc:sldMk cId="1887636363" sldId="272"/>
        </pc:sldMkLst>
        <pc:spChg chg="add mod ord">
          <ac:chgData name="Taylor Lee" userId="81a8604c-5ad0-4376-b2cf-be11568a36fb" providerId="ADAL" clId="{91109E08-015C-4377-950C-8A39023A48BA}" dt="2025-03-28T14:48:25.093" v="3265"/>
          <ac:spMkLst>
            <pc:docMk/>
            <pc:sldMk cId="1887636363" sldId="272"/>
            <ac:spMk id="5" creationId="{60ED7E83-073D-75B4-4DDC-609B057C451B}"/>
          </ac:spMkLst>
        </pc:spChg>
        <pc:spChg chg="add mod">
          <ac:chgData name="Taylor Lee" userId="81a8604c-5ad0-4376-b2cf-be11568a36fb" providerId="ADAL" clId="{91109E08-015C-4377-950C-8A39023A48BA}" dt="2025-03-27T22:12:37.628" v="2408" actId="1036"/>
          <ac:spMkLst>
            <pc:docMk/>
            <pc:sldMk cId="1887636363" sldId="272"/>
            <ac:spMk id="11" creationId="{651691C9-0BAA-C0DF-8D55-D172373C9D05}"/>
          </ac:spMkLst>
        </pc:spChg>
        <pc:spChg chg="add mod">
          <ac:chgData name="Taylor Lee" userId="81a8604c-5ad0-4376-b2cf-be11568a36fb" providerId="ADAL" clId="{91109E08-015C-4377-950C-8A39023A48BA}" dt="2025-03-27T22:13:51.619" v="2423" actId="113"/>
          <ac:spMkLst>
            <pc:docMk/>
            <pc:sldMk cId="1887636363" sldId="272"/>
            <ac:spMk id="14" creationId="{C860135A-D81A-AC4F-436E-063EF4FB67B9}"/>
          </ac:spMkLst>
        </pc:spChg>
        <pc:graphicFrameChg chg="add mod">
          <ac:chgData name="Taylor Lee" userId="81a8604c-5ad0-4376-b2cf-be11568a36fb" providerId="ADAL" clId="{91109E08-015C-4377-950C-8A39023A48BA}" dt="2025-03-27T22:11:44.505" v="2386" actId="14100"/>
          <ac:graphicFrameMkLst>
            <pc:docMk/>
            <pc:sldMk cId="1887636363" sldId="272"/>
            <ac:graphicFrameMk id="12" creationId="{B2B04B46-0109-106B-C923-87ECCAA85CE7}"/>
          </ac:graphicFrameMkLst>
        </pc:graphicFrameChg>
      </pc:sldChg>
      <pc:sldChg chg="addSp delSp modSp add del mod modClrScheme chgLayout">
        <pc:chgData name="Taylor Lee" userId="81a8604c-5ad0-4376-b2cf-be11568a36fb" providerId="ADAL" clId="{91109E08-015C-4377-950C-8A39023A48BA}" dt="2025-03-25T00:54:39.287" v="1402" actId="2696"/>
        <pc:sldMkLst>
          <pc:docMk/>
          <pc:sldMk cId="1225329544" sldId="273"/>
        </pc:sldMkLst>
      </pc:sldChg>
      <pc:sldChg chg="addSp delSp modSp add mod ord modClrScheme delDesignElem chgLayout">
        <pc:chgData name="Taylor Lee" userId="81a8604c-5ad0-4376-b2cf-be11568a36fb" providerId="ADAL" clId="{91109E08-015C-4377-950C-8A39023A48BA}" dt="2025-03-25T00:58:45.153" v="1428"/>
        <pc:sldMkLst>
          <pc:docMk/>
          <pc:sldMk cId="971553446" sldId="274"/>
        </pc:sldMkLst>
      </pc:sldChg>
      <pc:sldChg chg="addSp delSp modSp new mod setBg modClrScheme delDesignElem chgLayout">
        <pc:chgData name="Taylor Lee" userId="81a8604c-5ad0-4376-b2cf-be11568a36fb" providerId="ADAL" clId="{91109E08-015C-4377-950C-8A39023A48BA}" dt="2025-03-27T22:03:53.138" v="2343" actId="1076"/>
        <pc:sldMkLst>
          <pc:docMk/>
          <pc:sldMk cId="313201609" sldId="275"/>
        </pc:sldMkLst>
      </pc:sldChg>
      <pc:sldChg chg="addSp delSp modSp new mod modClrScheme chgLayout">
        <pc:chgData name="Taylor Lee" userId="81a8604c-5ad0-4376-b2cf-be11568a36fb" providerId="ADAL" clId="{91109E08-015C-4377-950C-8A39023A48BA}" dt="2025-03-27T22:25:26.007" v="2519" actId="700"/>
        <pc:sldMkLst>
          <pc:docMk/>
          <pc:sldMk cId="1806045344" sldId="276"/>
        </pc:sldMkLst>
      </pc:sldChg>
      <pc:sldChg chg="addSp delSp modSp new mod setBg modClrScheme chgLayout">
        <pc:chgData name="Taylor Lee" userId="81a8604c-5ad0-4376-b2cf-be11568a36fb" providerId="ADAL" clId="{91109E08-015C-4377-950C-8A39023A48BA}" dt="2025-03-28T14:40:14.480" v="3201" actId="20577"/>
        <pc:sldMkLst>
          <pc:docMk/>
          <pc:sldMk cId="3734567108" sldId="277"/>
        </pc:sldMkLst>
        <pc:spChg chg="mod ord">
          <ac:chgData name="Taylor Lee" userId="81a8604c-5ad0-4376-b2cf-be11568a36fb" providerId="ADAL" clId="{91109E08-015C-4377-950C-8A39023A48BA}" dt="2025-03-27T22:15:08.853" v="2430" actId="20577"/>
          <ac:spMkLst>
            <pc:docMk/>
            <pc:sldMk cId="3734567108" sldId="277"/>
            <ac:spMk id="2" creationId="{1ED165FC-498F-DBDC-E1EF-255AB7F4E1D3}"/>
          </ac:spMkLst>
        </pc:spChg>
        <pc:spChg chg="add mod">
          <ac:chgData name="Taylor Lee" userId="81a8604c-5ad0-4376-b2cf-be11568a36fb" providerId="ADAL" clId="{91109E08-015C-4377-950C-8A39023A48BA}" dt="2025-03-27T23:46:37.411" v="2659"/>
          <ac:spMkLst>
            <pc:docMk/>
            <pc:sldMk cId="3734567108" sldId="277"/>
            <ac:spMk id="3" creationId="{F5822FFB-6E2E-6456-9A9A-F83880B3E40F}"/>
          </ac:spMkLst>
        </pc:spChg>
        <pc:spChg chg="add">
          <ac:chgData name="Taylor Lee" userId="81a8604c-5ad0-4376-b2cf-be11568a36fb" providerId="ADAL" clId="{91109E08-015C-4377-950C-8A39023A48BA}" dt="2025-03-25T01:04:39.281" v="1570" actId="26606"/>
          <ac:spMkLst>
            <pc:docMk/>
            <pc:sldMk cId="3734567108" sldId="277"/>
            <ac:spMk id="10" creationId="{BACC6370-2D7E-4714-9D71-7542949D7D5D}"/>
          </ac:spMkLst>
        </pc:spChg>
        <pc:spChg chg="add">
          <ac:chgData name="Taylor Lee" userId="81a8604c-5ad0-4376-b2cf-be11568a36fb" providerId="ADAL" clId="{91109E08-015C-4377-950C-8A39023A48BA}" dt="2025-03-25T01:04:39.281" v="1570" actId="26606"/>
          <ac:spMkLst>
            <pc:docMk/>
            <pc:sldMk cId="3734567108" sldId="277"/>
            <ac:spMk id="12" creationId="{F68B3F68-107C-434F-AA38-110D5EA91B85}"/>
          </ac:spMkLst>
        </pc:spChg>
        <pc:spChg chg="add">
          <ac:chgData name="Taylor Lee" userId="81a8604c-5ad0-4376-b2cf-be11568a36fb" providerId="ADAL" clId="{91109E08-015C-4377-950C-8A39023A48BA}" dt="2025-03-25T01:04:39.281" v="1570" actId="26606"/>
          <ac:spMkLst>
            <pc:docMk/>
            <pc:sldMk cId="3734567108" sldId="277"/>
            <ac:spMk id="14" creationId="{AAD0DBB9-1A4B-4391-81D4-CB19F9AB918A}"/>
          </ac:spMkLst>
        </pc:spChg>
        <pc:spChg chg="add">
          <ac:chgData name="Taylor Lee" userId="81a8604c-5ad0-4376-b2cf-be11568a36fb" providerId="ADAL" clId="{91109E08-015C-4377-950C-8A39023A48BA}" dt="2025-03-25T01:04:39.281" v="1570" actId="26606"/>
          <ac:spMkLst>
            <pc:docMk/>
            <pc:sldMk cId="3734567108" sldId="277"/>
            <ac:spMk id="16" creationId="{063BBA22-50EA-4C4D-BE05-F1CE4E63AA56}"/>
          </ac:spMkLst>
        </pc:spChg>
        <pc:graphicFrameChg chg="add mod modGraphic">
          <ac:chgData name="Taylor Lee" userId="81a8604c-5ad0-4376-b2cf-be11568a36fb" providerId="ADAL" clId="{91109E08-015C-4377-950C-8A39023A48BA}" dt="2025-03-28T14:40:14.480" v="3201" actId="20577"/>
          <ac:graphicFrameMkLst>
            <pc:docMk/>
            <pc:sldMk cId="3734567108" sldId="277"/>
            <ac:graphicFrameMk id="7" creationId="{F241200A-5FAA-A8F4-A2D4-84C4EDF0308B}"/>
          </ac:graphicFrameMkLst>
        </pc:graphicFrameChg>
        <pc:picChg chg="add mod">
          <ac:chgData name="Taylor Lee" userId="81a8604c-5ad0-4376-b2cf-be11568a36fb" providerId="ADAL" clId="{91109E08-015C-4377-950C-8A39023A48BA}" dt="2025-03-27T23:46:37.411" v="2659"/>
          <ac:picMkLst>
            <pc:docMk/>
            <pc:sldMk cId="3734567108" sldId="277"/>
            <ac:picMk id="4" creationId="{0C710BAF-FB73-160B-B52E-AA6D65FBABA3}"/>
          </ac:picMkLst>
        </pc:picChg>
      </pc:sldChg>
      <pc:sldChg chg="addSp delSp modSp new mod">
        <pc:chgData name="Taylor Lee" userId="81a8604c-5ad0-4376-b2cf-be11568a36fb" providerId="ADAL" clId="{91109E08-015C-4377-950C-8A39023A48BA}" dt="2025-03-28T14:49:19.744" v="3273"/>
        <pc:sldMkLst>
          <pc:docMk/>
          <pc:sldMk cId="484232310" sldId="278"/>
        </pc:sldMkLst>
        <pc:spChg chg="mod">
          <ac:chgData name="Taylor Lee" userId="81a8604c-5ad0-4376-b2cf-be11568a36fb" providerId="ADAL" clId="{91109E08-015C-4377-950C-8A39023A48BA}" dt="2025-03-28T14:49:19.744" v="3273"/>
          <ac:spMkLst>
            <pc:docMk/>
            <pc:sldMk cId="484232310" sldId="278"/>
            <ac:spMk id="2" creationId="{BAF7BF27-6D0C-D2B4-3611-EEDFB9468FF7}"/>
          </ac:spMkLst>
        </pc:spChg>
        <pc:spChg chg="mod">
          <ac:chgData name="Taylor Lee" userId="81a8604c-5ad0-4376-b2cf-be11568a36fb" providerId="ADAL" clId="{91109E08-015C-4377-950C-8A39023A48BA}" dt="2025-03-28T14:43:41.514" v="3262" actId="6549"/>
          <ac:spMkLst>
            <pc:docMk/>
            <pc:sldMk cId="484232310" sldId="278"/>
            <ac:spMk id="3" creationId="{FE0EF8C8-9B80-5A7F-E34A-0817AE4CC3E0}"/>
          </ac:spMkLst>
        </pc:spChg>
      </pc:sldChg>
      <pc:sldChg chg="addSp delSp modSp new mod ord">
        <pc:chgData name="Taylor Lee" userId="81a8604c-5ad0-4376-b2cf-be11568a36fb" providerId="ADAL" clId="{91109E08-015C-4377-950C-8A39023A48BA}" dt="2025-03-28T14:35:03.046" v="3182" actId="798"/>
        <pc:sldMkLst>
          <pc:docMk/>
          <pc:sldMk cId="3791304931" sldId="279"/>
        </pc:sldMkLst>
        <pc:spChg chg="mod">
          <ac:chgData name="Taylor Lee" userId="81a8604c-5ad0-4376-b2cf-be11568a36fb" providerId="ADAL" clId="{91109E08-015C-4377-950C-8A39023A48BA}" dt="2025-03-28T14:18:16.180" v="3045" actId="20577"/>
          <ac:spMkLst>
            <pc:docMk/>
            <pc:sldMk cId="3791304931" sldId="279"/>
            <ac:spMk id="2" creationId="{8CB787BC-62E6-3FE2-DBDC-32AE9B918283}"/>
          </ac:spMkLst>
        </pc:spChg>
        <pc:graphicFrameChg chg="add mod ord modGraphic">
          <ac:chgData name="Taylor Lee" userId="81a8604c-5ad0-4376-b2cf-be11568a36fb" providerId="ADAL" clId="{91109E08-015C-4377-950C-8A39023A48BA}" dt="2025-03-28T14:35:03.046" v="3182" actId="798"/>
          <ac:graphicFrameMkLst>
            <pc:docMk/>
            <pc:sldMk cId="3791304931" sldId="279"/>
            <ac:graphicFrameMk id="4" creationId="{CCF645F8-75EF-C3D8-FF6E-D2781E588238}"/>
          </ac:graphicFrameMkLst>
        </pc:graphicFrameChg>
      </pc:sldChg>
      <pc:sldChg chg="modSp new mod ord">
        <pc:chgData name="Taylor Lee" userId="81a8604c-5ad0-4376-b2cf-be11568a36fb" providerId="ADAL" clId="{91109E08-015C-4377-950C-8A39023A48BA}" dt="2025-03-28T14:32:44.818" v="3150" actId="20577"/>
        <pc:sldMkLst>
          <pc:docMk/>
          <pc:sldMk cId="4091539650" sldId="280"/>
        </pc:sldMkLst>
        <pc:spChg chg="mod">
          <ac:chgData name="Taylor Lee" userId="81a8604c-5ad0-4376-b2cf-be11568a36fb" providerId="ADAL" clId="{91109E08-015C-4377-950C-8A39023A48BA}" dt="2025-03-28T14:14:24.531" v="3022"/>
          <ac:spMkLst>
            <pc:docMk/>
            <pc:sldMk cId="4091539650" sldId="280"/>
            <ac:spMk id="2" creationId="{96DADA00-F9BE-E2AA-900D-C0C04D3D0B5F}"/>
          </ac:spMkLst>
        </pc:spChg>
        <pc:spChg chg="mod">
          <ac:chgData name="Taylor Lee" userId="81a8604c-5ad0-4376-b2cf-be11568a36fb" providerId="ADAL" clId="{91109E08-015C-4377-950C-8A39023A48BA}" dt="2025-03-28T14:32:44.818" v="3150" actId="20577"/>
          <ac:spMkLst>
            <pc:docMk/>
            <pc:sldMk cId="4091539650" sldId="280"/>
            <ac:spMk id="3" creationId="{7ECB75D7-5C87-BDF2-484C-0FB4A0B7A00A}"/>
          </ac:spMkLst>
        </pc:spChg>
      </pc:sldChg>
      <pc:sldMasterChg chg="addSp delSp modSp mod modSldLayout">
        <pc:chgData name="Taylor Lee" userId="81a8604c-5ad0-4376-b2cf-be11568a36fb" providerId="ADAL" clId="{91109E08-015C-4377-950C-8A39023A48BA}" dt="2025-03-27T21:56:05.862" v="2282"/>
        <pc:sldMasterMkLst>
          <pc:docMk/>
          <pc:sldMasterMk cId="2209977519" sldId="2147483648"/>
        </pc:sldMasterMkLst>
        <pc:spChg chg="add mod">
          <ac:chgData name="Taylor Lee" userId="81a8604c-5ad0-4376-b2cf-be11568a36fb" providerId="ADAL" clId="{91109E08-015C-4377-950C-8A39023A48BA}" dt="2025-03-24T14:45:02.927" v="308" actId="1076"/>
          <ac:spMkLst>
            <pc:docMk/>
            <pc:sldMasterMk cId="2209977519" sldId="2147483648"/>
            <ac:spMk id="7" creationId="{E2771F75-8CFC-26F2-7297-5C3604FB7D90}"/>
          </ac:spMkLst>
        </pc:spChg>
        <pc:picChg chg="add mod">
          <ac:chgData name="Taylor Lee" userId="81a8604c-5ad0-4376-b2cf-be11568a36fb" providerId="ADAL" clId="{91109E08-015C-4377-950C-8A39023A48BA}" dt="2025-03-27T21:56:05.862" v="2282"/>
          <ac:picMkLst>
            <pc:docMk/>
            <pc:sldMasterMk cId="2209977519" sldId="2147483648"/>
            <ac:picMk id="4" creationId="{A117E01B-593C-E835-BF90-D8C72756C2EC}"/>
          </ac:picMkLst>
        </pc:picChg>
        <pc:sldLayoutChg chg="addSp delSp modSp mod">
          <pc:chgData name="Taylor Lee" userId="81a8604c-5ad0-4376-b2cf-be11568a36fb" providerId="ADAL" clId="{91109E08-015C-4377-950C-8A39023A48BA}" dt="2025-03-24T14:30:03.764" v="230" actId="478"/>
          <pc:sldLayoutMkLst>
            <pc:docMk/>
            <pc:sldMasterMk cId="2209977519" sldId="2147483648"/>
            <pc:sldLayoutMk cId="3168075583" sldId="2147483649"/>
          </pc:sldLayoutMkLst>
        </pc:sldLayoutChg>
        <pc:sldLayoutChg chg="delSp mod">
          <pc:chgData name="Taylor Lee" userId="81a8604c-5ad0-4376-b2cf-be11568a36fb" providerId="ADAL" clId="{91109E08-015C-4377-950C-8A39023A48BA}" dt="2025-03-24T14:30:11.676" v="233" actId="478"/>
          <pc:sldLayoutMkLst>
            <pc:docMk/>
            <pc:sldMasterMk cId="2209977519" sldId="2147483648"/>
            <pc:sldLayoutMk cId="2614314258" sldId="2147483650"/>
          </pc:sldLayoutMkLst>
        </pc:sldLayoutChg>
        <pc:sldLayoutChg chg="delSp mod">
          <pc:chgData name="Taylor Lee" userId="81a8604c-5ad0-4376-b2cf-be11568a36fb" providerId="ADAL" clId="{91109E08-015C-4377-950C-8A39023A48BA}" dt="2025-03-24T14:30:16.502" v="236" actId="478"/>
          <pc:sldLayoutMkLst>
            <pc:docMk/>
            <pc:sldMasterMk cId="2209977519" sldId="2147483648"/>
            <pc:sldLayoutMk cId="960648375" sldId="2147483651"/>
          </pc:sldLayoutMkLst>
        </pc:sldLayoutChg>
        <pc:sldLayoutChg chg="delSp mod">
          <pc:chgData name="Taylor Lee" userId="81a8604c-5ad0-4376-b2cf-be11568a36fb" providerId="ADAL" clId="{91109E08-015C-4377-950C-8A39023A48BA}" dt="2025-03-24T14:30:23.185" v="239" actId="478"/>
          <pc:sldLayoutMkLst>
            <pc:docMk/>
            <pc:sldMasterMk cId="2209977519" sldId="2147483648"/>
            <pc:sldLayoutMk cId="2782244947" sldId="2147483652"/>
          </pc:sldLayoutMkLst>
        </pc:sldLayoutChg>
        <pc:sldLayoutChg chg="delSp mod">
          <pc:chgData name="Taylor Lee" userId="81a8604c-5ad0-4376-b2cf-be11568a36fb" providerId="ADAL" clId="{91109E08-015C-4377-950C-8A39023A48BA}" dt="2025-03-24T14:30:29.145" v="242" actId="478"/>
          <pc:sldLayoutMkLst>
            <pc:docMk/>
            <pc:sldMasterMk cId="2209977519" sldId="2147483648"/>
            <pc:sldLayoutMk cId="990158736" sldId="2147483653"/>
          </pc:sldLayoutMkLst>
        </pc:sldLayoutChg>
        <pc:sldLayoutChg chg="delSp mod">
          <pc:chgData name="Taylor Lee" userId="81a8604c-5ad0-4376-b2cf-be11568a36fb" providerId="ADAL" clId="{91109E08-015C-4377-950C-8A39023A48BA}" dt="2025-03-24T14:30:37.170" v="245" actId="478"/>
          <pc:sldLayoutMkLst>
            <pc:docMk/>
            <pc:sldMasterMk cId="2209977519" sldId="2147483648"/>
            <pc:sldLayoutMk cId="727027711" sldId="2147483654"/>
          </pc:sldLayoutMkLst>
        </pc:sldLayoutChg>
        <pc:sldLayoutChg chg="delSp mod">
          <pc:chgData name="Taylor Lee" userId="81a8604c-5ad0-4376-b2cf-be11568a36fb" providerId="ADAL" clId="{91109E08-015C-4377-950C-8A39023A48BA}" dt="2025-03-24T14:30:43.130" v="248" actId="478"/>
          <pc:sldLayoutMkLst>
            <pc:docMk/>
            <pc:sldMasterMk cId="2209977519" sldId="2147483648"/>
            <pc:sldLayoutMk cId="1212999818" sldId="2147483655"/>
          </pc:sldLayoutMkLst>
        </pc:sldLayoutChg>
        <pc:sldLayoutChg chg="delSp mod">
          <pc:chgData name="Taylor Lee" userId="81a8604c-5ad0-4376-b2cf-be11568a36fb" providerId="ADAL" clId="{91109E08-015C-4377-950C-8A39023A48BA}" dt="2025-03-24T14:30:48.329" v="251" actId="478"/>
          <pc:sldLayoutMkLst>
            <pc:docMk/>
            <pc:sldMasterMk cId="2209977519" sldId="2147483648"/>
            <pc:sldLayoutMk cId="1840726560" sldId="2147483656"/>
          </pc:sldLayoutMkLst>
        </pc:sldLayoutChg>
        <pc:sldLayoutChg chg="delSp mod">
          <pc:chgData name="Taylor Lee" userId="81a8604c-5ad0-4376-b2cf-be11568a36fb" providerId="ADAL" clId="{91109E08-015C-4377-950C-8A39023A48BA}" dt="2025-03-24T14:30:53.324" v="254" actId="478"/>
          <pc:sldLayoutMkLst>
            <pc:docMk/>
            <pc:sldMasterMk cId="2209977519" sldId="2147483648"/>
            <pc:sldLayoutMk cId="3889236939" sldId="2147483657"/>
          </pc:sldLayoutMkLst>
        </pc:sldLayoutChg>
        <pc:sldLayoutChg chg="delSp mod">
          <pc:chgData name="Taylor Lee" userId="81a8604c-5ad0-4376-b2cf-be11568a36fb" providerId="ADAL" clId="{91109E08-015C-4377-950C-8A39023A48BA}" dt="2025-03-24T14:30:58.334" v="257" actId="478"/>
          <pc:sldLayoutMkLst>
            <pc:docMk/>
            <pc:sldMasterMk cId="2209977519" sldId="2147483648"/>
            <pc:sldLayoutMk cId="2910927964" sldId="2147483658"/>
          </pc:sldLayoutMkLst>
        </pc:sldLayoutChg>
        <pc:sldLayoutChg chg="delSp mod">
          <pc:chgData name="Taylor Lee" userId="81a8604c-5ad0-4376-b2cf-be11568a36fb" providerId="ADAL" clId="{91109E08-015C-4377-950C-8A39023A48BA}" dt="2025-03-24T14:31:04.668" v="260" actId="478"/>
          <pc:sldLayoutMkLst>
            <pc:docMk/>
            <pc:sldMasterMk cId="2209977519" sldId="2147483648"/>
            <pc:sldLayoutMk cId="3612223792" sldId="2147483659"/>
          </pc:sldLayoutMkLst>
        </pc:sldLayoutChg>
      </pc:sldMasterChg>
    </pc:docChg>
  </pc:docChgLst>
  <pc:docChgLst>
    <pc:chgData name="Cynthia Sweeney" userId="9620f218-ab4d-4274-aa55-8def3a74009b" providerId="ADAL" clId="{65C0E6EB-5401-468D-A506-FACD79F91626}"/>
    <pc:docChg chg="modSld">
      <pc:chgData name="Cynthia Sweeney" userId="9620f218-ab4d-4274-aa55-8def3a74009b" providerId="ADAL" clId="{65C0E6EB-5401-468D-A506-FACD79F91626}" dt="2025-04-11T01:58:46.524" v="3" actId="20577"/>
      <pc:docMkLst>
        <pc:docMk/>
      </pc:docMkLst>
      <pc:sldChg chg="modSp mod">
        <pc:chgData name="Cynthia Sweeney" userId="9620f218-ab4d-4274-aa55-8def3a74009b" providerId="ADAL" clId="{65C0E6EB-5401-468D-A506-FACD79F91626}" dt="2025-04-11T01:55:40.685" v="1" actId="20577"/>
        <pc:sldMkLst>
          <pc:docMk/>
          <pc:sldMk cId="0" sldId="258"/>
        </pc:sldMkLst>
        <pc:spChg chg="mod">
          <ac:chgData name="Cynthia Sweeney" userId="9620f218-ab4d-4274-aa55-8def3a74009b" providerId="ADAL" clId="{65C0E6EB-5401-468D-A506-FACD79F91626}" dt="2025-04-11T01:55:40.685" v="1" actId="20577"/>
          <ac:spMkLst>
            <pc:docMk/>
            <pc:sldMk cId="0" sldId="258"/>
            <ac:spMk id="2" creationId="{00000000-0000-0000-0000-000000000000}"/>
          </ac:spMkLst>
        </pc:spChg>
      </pc:sldChg>
      <pc:sldChg chg="modSp">
        <pc:chgData name="Cynthia Sweeney" userId="9620f218-ab4d-4274-aa55-8def3a74009b" providerId="ADAL" clId="{65C0E6EB-5401-468D-A506-FACD79F91626}" dt="2025-04-11T01:58:46.524" v="3" actId="20577"/>
        <pc:sldMkLst>
          <pc:docMk/>
          <pc:sldMk cId="1887636363" sldId="272"/>
        </pc:sldMkLst>
        <pc:graphicFrameChg chg="mod">
          <ac:chgData name="Cynthia Sweeney" userId="9620f218-ab4d-4274-aa55-8def3a74009b" providerId="ADAL" clId="{65C0E6EB-5401-468D-A506-FACD79F91626}" dt="2025-04-11T01:58:46.524" v="3" actId="20577"/>
          <ac:graphicFrameMkLst>
            <pc:docMk/>
            <pc:sldMk cId="1887636363" sldId="272"/>
            <ac:graphicFrameMk id="12" creationId="{B2B04B46-0109-106B-C923-87ECCAA85CE7}"/>
          </ac:graphicFrameMkLst>
        </pc:graphicFrameChg>
      </pc:sldChg>
    </pc:docChg>
  </pc:docChgLst>
  <pc:docChgLst>
    <pc:chgData name="Cynthia Sweeney" userId="9620f218-ab4d-4274-aa55-8def3a74009b" providerId="ADAL" clId="{E35E11B3-205D-4A89-B8DE-3450E90BE3E5}"/>
    <pc:docChg chg="undo custSel addSld delSld modSld">
      <pc:chgData name="Cynthia Sweeney" userId="9620f218-ab4d-4274-aa55-8def3a74009b" providerId="ADAL" clId="{E35E11B3-205D-4A89-B8DE-3450E90BE3E5}" dt="2025-03-21T21:27:40.112" v="825" actId="680"/>
      <pc:docMkLst>
        <pc:docMk/>
      </pc:docMkLst>
      <pc:sldChg chg="addSp delSp modSp mod setBg modClrScheme delDesignElem chgLayout">
        <pc:chgData name="Cynthia Sweeney" userId="9620f218-ab4d-4274-aa55-8def3a74009b" providerId="ADAL" clId="{E35E11B3-205D-4A89-B8DE-3450E90BE3E5}" dt="2025-03-21T20:28:36.082" v="709" actId="1076"/>
        <pc:sldMkLst>
          <pc:docMk/>
          <pc:sldMk cId="0" sldId="256"/>
        </pc:sldMkLst>
        <pc:spChg chg="mod ord">
          <ac:chgData name="Cynthia Sweeney" userId="9620f218-ab4d-4274-aa55-8def3a74009b" providerId="ADAL" clId="{E35E11B3-205D-4A89-B8DE-3450E90BE3E5}" dt="2025-03-21T20:28:36.082" v="709" actId="1076"/>
          <ac:spMkLst>
            <pc:docMk/>
            <pc:sldMk cId="0" sldId="256"/>
            <ac:spMk id="2" creationId="{00000000-0000-0000-0000-000000000000}"/>
          </ac:spMkLst>
        </pc:spChg>
        <pc:spChg chg="mod ord">
          <ac:chgData name="Cynthia Sweeney" userId="9620f218-ab4d-4274-aa55-8def3a74009b" providerId="ADAL" clId="{E35E11B3-205D-4A89-B8DE-3450E90BE3E5}" dt="2025-03-21T20:25:09.928" v="666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Cynthia Sweeney" userId="9620f218-ab4d-4274-aa55-8def3a74009b" providerId="ADAL" clId="{E35E11B3-205D-4A89-B8DE-3450E90BE3E5}" dt="2025-03-21T18:07:16.609" v="88" actId="26606"/>
          <ac:spMkLst>
            <pc:docMk/>
            <pc:sldMk cId="0" sldId="256"/>
            <ac:spMk id="4" creationId="{00000000-0000-0000-0000-000000000000}"/>
          </ac:spMkLst>
        </pc:spChg>
        <pc:picChg chg="add mod">
          <ac:chgData name="Cynthia Sweeney" userId="9620f218-ab4d-4274-aa55-8def3a74009b" providerId="ADAL" clId="{E35E11B3-205D-4A89-B8DE-3450E90BE3E5}" dt="2025-03-21T20:28:29.782" v="708" actId="1076"/>
          <ac:picMkLst>
            <pc:docMk/>
            <pc:sldMk cId="0" sldId="256"/>
            <ac:picMk id="6" creationId="{51E855C9-7652-2C99-C1DB-CE42282B9667}"/>
          </ac:picMkLst>
        </pc:picChg>
      </pc:sldChg>
      <pc:sldChg chg="addSp delSp modSp mod setBg">
        <pc:chgData name="Cynthia Sweeney" userId="9620f218-ab4d-4274-aa55-8def3a74009b" providerId="ADAL" clId="{E35E11B3-205D-4A89-B8DE-3450E90BE3E5}" dt="2025-03-21T21:06:50.942" v="802" actId="1076"/>
        <pc:sldMkLst>
          <pc:docMk/>
          <pc:sldMk cId="0" sldId="257"/>
        </pc:sldMkLst>
      </pc:sldChg>
      <pc:sldChg chg="addSp delSp modSp mod setBg modClrScheme delDesignElem chgLayout">
        <pc:chgData name="Cynthia Sweeney" userId="9620f218-ab4d-4274-aa55-8def3a74009b" providerId="ADAL" clId="{E35E11B3-205D-4A89-B8DE-3450E90BE3E5}" dt="2025-03-21T20:40:22.723" v="733" actId="120"/>
        <pc:sldMkLst>
          <pc:docMk/>
          <pc:sldMk cId="0" sldId="258"/>
        </pc:sldMkLst>
        <pc:spChg chg="mod ord">
          <ac:chgData name="Cynthia Sweeney" userId="9620f218-ab4d-4274-aa55-8def3a74009b" providerId="ADAL" clId="{E35E11B3-205D-4A89-B8DE-3450E90BE3E5}" dt="2025-03-21T20:39:51.578" v="730" actId="20577"/>
          <ac:spMkLst>
            <pc:docMk/>
            <pc:sldMk cId="0" sldId="258"/>
            <ac:spMk id="2" creationId="{00000000-0000-0000-0000-000000000000}"/>
          </ac:spMkLst>
        </pc:spChg>
        <pc:graphicFrameChg chg="add mod ord modGraphic">
          <ac:chgData name="Cynthia Sweeney" userId="9620f218-ab4d-4274-aa55-8def3a74009b" providerId="ADAL" clId="{E35E11B3-205D-4A89-B8DE-3450E90BE3E5}" dt="2025-03-21T20:39:40.414" v="726" actId="1076"/>
          <ac:graphicFrameMkLst>
            <pc:docMk/>
            <pc:sldMk cId="0" sldId="258"/>
            <ac:graphicFrameMk id="7" creationId="{0F7AFF41-5679-E111-EF46-4189C371C887}"/>
          </ac:graphicFrameMkLst>
        </pc:graphicFrameChg>
        <pc:picChg chg="add mod">
          <ac:chgData name="Cynthia Sweeney" userId="9620f218-ab4d-4274-aa55-8def3a74009b" providerId="ADAL" clId="{E35E11B3-205D-4A89-B8DE-3450E90BE3E5}" dt="2025-03-21T20:26:49.097" v="680"/>
          <ac:picMkLst>
            <pc:docMk/>
            <pc:sldMk cId="0" sldId="258"/>
            <ac:picMk id="8" creationId="{EE35BF92-6DA1-B76B-0AF6-9D543CD79329}"/>
          </ac:picMkLst>
        </pc:picChg>
        <pc:picChg chg="add mod">
          <ac:chgData name="Cynthia Sweeney" userId="9620f218-ab4d-4274-aa55-8def3a74009b" providerId="ADAL" clId="{E35E11B3-205D-4A89-B8DE-3450E90BE3E5}" dt="2025-03-21T20:39:15.897" v="722" actId="931"/>
          <ac:picMkLst>
            <pc:docMk/>
            <pc:sldMk cId="0" sldId="258"/>
            <ac:picMk id="12" creationId="{80FC7E9E-7877-5CE9-7F9C-55D96A40977F}"/>
          </ac:picMkLst>
        </pc:picChg>
      </pc:sldChg>
      <pc:sldChg chg="addSp delSp modSp mod setBg">
        <pc:chgData name="Cynthia Sweeney" userId="9620f218-ab4d-4274-aa55-8def3a74009b" providerId="ADAL" clId="{E35E11B3-205D-4A89-B8DE-3450E90BE3E5}" dt="2025-03-21T20:28:13.232" v="705" actId="478"/>
        <pc:sldMkLst>
          <pc:docMk/>
          <pc:sldMk cId="0" sldId="259"/>
        </pc:sldMkLst>
      </pc:sldChg>
      <pc:sldChg chg="addSp delSp modSp mod setBg">
        <pc:chgData name="Cynthia Sweeney" userId="9620f218-ab4d-4274-aa55-8def3a74009b" providerId="ADAL" clId="{E35E11B3-205D-4A89-B8DE-3450E90BE3E5}" dt="2025-03-21T20:28:10.788" v="704" actId="478"/>
        <pc:sldMkLst>
          <pc:docMk/>
          <pc:sldMk cId="0" sldId="260"/>
        </pc:sldMkLst>
        <pc:spChg chg="mod">
          <ac:chgData name="Cynthia Sweeney" userId="9620f218-ab4d-4274-aa55-8def3a74009b" providerId="ADAL" clId="{E35E11B3-205D-4A89-B8DE-3450E90BE3E5}" dt="2025-03-21T18:35:48.569" v="141" actId="26606"/>
          <ac:spMkLst>
            <pc:docMk/>
            <pc:sldMk cId="0" sldId="260"/>
            <ac:spMk id="2" creationId="{00000000-0000-0000-0000-000000000000}"/>
          </ac:spMkLst>
        </pc:spChg>
        <pc:spChg chg="mod">
          <ac:chgData name="Cynthia Sweeney" userId="9620f218-ab4d-4274-aa55-8def3a74009b" providerId="ADAL" clId="{E35E11B3-205D-4A89-B8DE-3450E90BE3E5}" dt="2025-03-21T18:35:48.569" v="141" actId="26606"/>
          <ac:spMkLst>
            <pc:docMk/>
            <pc:sldMk cId="0" sldId="260"/>
            <ac:spMk id="4" creationId="{00000000-0000-0000-0000-000000000000}"/>
          </ac:spMkLst>
        </pc:spChg>
        <pc:graphicFrameChg chg="add mod">
          <ac:chgData name="Cynthia Sweeney" userId="9620f218-ab4d-4274-aa55-8def3a74009b" providerId="ADAL" clId="{E35E11B3-205D-4A89-B8DE-3450E90BE3E5}" dt="2025-03-21T18:38:24.421" v="159" actId="14100"/>
          <ac:graphicFrameMkLst>
            <pc:docMk/>
            <pc:sldMk cId="0" sldId="260"/>
            <ac:graphicFrameMk id="7" creationId="{64C8B62A-DEE1-E930-0CA0-AECFB4458006}"/>
          </ac:graphicFrameMkLst>
        </pc:graphicFrameChg>
        <pc:picChg chg="add mod">
          <ac:chgData name="Cynthia Sweeney" userId="9620f218-ab4d-4274-aa55-8def3a74009b" providerId="ADAL" clId="{E35E11B3-205D-4A89-B8DE-3450E90BE3E5}" dt="2025-03-21T20:27:18.176" v="685"/>
          <ac:picMkLst>
            <pc:docMk/>
            <pc:sldMk cId="0" sldId="260"/>
            <ac:picMk id="8" creationId="{A65B3B3F-DA61-611E-9BB6-B4AD468E1FAC}"/>
          </ac:picMkLst>
        </pc:picChg>
      </pc:sldChg>
      <pc:sldChg chg="addSp delSp modSp mod setBg">
        <pc:chgData name="Cynthia Sweeney" userId="9620f218-ab4d-4274-aa55-8def3a74009b" providerId="ADAL" clId="{E35E11B3-205D-4A89-B8DE-3450E90BE3E5}" dt="2025-03-21T20:28:09.309" v="703" actId="478"/>
        <pc:sldMkLst>
          <pc:docMk/>
          <pc:sldMk cId="0" sldId="261"/>
        </pc:sldMkLst>
      </pc:sldChg>
      <pc:sldChg chg="addSp delSp modSp mod setBg">
        <pc:chgData name="Cynthia Sweeney" userId="9620f218-ab4d-4274-aa55-8def3a74009b" providerId="ADAL" clId="{E35E11B3-205D-4A89-B8DE-3450E90BE3E5}" dt="2025-03-21T20:50:39.697" v="765" actId="478"/>
        <pc:sldMkLst>
          <pc:docMk/>
          <pc:sldMk cId="0" sldId="262"/>
        </pc:sldMkLst>
      </pc:sldChg>
      <pc:sldChg chg="addSp delSp modSp mod setBg">
        <pc:chgData name="Cynthia Sweeney" userId="9620f218-ab4d-4274-aa55-8def3a74009b" providerId="ADAL" clId="{E35E11B3-205D-4A89-B8DE-3450E90BE3E5}" dt="2025-03-21T20:28:07.699" v="702" actId="478"/>
        <pc:sldMkLst>
          <pc:docMk/>
          <pc:sldMk cId="0" sldId="263"/>
        </pc:sldMkLst>
      </pc:sldChg>
      <pc:sldChg chg="addSp delSp modSp mod setBg">
        <pc:chgData name="Cynthia Sweeney" userId="9620f218-ab4d-4274-aa55-8def3a74009b" providerId="ADAL" clId="{E35E11B3-205D-4A89-B8DE-3450E90BE3E5}" dt="2025-03-21T20:28:06.121" v="701" actId="478"/>
        <pc:sldMkLst>
          <pc:docMk/>
          <pc:sldMk cId="0" sldId="264"/>
        </pc:sldMkLst>
        <pc:spChg chg="mod">
          <ac:chgData name="Cynthia Sweeney" userId="9620f218-ab4d-4274-aa55-8def3a74009b" providerId="ADAL" clId="{E35E11B3-205D-4A89-B8DE-3450E90BE3E5}" dt="2025-03-21T19:40:27.023" v="193" actId="26606"/>
          <ac:spMkLst>
            <pc:docMk/>
            <pc:sldMk cId="0" sldId="264"/>
            <ac:spMk id="2" creationId="{00000000-0000-0000-0000-000000000000}"/>
          </ac:spMkLst>
        </pc:spChg>
        <pc:spChg chg="add">
          <ac:chgData name="Cynthia Sweeney" userId="9620f218-ab4d-4274-aa55-8def3a74009b" providerId="ADAL" clId="{E35E11B3-205D-4A89-B8DE-3450E90BE3E5}" dt="2025-03-21T19:40:27.023" v="193" actId="26606"/>
          <ac:spMkLst>
            <pc:docMk/>
            <pc:sldMk cId="0" sldId="264"/>
            <ac:spMk id="11" creationId="{BACC6370-2D7E-4714-9D71-7542949D7D5D}"/>
          </ac:spMkLst>
        </pc:spChg>
        <pc:spChg chg="add">
          <ac:chgData name="Cynthia Sweeney" userId="9620f218-ab4d-4274-aa55-8def3a74009b" providerId="ADAL" clId="{E35E11B3-205D-4A89-B8DE-3450E90BE3E5}" dt="2025-03-21T19:40:27.023" v="193" actId="26606"/>
          <ac:spMkLst>
            <pc:docMk/>
            <pc:sldMk cId="0" sldId="264"/>
            <ac:spMk id="13" creationId="{F68B3F68-107C-434F-AA38-110D5EA91B85}"/>
          </ac:spMkLst>
        </pc:spChg>
        <pc:spChg chg="add">
          <ac:chgData name="Cynthia Sweeney" userId="9620f218-ab4d-4274-aa55-8def3a74009b" providerId="ADAL" clId="{E35E11B3-205D-4A89-B8DE-3450E90BE3E5}" dt="2025-03-21T19:40:27.023" v="193" actId="26606"/>
          <ac:spMkLst>
            <pc:docMk/>
            <pc:sldMk cId="0" sldId="264"/>
            <ac:spMk id="15" creationId="{AAD0DBB9-1A4B-4391-81D4-CB19F9AB918A}"/>
          </ac:spMkLst>
        </pc:spChg>
        <pc:spChg chg="add">
          <ac:chgData name="Cynthia Sweeney" userId="9620f218-ab4d-4274-aa55-8def3a74009b" providerId="ADAL" clId="{E35E11B3-205D-4A89-B8DE-3450E90BE3E5}" dt="2025-03-21T19:40:27.023" v="193" actId="26606"/>
          <ac:spMkLst>
            <pc:docMk/>
            <pc:sldMk cId="0" sldId="264"/>
            <ac:spMk id="17" creationId="{063BBA22-50EA-4C4D-BE05-F1CE4E63AA56}"/>
          </ac:spMkLst>
        </pc:spChg>
        <pc:graphicFrameChg chg="add mod">
          <ac:chgData name="Cynthia Sweeney" userId="9620f218-ab4d-4274-aa55-8def3a74009b" providerId="ADAL" clId="{E35E11B3-205D-4A89-B8DE-3450E90BE3E5}" dt="2025-03-21T19:46:28.523" v="197"/>
          <ac:graphicFrameMkLst>
            <pc:docMk/>
            <pc:sldMk cId="0" sldId="264"/>
            <ac:graphicFrameMk id="7" creationId="{8E612F3E-B7DB-377C-DC16-DC4E9B1233AC}"/>
          </ac:graphicFrameMkLst>
        </pc:graphicFrameChg>
      </pc:sldChg>
      <pc:sldChg chg="addSp delSp modSp mod setBg">
        <pc:chgData name="Cynthia Sweeney" userId="9620f218-ab4d-4274-aa55-8def3a74009b" providerId="ADAL" clId="{E35E11B3-205D-4A89-B8DE-3450E90BE3E5}" dt="2025-03-21T20:28:04.082" v="700" actId="478"/>
        <pc:sldMkLst>
          <pc:docMk/>
          <pc:sldMk cId="0" sldId="265"/>
        </pc:sldMkLst>
      </pc:sldChg>
      <pc:sldChg chg="addSp delSp modSp mod">
        <pc:chgData name="Cynthia Sweeney" userId="9620f218-ab4d-4274-aa55-8def3a74009b" providerId="ADAL" clId="{E35E11B3-205D-4A89-B8DE-3450E90BE3E5}" dt="2025-03-21T20:40:59.320" v="742" actId="478"/>
        <pc:sldMkLst>
          <pc:docMk/>
          <pc:sldMk cId="0" sldId="266"/>
        </pc:sldMkLst>
      </pc:sldChg>
      <pc:sldChg chg="addSp delSp modSp mod setBg">
        <pc:chgData name="Cynthia Sweeney" userId="9620f218-ab4d-4274-aa55-8def3a74009b" providerId="ADAL" clId="{E35E11B3-205D-4A89-B8DE-3450E90BE3E5}" dt="2025-03-21T21:21:53.738" v="823"/>
        <pc:sldMkLst>
          <pc:docMk/>
          <pc:sldMk cId="0" sldId="267"/>
        </pc:sldMkLst>
        <pc:spChg chg="mod">
          <ac:chgData name="Cynthia Sweeney" userId="9620f218-ab4d-4274-aa55-8def3a74009b" providerId="ADAL" clId="{E35E11B3-205D-4A89-B8DE-3450E90BE3E5}" dt="2025-03-21T19:55:21.840" v="231" actId="26606"/>
          <ac:spMkLst>
            <pc:docMk/>
            <pc:sldMk cId="0" sldId="267"/>
            <ac:spMk id="2" creationId="{00000000-0000-0000-0000-000000000000}"/>
          </ac:spMkLst>
        </pc:spChg>
        <pc:spChg chg="add">
          <ac:chgData name="Cynthia Sweeney" userId="9620f218-ab4d-4274-aa55-8def3a74009b" providerId="ADAL" clId="{E35E11B3-205D-4A89-B8DE-3450E90BE3E5}" dt="2025-03-21T19:55:21.840" v="231" actId="26606"/>
          <ac:spMkLst>
            <pc:docMk/>
            <pc:sldMk cId="0" sldId="267"/>
            <ac:spMk id="11" creationId="{7517A47C-B2E5-4B79-8061-D74B1311AF6E}"/>
          </ac:spMkLst>
        </pc:spChg>
        <pc:spChg chg="add">
          <ac:chgData name="Cynthia Sweeney" userId="9620f218-ab4d-4274-aa55-8def3a74009b" providerId="ADAL" clId="{E35E11B3-205D-4A89-B8DE-3450E90BE3E5}" dt="2025-03-21T19:55:21.840" v="231" actId="26606"/>
          <ac:spMkLst>
            <pc:docMk/>
            <pc:sldMk cId="0" sldId="267"/>
            <ac:spMk id="13" creationId="{C505E780-2083-4CB5-A42A-5E0E2908ECC3}"/>
          </ac:spMkLst>
        </pc:spChg>
        <pc:spChg chg="add">
          <ac:chgData name="Cynthia Sweeney" userId="9620f218-ab4d-4274-aa55-8def3a74009b" providerId="ADAL" clId="{E35E11B3-205D-4A89-B8DE-3450E90BE3E5}" dt="2025-03-21T19:55:21.840" v="231" actId="26606"/>
          <ac:spMkLst>
            <pc:docMk/>
            <pc:sldMk cId="0" sldId="267"/>
            <ac:spMk id="15" creationId="{D2C0AE1C-0118-41AE-8A10-7CDCBF10E96F}"/>
          </ac:spMkLst>
        </pc:spChg>
        <pc:spChg chg="add">
          <ac:chgData name="Cynthia Sweeney" userId="9620f218-ab4d-4274-aa55-8def3a74009b" providerId="ADAL" clId="{E35E11B3-205D-4A89-B8DE-3450E90BE3E5}" dt="2025-03-21T19:55:21.840" v="231" actId="26606"/>
          <ac:spMkLst>
            <pc:docMk/>
            <pc:sldMk cId="0" sldId="267"/>
            <ac:spMk id="17" creationId="{463EEC44-1BA3-44ED-81FC-A644B04B2A44}"/>
          </ac:spMkLst>
        </pc:spChg>
        <pc:graphicFrameChg chg="add mod">
          <ac:chgData name="Cynthia Sweeney" userId="9620f218-ab4d-4274-aa55-8def3a74009b" providerId="ADAL" clId="{E35E11B3-205D-4A89-B8DE-3450E90BE3E5}" dt="2025-03-21T21:21:53.738" v="823"/>
          <ac:graphicFrameMkLst>
            <pc:docMk/>
            <pc:sldMk cId="0" sldId="267"/>
            <ac:graphicFrameMk id="7" creationId="{4E640FCF-91E9-84F5-D0F0-BFC02CF7A9DB}"/>
          </ac:graphicFrameMkLst>
        </pc:graphicFrameChg>
        <pc:picChg chg="add mod">
          <ac:chgData name="Cynthia Sweeney" userId="9620f218-ab4d-4274-aa55-8def3a74009b" providerId="ADAL" clId="{E35E11B3-205D-4A89-B8DE-3450E90BE3E5}" dt="2025-03-21T20:27:34.660" v="692"/>
          <ac:picMkLst>
            <pc:docMk/>
            <pc:sldMk cId="0" sldId="267"/>
            <ac:picMk id="6" creationId="{EDE70D17-DDD3-B567-5A84-08EC8F8BF4A3}"/>
          </ac:picMkLst>
        </pc:picChg>
      </pc:sldChg>
      <pc:sldChg chg="addSp delSp modSp mod setBg">
        <pc:chgData name="Cynthia Sweeney" userId="9620f218-ab4d-4274-aa55-8def3a74009b" providerId="ADAL" clId="{E35E11B3-205D-4A89-B8DE-3450E90BE3E5}" dt="2025-03-21T21:15:09.727" v="810" actId="1076"/>
        <pc:sldMkLst>
          <pc:docMk/>
          <pc:sldMk cId="0" sldId="268"/>
        </pc:sldMkLst>
      </pc:sldChg>
      <pc:sldChg chg="addSp delSp modSp add mod setBg">
        <pc:chgData name="Cynthia Sweeney" userId="9620f218-ab4d-4274-aa55-8def3a74009b" providerId="ADAL" clId="{E35E11B3-205D-4A89-B8DE-3450E90BE3E5}" dt="2025-03-21T21:16:55.405" v="811" actId="1076"/>
        <pc:sldMkLst>
          <pc:docMk/>
          <pc:sldMk cId="4261925805" sldId="269"/>
        </pc:sldMkLst>
        <pc:spChg chg="mod">
          <ac:chgData name="Cynthia Sweeney" userId="9620f218-ab4d-4274-aa55-8def3a74009b" providerId="ADAL" clId="{E35E11B3-205D-4A89-B8DE-3450E90BE3E5}" dt="2025-03-21T17:57:17.677" v="53" actId="26606"/>
          <ac:spMkLst>
            <pc:docMk/>
            <pc:sldMk cId="4261925805" sldId="269"/>
            <ac:spMk id="2" creationId="{C8BF9A75-5B42-E951-010D-E7FD38CFC737}"/>
          </ac:spMkLst>
        </pc:spChg>
        <pc:spChg chg="mod">
          <ac:chgData name="Cynthia Sweeney" userId="9620f218-ab4d-4274-aa55-8def3a74009b" providerId="ADAL" clId="{E35E11B3-205D-4A89-B8DE-3450E90BE3E5}" dt="2025-03-21T17:57:17.677" v="53" actId="26606"/>
          <ac:spMkLst>
            <pc:docMk/>
            <pc:sldMk cId="4261925805" sldId="269"/>
            <ac:spMk id="4" creationId="{3CD57A9A-C073-96DA-F014-E7BC2DEC28E3}"/>
          </ac:spMkLst>
        </pc:spChg>
        <pc:graphicFrameChg chg="add mod">
          <ac:chgData name="Cynthia Sweeney" userId="9620f218-ab4d-4274-aa55-8def3a74009b" providerId="ADAL" clId="{E35E11B3-205D-4A89-B8DE-3450E90BE3E5}" dt="2025-03-21T21:16:55.405" v="811" actId="1076"/>
          <ac:graphicFrameMkLst>
            <pc:docMk/>
            <pc:sldMk cId="4261925805" sldId="269"/>
            <ac:graphicFrameMk id="7" creationId="{CA0C2E08-717C-6A0D-671B-BA368A814D89}"/>
          </ac:graphicFrameMkLst>
        </pc:graphicFrameChg>
        <pc:picChg chg="add mod">
          <ac:chgData name="Cynthia Sweeney" userId="9620f218-ab4d-4274-aa55-8def3a74009b" providerId="ADAL" clId="{E35E11B3-205D-4A89-B8DE-3450E90BE3E5}" dt="2025-03-21T20:26:45.224" v="679"/>
          <ac:picMkLst>
            <pc:docMk/>
            <pc:sldMk cId="4261925805" sldId="269"/>
            <ac:picMk id="9" creationId="{716D2151-71F0-0B5F-643F-AB3989BB630A}"/>
          </ac:picMkLst>
        </pc:picChg>
      </pc:sldChg>
      <pc:sldChg chg="new del">
        <pc:chgData name="Cynthia Sweeney" userId="9620f218-ab4d-4274-aa55-8def3a74009b" providerId="ADAL" clId="{E35E11B3-205D-4A89-B8DE-3450E90BE3E5}" dt="2025-03-21T21:27:40.112" v="825" actId="680"/>
        <pc:sldMkLst>
          <pc:docMk/>
          <pc:sldMk cId="3523467065" sldId="270"/>
        </pc:sldMkLst>
      </pc:sldChg>
    </pc:docChg>
  </pc:docChgLst>
  <pc:docChgLst>
    <pc:chgData name="Cynthia Sweeney" userId="9620f218-ab4d-4274-aa55-8def3a74009b" providerId="ADAL" clId="{83E4A82B-BFCC-40AA-8A95-26907B261C74}"/>
    <pc:docChg chg="undo custSel addSld delSld modSld">
      <pc:chgData name="Cynthia Sweeney" userId="9620f218-ab4d-4274-aa55-8def3a74009b" providerId="ADAL" clId="{83E4A82B-BFCC-40AA-8A95-26907B261C74}" dt="2025-03-28T14:49:01.392" v="623" actId="1076"/>
      <pc:docMkLst>
        <pc:docMk/>
      </pc:docMkLst>
      <pc:sldChg chg="modSp mod">
        <pc:chgData name="Cynthia Sweeney" userId="9620f218-ab4d-4274-aa55-8def3a74009b" providerId="ADAL" clId="{83E4A82B-BFCC-40AA-8A95-26907B261C74}" dt="2025-03-25T16:22:35.017" v="147" actId="20577"/>
        <pc:sldMkLst>
          <pc:docMk/>
          <pc:sldMk cId="0" sldId="256"/>
        </pc:sldMkLst>
        <pc:spChg chg="mod">
          <ac:chgData name="Cynthia Sweeney" userId="9620f218-ab4d-4274-aa55-8def3a74009b" providerId="ADAL" clId="{83E4A82B-BFCC-40AA-8A95-26907B261C74}" dt="2025-03-25T16:22:35.017" v="147" actId="20577"/>
          <ac:spMkLst>
            <pc:docMk/>
            <pc:sldMk cId="0" sldId="256"/>
            <ac:spMk id="11" creationId="{C17C453A-4666-72A3-BA33-A8173AD25139}"/>
          </ac:spMkLst>
        </pc:spChg>
      </pc:sldChg>
      <pc:sldChg chg="modSp mod">
        <pc:chgData name="Cynthia Sweeney" userId="9620f218-ab4d-4274-aa55-8def3a74009b" providerId="ADAL" clId="{83E4A82B-BFCC-40AA-8A95-26907B261C74}" dt="2025-03-28T14:06:58.457" v="502" actId="1076"/>
        <pc:sldMkLst>
          <pc:docMk/>
          <pc:sldMk cId="0" sldId="258"/>
        </pc:sldMkLst>
        <pc:graphicFrameChg chg="mod">
          <ac:chgData name="Cynthia Sweeney" userId="9620f218-ab4d-4274-aa55-8def3a74009b" providerId="ADAL" clId="{83E4A82B-BFCC-40AA-8A95-26907B261C74}" dt="2025-03-28T14:06:48.045" v="501" actId="1076"/>
          <ac:graphicFrameMkLst>
            <pc:docMk/>
            <pc:sldMk cId="0" sldId="258"/>
            <ac:graphicFrameMk id="7" creationId="{0F7AFF41-5679-E111-EF46-4189C371C887}"/>
          </ac:graphicFrameMkLst>
        </pc:graphicFrameChg>
        <pc:picChg chg="mod">
          <ac:chgData name="Cynthia Sweeney" userId="9620f218-ab4d-4274-aa55-8def3a74009b" providerId="ADAL" clId="{83E4A82B-BFCC-40AA-8A95-26907B261C74}" dt="2025-03-28T14:06:58.457" v="502" actId="1076"/>
          <ac:picMkLst>
            <pc:docMk/>
            <pc:sldMk cId="0" sldId="258"/>
            <ac:picMk id="12" creationId="{80FC7E9E-7877-5CE9-7F9C-55D96A40977F}"/>
          </ac:picMkLst>
        </pc:picChg>
      </pc:sldChg>
      <pc:sldChg chg="modSp mod">
        <pc:chgData name="Cynthia Sweeney" userId="9620f218-ab4d-4274-aa55-8def3a74009b" providerId="ADAL" clId="{83E4A82B-BFCC-40AA-8A95-26907B261C74}" dt="2025-03-25T17:24:10.490" v="242" actId="1076"/>
        <pc:sldMkLst>
          <pc:docMk/>
          <pc:sldMk cId="0" sldId="261"/>
        </pc:sldMkLst>
      </pc:sldChg>
      <pc:sldChg chg="modSp mod">
        <pc:chgData name="Cynthia Sweeney" userId="9620f218-ab4d-4274-aa55-8def3a74009b" providerId="ADAL" clId="{83E4A82B-BFCC-40AA-8A95-26907B261C74}" dt="2025-03-25T17:39:07.019" v="424" actId="404"/>
        <pc:sldMkLst>
          <pc:docMk/>
          <pc:sldMk cId="0" sldId="264"/>
        </pc:sldMkLst>
        <pc:spChg chg="mod">
          <ac:chgData name="Cynthia Sweeney" userId="9620f218-ab4d-4274-aa55-8def3a74009b" providerId="ADAL" clId="{83E4A82B-BFCC-40AA-8A95-26907B261C74}" dt="2025-03-25T17:39:07.019" v="424" actId="404"/>
          <ac:spMkLst>
            <pc:docMk/>
            <pc:sldMk cId="0" sldId="264"/>
            <ac:spMk id="2" creationId="{00000000-0000-0000-0000-000000000000}"/>
          </ac:spMkLst>
        </pc:spChg>
      </pc:sldChg>
      <pc:sldChg chg="addSp modSp mod">
        <pc:chgData name="Cynthia Sweeney" userId="9620f218-ab4d-4274-aa55-8def3a74009b" providerId="ADAL" clId="{83E4A82B-BFCC-40AA-8A95-26907B261C74}" dt="2025-03-25T17:43:58.940" v="492" actId="20577"/>
        <pc:sldMkLst>
          <pc:docMk/>
          <pc:sldMk cId="0" sldId="268"/>
        </pc:sldMkLst>
        <pc:spChg chg="add mod">
          <ac:chgData name="Cynthia Sweeney" userId="9620f218-ab4d-4274-aa55-8def3a74009b" providerId="ADAL" clId="{83E4A82B-BFCC-40AA-8A95-26907B261C74}" dt="2025-03-25T17:43:58.940" v="492" actId="20577"/>
          <ac:spMkLst>
            <pc:docMk/>
            <pc:sldMk cId="0" sldId="268"/>
            <ac:spMk id="2" creationId="{92A70B6B-5B26-9265-9A14-AAED4EC75E19}"/>
          </ac:spMkLst>
        </pc:spChg>
        <pc:spChg chg="mod">
          <ac:chgData name="Cynthia Sweeney" userId="9620f218-ab4d-4274-aa55-8def3a74009b" providerId="ADAL" clId="{83E4A82B-BFCC-40AA-8A95-26907B261C74}" dt="2025-03-25T17:43:40.869" v="488" actId="403"/>
          <ac:spMkLst>
            <pc:docMk/>
            <pc:sldMk cId="0" sldId="268"/>
            <ac:spMk id="8" creationId="{2C396151-91A9-9EE2-9D44-D91CFEB24327}"/>
          </ac:spMkLst>
        </pc:spChg>
        <pc:graphicFrameChg chg="mod">
          <ac:chgData name="Cynthia Sweeney" userId="9620f218-ab4d-4274-aa55-8def3a74009b" providerId="ADAL" clId="{83E4A82B-BFCC-40AA-8A95-26907B261C74}" dt="2025-03-25T17:41:22.349" v="472" actId="1076"/>
          <ac:graphicFrameMkLst>
            <pc:docMk/>
            <pc:sldMk cId="0" sldId="268"/>
            <ac:graphicFrameMk id="15" creationId="{AF589345-CAE0-73D2-04DB-7EAF4850BBE3}"/>
          </ac:graphicFrameMkLst>
        </pc:graphicFrameChg>
        <pc:picChg chg="mod">
          <ac:chgData name="Cynthia Sweeney" userId="9620f218-ab4d-4274-aa55-8def3a74009b" providerId="ADAL" clId="{83E4A82B-BFCC-40AA-8A95-26907B261C74}" dt="2025-03-25T17:43:02.830" v="484" actId="1076"/>
          <ac:picMkLst>
            <pc:docMk/>
            <pc:sldMk cId="0" sldId="268"/>
            <ac:picMk id="11" creationId="{6AF87A01-8E56-0AEF-AFAA-EE52EFB69524}"/>
          </ac:picMkLst>
        </pc:picChg>
      </pc:sldChg>
      <pc:sldChg chg="addSp delSp modSp mod">
        <pc:chgData name="Cynthia Sweeney" userId="9620f218-ab4d-4274-aa55-8def3a74009b" providerId="ADAL" clId="{83E4A82B-BFCC-40AA-8A95-26907B261C74}" dt="2025-03-28T14:39:36.025" v="584" actId="1076"/>
        <pc:sldMkLst>
          <pc:docMk/>
          <pc:sldMk cId="4261925805" sldId="269"/>
        </pc:sldMkLst>
        <pc:spChg chg="mod">
          <ac:chgData name="Cynthia Sweeney" userId="9620f218-ab4d-4274-aa55-8def3a74009b" providerId="ADAL" clId="{83E4A82B-BFCC-40AA-8A95-26907B261C74}" dt="2025-03-28T14:39:11.097" v="582" actId="27636"/>
          <ac:spMkLst>
            <pc:docMk/>
            <pc:sldMk cId="4261925805" sldId="269"/>
            <ac:spMk id="2" creationId="{C8BF9A75-5B42-E951-010D-E7FD38CFC737}"/>
          </ac:spMkLst>
        </pc:spChg>
        <pc:graphicFrameChg chg="mod">
          <ac:chgData name="Cynthia Sweeney" userId="9620f218-ab4d-4274-aa55-8def3a74009b" providerId="ADAL" clId="{83E4A82B-BFCC-40AA-8A95-26907B261C74}" dt="2025-03-28T14:39:36.025" v="584" actId="1076"/>
          <ac:graphicFrameMkLst>
            <pc:docMk/>
            <pc:sldMk cId="4261925805" sldId="269"/>
            <ac:graphicFrameMk id="7" creationId="{CA0C2E08-717C-6A0D-671B-BA368A814D89}"/>
          </ac:graphicFrameMkLst>
        </pc:graphicFrameChg>
        <pc:picChg chg="mod">
          <ac:chgData name="Cynthia Sweeney" userId="9620f218-ab4d-4274-aa55-8def3a74009b" providerId="ADAL" clId="{83E4A82B-BFCC-40AA-8A95-26907B261C74}" dt="2025-03-28T14:35:24.240" v="546" actId="14100"/>
          <ac:picMkLst>
            <pc:docMk/>
            <pc:sldMk cId="4261925805" sldId="269"/>
            <ac:picMk id="27" creationId="{F94EFB56-F171-6B8E-6E1A-AEED9B511C0E}"/>
          </ac:picMkLst>
        </pc:picChg>
      </pc:sldChg>
      <pc:sldChg chg="addSp modSp mod">
        <pc:chgData name="Cynthia Sweeney" userId="9620f218-ab4d-4274-aa55-8def3a74009b" providerId="ADAL" clId="{83E4A82B-BFCC-40AA-8A95-26907B261C74}" dt="2025-03-28T14:41:41.015" v="601" actId="1076"/>
        <pc:sldMkLst>
          <pc:docMk/>
          <pc:sldMk cId="20312988" sldId="270"/>
        </pc:sldMkLst>
        <pc:spChg chg="add mod">
          <ac:chgData name="Cynthia Sweeney" userId="9620f218-ab4d-4274-aa55-8def3a74009b" providerId="ADAL" clId="{83E4A82B-BFCC-40AA-8A95-26907B261C74}" dt="2025-03-28T14:41:26.333" v="600" actId="122"/>
          <ac:spMkLst>
            <pc:docMk/>
            <pc:sldMk cId="20312988" sldId="270"/>
            <ac:spMk id="3" creationId="{CD74D6E8-71C9-998F-CA9F-FA006A34C393}"/>
          </ac:spMkLst>
        </pc:spChg>
        <pc:graphicFrameChg chg="mod modGraphic">
          <ac:chgData name="Cynthia Sweeney" userId="9620f218-ab4d-4274-aa55-8def3a74009b" providerId="ADAL" clId="{83E4A82B-BFCC-40AA-8A95-26907B261C74}" dt="2025-03-28T14:41:41.015" v="601" actId="1076"/>
          <ac:graphicFrameMkLst>
            <pc:docMk/>
            <pc:sldMk cId="20312988" sldId="270"/>
            <ac:graphicFrameMk id="10" creationId="{CC88C929-8DD9-BB7B-3829-D2A70AF5D9B2}"/>
          </ac:graphicFrameMkLst>
        </pc:graphicFrameChg>
      </pc:sldChg>
      <pc:sldChg chg="addSp delSp modSp mod setBg">
        <pc:chgData name="Cynthia Sweeney" userId="9620f218-ab4d-4274-aa55-8def3a74009b" providerId="ADAL" clId="{83E4A82B-BFCC-40AA-8A95-26907B261C74}" dt="2025-03-28T14:49:01.392" v="623" actId="1076"/>
        <pc:sldMkLst>
          <pc:docMk/>
          <pc:sldMk cId="1040774530" sldId="271"/>
        </pc:sldMkLst>
        <pc:spChg chg="mod">
          <ac:chgData name="Cynthia Sweeney" userId="9620f218-ab4d-4274-aa55-8def3a74009b" providerId="ADAL" clId="{83E4A82B-BFCC-40AA-8A95-26907B261C74}" dt="2025-03-28T14:48:20.767" v="620" actId="20577"/>
          <ac:spMkLst>
            <pc:docMk/>
            <pc:sldMk cId="1040774530" sldId="271"/>
            <ac:spMk id="2" creationId="{CB899032-0A03-693C-E6CD-5D27CEA6B973}"/>
          </ac:spMkLst>
        </pc:spChg>
        <pc:spChg chg="mod">
          <ac:chgData name="Cynthia Sweeney" userId="9620f218-ab4d-4274-aa55-8def3a74009b" providerId="ADAL" clId="{83E4A82B-BFCC-40AA-8A95-26907B261C74}" dt="2025-03-28T14:48:34.470" v="621" actId="207"/>
          <ac:spMkLst>
            <pc:docMk/>
            <pc:sldMk cId="1040774530" sldId="271"/>
            <ac:spMk id="4" creationId="{A18A0FEF-4C19-AA89-0570-628B801DA3DE}"/>
          </ac:spMkLst>
        </pc:spChg>
      </pc:sldChg>
      <pc:sldChg chg="modSp mod modAnim">
        <pc:chgData name="Cynthia Sweeney" userId="9620f218-ab4d-4274-aa55-8def3a74009b" providerId="ADAL" clId="{83E4A82B-BFCC-40AA-8A95-26907B261C74}" dt="2025-03-28T14:07:54.509" v="505"/>
        <pc:sldMkLst>
          <pc:docMk/>
          <pc:sldMk cId="1887636363" sldId="272"/>
        </pc:sldMkLst>
        <pc:spChg chg="mod">
          <ac:chgData name="Cynthia Sweeney" userId="9620f218-ab4d-4274-aa55-8def3a74009b" providerId="ADAL" clId="{83E4A82B-BFCC-40AA-8A95-26907B261C74}" dt="2025-03-25T17:38:10.283" v="420" actId="14100"/>
          <ac:spMkLst>
            <pc:docMk/>
            <pc:sldMk cId="1887636363" sldId="272"/>
            <ac:spMk id="5" creationId="{60ED7E83-073D-75B4-4DDC-609B057C451B}"/>
          </ac:spMkLst>
        </pc:spChg>
      </pc:sldChg>
      <pc:sldChg chg="modSp mod modAnim">
        <pc:chgData name="Cynthia Sweeney" userId="9620f218-ab4d-4274-aa55-8def3a74009b" providerId="ADAL" clId="{83E4A82B-BFCC-40AA-8A95-26907B261C74}" dt="2025-03-28T14:07:37.070" v="504" actId="1076"/>
        <pc:sldMkLst>
          <pc:docMk/>
          <pc:sldMk cId="971553446" sldId="274"/>
        </pc:sldMkLst>
      </pc:sldChg>
      <pc:sldChg chg="addSp delSp modSp mod setBg">
        <pc:chgData name="Cynthia Sweeney" userId="9620f218-ab4d-4274-aa55-8def3a74009b" providerId="ADAL" clId="{83E4A82B-BFCC-40AA-8A95-26907B261C74}" dt="2025-03-28T14:44:32.569" v="605" actId="5793"/>
        <pc:sldMkLst>
          <pc:docMk/>
          <pc:sldMk cId="1806045344" sldId="276"/>
        </pc:sldMkLst>
      </pc:sldChg>
      <pc:sldChg chg="modSp mod">
        <pc:chgData name="Cynthia Sweeney" userId="9620f218-ab4d-4274-aa55-8def3a74009b" providerId="ADAL" clId="{83E4A82B-BFCC-40AA-8A95-26907B261C74}" dt="2025-03-28T14:15:55.953" v="529" actId="1076"/>
        <pc:sldMkLst>
          <pc:docMk/>
          <pc:sldMk cId="3734567108" sldId="277"/>
        </pc:sldMkLst>
        <pc:graphicFrameChg chg="mod">
          <ac:chgData name="Cynthia Sweeney" userId="9620f218-ab4d-4274-aa55-8def3a74009b" providerId="ADAL" clId="{83E4A82B-BFCC-40AA-8A95-26907B261C74}" dt="2025-03-28T14:15:55.953" v="529" actId="1076"/>
          <ac:graphicFrameMkLst>
            <pc:docMk/>
            <pc:sldMk cId="3734567108" sldId="277"/>
            <ac:graphicFrameMk id="7" creationId="{F241200A-5FAA-A8F4-A2D4-84C4EDF0308B}"/>
          </ac:graphicFrameMkLst>
        </pc:graphicFrameChg>
      </pc:sldChg>
      <pc:sldChg chg="addSp delSp modSp mod modClrScheme chgLayout">
        <pc:chgData name="Cynthia Sweeney" userId="9620f218-ab4d-4274-aa55-8def3a74009b" providerId="ADAL" clId="{83E4A82B-BFCC-40AA-8A95-26907B261C74}" dt="2025-03-28T14:47:29.199" v="613" actId="14100"/>
        <pc:sldMkLst>
          <pc:docMk/>
          <pc:sldMk cId="484232310" sldId="278"/>
        </pc:sldMkLst>
        <pc:spChg chg="mod">
          <ac:chgData name="Cynthia Sweeney" userId="9620f218-ab4d-4274-aa55-8def3a74009b" providerId="ADAL" clId="{83E4A82B-BFCC-40AA-8A95-26907B261C74}" dt="2025-03-28T14:47:29.199" v="613" actId="14100"/>
          <ac:spMkLst>
            <pc:docMk/>
            <pc:sldMk cId="484232310" sldId="278"/>
            <ac:spMk id="2" creationId="{BAF7BF27-6D0C-D2B4-3611-EEDFB9468FF7}"/>
          </ac:spMkLst>
        </pc:spChg>
        <pc:spChg chg="mod">
          <ac:chgData name="Cynthia Sweeney" userId="9620f218-ab4d-4274-aa55-8def3a74009b" providerId="ADAL" clId="{83E4A82B-BFCC-40AA-8A95-26907B261C74}" dt="2025-03-28T14:46:41.805" v="610" actId="14100"/>
          <ac:spMkLst>
            <pc:docMk/>
            <pc:sldMk cId="484232310" sldId="278"/>
            <ac:spMk id="3" creationId="{FE0EF8C8-9B80-5A7F-E34A-0817AE4CC3E0}"/>
          </ac:spMkLst>
        </pc:spChg>
        <pc:picChg chg="add mod">
          <ac:chgData name="Cynthia Sweeney" userId="9620f218-ab4d-4274-aa55-8def3a74009b" providerId="ADAL" clId="{83E4A82B-BFCC-40AA-8A95-26907B261C74}" dt="2025-03-28T14:14:08.020" v="524" actId="14100"/>
          <ac:picMkLst>
            <pc:docMk/>
            <pc:sldMk cId="484232310" sldId="278"/>
            <ac:picMk id="5" creationId="{2A437D9B-04B1-8656-1D65-CA2C93FB8377}"/>
          </ac:picMkLst>
        </pc:picChg>
      </pc:sldChg>
      <pc:sldChg chg="new del">
        <pc:chgData name="Cynthia Sweeney" userId="9620f218-ab4d-4274-aa55-8def3a74009b" providerId="ADAL" clId="{83E4A82B-BFCC-40AA-8A95-26907B261C74}" dt="2025-03-25T16:56:45.929" v="218" actId="680"/>
        <pc:sldMkLst>
          <pc:docMk/>
          <pc:sldMk cId="2592306298" sldId="278"/>
        </pc:sldMkLst>
      </pc:sldChg>
      <pc:sldChg chg="addSp delSp modSp new del mod setBg setClrOvrMap">
        <pc:chgData name="Cynthia Sweeney" userId="9620f218-ab4d-4274-aa55-8def3a74009b" providerId="ADAL" clId="{83E4A82B-BFCC-40AA-8A95-26907B261C74}" dt="2025-03-25T16:35:54.350" v="214" actId="2696"/>
        <pc:sldMkLst>
          <pc:docMk/>
          <pc:sldMk cId="3659405699" sldId="278"/>
        </pc:sldMkLst>
      </pc:sldChg>
      <pc:sldChg chg="new del">
        <pc:chgData name="Cynthia Sweeney" userId="9620f218-ab4d-4274-aa55-8def3a74009b" providerId="ADAL" clId="{83E4A82B-BFCC-40AA-8A95-26907B261C74}" dt="2025-03-25T16:56:44.392" v="217" actId="680"/>
        <pc:sldMkLst>
          <pc:docMk/>
          <pc:sldMk cId="2142964941" sldId="279"/>
        </pc:sldMkLst>
      </pc:sldChg>
      <pc:sldChg chg="modSp mod">
        <pc:chgData name="Cynthia Sweeney" userId="9620f218-ab4d-4274-aa55-8def3a74009b" providerId="ADAL" clId="{83E4A82B-BFCC-40AA-8A95-26907B261C74}" dt="2025-03-28T14:48:02.079" v="616" actId="1076"/>
        <pc:sldMkLst>
          <pc:docMk/>
          <pc:sldMk cId="4091539650" sldId="280"/>
        </pc:sldMkLst>
        <pc:spChg chg="mod">
          <ac:chgData name="Cynthia Sweeney" userId="9620f218-ab4d-4274-aa55-8def3a74009b" providerId="ADAL" clId="{83E4A82B-BFCC-40AA-8A95-26907B261C74}" dt="2025-03-28T14:48:02.079" v="616" actId="1076"/>
          <ac:spMkLst>
            <pc:docMk/>
            <pc:sldMk cId="4091539650" sldId="280"/>
            <ac:spMk id="2" creationId="{96DADA00-F9BE-E2AA-900D-C0C04D3D0B5F}"/>
          </ac:spMkLst>
        </pc:spChg>
      </pc:sldChg>
    </pc:docChg>
  </pc:docChgLst>
</pc:chgInfo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mailto:info@leswee.us" TargetMode="External"/><Relationship Id="rId1" Type="http://schemas.openxmlformats.org/officeDocument/2006/relationships/hyperlink" Target="http://www.leswee.us/" TargetMode="Externa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hyperlink" Target="http://www.leswee.us/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hyperlink" Target="mailto:info@leswee.us" TargetMode="External"/><Relationship Id="rId5" Type="http://schemas.openxmlformats.org/officeDocument/2006/relationships/image" Target="../media/image49.svg"/><Relationship Id="rId10" Type="http://schemas.openxmlformats.org/officeDocument/2006/relationships/image" Target="../media/image53.sv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AE4B32-F54B-4275-BDF7-79FD08238B8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2EE93D-E9DE-48A0-B728-0771DE3EE1D5}">
      <dgm:prSet custT="1"/>
      <dgm:spPr/>
      <dgm:t>
        <a:bodyPr/>
        <a:lstStyle/>
        <a:p>
          <a:r>
            <a:rPr lang="en-US" sz="1600"/>
            <a:t>A simple way to spot </a:t>
          </a:r>
          <a:r>
            <a:rPr lang="en-US" sz="1600" b="1"/>
            <a:t>where you’re losing money</a:t>
          </a:r>
        </a:p>
      </dgm:t>
    </dgm:pt>
    <dgm:pt modelId="{45E60798-A771-4F4C-96DF-2E18E067902B}" type="parTrans" cxnId="{B7D62397-8514-4944-8CC1-15236036A01F}">
      <dgm:prSet/>
      <dgm:spPr/>
      <dgm:t>
        <a:bodyPr/>
        <a:lstStyle/>
        <a:p>
          <a:endParaRPr lang="en-US" sz="1800"/>
        </a:p>
      </dgm:t>
    </dgm:pt>
    <dgm:pt modelId="{BEC9F4A5-57C4-47AD-B7C4-36E0E4BC17AE}" type="sibTrans" cxnId="{B7D62397-8514-4944-8CC1-15236036A01F}">
      <dgm:prSet phldrT="01" phldr="0" custT="1"/>
      <dgm:spPr/>
      <dgm:t>
        <a:bodyPr/>
        <a:lstStyle/>
        <a:p>
          <a:r>
            <a:rPr lang="en-US" sz="2800"/>
            <a:t>01</a:t>
          </a:r>
        </a:p>
      </dgm:t>
    </dgm:pt>
    <dgm:pt modelId="{04B93452-CF3B-4DB3-8008-AC91298D7675}">
      <dgm:prSet custT="1"/>
      <dgm:spPr/>
      <dgm:t>
        <a:bodyPr/>
        <a:lstStyle/>
        <a:p>
          <a:r>
            <a:rPr lang="en-US" sz="1600"/>
            <a:t>How to </a:t>
          </a:r>
          <a:r>
            <a:rPr lang="en-US" sz="1600" b="1"/>
            <a:t>lower risk without spending</a:t>
          </a:r>
          <a:r>
            <a:rPr lang="en-US" sz="1600"/>
            <a:t> a fortune</a:t>
          </a:r>
        </a:p>
      </dgm:t>
    </dgm:pt>
    <dgm:pt modelId="{4D63DED0-2511-45D1-9FD2-B74F6070758E}" type="parTrans" cxnId="{00084039-63AC-4EB4-8173-9EE8A7B8B3F9}">
      <dgm:prSet/>
      <dgm:spPr/>
      <dgm:t>
        <a:bodyPr/>
        <a:lstStyle/>
        <a:p>
          <a:endParaRPr lang="en-US" sz="1800"/>
        </a:p>
      </dgm:t>
    </dgm:pt>
    <dgm:pt modelId="{9F510AA5-DD77-4963-804F-2CAF71047E2C}" type="sibTrans" cxnId="{00084039-63AC-4EB4-8173-9EE8A7B8B3F9}">
      <dgm:prSet phldrT="02" phldr="0" custT="1"/>
      <dgm:spPr/>
      <dgm:t>
        <a:bodyPr/>
        <a:lstStyle/>
        <a:p>
          <a:r>
            <a:rPr lang="en-US" sz="2800"/>
            <a:t>02</a:t>
          </a:r>
        </a:p>
      </dgm:t>
    </dgm:pt>
    <dgm:pt modelId="{624E5AA6-FCCF-4784-8904-DF41162C5243}">
      <dgm:prSet custT="1"/>
      <dgm:spPr/>
      <dgm:t>
        <a:bodyPr/>
        <a:lstStyle/>
        <a:p>
          <a:r>
            <a:rPr lang="en-US" sz="1600"/>
            <a:t>A plan to </a:t>
          </a:r>
          <a:r>
            <a:rPr lang="en-US" sz="1600" b="1"/>
            <a:t>grow smart</a:t>
          </a:r>
          <a:r>
            <a:rPr lang="en-US" sz="1600"/>
            <a:t>—even if you’re small</a:t>
          </a:r>
        </a:p>
      </dgm:t>
    </dgm:pt>
    <dgm:pt modelId="{50212C01-CAEB-4E07-AC8A-8888D7751A78}" type="parTrans" cxnId="{9B8386A3-BF59-47A4-8DED-F3D9F0BBA6C1}">
      <dgm:prSet/>
      <dgm:spPr/>
      <dgm:t>
        <a:bodyPr/>
        <a:lstStyle/>
        <a:p>
          <a:endParaRPr lang="en-US" sz="1800"/>
        </a:p>
      </dgm:t>
    </dgm:pt>
    <dgm:pt modelId="{79E8BF4A-C8E8-446E-833F-1E18E43E1AC4}" type="sibTrans" cxnId="{9B8386A3-BF59-47A4-8DED-F3D9F0BBA6C1}">
      <dgm:prSet phldrT="03" phldr="0" custT="1"/>
      <dgm:spPr/>
      <dgm:t>
        <a:bodyPr/>
        <a:lstStyle/>
        <a:p>
          <a:r>
            <a:rPr lang="en-US" sz="2800"/>
            <a:t>03</a:t>
          </a:r>
        </a:p>
      </dgm:t>
    </dgm:pt>
    <dgm:pt modelId="{7AC2960F-BF00-4F61-84E5-DC9AEFED9869}">
      <dgm:prSet custT="1"/>
      <dgm:spPr/>
      <dgm:t>
        <a:bodyPr/>
        <a:lstStyle/>
        <a:p>
          <a:r>
            <a:rPr lang="en-US" sz="1600" b="1"/>
            <a:t>Real stories </a:t>
          </a:r>
          <a:r>
            <a:rPr lang="en-US" sz="1600"/>
            <a:t>from real processors</a:t>
          </a:r>
        </a:p>
      </dgm:t>
    </dgm:pt>
    <dgm:pt modelId="{1DA74C76-7817-47DA-8496-1D6885A8DCA6}" type="parTrans" cxnId="{263D9FA9-5F17-4405-9068-9750BCA083AE}">
      <dgm:prSet/>
      <dgm:spPr/>
      <dgm:t>
        <a:bodyPr/>
        <a:lstStyle/>
        <a:p>
          <a:endParaRPr lang="en-US" sz="1800"/>
        </a:p>
      </dgm:t>
    </dgm:pt>
    <dgm:pt modelId="{2A4F42CD-7D62-4C99-BA2A-137F4D3A29B2}" type="sibTrans" cxnId="{263D9FA9-5F17-4405-9068-9750BCA083AE}">
      <dgm:prSet phldrT="04" phldr="0" custT="1"/>
      <dgm:spPr/>
      <dgm:t>
        <a:bodyPr/>
        <a:lstStyle/>
        <a:p>
          <a:r>
            <a:rPr lang="en-US" sz="2800"/>
            <a:t>04</a:t>
          </a:r>
        </a:p>
      </dgm:t>
    </dgm:pt>
    <dgm:pt modelId="{DF23E2C2-39DF-4E66-B8ED-51BF3905C9DE}">
      <dgm:prSet custT="1"/>
      <dgm:spPr/>
      <dgm:t>
        <a:bodyPr/>
        <a:lstStyle/>
        <a:p>
          <a:r>
            <a:rPr lang="en-US" sz="1600"/>
            <a:t>A 90-day roadmap that works</a:t>
          </a:r>
        </a:p>
      </dgm:t>
    </dgm:pt>
    <dgm:pt modelId="{8710FFB4-3B36-48A2-9F29-E2103A6FCE1F}" type="parTrans" cxnId="{9F3F9B71-2785-4E4B-AA22-B1DDD8D83D1F}">
      <dgm:prSet/>
      <dgm:spPr/>
      <dgm:t>
        <a:bodyPr/>
        <a:lstStyle/>
        <a:p>
          <a:endParaRPr lang="en-US" sz="1800"/>
        </a:p>
      </dgm:t>
    </dgm:pt>
    <dgm:pt modelId="{A6FD7C4F-323D-4B9C-B3E8-4FB5593287BD}" type="sibTrans" cxnId="{9F3F9B71-2785-4E4B-AA22-B1DDD8D83D1F}">
      <dgm:prSet phldrT="05" phldr="0" custT="1"/>
      <dgm:spPr/>
      <dgm:t>
        <a:bodyPr/>
        <a:lstStyle/>
        <a:p>
          <a:r>
            <a:rPr lang="en-US" sz="2800"/>
            <a:t>05</a:t>
          </a:r>
        </a:p>
      </dgm:t>
    </dgm:pt>
    <dgm:pt modelId="{B59BAA51-BF52-453A-B34E-C0EA455C029A}" type="pres">
      <dgm:prSet presAssocID="{29AE4B32-F54B-4275-BDF7-79FD08238B80}" presName="Name0" presStyleCnt="0">
        <dgm:presLayoutVars>
          <dgm:animLvl val="lvl"/>
          <dgm:resizeHandles val="exact"/>
        </dgm:presLayoutVars>
      </dgm:prSet>
      <dgm:spPr/>
    </dgm:pt>
    <dgm:pt modelId="{8378A55F-F673-4AE2-9FC6-EEB992FE6B25}" type="pres">
      <dgm:prSet presAssocID="{B52EE93D-E9DE-48A0-B728-0771DE3EE1D5}" presName="compositeNode" presStyleCnt="0">
        <dgm:presLayoutVars>
          <dgm:bulletEnabled val="1"/>
        </dgm:presLayoutVars>
      </dgm:prSet>
      <dgm:spPr/>
    </dgm:pt>
    <dgm:pt modelId="{3CB204EC-E935-4495-B214-41463B5FE6D5}" type="pres">
      <dgm:prSet presAssocID="{B52EE93D-E9DE-48A0-B728-0771DE3EE1D5}" presName="bgRect" presStyleLbl="alignNode1" presStyleIdx="0" presStyleCnt="5"/>
      <dgm:spPr/>
    </dgm:pt>
    <dgm:pt modelId="{E7D8FE8F-B809-4E40-9539-7B9C2471CE2A}" type="pres">
      <dgm:prSet presAssocID="{BEC9F4A5-57C4-47AD-B7C4-36E0E4BC17AE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98C40932-291C-421E-ADB5-AC436B0889BA}" type="pres">
      <dgm:prSet presAssocID="{B52EE93D-E9DE-48A0-B728-0771DE3EE1D5}" presName="nodeRect" presStyleLbl="alignNode1" presStyleIdx="0" presStyleCnt="5">
        <dgm:presLayoutVars>
          <dgm:bulletEnabled val="1"/>
        </dgm:presLayoutVars>
      </dgm:prSet>
      <dgm:spPr/>
    </dgm:pt>
    <dgm:pt modelId="{90A9CF25-6DB1-49D7-B87E-E0FEC31BB18B}" type="pres">
      <dgm:prSet presAssocID="{BEC9F4A5-57C4-47AD-B7C4-36E0E4BC17AE}" presName="sibTrans" presStyleCnt="0"/>
      <dgm:spPr/>
    </dgm:pt>
    <dgm:pt modelId="{D71E75F4-76C9-43E1-9313-4D5CCBEED138}" type="pres">
      <dgm:prSet presAssocID="{04B93452-CF3B-4DB3-8008-AC91298D7675}" presName="compositeNode" presStyleCnt="0">
        <dgm:presLayoutVars>
          <dgm:bulletEnabled val="1"/>
        </dgm:presLayoutVars>
      </dgm:prSet>
      <dgm:spPr/>
    </dgm:pt>
    <dgm:pt modelId="{916C01DF-A805-4956-AF71-017942D5FBB5}" type="pres">
      <dgm:prSet presAssocID="{04B93452-CF3B-4DB3-8008-AC91298D7675}" presName="bgRect" presStyleLbl="alignNode1" presStyleIdx="1" presStyleCnt="5"/>
      <dgm:spPr/>
    </dgm:pt>
    <dgm:pt modelId="{65672B6F-0242-422A-8492-0E234BC61F27}" type="pres">
      <dgm:prSet presAssocID="{9F510AA5-DD77-4963-804F-2CAF71047E2C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CF309FAB-F5F3-487B-AC79-211A6AB82A01}" type="pres">
      <dgm:prSet presAssocID="{04B93452-CF3B-4DB3-8008-AC91298D7675}" presName="nodeRect" presStyleLbl="alignNode1" presStyleIdx="1" presStyleCnt="5">
        <dgm:presLayoutVars>
          <dgm:bulletEnabled val="1"/>
        </dgm:presLayoutVars>
      </dgm:prSet>
      <dgm:spPr/>
    </dgm:pt>
    <dgm:pt modelId="{F2BFBED3-2425-4C21-AAC8-B2D12EB7CC3C}" type="pres">
      <dgm:prSet presAssocID="{9F510AA5-DD77-4963-804F-2CAF71047E2C}" presName="sibTrans" presStyleCnt="0"/>
      <dgm:spPr/>
    </dgm:pt>
    <dgm:pt modelId="{0821FF68-2705-4DD3-BCEA-A4BB1DD5BC0F}" type="pres">
      <dgm:prSet presAssocID="{624E5AA6-FCCF-4784-8904-DF41162C5243}" presName="compositeNode" presStyleCnt="0">
        <dgm:presLayoutVars>
          <dgm:bulletEnabled val="1"/>
        </dgm:presLayoutVars>
      </dgm:prSet>
      <dgm:spPr/>
    </dgm:pt>
    <dgm:pt modelId="{0028D00C-D6BF-4D1C-BE90-DCC960160CBF}" type="pres">
      <dgm:prSet presAssocID="{624E5AA6-FCCF-4784-8904-DF41162C5243}" presName="bgRect" presStyleLbl="alignNode1" presStyleIdx="2" presStyleCnt="5"/>
      <dgm:spPr/>
    </dgm:pt>
    <dgm:pt modelId="{BC0C66A3-9C08-4DFB-93C7-04588BCA736D}" type="pres">
      <dgm:prSet presAssocID="{79E8BF4A-C8E8-446E-833F-1E18E43E1AC4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C6E72A1D-15A3-416F-9B80-F46332F9E548}" type="pres">
      <dgm:prSet presAssocID="{624E5AA6-FCCF-4784-8904-DF41162C5243}" presName="nodeRect" presStyleLbl="alignNode1" presStyleIdx="2" presStyleCnt="5">
        <dgm:presLayoutVars>
          <dgm:bulletEnabled val="1"/>
        </dgm:presLayoutVars>
      </dgm:prSet>
      <dgm:spPr/>
    </dgm:pt>
    <dgm:pt modelId="{65E8279D-E9CE-40A9-9F6D-97C71E4D6BD1}" type="pres">
      <dgm:prSet presAssocID="{79E8BF4A-C8E8-446E-833F-1E18E43E1AC4}" presName="sibTrans" presStyleCnt="0"/>
      <dgm:spPr/>
    </dgm:pt>
    <dgm:pt modelId="{B3B3BB6C-CAEF-4D51-93A3-D3983D0A77CF}" type="pres">
      <dgm:prSet presAssocID="{7AC2960F-BF00-4F61-84E5-DC9AEFED9869}" presName="compositeNode" presStyleCnt="0">
        <dgm:presLayoutVars>
          <dgm:bulletEnabled val="1"/>
        </dgm:presLayoutVars>
      </dgm:prSet>
      <dgm:spPr/>
    </dgm:pt>
    <dgm:pt modelId="{F26F8776-0122-41CF-9B5D-F360B4F33832}" type="pres">
      <dgm:prSet presAssocID="{7AC2960F-BF00-4F61-84E5-DC9AEFED9869}" presName="bgRect" presStyleLbl="alignNode1" presStyleIdx="3" presStyleCnt="5"/>
      <dgm:spPr/>
    </dgm:pt>
    <dgm:pt modelId="{559E6B2D-8892-490D-AA44-AE416A18B02D}" type="pres">
      <dgm:prSet presAssocID="{2A4F42CD-7D62-4C99-BA2A-137F4D3A29B2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E15FFEE6-F031-4D85-9AE6-AF2DD4023D2C}" type="pres">
      <dgm:prSet presAssocID="{7AC2960F-BF00-4F61-84E5-DC9AEFED9869}" presName="nodeRect" presStyleLbl="alignNode1" presStyleIdx="3" presStyleCnt="5">
        <dgm:presLayoutVars>
          <dgm:bulletEnabled val="1"/>
        </dgm:presLayoutVars>
      </dgm:prSet>
      <dgm:spPr/>
    </dgm:pt>
    <dgm:pt modelId="{67E851AC-1BB9-4F8D-B0E7-ED261FBD262C}" type="pres">
      <dgm:prSet presAssocID="{2A4F42CD-7D62-4C99-BA2A-137F4D3A29B2}" presName="sibTrans" presStyleCnt="0"/>
      <dgm:spPr/>
    </dgm:pt>
    <dgm:pt modelId="{B2937CB6-31D4-4581-80C5-3AAE15F79735}" type="pres">
      <dgm:prSet presAssocID="{DF23E2C2-39DF-4E66-B8ED-51BF3905C9DE}" presName="compositeNode" presStyleCnt="0">
        <dgm:presLayoutVars>
          <dgm:bulletEnabled val="1"/>
        </dgm:presLayoutVars>
      </dgm:prSet>
      <dgm:spPr/>
    </dgm:pt>
    <dgm:pt modelId="{63DB0300-2303-413C-AC1C-538D8A0C7A7C}" type="pres">
      <dgm:prSet presAssocID="{DF23E2C2-39DF-4E66-B8ED-51BF3905C9DE}" presName="bgRect" presStyleLbl="alignNode1" presStyleIdx="4" presStyleCnt="5"/>
      <dgm:spPr/>
    </dgm:pt>
    <dgm:pt modelId="{4986367A-5E25-474B-86AC-EC4C1DCB63DD}" type="pres">
      <dgm:prSet presAssocID="{A6FD7C4F-323D-4B9C-B3E8-4FB5593287BD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8B72E9F2-9C3C-41AC-9A1E-C86A6D2FFFCA}" type="pres">
      <dgm:prSet presAssocID="{DF23E2C2-39DF-4E66-B8ED-51BF3905C9DE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88435E04-67CB-473C-8B30-40E389005C20}" type="presOf" srcId="{04B93452-CF3B-4DB3-8008-AC91298D7675}" destId="{916C01DF-A805-4956-AF71-017942D5FBB5}" srcOrd="0" destOrd="0" presId="urn:microsoft.com/office/officeart/2016/7/layout/LinearBlockProcessNumbered"/>
    <dgm:cxn modelId="{DAAB0B0D-9BCB-4D00-87C4-BF3B36B62CB1}" type="presOf" srcId="{DF23E2C2-39DF-4E66-B8ED-51BF3905C9DE}" destId="{63DB0300-2303-413C-AC1C-538D8A0C7A7C}" srcOrd="0" destOrd="0" presId="urn:microsoft.com/office/officeart/2016/7/layout/LinearBlockProcessNumbered"/>
    <dgm:cxn modelId="{7C9F6E12-8DCA-437F-910A-EB6EA8FB86FE}" type="presOf" srcId="{79E8BF4A-C8E8-446E-833F-1E18E43E1AC4}" destId="{BC0C66A3-9C08-4DFB-93C7-04588BCA736D}" srcOrd="0" destOrd="0" presId="urn:microsoft.com/office/officeart/2016/7/layout/LinearBlockProcessNumbered"/>
    <dgm:cxn modelId="{93E67620-A854-4D69-B3EC-124CB53EB1F9}" type="presOf" srcId="{2A4F42CD-7D62-4C99-BA2A-137F4D3A29B2}" destId="{559E6B2D-8892-490D-AA44-AE416A18B02D}" srcOrd="0" destOrd="0" presId="urn:microsoft.com/office/officeart/2016/7/layout/LinearBlockProcessNumbered"/>
    <dgm:cxn modelId="{948DF127-7F94-4482-9614-0CF3646AC3C4}" type="presOf" srcId="{DF23E2C2-39DF-4E66-B8ED-51BF3905C9DE}" destId="{8B72E9F2-9C3C-41AC-9A1E-C86A6D2FFFCA}" srcOrd="1" destOrd="0" presId="urn:microsoft.com/office/officeart/2016/7/layout/LinearBlockProcessNumbered"/>
    <dgm:cxn modelId="{32CC6638-8E4E-4C29-8863-FD209FCA462C}" type="presOf" srcId="{7AC2960F-BF00-4F61-84E5-DC9AEFED9869}" destId="{E15FFEE6-F031-4D85-9AE6-AF2DD4023D2C}" srcOrd="1" destOrd="0" presId="urn:microsoft.com/office/officeart/2016/7/layout/LinearBlockProcessNumbered"/>
    <dgm:cxn modelId="{00084039-63AC-4EB4-8173-9EE8A7B8B3F9}" srcId="{29AE4B32-F54B-4275-BDF7-79FD08238B80}" destId="{04B93452-CF3B-4DB3-8008-AC91298D7675}" srcOrd="1" destOrd="0" parTransId="{4D63DED0-2511-45D1-9FD2-B74F6070758E}" sibTransId="{9F510AA5-DD77-4963-804F-2CAF71047E2C}"/>
    <dgm:cxn modelId="{E0A70C64-6B24-4250-A7C6-AFC0571ACCC9}" type="presOf" srcId="{B52EE93D-E9DE-48A0-B728-0771DE3EE1D5}" destId="{3CB204EC-E935-4495-B214-41463B5FE6D5}" srcOrd="0" destOrd="0" presId="urn:microsoft.com/office/officeart/2016/7/layout/LinearBlockProcessNumbered"/>
    <dgm:cxn modelId="{77BCCB6A-0627-4F93-B30E-56B683067A46}" type="presOf" srcId="{9F510AA5-DD77-4963-804F-2CAF71047E2C}" destId="{65672B6F-0242-422A-8492-0E234BC61F27}" srcOrd="0" destOrd="0" presId="urn:microsoft.com/office/officeart/2016/7/layout/LinearBlockProcessNumbered"/>
    <dgm:cxn modelId="{1A00FE6A-7065-427D-A006-4037CB889643}" type="presOf" srcId="{A6FD7C4F-323D-4B9C-B3E8-4FB5593287BD}" destId="{4986367A-5E25-474B-86AC-EC4C1DCB63DD}" srcOrd="0" destOrd="0" presId="urn:microsoft.com/office/officeart/2016/7/layout/LinearBlockProcessNumbered"/>
    <dgm:cxn modelId="{9F3F9B71-2785-4E4B-AA22-B1DDD8D83D1F}" srcId="{29AE4B32-F54B-4275-BDF7-79FD08238B80}" destId="{DF23E2C2-39DF-4E66-B8ED-51BF3905C9DE}" srcOrd="4" destOrd="0" parTransId="{8710FFB4-3B36-48A2-9F29-E2103A6FCE1F}" sibTransId="{A6FD7C4F-323D-4B9C-B3E8-4FB5593287BD}"/>
    <dgm:cxn modelId="{79203A7B-5B39-4210-8648-49DAE22497A9}" type="presOf" srcId="{29AE4B32-F54B-4275-BDF7-79FD08238B80}" destId="{B59BAA51-BF52-453A-B34E-C0EA455C029A}" srcOrd="0" destOrd="0" presId="urn:microsoft.com/office/officeart/2016/7/layout/LinearBlockProcessNumbered"/>
    <dgm:cxn modelId="{0CCE7F85-1F8F-4FF8-AE0D-BB7BE9576465}" type="presOf" srcId="{04B93452-CF3B-4DB3-8008-AC91298D7675}" destId="{CF309FAB-F5F3-487B-AC79-211A6AB82A01}" srcOrd="1" destOrd="0" presId="urn:microsoft.com/office/officeart/2016/7/layout/LinearBlockProcessNumbered"/>
    <dgm:cxn modelId="{B7D62397-8514-4944-8CC1-15236036A01F}" srcId="{29AE4B32-F54B-4275-BDF7-79FD08238B80}" destId="{B52EE93D-E9DE-48A0-B728-0771DE3EE1D5}" srcOrd="0" destOrd="0" parTransId="{45E60798-A771-4F4C-96DF-2E18E067902B}" sibTransId="{BEC9F4A5-57C4-47AD-B7C4-36E0E4BC17AE}"/>
    <dgm:cxn modelId="{9B8386A3-BF59-47A4-8DED-F3D9F0BBA6C1}" srcId="{29AE4B32-F54B-4275-BDF7-79FD08238B80}" destId="{624E5AA6-FCCF-4784-8904-DF41162C5243}" srcOrd="2" destOrd="0" parTransId="{50212C01-CAEB-4E07-AC8A-8888D7751A78}" sibTransId="{79E8BF4A-C8E8-446E-833F-1E18E43E1AC4}"/>
    <dgm:cxn modelId="{263D9FA9-5F17-4405-9068-9750BCA083AE}" srcId="{29AE4B32-F54B-4275-BDF7-79FD08238B80}" destId="{7AC2960F-BF00-4F61-84E5-DC9AEFED9869}" srcOrd="3" destOrd="0" parTransId="{1DA74C76-7817-47DA-8496-1D6885A8DCA6}" sibTransId="{2A4F42CD-7D62-4C99-BA2A-137F4D3A29B2}"/>
    <dgm:cxn modelId="{A5DF60B7-B74E-442C-B8B7-72BBE8D96A6F}" type="presOf" srcId="{624E5AA6-FCCF-4784-8904-DF41162C5243}" destId="{0028D00C-D6BF-4D1C-BE90-DCC960160CBF}" srcOrd="0" destOrd="0" presId="urn:microsoft.com/office/officeart/2016/7/layout/LinearBlockProcessNumbered"/>
    <dgm:cxn modelId="{6E58D3B7-BB55-498B-997D-B8B759B1F4B1}" type="presOf" srcId="{7AC2960F-BF00-4F61-84E5-DC9AEFED9869}" destId="{F26F8776-0122-41CF-9B5D-F360B4F33832}" srcOrd="0" destOrd="0" presId="urn:microsoft.com/office/officeart/2016/7/layout/LinearBlockProcessNumbered"/>
    <dgm:cxn modelId="{3CC53FBC-ED2B-486B-AE38-B2184A166E59}" type="presOf" srcId="{624E5AA6-FCCF-4784-8904-DF41162C5243}" destId="{C6E72A1D-15A3-416F-9B80-F46332F9E548}" srcOrd="1" destOrd="0" presId="urn:microsoft.com/office/officeart/2016/7/layout/LinearBlockProcessNumbered"/>
    <dgm:cxn modelId="{099554BE-E9E3-4674-A333-B9AB69CA9EAA}" type="presOf" srcId="{B52EE93D-E9DE-48A0-B728-0771DE3EE1D5}" destId="{98C40932-291C-421E-ADB5-AC436B0889BA}" srcOrd="1" destOrd="0" presId="urn:microsoft.com/office/officeart/2016/7/layout/LinearBlockProcessNumbered"/>
    <dgm:cxn modelId="{3C49ADF6-567B-4EA5-806B-2BA920D66631}" type="presOf" srcId="{BEC9F4A5-57C4-47AD-B7C4-36E0E4BC17AE}" destId="{E7D8FE8F-B809-4E40-9539-7B9C2471CE2A}" srcOrd="0" destOrd="0" presId="urn:microsoft.com/office/officeart/2016/7/layout/LinearBlockProcessNumbered"/>
    <dgm:cxn modelId="{E4DE3AF9-23EE-4EED-9947-43EE0DEF3757}" type="presParOf" srcId="{B59BAA51-BF52-453A-B34E-C0EA455C029A}" destId="{8378A55F-F673-4AE2-9FC6-EEB992FE6B25}" srcOrd="0" destOrd="0" presId="urn:microsoft.com/office/officeart/2016/7/layout/LinearBlockProcessNumbered"/>
    <dgm:cxn modelId="{B5EDDFF0-758B-4E09-99B3-4432EBCDF910}" type="presParOf" srcId="{8378A55F-F673-4AE2-9FC6-EEB992FE6B25}" destId="{3CB204EC-E935-4495-B214-41463B5FE6D5}" srcOrd="0" destOrd="0" presId="urn:microsoft.com/office/officeart/2016/7/layout/LinearBlockProcessNumbered"/>
    <dgm:cxn modelId="{A0786A47-E800-4ED3-AF5A-7FA5D6836F1A}" type="presParOf" srcId="{8378A55F-F673-4AE2-9FC6-EEB992FE6B25}" destId="{E7D8FE8F-B809-4E40-9539-7B9C2471CE2A}" srcOrd="1" destOrd="0" presId="urn:microsoft.com/office/officeart/2016/7/layout/LinearBlockProcessNumbered"/>
    <dgm:cxn modelId="{1C045C2A-7869-4E8D-8F2C-01180A60B8E8}" type="presParOf" srcId="{8378A55F-F673-4AE2-9FC6-EEB992FE6B25}" destId="{98C40932-291C-421E-ADB5-AC436B0889BA}" srcOrd="2" destOrd="0" presId="urn:microsoft.com/office/officeart/2016/7/layout/LinearBlockProcessNumbered"/>
    <dgm:cxn modelId="{7DE6EDB5-1A6B-4AE9-89E2-1AFE3290298D}" type="presParOf" srcId="{B59BAA51-BF52-453A-B34E-C0EA455C029A}" destId="{90A9CF25-6DB1-49D7-B87E-E0FEC31BB18B}" srcOrd="1" destOrd="0" presId="urn:microsoft.com/office/officeart/2016/7/layout/LinearBlockProcessNumbered"/>
    <dgm:cxn modelId="{A01D0B9E-AA84-400F-8624-7ECA4131043B}" type="presParOf" srcId="{B59BAA51-BF52-453A-B34E-C0EA455C029A}" destId="{D71E75F4-76C9-43E1-9313-4D5CCBEED138}" srcOrd="2" destOrd="0" presId="urn:microsoft.com/office/officeart/2016/7/layout/LinearBlockProcessNumbered"/>
    <dgm:cxn modelId="{CD5A0A66-913B-4B0E-955D-BF46DAA18F1E}" type="presParOf" srcId="{D71E75F4-76C9-43E1-9313-4D5CCBEED138}" destId="{916C01DF-A805-4956-AF71-017942D5FBB5}" srcOrd="0" destOrd="0" presId="urn:microsoft.com/office/officeart/2016/7/layout/LinearBlockProcessNumbered"/>
    <dgm:cxn modelId="{2EFC65FF-74D5-4C26-A5B4-D615F2F57429}" type="presParOf" srcId="{D71E75F4-76C9-43E1-9313-4D5CCBEED138}" destId="{65672B6F-0242-422A-8492-0E234BC61F27}" srcOrd="1" destOrd="0" presId="urn:microsoft.com/office/officeart/2016/7/layout/LinearBlockProcessNumbered"/>
    <dgm:cxn modelId="{F8CE8BFA-C044-414D-B4A8-D55C5469E347}" type="presParOf" srcId="{D71E75F4-76C9-43E1-9313-4D5CCBEED138}" destId="{CF309FAB-F5F3-487B-AC79-211A6AB82A01}" srcOrd="2" destOrd="0" presId="urn:microsoft.com/office/officeart/2016/7/layout/LinearBlockProcessNumbered"/>
    <dgm:cxn modelId="{B8EDC059-522D-45E7-ACA1-44B50A10F858}" type="presParOf" srcId="{B59BAA51-BF52-453A-B34E-C0EA455C029A}" destId="{F2BFBED3-2425-4C21-AAC8-B2D12EB7CC3C}" srcOrd="3" destOrd="0" presId="urn:microsoft.com/office/officeart/2016/7/layout/LinearBlockProcessNumbered"/>
    <dgm:cxn modelId="{32288112-A680-4B3F-899C-D3E3CEA350E5}" type="presParOf" srcId="{B59BAA51-BF52-453A-B34E-C0EA455C029A}" destId="{0821FF68-2705-4DD3-BCEA-A4BB1DD5BC0F}" srcOrd="4" destOrd="0" presId="urn:microsoft.com/office/officeart/2016/7/layout/LinearBlockProcessNumbered"/>
    <dgm:cxn modelId="{A96F794E-2A44-4A38-A541-20A600243A22}" type="presParOf" srcId="{0821FF68-2705-4DD3-BCEA-A4BB1DD5BC0F}" destId="{0028D00C-D6BF-4D1C-BE90-DCC960160CBF}" srcOrd="0" destOrd="0" presId="urn:microsoft.com/office/officeart/2016/7/layout/LinearBlockProcessNumbered"/>
    <dgm:cxn modelId="{C9C30682-2B5A-4CB2-A3E3-3BF5C30DC28B}" type="presParOf" srcId="{0821FF68-2705-4DD3-BCEA-A4BB1DD5BC0F}" destId="{BC0C66A3-9C08-4DFB-93C7-04588BCA736D}" srcOrd="1" destOrd="0" presId="urn:microsoft.com/office/officeart/2016/7/layout/LinearBlockProcessNumbered"/>
    <dgm:cxn modelId="{90DA22BA-6F9A-4933-872B-3D3A16E4F974}" type="presParOf" srcId="{0821FF68-2705-4DD3-BCEA-A4BB1DD5BC0F}" destId="{C6E72A1D-15A3-416F-9B80-F46332F9E548}" srcOrd="2" destOrd="0" presId="urn:microsoft.com/office/officeart/2016/7/layout/LinearBlockProcessNumbered"/>
    <dgm:cxn modelId="{A1CFC6EB-834C-4724-A02A-DB984FAE4F73}" type="presParOf" srcId="{B59BAA51-BF52-453A-B34E-C0EA455C029A}" destId="{65E8279D-E9CE-40A9-9F6D-97C71E4D6BD1}" srcOrd="5" destOrd="0" presId="urn:microsoft.com/office/officeart/2016/7/layout/LinearBlockProcessNumbered"/>
    <dgm:cxn modelId="{E14ED018-3B49-4E0E-AF80-3945BEF3030C}" type="presParOf" srcId="{B59BAA51-BF52-453A-B34E-C0EA455C029A}" destId="{B3B3BB6C-CAEF-4D51-93A3-D3983D0A77CF}" srcOrd="6" destOrd="0" presId="urn:microsoft.com/office/officeart/2016/7/layout/LinearBlockProcessNumbered"/>
    <dgm:cxn modelId="{B6868217-A029-4053-A676-EBDBD284490A}" type="presParOf" srcId="{B3B3BB6C-CAEF-4D51-93A3-D3983D0A77CF}" destId="{F26F8776-0122-41CF-9B5D-F360B4F33832}" srcOrd="0" destOrd="0" presId="urn:microsoft.com/office/officeart/2016/7/layout/LinearBlockProcessNumbered"/>
    <dgm:cxn modelId="{24AA9CF3-88E2-44FF-B5FF-5B1144B395CE}" type="presParOf" srcId="{B3B3BB6C-CAEF-4D51-93A3-D3983D0A77CF}" destId="{559E6B2D-8892-490D-AA44-AE416A18B02D}" srcOrd="1" destOrd="0" presId="urn:microsoft.com/office/officeart/2016/7/layout/LinearBlockProcessNumbered"/>
    <dgm:cxn modelId="{64CF9B3C-437E-4969-B7DF-C7EB0563860B}" type="presParOf" srcId="{B3B3BB6C-CAEF-4D51-93A3-D3983D0A77CF}" destId="{E15FFEE6-F031-4D85-9AE6-AF2DD4023D2C}" srcOrd="2" destOrd="0" presId="urn:microsoft.com/office/officeart/2016/7/layout/LinearBlockProcessNumbered"/>
    <dgm:cxn modelId="{AE10A51D-A2BA-41E6-9B91-03F80EC4EC1B}" type="presParOf" srcId="{B59BAA51-BF52-453A-B34E-C0EA455C029A}" destId="{67E851AC-1BB9-4F8D-B0E7-ED261FBD262C}" srcOrd="7" destOrd="0" presId="urn:microsoft.com/office/officeart/2016/7/layout/LinearBlockProcessNumbered"/>
    <dgm:cxn modelId="{3144E562-B80D-4E27-AA58-CC8EAE289FFF}" type="presParOf" srcId="{B59BAA51-BF52-453A-B34E-C0EA455C029A}" destId="{B2937CB6-31D4-4581-80C5-3AAE15F79735}" srcOrd="8" destOrd="0" presId="urn:microsoft.com/office/officeart/2016/7/layout/LinearBlockProcessNumbered"/>
    <dgm:cxn modelId="{D64D83FF-CFCD-4663-B436-4492E3CDDCFC}" type="presParOf" srcId="{B2937CB6-31D4-4581-80C5-3AAE15F79735}" destId="{63DB0300-2303-413C-AC1C-538D8A0C7A7C}" srcOrd="0" destOrd="0" presId="urn:microsoft.com/office/officeart/2016/7/layout/LinearBlockProcessNumbered"/>
    <dgm:cxn modelId="{9AD24150-606D-4D5C-884B-719FB5A8A136}" type="presParOf" srcId="{B2937CB6-31D4-4581-80C5-3AAE15F79735}" destId="{4986367A-5E25-474B-86AC-EC4C1DCB63DD}" srcOrd="1" destOrd="0" presId="urn:microsoft.com/office/officeart/2016/7/layout/LinearBlockProcessNumbered"/>
    <dgm:cxn modelId="{816EC478-ABDB-42F1-86BA-6D64C79E5BE8}" type="presParOf" srcId="{B2937CB6-31D4-4581-80C5-3AAE15F79735}" destId="{8B72E9F2-9C3C-41AC-9A1E-C86A6D2FFFC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FC6C2F-C7FE-489D-8042-8C06A2DE8855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8B8973C-015B-45F9-8B80-DDA49AD9CEBC}">
      <dgm:prSet custT="1"/>
      <dgm:spPr/>
      <dgm:t>
        <a:bodyPr/>
        <a:lstStyle/>
        <a:p>
          <a:r>
            <a: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Lock in supplier contracts to reduce pricing volatility</a:t>
          </a:r>
        </a:p>
      </dgm:t>
    </dgm:pt>
    <dgm:pt modelId="{EC734F3D-2D21-4E5B-9477-7BF06DE41459}" type="parTrans" cxnId="{E616E49A-AC23-4A3E-BDF1-E65D3E88CDE9}">
      <dgm:prSet/>
      <dgm:spPr/>
      <dgm:t>
        <a:bodyPr/>
        <a:lstStyle/>
        <a:p>
          <a:endParaRPr lang="en-US"/>
        </a:p>
      </dgm:t>
    </dgm:pt>
    <dgm:pt modelId="{A4A7589C-E320-4BEA-90FE-999640082262}" type="sibTrans" cxnId="{E616E49A-AC23-4A3E-BDF1-E65D3E88CDE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22F92E1-E4C2-4775-8ED4-94E6553D0427}">
      <dgm:prSet custT="1"/>
      <dgm:spPr/>
      <dgm:t>
        <a:bodyPr/>
        <a:lstStyle/>
        <a:p>
          <a:r>
            <a: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Document all expenses electronically to measure KPIs.</a:t>
          </a:r>
        </a:p>
      </dgm:t>
    </dgm:pt>
    <dgm:pt modelId="{9A3C5BC3-6A61-41D3-A48A-E13ABFC4E90F}" type="parTrans" cxnId="{B03C556D-D789-4FBD-B3AB-6C9A769E424F}">
      <dgm:prSet/>
      <dgm:spPr/>
      <dgm:t>
        <a:bodyPr/>
        <a:lstStyle/>
        <a:p>
          <a:endParaRPr lang="en-US"/>
        </a:p>
      </dgm:t>
    </dgm:pt>
    <dgm:pt modelId="{D603505E-EFBD-41F7-8649-A2BFBDD71F56}" type="sibTrans" cxnId="{B03C556D-D789-4FBD-B3AB-6C9A769E424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47A67CD-ECB3-46FF-BFA4-2374E8ADA13D}">
      <dgm:prSet custT="1"/>
      <dgm:spPr/>
      <dgm:t>
        <a:bodyPr/>
        <a:lstStyle/>
        <a:p>
          <a:r>
            <a: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Google Sheets or QuickBooks to track labor cost, yield, spoilage, orders filled</a:t>
          </a:r>
        </a:p>
      </dgm:t>
    </dgm:pt>
    <dgm:pt modelId="{2E2AA3D0-B0C8-437D-AF76-D4C2E7A7EDB9}" type="parTrans" cxnId="{07F5053A-E0E3-43F9-8013-35A1DB67CF6F}">
      <dgm:prSet/>
      <dgm:spPr/>
      <dgm:t>
        <a:bodyPr/>
        <a:lstStyle/>
        <a:p>
          <a:endParaRPr lang="en-US"/>
        </a:p>
      </dgm:t>
    </dgm:pt>
    <dgm:pt modelId="{CB9B56E1-513E-4955-9F6A-4E42513B49A3}" type="sibTrans" cxnId="{07F5053A-E0E3-43F9-8013-35A1DB67CF6F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F319FEC-D8B9-4EEB-828D-8354063CE447}" type="pres">
      <dgm:prSet presAssocID="{EAFC6C2F-C7FE-489D-8042-8C06A2DE8855}" presName="linearFlow" presStyleCnt="0">
        <dgm:presLayoutVars>
          <dgm:dir/>
          <dgm:animLvl val="lvl"/>
          <dgm:resizeHandles val="exact"/>
        </dgm:presLayoutVars>
      </dgm:prSet>
      <dgm:spPr/>
    </dgm:pt>
    <dgm:pt modelId="{20C09693-94FD-4D51-A11E-619AF6C2BFF7}" type="pres">
      <dgm:prSet presAssocID="{88B8973C-015B-45F9-8B80-DDA49AD9CEBC}" presName="compositeNode" presStyleCnt="0"/>
      <dgm:spPr/>
    </dgm:pt>
    <dgm:pt modelId="{17E69F1F-860A-485B-8D7D-69C50780D95B}" type="pres">
      <dgm:prSet presAssocID="{88B8973C-015B-45F9-8B80-DDA49AD9CEB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17FFA9-2A39-4AC8-B8A7-50F24B1629D1}" type="pres">
      <dgm:prSet presAssocID="{88B8973C-015B-45F9-8B80-DDA49AD9CEBC}" presName="parSh" presStyleCnt="0"/>
      <dgm:spPr/>
    </dgm:pt>
    <dgm:pt modelId="{715795FB-BB64-44DC-A46E-64688CA24455}" type="pres">
      <dgm:prSet presAssocID="{88B8973C-015B-45F9-8B80-DDA49AD9CEBC}" presName="lineNode" presStyleLbl="alignAccFollowNode1" presStyleIdx="0" presStyleCnt="9"/>
      <dgm:spPr/>
    </dgm:pt>
    <dgm:pt modelId="{3B730242-3251-4DF7-A36C-A418FC0A6D28}" type="pres">
      <dgm:prSet presAssocID="{88B8973C-015B-45F9-8B80-DDA49AD9CEBC}" presName="lineArrowNode" presStyleLbl="alignAccFollowNode1" presStyleIdx="1" presStyleCnt="9"/>
      <dgm:spPr/>
    </dgm:pt>
    <dgm:pt modelId="{257C5F74-2929-40B8-94DB-64FA347D32D6}" type="pres">
      <dgm:prSet presAssocID="{A4A7589C-E320-4BEA-90FE-999640082262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3102C967-1CAD-4306-A8D6-BCF70F1679AB}" type="pres">
      <dgm:prSet presAssocID="{A4A7589C-E320-4BEA-90FE-999640082262}" presName="spacerBetweenCircleAndCallout" presStyleCnt="0">
        <dgm:presLayoutVars/>
      </dgm:prSet>
      <dgm:spPr/>
    </dgm:pt>
    <dgm:pt modelId="{25CF3FF5-6092-4A14-A371-264B785B10B4}" type="pres">
      <dgm:prSet presAssocID="{88B8973C-015B-45F9-8B80-DDA49AD9CEBC}" presName="nodeText" presStyleLbl="alignAccFollowNode1" presStyleIdx="2" presStyleCnt="9">
        <dgm:presLayoutVars>
          <dgm:bulletEnabled val="1"/>
        </dgm:presLayoutVars>
      </dgm:prSet>
      <dgm:spPr/>
    </dgm:pt>
    <dgm:pt modelId="{3604B1A0-8AA3-48D1-8D2A-5A73F755C1A4}" type="pres">
      <dgm:prSet presAssocID="{A4A7589C-E320-4BEA-90FE-999640082262}" presName="sibTransComposite" presStyleCnt="0"/>
      <dgm:spPr/>
    </dgm:pt>
    <dgm:pt modelId="{AE18F1C2-1CC6-4F08-B2EE-CF3A7460EF1F}" type="pres">
      <dgm:prSet presAssocID="{A22F92E1-E4C2-4775-8ED4-94E6553D0427}" presName="compositeNode" presStyleCnt="0"/>
      <dgm:spPr/>
    </dgm:pt>
    <dgm:pt modelId="{DF444306-938E-4FA1-BDFC-FDA36BF8B96C}" type="pres">
      <dgm:prSet presAssocID="{A22F92E1-E4C2-4775-8ED4-94E6553D042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90C6A83-C69F-4EC5-AA0F-96CFB21B0CEE}" type="pres">
      <dgm:prSet presAssocID="{A22F92E1-E4C2-4775-8ED4-94E6553D0427}" presName="parSh" presStyleCnt="0"/>
      <dgm:spPr/>
    </dgm:pt>
    <dgm:pt modelId="{600A3AAC-4BE3-4405-8F31-7EEA5ABC9089}" type="pres">
      <dgm:prSet presAssocID="{A22F92E1-E4C2-4775-8ED4-94E6553D0427}" presName="lineNode" presStyleLbl="alignAccFollowNode1" presStyleIdx="3" presStyleCnt="9"/>
      <dgm:spPr/>
    </dgm:pt>
    <dgm:pt modelId="{70B9FF5E-A66B-4FB5-9E25-EA6E60B12CED}" type="pres">
      <dgm:prSet presAssocID="{A22F92E1-E4C2-4775-8ED4-94E6553D0427}" presName="lineArrowNode" presStyleLbl="alignAccFollowNode1" presStyleIdx="4" presStyleCnt="9"/>
      <dgm:spPr/>
    </dgm:pt>
    <dgm:pt modelId="{7A89A161-C53F-4163-B373-9156757B58EB}" type="pres">
      <dgm:prSet presAssocID="{D603505E-EFBD-41F7-8649-A2BFBDD71F56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AA9675CC-6BE4-4E20-B80A-3F6D9F39C1ED}" type="pres">
      <dgm:prSet presAssocID="{D603505E-EFBD-41F7-8649-A2BFBDD71F56}" presName="spacerBetweenCircleAndCallout" presStyleCnt="0">
        <dgm:presLayoutVars/>
      </dgm:prSet>
      <dgm:spPr/>
    </dgm:pt>
    <dgm:pt modelId="{044726A0-142F-47E0-9882-B0E6EC066F10}" type="pres">
      <dgm:prSet presAssocID="{A22F92E1-E4C2-4775-8ED4-94E6553D0427}" presName="nodeText" presStyleLbl="alignAccFollowNode1" presStyleIdx="5" presStyleCnt="9">
        <dgm:presLayoutVars>
          <dgm:bulletEnabled val="1"/>
        </dgm:presLayoutVars>
      </dgm:prSet>
      <dgm:spPr/>
    </dgm:pt>
    <dgm:pt modelId="{D5CD2A2B-12CC-4EF8-B6C6-EA763F75FA81}" type="pres">
      <dgm:prSet presAssocID="{D603505E-EFBD-41F7-8649-A2BFBDD71F56}" presName="sibTransComposite" presStyleCnt="0"/>
      <dgm:spPr/>
    </dgm:pt>
    <dgm:pt modelId="{55791AE5-1258-491A-AF99-2F13143AF4D2}" type="pres">
      <dgm:prSet presAssocID="{647A67CD-ECB3-46FF-BFA4-2374E8ADA13D}" presName="compositeNode" presStyleCnt="0"/>
      <dgm:spPr/>
    </dgm:pt>
    <dgm:pt modelId="{1FB676D7-EBCC-4213-8D45-FBF5C548B974}" type="pres">
      <dgm:prSet presAssocID="{647A67CD-ECB3-46FF-BFA4-2374E8ADA13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678D8E5-436A-4775-A7BF-7D9AEC39521C}" type="pres">
      <dgm:prSet presAssocID="{647A67CD-ECB3-46FF-BFA4-2374E8ADA13D}" presName="parSh" presStyleCnt="0"/>
      <dgm:spPr/>
    </dgm:pt>
    <dgm:pt modelId="{516D2508-14F3-4644-A315-5D2875DE0CDB}" type="pres">
      <dgm:prSet presAssocID="{647A67CD-ECB3-46FF-BFA4-2374E8ADA13D}" presName="lineNode" presStyleLbl="alignAccFollowNode1" presStyleIdx="6" presStyleCnt="9"/>
      <dgm:spPr/>
    </dgm:pt>
    <dgm:pt modelId="{0582D075-0A19-4772-B265-50BE4A48AD44}" type="pres">
      <dgm:prSet presAssocID="{647A67CD-ECB3-46FF-BFA4-2374E8ADA13D}" presName="lineArrowNode" presStyleLbl="alignAccFollowNode1" presStyleIdx="7" presStyleCnt="9"/>
      <dgm:spPr/>
    </dgm:pt>
    <dgm:pt modelId="{F41D5CC9-0FD7-4D05-A2D8-2826DAC9A168}" type="pres">
      <dgm:prSet presAssocID="{CB9B56E1-513E-4955-9F6A-4E42513B49A3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04A11202-115A-451C-875C-9F5D640A7267}" type="pres">
      <dgm:prSet presAssocID="{CB9B56E1-513E-4955-9F6A-4E42513B49A3}" presName="spacerBetweenCircleAndCallout" presStyleCnt="0">
        <dgm:presLayoutVars/>
      </dgm:prSet>
      <dgm:spPr/>
    </dgm:pt>
    <dgm:pt modelId="{2AD2229B-2474-43DC-966D-BDE8F91C7A4C}" type="pres">
      <dgm:prSet presAssocID="{647A67CD-ECB3-46FF-BFA4-2374E8ADA13D}" presName="nodeText" presStyleLbl="alignAccFollowNode1" presStyleIdx="8" presStyleCnt="9">
        <dgm:presLayoutVars>
          <dgm:bulletEnabled val="1"/>
        </dgm:presLayoutVars>
      </dgm:prSet>
      <dgm:spPr/>
    </dgm:pt>
  </dgm:ptLst>
  <dgm:cxnLst>
    <dgm:cxn modelId="{C378EA0C-FD19-4DE2-BCF0-5DBF58B36464}" type="presOf" srcId="{88B8973C-015B-45F9-8B80-DDA49AD9CEBC}" destId="{25CF3FF5-6092-4A14-A371-264B785B10B4}" srcOrd="0" destOrd="0" presId="urn:microsoft.com/office/officeart/2016/7/layout/LinearArrowProcessNumbered"/>
    <dgm:cxn modelId="{07F5053A-E0E3-43F9-8013-35A1DB67CF6F}" srcId="{EAFC6C2F-C7FE-489D-8042-8C06A2DE8855}" destId="{647A67CD-ECB3-46FF-BFA4-2374E8ADA13D}" srcOrd="2" destOrd="0" parTransId="{2E2AA3D0-B0C8-437D-AF76-D4C2E7A7EDB9}" sibTransId="{CB9B56E1-513E-4955-9F6A-4E42513B49A3}"/>
    <dgm:cxn modelId="{ECED494A-2BEF-4278-AABD-3D145EA1E301}" type="presOf" srcId="{EAFC6C2F-C7FE-489D-8042-8C06A2DE8855}" destId="{EF319FEC-D8B9-4EEB-828D-8354063CE447}" srcOrd="0" destOrd="0" presId="urn:microsoft.com/office/officeart/2016/7/layout/LinearArrowProcessNumbered"/>
    <dgm:cxn modelId="{B03C556D-D789-4FBD-B3AB-6C9A769E424F}" srcId="{EAFC6C2F-C7FE-489D-8042-8C06A2DE8855}" destId="{A22F92E1-E4C2-4775-8ED4-94E6553D0427}" srcOrd="1" destOrd="0" parTransId="{9A3C5BC3-6A61-41D3-A48A-E13ABFC4E90F}" sibTransId="{D603505E-EFBD-41F7-8649-A2BFBDD71F56}"/>
    <dgm:cxn modelId="{8D9A217C-7A82-4FC4-8E96-213D2A4BDB75}" type="presOf" srcId="{CB9B56E1-513E-4955-9F6A-4E42513B49A3}" destId="{F41D5CC9-0FD7-4D05-A2D8-2826DAC9A168}" srcOrd="0" destOrd="0" presId="urn:microsoft.com/office/officeart/2016/7/layout/LinearArrowProcessNumbered"/>
    <dgm:cxn modelId="{139C3189-BD4A-4799-AD07-D0D88B94A3D9}" type="presOf" srcId="{D603505E-EFBD-41F7-8649-A2BFBDD71F56}" destId="{7A89A161-C53F-4163-B373-9156757B58EB}" srcOrd="0" destOrd="0" presId="urn:microsoft.com/office/officeart/2016/7/layout/LinearArrowProcessNumbered"/>
    <dgm:cxn modelId="{E616E49A-AC23-4A3E-BDF1-E65D3E88CDE9}" srcId="{EAFC6C2F-C7FE-489D-8042-8C06A2DE8855}" destId="{88B8973C-015B-45F9-8B80-DDA49AD9CEBC}" srcOrd="0" destOrd="0" parTransId="{EC734F3D-2D21-4E5B-9477-7BF06DE41459}" sibTransId="{A4A7589C-E320-4BEA-90FE-999640082262}"/>
    <dgm:cxn modelId="{C5C8B2AC-14F5-4F36-8A6D-B5C55F34D146}" type="presOf" srcId="{647A67CD-ECB3-46FF-BFA4-2374E8ADA13D}" destId="{2AD2229B-2474-43DC-966D-BDE8F91C7A4C}" srcOrd="0" destOrd="0" presId="urn:microsoft.com/office/officeart/2016/7/layout/LinearArrowProcessNumbered"/>
    <dgm:cxn modelId="{D2A74CC3-C7C3-4BBC-895B-131D8BD80CA8}" type="presOf" srcId="{A4A7589C-E320-4BEA-90FE-999640082262}" destId="{257C5F74-2929-40B8-94DB-64FA347D32D6}" srcOrd="0" destOrd="0" presId="urn:microsoft.com/office/officeart/2016/7/layout/LinearArrowProcessNumbered"/>
    <dgm:cxn modelId="{DAFEA7EB-5740-488F-B772-F7D7DBC66494}" type="presOf" srcId="{A22F92E1-E4C2-4775-8ED4-94E6553D0427}" destId="{044726A0-142F-47E0-9882-B0E6EC066F10}" srcOrd="0" destOrd="0" presId="urn:microsoft.com/office/officeart/2016/7/layout/LinearArrowProcessNumbered"/>
    <dgm:cxn modelId="{71CE0CB0-ABA4-4D83-94C9-34C8CF5BA748}" type="presParOf" srcId="{EF319FEC-D8B9-4EEB-828D-8354063CE447}" destId="{20C09693-94FD-4D51-A11E-619AF6C2BFF7}" srcOrd="0" destOrd="0" presId="urn:microsoft.com/office/officeart/2016/7/layout/LinearArrowProcessNumbered"/>
    <dgm:cxn modelId="{5598FDDE-1DF3-4F1E-B380-D2B4AB262BE6}" type="presParOf" srcId="{20C09693-94FD-4D51-A11E-619AF6C2BFF7}" destId="{17E69F1F-860A-485B-8D7D-69C50780D95B}" srcOrd="0" destOrd="0" presId="urn:microsoft.com/office/officeart/2016/7/layout/LinearArrowProcessNumbered"/>
    <dgm:cxn modelId="{7B9CD0AA-5C54-4F13-BF10-287312B1D297}" type="presParOf" srcId="{20C09693-94FD-4D51-A11E-619AF6C2BFF7}" destId="{E617FFA9-2A39-4AC8-B8A7-50F24B1629D1}" srcOrd="1" destOrd="0" presId="urn:microsoft.com/office/officeart/2016/7/layout/LinearArrowProcessNumbered"/>
    <dgm:cxn modelId="{753844A6-6EC4-42AC-9647-ED6C5552EF7C}" type="presParOf" srcId="{E617FFA9-2A39-4AC8-B8A7-50F24B1629D1}" destId="{715795FB-BB64-44DC-A46E-64688CA24455}" srcOrd="0" destOrd="0" presId="urn:microsoft.com/office/officeart/2016/7/layout/LinearArrowProcessNumbered"/>
    <dgm:cxn modelId="{4FDB3006-6332-4463-BBB1-716E297D0866}" type="presParOf" srcId="{E617FFA9-2A39-4AC8-B8A7-50F24B1629D1}" destId="{3B730242-3251-4DF7-A36C-A418FC0A6D28}" srcOrd="1" destOrd="0" presId="urn:microsoft.com/office/officeart/2016/7/layout/LinearArrowProcessNumbered"/>
    <dgm:cxn modelId="{16110BCB-7EFE-44CC-80A2-741572D7C662}" type="presParOf" srcId="{E617FFA9-2A39-4AC8-B8A7-50F24B1629D1}" destId="{257C5F74-2929-40B8-94DB-64FA347D32D6}" srcOrd="2" destOrd="0" presId="urn:microsoft.com/office/officeart/2016/7/layout/LinearArrowProcessNumbered"/>
    <dgm:cxn modelId="{A578F374-6BFC-4358-981D-86693B71AF83}" type="presParOf" srcId="{E617FFA9-2A39-4AC8-B8A7-50F24B1629D1}" destId="{3102C967-1CAD-4306-A8D6-BCF70F1679AB}" srcOrd="3" destOrd="0" presId="urn:microsoft.com/office/officeart/2016/7/layout/LinearArrowProcessNumbered"/>
    <dgm:cxn modelId="{1BF82D34-59D0-491D-ABCC-602FA56C1732}" type="presParOf" srcId="{20C09693-94FD-4D51-A11E-619AF6C2BFF7}" destId="{25CF3FF5-6092-4A14-A371-264B785B10B4}" srcOrd="2" destOrd="0" presId="urn:microsoft.com/office/officeart/2016/7/layout/LinearArrowProcessNumbered"/>
    <dgm:cxn modelId="{0482452E-0931-4E37-B016-5C9AD1E1E447}" type="presParOf" srcId="{EF319FEC-D8B9-4EEB-828D-8354063CE447}" destId="{3604B1A0-8AA3-48D1-8D2A-5A73F755C1A4}" srcOrd="1" destOrd="0" presId="urn:microsoft.com/office/officeart/2016/7/layout/LinearArrowProcessNumbered"/>
    <dgm:cxn modelId="{C4485235-7BC5-4088-A075-9F338BF64CCA}" type="presParOf" srcId="{EF319FEC-D8B9-4EEB-828D-8354063CE447}" destId="{AE18F1C2-1CC6-4F08-B2EE-CF3A7460EF1F}" srcOrd="2" destOrd="0" presId="urn:microsoft.com/office/officeart/2016/7/layout/LinearArrowProcessNumbered"/>
    <dgm:cxn modelId="{972F9ACA-9724-438A-911A-4B30F5BB5024}" type="presParOf" srcId="{AE18F1C2-1CC6-4F08-B2EE-CF3A7460EF1F}" destId="{DF444306-938E-4FA1-BDFC-FDA36BF8B96C}" srcOrd="0" destOrd="0" presId="urn:microsoft.com/office/officeart/2016/7/layout/LinearArrowProcessNumbered"/>
    <dgm:cxn modelId="{D1794915-7EAA-49DD-8102-10C799A02287}" type="presParOf" srcId="{AE18F1C2-1CC6-4F08-B2EE-CF3A7460EF1F}" destId="{E90C6A83-C69F-4EC5-AA0F-96CFB21B0CEE}" srcOrd="1" destOrd="0" presId="urn:microsoft.com/office/officeart/2016/7/layout/LinearArrowProcessNumbered"/>
    <dgm:cxn modelId="{31084C1D-1296-41B7-A7F5-5F354A9CAC41}" type="presParOf" srcId="{E90C6A83-C69F-4EC5-AA0F-96CFB21B0CEE}" destId="{600A3AAC-4BE3-4405-8F31-7EEA5ABC9089}" srcOrd="0" destOrd="0" presId="urn:microsoft.com/office/officeart/2016/7/layout/LinearArrowProcessNumbered"/>
    <dgm:cxn modelId="{BE2137AE-F693-4D6F-ABAF-635B41736ADD}" type="presParOf" srcId="{E90C6A83-C69F-4EC5-AA0F-96CFB21B0CEE}" destId="{70B9FF5E-A66B-4FB5-9E25-EA6E60B12CED}" srcOrd="1" destOrd="0" presId="urn:microsoft.com/office/officeart/2016/7/layout/LinearArrowProcessNumbered"/>
    <dgm:cxn modelId="{7E7D66F3-76B5-45C9-8955-BE40A328DBF2}" type="presParOf" srcId="{E90C6A83-C69F-4EC5-AA0F-96CFB21B0CEE}" destId="{7A89A161-C53F-4163-B373-9156757B58EB}" srcOrd="2" destOrd="0" presId="urn:microsoft.com/office/officeart/2016/7/layout/LinearArrowProcessNumbered"/>
    <dgm:cxn modelId="{DD088185-2AA2-449B-A838-5C26C09EB311}" type="presParOf" srcId="{E90C6A83-C69F-4EC5-AA0F-96CFB21B0CEE}" destId="{AA9675CC-6BE4-4E20-B80A-3F6D9F39C1ED}" srcOrd="3" destOrd="0" presId="urn:microsoft.com/office/officeart/2016/7/layout/LinearArrowProcessNumbered"/>
    <dgm:cxn modelId="{795EA46F-D487-44FD-BA8F-101303DA6F70}" type="presParOf" srcId="{AE18F1C2-1CC6-4F08-B2EE-CF3A7460EF1F}" destId="{044726A0-142F-47E0-9882-B0E6EC066F10}" srcOrd="2" destOrd="0" presId="urn:microsoft.com/office/officeart/2016/7/layout/LinearArrowProcessNumbered"/>
    <dgm:cxn modelId="{2AD35BB3-FD78-4C0B-872F-B54340554723}" type="presParOf" srcId="{EF319FEC-D8B9-4EEB-828D-8354063CE447}" destId="{D5CD2A2B-12CC-4EF8-B6C6-EA763F75FA81}" srcOrd="3" destOrd="0" presId="urn:microsoft.com/office/officeart/2016/7/layout/LinearArrowProcessNumbered"/>
    <dgm:cxn modelId="{11580EE8-9B2E-4D31-BD7D-88B2DED451E2}" type="presParOf" srcId="{EF319FEC-D8B9-4EEB-828D-8354063CE447}" destId="{55791AE5-1258-491A-AF99-2F13143AF4D2}" srcOrd="4" destOrd="0" presId="urn:microsoft.com/office/officeart/2016/7/layout/LinearArrowProcessNumbered"/>
    <dgm:cxn modelId="{67B13D1B-8DEC-4054-B2FB-E45D84C81A18}" type="presParOf" srcId="{55791AE5-1258-491A-AF99-2F13143AF4D2}" destId="{1FB676D7-EBCC-4213-8D45-FBF5C548B974}" srcOrd="0" destOrd="0" presId="urn:microsoft.com/office/officeart/2016/7/layout/LinearArrowProcessNumbered"/>
    <dgm:cxn modelId="{B3C625FE-708C-4CFD-9321-EBB840DBDE6F}" type="presParOf" srcId="{55791AE5-1258-491A-AF99-2F13143AF4D2}" destId="{7678D8E5-436A-4775-A7BF-7D9AEC39521C}" srcOrd="1" destOrd="0" presId="urn:microsoft.com/office/officeart/2016/7/layout/LinearArrowProcessNumbered"/>
    <dgm:cxn modelId="{4412BF7D-C9FC-4C30-B30C-446BE421CEED}" type="presParOf" srcId="{7678D8E5-436A-4775-A7BF-7D9AEC39521C}" destId="{516D2508-14F3-4644-A315-5D2875DE0CDB}" srcOrd="0" destOrd="0" presId="urn:microsoft.com/office/officeart/2016/7/layout/LinearArrowProcessNumbered"/>
    <dgm:cxn modelId="{0E8CA29A-B856-4087-8A3E-90FE98727CD1}" type="presParOf" srcId="{7678D8E5-436A-4775-A7BF-7D9AEC39521C}" destId="{0582D075-0A19-4772-B265-50BE4A48AD44}" srcOrd="1" destOrd="0" presId="urn:microsoft.com/office/officeart/2016/7/layout/LinearArrowProcessNumbered"/>
    <dgm:cxn modelId="{E622B543-8399-4B3A-8765-42D1A3EC0744}" type="presParOf" srcId="{7678D8E5-436A-4775-A7BF-7D9AEC39521C}" destId="{F41D5CC9-0FD7-4D05-A2D8-2826DAC9A168}" srcOrd="2" destOrd="0" presId="urn:microsoft.com/office/officeart/2016/7/layout/LinearArrowProcessNumbered"/>
    <dgm:cxn modelId="{868B9ED9-B92D-4327-99D9-283064AA74D2}" type="presParOf" srcId="{7678D8E5-436A-4775-A7BF-7D9AEC39521C}" destId="{04A11202-115A-451C-875C-9F5D640A7267}" srcOrd="3" destOrd="0" presId="urn:microsoft.com/office/officeart/2016/7/layout/LinearArrowProcessNumbered"/>
    <dgm:cxn modelId="{6FBD7BF0-81DE-45D4-8C85-7B64EA9A9804}" type="presParOf" srcId="{55791AE5-1258-491A-AF99-2F13143AF4D2}" destId="{2AD2229B-2474-43DC-966D-BDE8F91C7A4C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0F1E05-33FD-424D-BFC1-043876AC5F3B}" type="doc">
      <dgm:prSet loTypeId="urn:microsoft.com/office/officeart/2016/7/layout/VerticalHollowAction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6F9AFC-BE22-48C2-ABA3-9119FD7EEC6D}">
      <dgm:prSet custT="1"/>
      <dgm:spPr/>
      <dgm:t>
        <a:bodyPr/>
        <a:lstStyle/>
        <a:p>
          <a:r>
            <a:rPr lang="en-US" sz="2000" b="1"/>
            <a:t>Weeks 1-4: </a:t>
          </a:r>
          <a:r>
            <a:rPr lang="en-US" sz="2000"/>
            <a:t>Audit &amp; Assess</a:t>
          </a:r>
        </a:p>
      </dgm:t>
    </dgm:pt>
    <dgm:pt modelId="{3FCC3E14-87CF-4167-83A7-91061A560224}" type="parTrans" cxnId="{D65B8ECE-4903-48E2-987B-1B2564596E30}">
      <dgm:prSet/>
      <dgm:spPr/>
      <dgm:t>
        <a:bodyPr/>
        <a:lstStyle/>
        <a:p>
          <a:endParaRPr lang="en-US"/>
        </a:p>
      </dgm:t>
    </dgm:pt>
    <dgm:pt modelId="{21C2D277-1C8C-45DC-9456-9EF1F7CECBB7}" type="sibTrans" cxnId="{D65B8ECE-4903-48E2-987B-1B2564596E30}">
      <dgm:prSet/>
      <dgm:spPr/>
      <dgm:t>
        <a:bodyPr/>
        <a:lstStyle/>
        <a:p>
          <a:endParaRPr lang="en-US"/>
        </a:p>
      </dgm:t>
    </dgm:pt>
    <dgm:pt modelId="{4A92C615-9D7A-4194-BA7A-476512D7FB9F}">
      <dgm:prSet/>
      <dgm:spPr/>
      <dgm:t>
        <a:bodyPr/>
        <a:lstStyle/>
        <a:p>
          <a:r>
            <a:rPr lang="en-US"/>
            <a:t>Audit your top 5 products for cost, margin, and waste.</a:t>
          </a:r>
        </a:p>
        <a:p>
          <a:r>
            <a:rPr lang="en-US"/>
            <a:t>Assess food safety plans, update SOPs, apply for funding</a:t>
          </a:r>
        </a:p>
      </dgm:t>
    </dgm:pt>
    <dgm:pt modelId="{7007FF5D-DC7C-4759-A6F3-037BD8B19B19}" type="parTrans" cxnId="{90824983-4322-4CA6-8636-02689983296A}">
      <dgm:prSet/>
      <dgm:spPr/>
      <dgm:t>
        <a:bodyPr/>
        <a:lstStyle/>
        <a:p>
          <a:endParaRPr lang="en-US"/>
        </a:p>
      </dgm:t>
    </dgm:pt>
    <dgm:pt modelId="{4752289A-7B7C-494B-B819-2312C9AA15FD}" type="sibTrans" cxnId="{90824983-4322-4CA6-8636-02689983296A}">
      <dgm:prSet/>
      <dgm:spPr/>
      <dgm:t>
        <a:bodyPr/>
        <a:lstStyle/>
        <a:p>
          <a:endParaRPr lang="en-US"/>
        </a:p>
      </dgm:t>
    </dgm:pt>
    <dgm:pt modelId="{F1EFB827-890B-4362-B6C7-92A91700D303}">
      <dgm:prSet custT="1"/>
      <dgm:spPr/>
      <dgm:t>
        <a:bodyPr/>
        <a:lstStyle/>
        <a:p>
          <a:r>
            <a:rPr lang="en-US" sz="2000" b="1"/>
            <a:t>Weeks 5-8:</a:t>
          </a:r>
          <a:r>
            <a:rPr lang="en-US" sz="2000"/>
            <a:t> Implement</a:t>
          </a:r>
        </a:p>
      </dgm:t>
    </dgm:pt>
    <dgm:pt modelId="{FB10BAE3-D741-4DE9-A623-B931100D03D9}" type="parTrans" cxnId="{82FB36F9-A875-4C62-9E63-685A560E0790}">
      <dgm:prSet/>
      <dgm:spPr/>
      <dgm:t>
        <a:bodyPr/>
        <a:lstStyle/>
        <a:p>
          <a:endParaRPr lang="en-US"/>
        </a:p>
      </dgm:t>
    </dgm:pt>
    <dgm:pt modelId="{78546A52-7C23-4BFE-86C4-2BA7D9A5A4BF}" type="sibTrans" cxnId="{82FB36F9-A875-4C62-9E63-685A560E0790}">
      <dgm:prSet/>
      <dgm:spPr/>
      <dgm:t>
        <a:bodyPr/>
        <a:lstStyle/>
        <a:p>
          <a:endParaRPr lang="en-US"/>
        </a:p>
      </dgm:t>
    </dgm:pt>
    <dgm:pt modelId="{4E83D18F-DC85-466C-AC11-7D1AFD610D8F}">
      <dgm:prSet/>
      <dgm:spPr/>
      <dgm:t>
        <a:bodyPr/>
        <a:lstStyle/>
        <a:p>
          <a:r>
            <a:rPr lang="en-US"/>
            <a:t>Implement lean workflows, automate one bottleneck task (e.g., sealing)</a:t>
          </a:r>
        </a:p>
      </dgm:t>
    </dgm:pt>
    <dgm:pt modelId="{EA1616B8-3D32-4869-981A-5B8BE9643639}" type="parTrans" cxnId="{9BF61209-CE1C-4152-B24E-07FD22694A55}">
      <dgm:prSet/>
      <dgm:spPr/>
      <dgm:t>
        <a:bodyPr/>
        <a:lstStyle/>
        <a:p>
          <a:endParaRPr lang="en-US"/>
        </a:p>
      </dgm:t>
    </dgm:pt>
    <dgm:pt modelId="{A1376F30-F73C-4674-B028-009545B3214E}" type="sibTrans" cxnId="{9BF61209-CE1C-4152-B24E-07FD22694A55}">
      <dgm:prSet/>
      <dgm:spPr/>
      <dgm:t>
        <a:bodyPr/>
        <a:lstStyle/>
        <a:p>
          <a:endParaRPr lang="en-US"/>
        </a:p>
      </dgm:t>
    </dgm:pt>
    <dgm:pt modelId="{07BBF03F-3DE9-4951-8574-C82B70D5B87A}">
      <dgm:prSet custT="1"/>
      <dgm:spPr/>
      <dgm:t>
        <a:bodyPr/>
        <a:lstStyle/>
        <a:p>
          <a:r>
            <a:rPr lang="en-US" sz="2000" b="1"/>
            <a:t>Weeks 9-12: </a:t>
          </a:r>
          <a:r>
            <a:rPr lang="en-US" sz="2000"/>
            <a:t>Launch</a:t>
          </a:r>
        </a:p>
      </dgm:t>
    </dgm:pt>
    <dgm:pt modelId="{06ED63E6-36E6-44C3-8A7F-720EC98FE004}" type="parTrans" cxnId="{751FEF38-AE7E-4168-9272-DAD24665F1C7}">
      <dgm:prSet/>
      <dgm:spPr/>
      <dgm:t>
        <a:bodyPr/>
        <a:lstStyle/>
        <a:p>
          <a:endParaRPr lang="en-US"/>
        </a:p>
      </dgm:t>
    </dgm:pt>
    <dgm:pt modelId="{84DCDCBC-62E6-42A0-B6E7-D7ED0291212F}" type="sibTrans" cxnId="{751FEF38-AE7E-4168-9272-DAD24665F1C7}">
      <dgm:prSet/>
      <dgm:spPr/>
      <dgm:t>
        <a:bodyPr/>
        <a:lstStyle/>
        <a:p>
          <a:endParaRPr lang="en-US"/>
        </a:p>
      </dgm:t>
    </dgm:pt>
    <dgm:pt modelId="{06692596-0236-4EE9-A6EF-0A2F5EA03634}">
      <dgm:prSet/>
      <dgm:spPr/>
      <dgm:t>
        <a:bodyPr/>
        <a:lstStyle/>
        <a:p>
          <a:r>
            <a:rPr lang="en-US"/>
            <a:t>Launch a new market channel or product line and performance assessment</a:t>
          </a:r>
        </a:p>
      </dgm:t>
    </dgm:pt>
    <dgm:pt modelId="{C113A93A-ED5A-4487-871D-D7C66F1957EA}" type="parTrans" cxnId="{61A06B45-BED1-4BDC-A0E7-F390DFBB0701}">
      <dgm:prSet/>
      <dgm:spPr/>
      <dgm:t>
        <a:bodyPr/>
        <a:lstStyle/>
        <a:p>
          <a:endParaRPr lang="en-US"/>
        </a:p>
      </dgm:t>
    </dgm:pt>
    <dgm:pt modelId="{C0AA946A-14FD-416B-86A7-799DBB234C98}" type="sibTrans" cxnId="{61A06B45-BED1-4BDC-A0E7-F390DFBB0701}">
      <dgm:prSet/>
      <dgm:spPr/>
      <dgm:t>
        <a:bodyPr/>
        <a:lstStyle/>
        <a:p>
          <a:endParaRPr lang="en-US"/>
        </a:p>
      </dgm:t>
    </dgm:pt>
    <dgm:pt modelId="{31B8F588-6E6A-453E-A3E3-AFF242636565}" type="pres">
      <dgm:prSet presAssocID="{740F1E05-33FD-424D-BFC1-043876AC5F3B}" presName="Name0" presStyleCnt="0">
        <dgm:presLayoutVars>
          <dgm:dir/>
          <dgm:animLvl val="lvl"/>
          <dgm:resizeHandles val="exact"/>
        </dgm:presLayoutVars>
      </dgm:prSet>
      <dgm:spPr/>
    </dgm:pt>
    <dgm:pt modelId="{9781A394-7A38-4BD7-A97D-973F48A36034}" type="pres">
      <dgm:prSet presAssocID="{FB6F9AFC-BE22-48C2-ABA3-9119FD7EEC6D}" presName="linNode" presStyleCnt="0"/>
      <dgm:spPr/>
    </dgm:pt>
    <dgm:pt modelId="{C8DEEBD6-5A2D-424D-B8A2-0D1585B37379}" type="pres">
      <dgm:prSet presAssocID="{FB6F9AFC-BE22-48C2-ABA3-9119FD7EEC6D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4305CB6A-6BD7-4DFD-B98B-3D5A28D880BC}" type="pres">
      <dgm:prSet presAssocID="{FB6F9AFC-BE22-48C2-ABA3-9119FD7EEC6D}" presName="descendantText" presStyleLbl="alignNode1" presStyleIdx="0" presStyleCnt="3">
        <dgm:presLayoutVars>
          <dgm:bulletEnabled/>
        </dgm:presLayoutVars>
      </dgm:prSet>
      <dgm:spPr/>
    </dgm:pt>
    <dgm:pt modelId="{4FB83BCD-3FE9-4AF7-86F5-77E20DE5E834}" type="pres">
      <dgm:prSet presAssocID="{21C2D277-1C8C-45DC-9456-9EF1F7CECBB7}" presName="sp" presStyleCnt="0"/>
      <dgm:spPr/>
    </dgm:pt>
    <dgm:pt modelId="{5DC4297B-1BB1-4E7A-A3CA-759AAEB742B6}" type="pres">
      <dgm:prSet presAssocID="{F1EFB827-890B-4362-B6C7-92A91700D303}" presName="linNode" presStyleCnt="0"/>
      <dgm:spPr/>
    </dgm:pt>
    <dgm:pt modelId="{15B0A96A-47FF-4D81-8D28-839670D5CAC2}" type="pres">
      <dgm:prSet presAssocID="{F1EFB827-890B-4362-B6C7-92A91700D303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7995B998-015E-4DAE-94AC-0370EDB83204}" type="pres">
      <dgm:prSet presAssocID="{F1EFB827-890B-4362-B6C7-92A91700D303}" presName="descendantText" presStyleLbl="alignNode1" presStyleIdx="1" presStyleCnt="3">
        <dgm:presLayoutVars>
          <dgm:bulletEnabled/>
        </dgm:presLayoutVars>
      </dgm:prSet>
      <dgm:spPr/>
    </dgm:pt>
    <dgm:pt modelId="{3D83B1CB-8B33-4726-9D26-7039D3DBFA70}" type="pres">
      <dgm:prSet presAssocID="{78546A52-7C23-4BFE-86C4-2BA7D9A5A4BF}" presName="sp" presStyleCnt="0"/>
      <dgm:spPr/>
    </dgm:pt>
    <dgm:pt modelId="{572A32E5-F1B0-4626-926F-5858F476D620}" type="pres">
      <dgm:prSet presAssocID="{07BBF03F-3DE9-4951-8574-C82B70D5B87A}" presName="linNode" presStyleCnt="0"/>
      <dgm:spPr/>
    </dgm:pt>
    <dgm:pt modelId="{28F3E4FD-6B2D-4D3E-9C0B-43A81A18282B}" type="pres">
      <dgm:prSet presAssocID="{07BBF03F-3DE9-4951-8574-C82B70D5B87A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1A8631F6-2F88-40B2-A233-8E32FCA4C1E4}" type="pres">
      <dgm:prSet presAssocID="{07BBF03F-3DE9-4951-8574-C82B70D5B87A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76C56A06-3922-4388-8295-86807C87EB62}" type="presOf" srcId="{06692596-0236-4EE9-A6EF-0A2F5EA03634}" destId="{1A8631F6-2F88-40B2-A233-8E32FCA4C1E4}" srcOrd="0" destOrd="0" presId="urn:microsoft.com/office/officeart/2016/7/layout/VerticalHollowActionList"/>
    <dgm:cxn modelId="{9BF61209-CE1C-4152-B24E-07FD22694A55}" srcId="{F1EFB827-890B-4362-B6C7-92A91700D303}" destId="{4E83D18F-DC85-466C-AC11-7D1AFD610D8F}" srcOrd="0" destOrd="0" parTransId="{EA1616B8-3D32-4869-981A-5B8BE9643639}" sibTransId="{A1376F30-F73C-4674-B028-009545B3214E}"/>
    <dgm:cxn modelId="{751FEF38-AE7E-4168-9272-DAD24665F1C7}" srcId="{740F1E05-33FD-424D-BFC1-043876AC5F3B}" destId="{07BBF03F-3DE9-4951-8574-C82B70D5B87A}" srcOrd="2" destOrd="0" parTransId="{06ED63E6-36E6-44C3-8A7F-720EC98FE004}" sibTransId="{84DCDCBC-62E6-42A0-B6E7-D7ED0291212F}"/>
    <dgm:cxn modelId="{61A06B45-BED1-4BDC-A0E7-F390DFBB0701}" srcId="{07BBF03F-3DE9-4951-8574-C82B70D5B87A}" destId="{06692596-0236-4EE9-A6EF-0A2F5EA03634}" srcOrd="0" destOrd="0" parTransId="{C113A93A-ED5A-4487-871D-D7C66F1957EA}" sibTransId="{C0AA946A-14FD-416B-86A7-799DBB234C98}"/>
    <dgm:cxn modelId="{C5B7976A-23FC-4DA2-B618-0968419445D2}" type="presOf" srcId="{4E83D18F-DC85-466C-AC11-7D1AFD610D8F}" destId="{7995B998-015E-4DAE-94AC-0370EDB83204}" srcOrd="0" destOrd="0" presId="urn:microsoft.com/office/officeart/2016/7/layout/VerticalHollowActionList"/>
    <dgm:cxn modelId="{90824983-4322-4CA6-8636-02689983296A}" srcId="{FB6F9AFC-BE22-48C2-ABA3-9119FD7EEC6D}" destId="{4A92C615-9D7A-4194-BA7A-476512D7FB9F}" srcOrd="0" destOrd="0" parTransId="{7007FF5D-DC7C-4759-A6F3-037BD8B19B19}" sibTransId="{4752289A-7B7C-494B-B819-2312C9AA15FD}"/>
    <dgm:cxn modelId="{6D55B9CD-32C8-4BB3-B735-2BD43C000593}" type="presOf" srcId="{F1EFB827-890B-4362-B6C7-92A91700D303}" destId="{15B0A96A-47FF-4D81-8D28-839670D5CAC2}" srcOrd="0" destOrd="0" presId="urn:microsoft.com/office/officeart/2016/7/layout/VerticalHollowActionList"/>
    <dgm:cxn modelId="{D65B8ECE-4903-48E2-987B-1B2564596E30}" srcId="{740F1E05-33FD-424D-BFC1-043876AC5F3B}" destId="{FB6F9AFC-BE22-48C2-ABA3-9119FD7EEC6D}" srcOrd="0" destOrd="0" parTransId="{3FCC3E14-87CF-4167-83A7-91061A560224}" sibTransId="{21C2D277-1C8C-45DC-9456-9EF1F7CECBB7}"/>
    <dgm:cxn modelId="{379A51D1-CB2C-4DFE-8C93-D8EE7F4EBCCA}" type="presOf" srcId="{4A92C615-9D7A-4194-BA7A-476512D7FB9F}" destId="{4305CB6A-6BD7-4DFD-B98B-3D5A28D880BC}" srcOrd="0" destOrd="0" presId="urn:microsoft.com/office/officeart/2016/7/layout/VerticalHollowActionList"/>
    <dgm:cxn modelId="{CA448BD5-A6AB-442B-91BF-E90741BF7364}" type="presOf" srcId="{740F1E05-33FD-424D-BFC1-043876AC5F3B}" destId="{31B8F588-6E6A-453E-A3E3-AFF242636565}" srcOrd="0" destOrd="0" presId="urn:microsoft.com/office/officeart/2016/7/layout/VerticalHollowActionList"/>
    <dgm:cxn modelId="{FDF075E2-B4D2-4DD8-807C-C76E521C8072}" type="presOf" srcId="{FB6F9AFC-BE22-48C2-ABA3-9119FD7EEC6D}" destId="{C8DEEBD6-5A2D-424D-B8A2-0D1585B37379}" srcOrd="0" destOrd="0" presId="urn:microsoft.com/office/officeart/2016/7/layout/VerticalHollowActionList"/>
    <dgm:cxn modelId="{82FB36F9-A875-4C62-9E63-685A560E0790}" srcId="{740F1E05-33FD-424D-BFC1-043876AC5F3B}" destId="{F1EFB827-890B-4362-B6C7-92A91700D303}" srcOrd="1" destOrd="0" parTransId="{FB10BAE3-D741-4DE9-A623-B931100D03D9}" sibTransId="{78546A52-7C23-4BFE-86C4-2BA7D9A5A4BF}"/>
    <dgm:cxn modelId="{C80DC8FD-8B0C-48F5-BF71-2D8D5456A3FF}" type="presOf" srcId="{07BBF03F-3DE9-4951-8574-C82B70D5B87A}" destId="{28F3E4FD-6B2D-4D3E-9C0B-43A81A18282B}" srcOrd="0" destOrd="0" presId="urn:microsoft.com/office/officeart/2016/7/layout/VerticalHollowActionList"/>
    <dgm:cxn modelId="{402917C7-3898-446D-ADE5-F40F5BA0D5C3}" type="presParOf" srcId="{31B8F588-6E6A-453E-A3E3-AFF242636565}" destId="{9781A394-7A38-4BD7-A97D-973F48A36034}" srcOrd="0" destOrd="0" presId="urn:microsoft.com/office/officeart/2016/7/layout/VerticalHollowActionList"/>
    <dgm:cxn modelId="{773913A4-824F-4E1B-B72C-0DEB2E9B6649}" type="presParOf" srcId="{9781A394-7A38-4BD7-A97D-973F48A36034}" destId="{C8DEEBD6-5A2D-424D-B8A2-0D1585B37379}" srcOrd="0" destOrd="0" presId="urn:microsoft.com/office/officeart/2016/7/layout/VerticalHollowActionList"/>
    <dgm:cxn modelId="{C0415774-5C1A-4B64-AAFD-DEF77AED5EE1}" type="presParOf" srcId="{9781A394-7A38-4BD7-A97D-973F48A36034}" destId="{4305CB6A-6BD7-4DFD-B98B-3D5A28D880BC}" srcOrd="1" destOrd="0" presId="urn:microsoft.com/office/officeart/2016/7/layout/VerticalHollowActionList"/>
    <dgm:cxn modelId="{BFF8239D-C844-46D5-A469-237964AECAD7}" type="presParOf" srcId="{31B8F588-6E6A-453E-A3E3-AFF242636565}" destId="{4FB83BCD-3FE9-4AF7-86F5-77E20DE5E834}" srcOrd="1" destOrd="0" presId="urn:microsoft.com/office/officeart/2016/7/layout/VerticalHollowActionList"/>
    <dgm:cxn modelId="{A01B4BAC-6E91-4050-B41D-74C986429500}" type="presParOf" srcId="{31B8F588-6E6A-453E-A3E3-AFF242636565}" destId="{5DC4297B-1BB1-4E7A-A3CA-759AAEB742B6}" srcOrd="2" destOrd="0" presId="urn:microsoft.com/office/officeart/2016/7/layout/VerticalHollowActionList"/>
    <dgm:cxn modelId="{E563BF56-4CF6-4048-9684-9D21C760D847}" type="presParOf" srcId="{5DC4297B-1BB1-4E7A-A3CA-759AAEB742B6}" destId="{15B0A96A-47FF-4D81-8D28-839670D5CAC2}" srcOrd="0" destOrd="0" presId="urn:microsoft.com/office/officeart/2016/7/layout/VerticalHollowActionList"/>
    <dgm:cxn modelId="{1FB89A84-2CA8-41D9-8FFA-8A3B781774E7}" type="presParOf" srcId="{5DC4297B-1BB1-4E7A-A3CA-759AAEB742B6}" destId="{7995B998-015E-4DAE-94AC-0370EDB83204}" srcOrd="1" destOrd="0" presId="urn:microsoft.com/office/officeart/2016/7/layout/VerticalHollowActionList"/>
    <dgm:cxn modelId="{92C1A89E-1CDA-4C3E-94C8-0FC66D019A3F}" type="presParOf" srcId="{31B8F588-6E6A-453E-A3E3-AFF242636565}" destId="{3D83B1CB-8B33-4726-9D26-7039D3DBFA70}" srcOrd="3" destOrd="0" presId="urn:microsoft.com/office/officeart/2016/7/layout/VerticalHollowActionList"/>
    <dgm:cxn modelId="{65C34B87-39A8-41A8-81B5-61829227BAC9}" type="presParOf" srcId="{31B8F588-6E6A-453E-A3E3-AFF242636565}" destId="{572A32E5-F1B0-4626-926F-5858F476D620}" srcOrd="4" destOrd="0" presId="urn:microsoft.com/office/officeart/2016/7/layout/VerticalHollowActionList"/>
    <dgm:cxn modelId="{3220ECB5-F726-4E60-B381-214B56102BB4}" type="presParOf" srcId="{572A32E5-F1B0-4626-926F-5858F476D620}" destId="{28F3E4FD-6B2D-4D3E-9C0B-43A81A18282B}" srcOrd="0" destOrd="0" presId="urn:microsoft.com/office/officeart/2016/7/layout/VerticalHollowActionList"/>
    <dgm:cxn modelId="{11F0C94E-6D19-4F9B-AB2E-5B9B59531265}" type="presParOf" srcId="{572A32E5-F1B0-4626-926F-5858F476D620}" destId="{1A8631F6-2F88-40B2-A233-8E32FCA4C1E4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FAE9E36-46EA-4B48-AA52-0180046A5D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02F600B-F3DC-417F-A212-DAFEE1732A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Don’t try to fix everything—just track something.</a:t>
          </a:r>
        </a:p>
      </dgm:t>
    </dgm:pt>
    <dgm:pt modelId="{83EB72FA-C7EF-47F8-B48F-50DC419AB1BA}" type="parTrans" cxnId="{A54C6304-7D9A-46D5-B590-CBA5ABB9742E}">
      <dgm:prSet/>
      <dgm:spPr/>
      <dgm:t>
        <a:bodyPr/>
        <a:lstStyle/>
        <a:p>
          <a:endParaRPr lang="en-US"/>
        </a:p>
      </dgm:t>
    </dgm:pt>
    <dgm:pt modelId="{4F133CFA-E27F-41FF-AF99-6F04981DF311}" type="sibTrans" cxnId="{A54C6304-7D9A-46D5-B590-CBA5ABB9742E}">
      <dgm:prSet/>
      <dgm:spPr/>
      <dgm:t>
        <a:bodyPr/>
        <a:lstStyle/>
        <a:p>
          <a:endParaRPr lang="en-US"/>
        </a:p>
      </dgm:t>
    </dgm:pt>
    <dgm:pt modelId="{E06A1E10-23A1-47BC-997E-AAFA3CC607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Profit is hiding in plain sight.</a:t>
          </a:r>
        </a:p>
      </dgm:t>
    </dgm:pt>
    <dgm:pt modelId="{72FF03E2-93FA-43DA-A0F3-F662A95A2838}" type="parTrans" cxnId="{8C031B77-7C5E-4718-BA4A-BCB501B90759}">
      <dgm:prSet/>
      <dgm:spPr/>
    </dgm:pt>
    <dgm:pt modelId="{C12F9A04-500C-4EB1-8A81-B1EEF605D245}" type="sibTrans" cxnId="{8C031B77-7C5E-4718-BA4A-BCB501B90759}">
      <dgm:prSet/>
      <dgm:spPr/>
    </dgm:pt>
    <dgm:pt modelId="{EE84C9BD-762C-45A1-80F9-FE6B14F8C6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You don’t have to grow fast. You just have to grow wisely.</a:t>
          </a:r>
        </a:p>
      </dgm:t>
    </dgm:pt>
    <dgm:pt modelId="{6BB75A64-E91D-4639-ACF3-945578E3AFC2}" type="parTrans" cxnId="{D985CDC7-6367-4E4B-ACE8-5ADBBEF32725}">
      <dgm:prSet/>
      <dgm:spPr/>
    </dgm:pt>
    <dgm:pt modelId="{E1E3B848-B5E0-4F64-B70C-A05AED36D625}" type="sibTrans" cxnId="{D985CDC7-6367-4E4B-ACE8-5ADBBEF32725}">
      <dgm:prSet/>
      <dgm:spPr/>
    </dgm:pt>
    <dgm:pt modelId="{1BAF3D61-9875-4F6E-88E5-C7E419D62ADA}" type="pres">
      <dgm:prSet presAssocID="{AFAE9E36-46EA-4B48-AA52-0180046A5D4B}" presName="root" presStyleCnt="0">
        <dgm:presLayoutVars>
          <dgm:dir/>
          <dgm:resizeHandles val="exact"/>
        </dgm:presLayoutVars>
      </dgm:prSet>
      <dgm:spPr/>
    </dgm:pt>
    <dgm:pt modelId="{9CA93619-FD7B-4B46-911C-42E1F05623A4}" type="pres">
      <dgm:prSet presAssocID="{902F600B-F3DC-417F-A212-DAFEE1732A93}" presName="compNode" presStyleCnt="0"/>
      <dgm:spPr/>
    </dgm:pt>
    <dgm:pt modelId="{AF2260EE-DBFB-4145-B22D-B3B88B840A3B}" type="pres">
      <dgm:prSet presAssocID="{902F600B-F3DC-417F-A212-DAFEE1732A93}" presName="bgRect" presStyleLbl="bgShp" presStyleIdx="0" presStyleCnt="3"/>
      <dgm:spPr/>
    </dgm:pt>
    <dgm:pt modelId="{E63D8EAB-8DBE-4944-8421-9377662F5231}" type="pres">
      <dgm:prSet presAssocID="{902F600B-F3DC-417F-A212-DAFEE1732A9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56BA917-33CB-44F6-B851-725E8A8CA3E4}" type="pres">
      <dgm:prSet presAssocID="{902F600B-F3DC-417F-A212-DAFEE1732A93}" presName="spaceRect" presStyleCnt="0"/>
      <dgm:spPr/>
    </dgm:pt>
    <dgm:pt modelId="{EBCB3CCA-2883-4FDF-A06A-39437FE0FA68}" type="pres">
      <dgm:prSet presAssocID="{902F600B-F3DC-417F-A212-DAFEE1732A93}" presName="parTx" presStyleLbl="revTx" presStyleIdx="0" presStyleCnt="3">
        <dgm:presLayoutVars>
          <dgm:chMax val="0"/>
          <dgm:chPref val="0"/>
        </dgm:presLayoutVars>
      </dgm:prSet>
      <dgm:spPr/>
    </dgm:pt>
    <dgm:pt modelId="{E3DEB838-7C52-4544-9502-91FAB871160C}" type="pres">
      <dgm:prSet presAssocID="{4F133CFA-E27F-41FF-AF99-6F04981DF311}" presName="sibTrans" presStyleCnt="0"/>
      <dgm:spPr/>
    </dgm:pt>
    <dgm:pt modelId="{D3852CA2-6796-409A-B76F-D2E1649DE906}" type="pres">
      <dgm:prSet presAssocID="{E06A1E10-23A1-47BC-997E-AAFA3CC6076D}" presName="compNode" presStyleCnt="0"/>
      <dgm:spPr/>
    </dgm:pt>
    <dgm:pt modelId="{8A5FFC3B-8B03-4256-9A59-98DC00FB6F63}" type="pres">
      <dgm:prSet presAssocID="{E06A1E10-23A1-47BC-997E-AAFA3CC6076D}" presName="bgRect" presStyleLbl="bgShp" presStyleIdx="1" presStyleCnt="3"/>
      <dgm:spPr/>
    </dgm:pt>
    <dgm:pt modelId="{2BE545BF-1A0F-4661-AAEC-E4F476860EF9}" type="pres">
      <dgm:prSet presAssocID="{E06A1E10-23A1-47BC-997E-AAFA3CC6076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 outline"/>
        </a:ext>
      </dgm:extLst>
    </dgm:pt>
    <dgm:pt modelId="{7B901D47-7C0B-4696-9FBD-FAB375EC1ECD}" type="pres">
      <dgm:prSet presAssocID="{E06A1E10-23A1-47BC-997E-AAFA3CC6076D}" presName="spaceRect" presStyleCnt="0"/>
      <dgm:spPr/>
    </dgm:pt>
    <dgm:pt modelId="{6B2BA6C0-5DF0-4141-B076-6835493D7CB1}" type="pres">
      <dgm:prSet presAssocID="{E06A1E10-23A1-47BC-997E-AAFA3CC6076D}" presName="parTx" presStyleLbl="revTx" presStyleIdx="1" presStyleCnt="3">
        <dgm:presLayoutVars>
          <dgm:chMax val="0"/>
          <dgm:chPref val="0"/>
        </dgm:presLayoutVars>
      </dgm:prSet>
      <dgm:spPr/>
    </dgm:pt>
    <dgm:pt modelId="{58CB10FF-C8FA-42F0-A502-C16798CCC651}" type="pres">
      <dgm:prSet presAssocID="{C12F9A04-500C-4EB1-8A81-B1EEF605D245}" presName="sibTrans" presStyleCnt="0"/>
      <dgm:spPr/>
    </dgm:pt>
    <dgm:pt modelId="{919FE7F3-9DB7-4988-A87D-ABFE59691BD7}" type="pres">
      <dgm:prSet presAssocID="{EE84C9BD-762C-45A1-80F9-FE6B14F8C6B8}" presName="compNode" presStyleCnt="0"/>
      <dgm:spPr/>
    </dgm:pt>
    <dgm:pt modelId="{5C466EE6-FA1C-4C08-9168-D18FF808031C}" type="pres">
      <dgm:prSet presAssocID="{EE84C9BD-762C-45A1-80F9-FE6B14F8C6B8}" presName="bgRect" presStyleLbl="bgShp" presStyleIdx="2" presStyleCnt="3"/>
      <dgm:spPr/>
    </dgm:pt>
    <dgm:pt modelId="{6DEBFCD4-6876-4F3F-89FA-1A18FE1F7804}" type="pres">
      <dgm:prSet presAssocID="{EE84C9BD-762C-45A1-80F9-FE6B14F8C6B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ear Graph outline"/>
        </a:ext>
      </dgm:extLst>
    </dgm:pt>
    <dgm:pt modelId="{87F6DABC-FFA3-45C4-AB1C-3237C6FF3351}" type="pres">
      <dgm:prSet presAssocID="{EE84C9BD-762C-45A1-80F9-FE6B14F8C6B8}" presName="spaceRect" presStyleCnt="0"/>
      <dgm:spPr/>
    </dgm:pt>
    <dgm:pt modelId="{245468B5-0E64-49EC-BAAE-ADD4DF1B11A8}" type="pres">
      <dgm:prSet presAssocID="{EE84C9BD-762C-45A1-80F9-FE6B14F8C6B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54C6304-7D9A-46D5-B590-CBA5ABB9742E}" srcId="{AFAE9E36-46EA-4B48-AA52-0180046A5D4B}" destId="{902F600B-F3DC-417F-A212-DAFEE1732A93}" srcOrd="0" destOrd="0" parTransId="{83EB72FA-C7EF-47F8-B48F-50DC419AB1BA}" sibTransId="{4F133CFA-E27F-41FF-AF99-6F04981DF311}"/>
    <dgm:cxn modelId="{F50C9362-DB3B-4860-B372-7F339AABFE85}" type="presOf" srcId="{E06A1E10-23A1-47BC-997E-AAFA3CC6076D}" destId="{6B2BA6C0-5DF0-4141-B076-6835493D7CB1}" srcOrd="0" destOrd="0" presId="urn:microsoft.com/office/officeart/2018/2/layout/IconVerticalSolidList"/>
    <dgm:cxn modelId="{0A5CB076-14C6-43A1-88C9-1EB790F7D044}" type="presOf" srcId="{902F600B-F3DC-417F-A212-DAFEE1732A93}" destId="{EBCB3CCA-2883-4FDF-A06A-39437FE0FA68}" srcOrd="0" destOrd="0" presId="urn:microsoft.com/office/officeart/2018/2/layout/IconVerticalSolidList"/>
    <dgm:cxn modelId="{8C031B77-7C5E-4718-BA4A-BCB501B90759}" srcId="{AFAE9E36-46EA-4B48-AA52-0180046A5D4B}" destId="{E06A1E10-23A1-47BC-997E-AAFA3CC6076D}" srcOrd="1" destOrd="0" parTransId="{72FF03E2-93FA-43DA-A0F3-F662A95A2838}" sibTransId="{C12F9A04-500C-4EB1-8A81-B1EEF605D245}"/>
    <dgm:cxn modelId="{10CBC78C-7B3D-4E61-BB41-BC9A88CFEE91}" type="presOf" srcId="{EE84C9BD-762C-45A1-80F9-FE6B14F8C6B8}" destId="{245468B5-0E64-49EC-BAAE-ADD4DF1B11A8}" srcOrd="0" destOrd="0" presId="urn:microsoft.com/office/officeart/2018/2/layout/IconVerticalSolidList"/>
    <dgm:cxn modelId="{D985CDC7-6367-4E4B-ACE8-5ADBBEF32725}" srcId="{AFAE9E36-46EA-4B48-AA52-0180046A5D4B}" destId="{EE84C9BD-762C-45A1-80F9-FE6B14F8C6B8}" srcOrd="2" destOrd="0" parTransId="{6BB75A64-E91D-4639-ACF3-945578E3AFC2}" sibTransId="{E1E3B848-B5E0-4F64-B70C-A05AED36D625}"/>
    <dgm:cxn modelId="{7EE09FF0-6BCF-4CFE-9DDA-9814FA9C6292}" type="presOf" srcId="{AFAE9E36-46EA-4B48-AA52-0180046A5D4B}" destId="{1BAF3D61-9875-4F6E-88E5-C7E419D62ADA}" srcOrd="0" destOrd="0" presId="urn:microsoft.com/office/officeart/2018/2/layout/IconVerticalSolidList"/>
    <dgm:cxn modelId="{F5B9DE51-AF32-4331-852B-3E1EE11BA855}" type="presParOf" srcId="{1BAF3D61-9875-4F6E-88E5-C7E419D62ADA}" destId="{9CA93619-FD7B-4B46-911C-42E1F05623A4}" srcOrd="0" destOrd="0" presId="urn:microsoft.com/office/officeart/2018/2/layout/IconVerticalSolidList"/>
    <dgm:cxn modelId="{B3FF51B2-F8AE-4E5D-8D0A-3A96C26BAF61}" type="presParOf" srcId="{9CA93619-FD7B-4B46-911C-42E1F05623A4}" destId="{AF2260EE-DBFB-4145-B22D-B3B88B840A3B}" srcOrd="0" destOrd="0" presId="urn:microsoft.com/office/officeart/2018/2/layout/IconVerticalSolidList"/>
    <dgm:cxn modelId="{75671B08-62D7-4E2C-913C-0D5301767467}" type="presParOf" srcId="{9CA93619-FD7B-4B46-911C-42E1F05623A4}" destId="{E63D8EAB-8DBE-4944-8421-9377662F5231}" srcOrd="1" destOrd="0" presId="urn:microsoft.com/office/officeart/2018/2/layout/IconVerticalSolidList"/>
    <dgm:cxn modelId="{E7F0D07C-A9FB-4BC8-82DA-1AD084750FB3}" type="presParOf" srcId="{9CA93619-FD7B-4B46-911C-42E1F05623A4}" destId="{256BA917-33CB-44F6-B851-725E8A8CA3E4}" srcOrd="2" destOrd="0" presId="urn:microsoft.com/office/officeart/2018/2/layout/IconVerticalSolidList"/>
    <dgm:cxn modelId="{87EE8CB9-C5FF-4292-A933-0693F21BF623}" type="presParOf" srcId="{9CA93619-FD7B-4B46-911C-42E1F05623A4}" destId="{EBCB3CCA-2883-4FDF-A06A-39437FE0FA68}" srcOrd="3" destOrd="0" presId="urn:microsoft.com/office/officeart/2018/2/layout/IconVerticalSolidList"/>
    <dgm:cxn modelId="{C36B68DF-AD85-4D5A-8B59-E438370E6E66}" type="presParOf" srcId="{1BAF3D61-9875-4F6E-88E5-C7E419D62ADA}" destId="{E3DEB838-7C52-4544-9502-91FAB871160C}" srcOrd="1" destOrd="0" presId="urn:microsoft.com/office/officeart/2018/2/layout/IconVerticalSolidList"/>
    <dgm:cxn modelId="{48C0FDF6-0BF3-47A3-812D-0B8B47B766BD}" type="presParOf" srcId="{1BAF3D61-9875-4F6E-88E5-C7E419D62ADA}" destId="{D3852CA2-6796-409A-B76F-D2E1649DE906}" srcOrd="2" destOrd="0" presId="urn:microsoft.com/office/officeart/2018/2/layout/IconVerticalSolidList"/>
    <dgm:cxn modelId="{DFF013FC-9A88-45AB-9477-EC9F29D59AB0}" type="presParOf" srcId="{D3852CA2-6796-409A-B76F-D2E1649DE906}" destId="{8A5FFC3B-8B03-4256-9A59-98DC00FB6F63}" srcOrd="0" destOrd="0" presId="urn:microsoft.com/office/officeart/2018/2/layout/IconVerticalSolidList"/>
    <dgm:cxn modelId="{66034920-2DD1-44E1-BB22-B4792785F32C}" type="presParOf" srcId="{D3852CA2-6796-409A-B76F-D2E1649DE906}" destId="{2BE545BF-1A0F-4661-AAEC-E4F476860EF9}" srcOrd="1" destOrd="0" presId="urn:microsoft.com/office/officeart/2018/2/layout/IconVerticalSolidList"/>
    <dgm:cxn modelId="{A75358E7-6CD7-4342-94B1-36006AA13C1D}" type="presParOf" srcId="{D3852CA2-6796-409A-B76F-D2E1649DE906}" destId="{7B901D47-7C0B-4696-9FBD-FAB375EC1ECD}" srcOrd="2" destOrd="0" presId="urn:microsoft.com/office/officeart/2018/2/layout/IconVerticalSolidList"/>
    <dgm:cxn modelId="{31A09F26-4380-4B27-8980-8DBC06B6DE7C}" type="presParOf" srcId="{D3852CA2-6796-409A-B76F-D2E1649DE906}" destId="{6B2BA6C0-5DF0-4141-B076-6835493D7CB1}" srcOrd="3" destOrd="0" presId="urn:microsoft.com/office/officeart/2018/2/layout/IconVerticalSolidList"/>
    <dgm:cxn modelId="{D04EDECF-6BB7-4607-98AC-0775806D4FB6}" type="presParOf" srcId="{1BAF3D61-9875-4F6E-88E5-C7E419D62ADA}" destId="{58CB10FF-C8FA-42F0-A502-C16798CCC651}" srcOrd="3" destOrd="0" presId="urn:microsoft.com/office/officeart/2018/2/layout/IconVerticalSolidList"/>
    <dgm:cxn modelId="{502ABD0C-DED0-4DE7-B44F-84F8F40D5823}" type="presParOf" srcId="{1BAF3D61-9875-4F6E-88E5-C7E419D62ADA}" destId="{919FE7F3-9DB7-4988-A87D-ABFE59691BD7}" srcOrd="4" destOrd="0" presId="urn:microsoft.com/office/officeart/2018/2/layout/IconVerticalSolidList"/>
    <dgm:cxn modelId="{08E82B95-39AF-4D41-B0D6-241EF77240C8}" type="presParOf" srcId="{919FE7F3-9DB7-4988-A87D-ABFE59691BD7}" destId="{5C466EE6-FA1C-4C08-9168-D18FF808031C}" srcOrd="0" destOrd="0" presId="urn:microsoft.com/office/officeart/2018/2/layout/IconVerticalSolidList"/>
    <dgm:cxn modelId="{5BBCA846-0D37-41E6-AFBA-0ABF5ACE31CD}" type="presParOf" srcId="{919FE7F3-9DB7-4988-A87D-ABFE59691BD7}" destId="{6DEBFCD4-6876-4F3F-89FA-1A18FE1F7804}" srcOrd="1" destOrd="0" presId="urn:microsoft.com/office/officeart/2018/2/layout/IconVerticalSolidList"/>
    <dgm:cxn modelId="{F19BF0CD-EF1E-4E6B-846A-B5EC5A679D73}" type="presParOf" srcId="{919FE7F3-9DB7-4988-A87D-ABFE59691BD7}" destId="{87F6DABC-FFA3-45C4-AB1C-3237C6FF3351}" srcOrd="2" destOrd="0" presId="urn:microsoft.com/office/officeart/2018/2/layout/IconVerticalSolidList"/>
    <dgm:cxn modelId="{74186024-27C5-4AA7-8996-420D76858BE0}" type="presParOf" srcId="{919FE7F3-9DB7-4988-A87D-ABFE59691BD7}" destId="{245468B5-0E64-49EC-BAAE-ADD4DF1B11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EA63950-B327-4892-ADFE-A98B07C5D54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8D9A75-CFB3-4223-A162-005BF50F29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Website</a:t>
          </a:r>
          <a:r>
            <a:rPr lang="en-US"/>
            <a:t>: </a:t>
          </a:r>
          <a:r>
            <a:rPr lang="en-US">
              <a:hlinkClick xmlns:r="http://schemas.openxmlformats.org/officeDocument/2006/relationships" r:id="rId1"/>
            </a:rPr>
            <a:t>www.leswee.us</a:t>
          </a:r>
          <a:endParaRPr lang="en-US"/>
        </a:p>
      </dgm:t>
    </dgm:pt>
    <dgm:pt modelId="{7B01A959-7130-4D16-BB3A-A23090D9678C}" type="parTrans" cxnId="{139E4E73-69A7-4F3C-BE28-2FBF7B3A2FF8}">
      <dgm:prSet/>
      <dgm:spPr/>
      <dgm:t>
        <a:bodyPr/>
        <a:lstStyle/>
        <a:p>
          <a:endParaRPr lang="en-US"/>
        </a:p>
      </dgm:t>
    </dgm:pt>
    <dgm:pt modelId="{30BA1306-79B0-45F4-89D8-937FD8174954}" type="sibTrans" cxnId="{139E4E73-69A7-4F3C-BE28-2FBF7B3A2FF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06B7E6B-D9DB-4D73-88D9-6A29DBDC61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Email</a:t>
          </a:r>
          <a:r>
            <a:rPr lang="en-US"/>
            <a:t>: </a:t>
          </a:r>
        </a:p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2"/>
            </a:rPr>
            <a:t>info@leswee.us</a:t>
          </a:r>
          <a:endParaRPr lang="en-US"/>
        </a:p>
      </dgm:t>
    </dgm:pt>
    <dgm:pt modelId="{053E73BA-3563-45B0-8133-75AB7C45C09A}" type="parTrans" cxnId="{DBD245C2-1FA0-4711-9558-D1AC67E323C1}">
      <dgm:prSet/>
      <dgm:spPr/>
      <dgm:t>
        <a:bodyPr/>
        <a:lstStyle/>
        <a:p>
          <a:endParaRPr lang="en-US"/>
        </a:p>
      </dgm:t>
    </dgm:pt>
    <dgm:pt modelId="{D56F9261-4BFA-42A7-88BC-1808AD301152}" type="sibTrans" cxnId="{DBD245C2-1FA0-4711-9558-D1AC67E323C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B00D088-7FB6-4767-8949-91EE8A62D8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Phone</a:t>
          </a:r>
          <a:r>
            <a:rPr lang="en-US"/>
            <a:t>: </a:t>
          </a:r>
        </a:p>
        <a:p>
          <a:pPr>
            <a:lnSpc>
              <a:spcPct val="100000"/>
            </a:lnSpc>
          </a:pPr>
          <a:r>
            <a:rPr lang="en-US"/>
            <a:t>(973) 433-6165</a:t>
          </a:r>
        </a:p>
      </dgm:t>
    </dgm:pt>
    <dgm:pt modelId="{377B7208-E179-4411-BA85-D4177AC12335}" type="parTrans" cxnId="{D3E000BB-593B-42D4-BA56-2F9B1CF2DD82}">
      <dgm:prSet/>
      <dgm:spPr/>
      <dgm:t>
        <a:bodyPr/>
        <a:lstStyle/>
        <a:p>
          <a:endParaRPr lang="en-US"/>
        </a:p>
      </dgm:t>
    </dgm:pt>
    <dgm:pt modelId="{7B0F8BEE-F6A3-4A0F-9079-F2B93C26DD1C}" type="sibTrans" cxnId="{D3E000BB-593B-42D4-BA56-2F9B1CF2DD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51D38E3-A692-43A4-AAF8-9E33EF8CAC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Follow us on social media:</a:t>
          </a:r>
        </a:p>
        <a:p>
          <a:pPr>
            <a:lnSpc>
              <a:spcPct val="100000"/>
            </a:lnSpc>
          </a:pPr>
          <a:r>
            <a:rPr lang="en-US"/>
            <a:t>@lesweellc</a:t>
          </a:r>
        </a:p>
      </dgm:t>
    </dgm:pt>
    <dgm:pt modelId="{20DD406A-DF50-4AB5-83F3-1C180546A563}" type="parTrans" cxnId="{BB54C0CC-EA18-49CF-A4D8-BF4841532593}">
      <dgm:prSet/>
      <dgm:spPr/>
      <dgm:t>
        <a:bodyPr/>
        <a:lstStyle/>
        <a:p>
          <a:endParaRPr lang="en-US"/>
        </a:p>
      </dgm:t>
    </dgm:pt>
    <dgm:pt modelId="{6EC4DB24-EAC6-48F9-A157-B5CE15AEE5EC}" type="sibTrans" cxnId="{BB54C0CC-EA18-49CF-A4D8-BF48415325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505DA40-C5FD-4279-BBB8-0C54D1E33B6C}" type="pres">
      <dgm:prSet presAssocID="{8EA63950-B327-4892-ADFE-A98B07C5D543}" presName="root" presStyleCnt="0">
        <dgm:presLayoutVars>
          <dgm:dir/>
          <dgm:resizeHandles val="exact"/>
        </dgm:presLayoutVars>
      </dgm:prSet>
      <dgm:spPr/>
    </dgm:pt>
    <dgm:pt modelId="{3694676F-3EE3-44ED-91EA-E1EBCD92F33E}" type="pres">
      <dgm:prSet presAssocID="{8EA63950-B327-4892-ADFE-A98B07C5D543}" presName="container" presStyleCnt="0">
        <dgm:presLayoutVars>
          <dgm:dir/>
          <dgm:resizeHandles val="exact"/>
        </dgm:presLayoutVars>
      </dgm:prSet>
      <dgm:spPr/>
    </dgm:pt>
    <dgm:pt modelId="{BAF29FCF-8FD7-4A7C-BF55-8F913FE49E8F}" type="pres">
      <dgm:prSet presAssocID="{C78D9A75-CFB3-4223-A162-005BF50F29E9}" presName="compNode" presStyleCnt="0"/>
      <dgm:spPr/>
    </dgm:pt>
    <dgm:pt modelId="{149F69E1-BCDF-4CE4-9F37-504FF51F64CB}" type="pres">
      <dgm:prSet presAssocID="{C78D9A75-CFB3-4223-A162-005BF50F29E9}" presName="iconBgRect" presStyleLbl="bgShp" presStyleIdx="0" presStyleCnt="4"/>
      <dgm:spPr/>
    </dgm:pt>
    <dgm:pt modelId="{9DA9E34D-AFF8-4200-A8AC-7CF876D82979}" type="pres">
      <dgm:prSet presAssocID="{C78D9A75-CFB3-4223-A162-005BF50F29E9}" presName="iconRect" presStyleLbl="node1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A6B87E0C-6580-4685-B779-0E41633AA4F8}" type="pres">
      <dgm:prSet presAssocID="{C78D9A75-CFB3-4223-A162-005BF50F29E9}" presName="spaceRect" presStyleCnt="0"/>
      <dgm:spPr/>
    </dgm:pt>
    <dgm:pt modelId="{468D49B9-2946-481F-BE23-C824D8FF7356}" type="pres">
      <dgm:prSet presAssocID="{C78D9A75-CFB3-4223-A162-005BF50F29E9}" presName="textRect" presStyleLbl="revTx" presStyleIdx="0" presStyleCnt="4">
        <dgm:presLayoutVars>
          <dgm:chMax val="1"/>
          <dgm:chPref val="1"/>
        </dgm:presLayoutVars>
      </dgm:prSet>
      <dgm:spPr/>
    </dgm:pt>
    <dgm:pt modelId="{F1C04103-949D-400E-8837-3C52F01371B3}" type="pres">
      <dgm:prSet presAssocID="{30BA1306-79B0-45F4-89D8-937FD8174954}" presName="sibTrans" presStyleLbl="sibTrans2D1" presStyleIdx="0" presStyleCnt="0"/>
      <dgm:spPr/>
    </dgm:pt>
    <dgm:pt modelId="{CA7D6E45-3C18-49EC-A081-D3B761161FB1}" type="pres">
      <dgm:prSet presAssocID="{B06B7E6B-D9DB-4D73-88D9-6A29DBDC61DE}" presName="compNode" presStyleCnt="0"/>
      <dgm:spPr/>
    </dgm:pt>
    <dgm:pt modelId="{945818D9-3085-4C43-BE19-4250BEC1D60F}" type="pres">
      <dgm:prSet presAssocID="{B06B7E6B-D9DB-4D73-88D9-6A29DBDC61DE}" presName="iconBgRect" presStyleLbl="bgShp" presStyleIdx="1" presStyleCnt="4"/>
      <dgm:spPr/>
    </dgm:pt>
    <dgm:pt modelId="{4EE76E00-1120-466B-904E-18505770C920}" type="pres">
      <dgm:prSet presAssocID="{B06B7E6B-D9DB-4D73-88D9-6A29DBDC61DE}" presName="iconRect" presStyleLbl="node1" presStyleIdx="1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755E2F30-9AC4-45FE-9BE0-935BE8E99A59}" type="pres">
      <dgm:prSet presAssocID="{B06B7E6B-D9DB-4D73-88D9-6A29DBDC61DE}" presName="spaceRect" presStyleCnt="0"/>
      <dgm:spPr/>
    </dgm:pt>
    <dgm:pt modelId="{D8C2D03E-3CF9-441C-B6C6-0A5D3E497ED5}" type="pres">
      <dgm:prSet presAssocID="{B06B7E6B-D9DB-4D73-88D9-6A29DBDC61DE}" presName="textRect" presStyleLbl="revTx" presStyleIdx="1" presStyleCnt="4">
        <dgm:presLayoutVars>
          <dgm:chMax val="1"/>
          <dgm:chPref val="1"/>
        </dgm:presLayoutVars>
      </dgm:prSet>
      <dgm:spPr/>
    </dgm:pt>
    <dgm:pt modelId="{F1A7C40D-4820-45ED-A0A2-616EEB966CF4}" type="pres">
      <dgm:prSet presAssocID="{D56F9261-4BFA-42A7-88BC-1808AD301152}" presName="sibTrans" presStyleLbl="sibTrans2D1" presStyleIdx="0" presStyleCnt="0"/>
      <dgm:spPr/>
    </dgm:pt>
    <dgm:pt modelId="{AA243F06-DF8F-40F4-A622-737736DFE2A9}" type="pres">
      <dgm:prSet presAssocID="{EB00D088-7FB6-4767-8949-91EE8A62D8E0}" presName="compNode" presStyleCnt="0"/>
      <dgm:spPr/>
    </dgm:pt>
    <dgm:pt modelId="{97C5CCA3-FA03-4DA0-8341-4962EF05E748}" type="pres">
      <dgm:prSet presAssocID="{EB00D088-7FB6-4767-8949-91EE8A62D8E0}" presName="iconBgRect" presStyleLbl="bgShp" presStyleIdx="2" presStyleCnt="4"/>
      <dgm:spPr/>
    </dgm:pt>
    <dgm:pt modelId="{37D62609-FE91-44E0-9581-CF97A8971A7B}" type="pres">
      <dgm:prSet presAssocID="{EB00D088-7FB6-4767-8949-91EE8A62D8E0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F48CE47B-6B53-4032-8503-74F45C51790C}" type="pres">
      <dgm:prSet presAssocID="{EB00D088-7FB6-4767-8949-91EE8A62D8E0}" presName="spaceRect" presStyleCnt="0"/>
      <dgm:spPr/>
    </dgm:pt>
    <dgm:pt modelId="{B2C6BEF8-205B-4566-95EE-88E1D3D088A6}" type="pres">
      <dgm:prSet presAssocID="{EB00D088-7FB6-4767-8949-91EE8A62D8E0}" presName="textRect" presStyleLbl="revTx" presStyleIdx="2" presStyleCnt="4">
        <dgm:presLayoutVars>
          <dgm:chMax val="1"/>
          <dgm:chPref val="1"/>
        </dgm:presLayoutVars>
      </dgm:prSet>
      <dgm:spPr/>
    </dgm:pt>
    <dgm:pt modelId="{91328146-034E-4318-A160-CEB5C7519E0F}" type="pres">
      <dgm:prSet presAssocID="{7B0F8BEE-F6A3-4A0F-9079-F2B93C26DD1C}" presName="sibTrans" presStyleLbl="sibTrans2D1" presStyleIdx="0" presStyleCnt="0"/>
      <dgm:spPr/>
    </dgm:pt>
    <dgm:pt modelId="{8398E440-0470-4884-806B-02F2E376C55D}" type="pres">
      <dgm:prSet presAssocID="{A51D38E3-A692-43A4-AAF8-9E33EF8CAC62}" presName="compNode" presStyleCnt="0"/>
      <dgm:spPr/>
    </dgm:pt>
    <dgm:pt modelId="{E9149D98-86D5-49F3-BA54-F77463B28BB5}" type="pres">
      <dgm:prSet presAssocID="{A51D38E3-A692-43A4-AAF8-9E33EF8CAC62}" presName="iconBgRect" presStyleLbl="bgShp" presStyleIdx="3" presStyleCnt="4"/>
      <dgm:spPr/>
    </dgm:pt>
    <dgm:pt modelId="{3A2330BE-7070-4A1D-A3B2-FC4111937E41}" type="pres">
      <dgm:prSet presAssocID="{A51D38E3-A692-43A4-AAF8-9E33EF8CAC62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96C6D575-E5EE-490A-A832-FE86081DAA09}" type="pres">
      <dgm:prSet presAssocID="{A51D38E3-A692-43A4-AAF8-9E33EF8CAC62}" presName="spaceRect" presStyleCnt="0"/>
      <dgm:spPr/>
    </dgm:pt>
    <dgm:pt modelId="{FEF9FB9A-7A49-40BD-B487-DE9CD235192F}" type="pres">
      <dgm:prSet presAssocID="{A51D38E3-A692-43A4-AAF8-9E33EF8CAC6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FCE0A5B-622B-4774-B1AD-046AA063938C}" type="presOf" srcId="{C78D9A75-CFB3-4223-A162-005BF50F29E9}" destId="{468D49B9-2946-481F-BE23-C824D8FF7356}" srcOrd="0" destOrd="0" presId="urn:microsoft.com/office/officeart/2018/2/layout/IconCircleList"/>
    <dgm:cxn modelId="{E4A81B5D-D9C2-4BDE-BC8B-6D3476E9DA8C}" type="presOf" srcId="{B06B7E6B-D9DB-4D73-88D9-6A29DBDC61DE}" destId="{D8C2D03E-3CF9-441C-B6C6-0A5D3E497ED5}" srcOrd="0" destOrd="0" presId="urn:microsoft.com/office/officeart/2018/2/layout/IconCircleList"/>
    <dgm:cxn modelId="{66B09850-D1EC-4964-806A-5C3BC4D300C6}" type="presOf" srcId="{30BA1306-79B0-45F4-89D8-937FD8174954}" destId="{F1C04103-949D-400E-8837-3C52F01371B3}" srcOrd="0" destOrd="0" presId="urn:microsoft.com/office/officeart/2018/2/layout/IconCircleList"/>
    <dgm:cxn modelId="{BB2D9972-BC34-4927-8AFA-EEBE82912440}" type="presOf" srcId="{A51D38E3-A692-43A4-AAF8-9E33EF8CAC62}" destId="{FEF9FB9A-7A49-40BD-B487-DE9CD235192F}" srcOrd="0" destOrd="0" presId="urn:microsoft.com/office/officeart/2018/2/layout/IconCircleList"/>
    <dgm:cxn modelId="{139E4E73-69A7-4F3C-BE28-2FBF7B3A2FF8}" srcId="{8EA63950-B327-4892-ADFE-A98B07C5D543}" destId="{C78D9A75-CFB3-4223-A162-005BF50F29E9}" srcOrd="0" destOrd="0" parTransId="{7B01A959-7130-4D16-BB3A-A23090D9678C}" sibTransId="{30BA1306-79B0-45F4-89D8-937FD8174954}"/>
    <dgm:cxn modelId="{56261E9A-5B69-4230-AAB9-7CFB4A0BC0E6}" type="presOf" srcId="{7B0F8BEE-F6A3-4A0F-9079-F2B93C26DD1C}" destId="{91328146-034E-4318-A160-CEB5C7519E0F}" srcOrd="0" destOrd="0" presId="urn:microsoft.com/office/officeart/2018/2/layout/IconCircleList"/>
    <dgm:cxn modelId="{E5C1469B-30A3-49BD-A1D2-114DCEE51C3E}" type="presOf" srcId="{8EA63950-B327-4892-ADFE-A98B07C5D543}" destId="{0505DA40-C5FD-4279-BBB8-0C54D1E33B6C}" srcOrd="0" destOrd="0" presId="urn:microsoft.com/office/officeart/2018/2/layout/IconCircleList"/>
    <dgm:cxn modelId="{D3E000BB-593B-42D4-BA56-2F9B1CF2DD82}" srcId="{8EA63950-B327-4892-ADFE-A98B07C5D543}" destId="{EB00D088-7FB6-4767-8949-91EE8A62D8E0}" srcOrd="2" destOrd="0" parTransId="{377B7208-E179-4411-BA85-D4177AC12335}" sibTransId="{7B0F8BEE-F6A3-4A0F-9079-F2B93C26DD1C}"/>
    <dgm:cxn modelId="{DBD245C2-1FA0-4711-9558-D1AC67E323C1}" srcId="{8EA63950-B327-4892-ADFE-A98B07C5D543}" destId="{B06B7E6B-D9DB-4D73-88D9-6A29DBDC61DE}" srcOrd="1" destOrd="0" parTransId="{053E73BA-3563-45B0-8133-75AB7C45C09A}" sibTransId="{D56F9261-4BFA-42A7-88BC-1808AD301152}"/>
    <dgm:cxn modelId="{16A8ADC6-7E53-4FA3-88B1-B79A1122D9EA}" type="presOf" srcId="{D56F9261-4BFA-42A7-88BC-1808AD301152}" destId="{F1A7C40D-4820-45ED-A0A2-616EEB966CF4}" srcOrd="0" destOrd="0" presId="urn:microsoft.com/office/officeart/2018/2/layout/IconCircleList"/>
    <dgm:cxn modelId="{4B8E4EC8-AA8D-479F-882C-49A029557C46}" type="presOf" srcId="{EB00D088-7FB6-4767-8949-91EE8A62D8E0}" destId="{B2C6BEF8-205B-4566-95EE-88E1D3D088A6}" srcOrd="0" destOrd="0" presId="urn:microsoft.com/office/officeart/2018/2/layout/IconCircleList"/>
    <dgm:cxn modelId="{BB54C0CC-EA18-49CF-A4D8-BF4841532593}" srcId="{8EA63950-B327-4892-ADFE-A98B07C5D543}" destId="{A51D38E3-A692-43A4-AAF8-9E33EF8CAC62}" srcOrd="3" destOrd="0" parTransId="{20DD406A-DF50-4AB5-83F3-1C180546A563}" sibTransId="{6EC4DB24-EAC6-48F9-A157-B5CE15AEE5EC}"/>
    <dgm:cxn modelId="{D2DDDE1A-C357-4914-A070-01C116E9EEFA}" type="presParOf" srcId="{0505DA40-C5FD-4279-BBB8-0C54D1E33B6C}" destId="{3694676F-3EE3-44ED-91EA-E1EBCD92F33E}" srcOrd="0" destOrd="0" presId="urn:microsoft.com/office/officeart/2018/2/layout/IconCircleList"/>
    <dgm:cxn modelId="{AEF229A9-E6DF-4B62-95C2-5155A6F5EBE5}" type="presParOf" srcId="{3694676F-3EE3-44ED-91EA-E1EBCD92F33E}" destId="{BAF29FCF-8FD7-4A7C-BF55-8F913FE49E8F}" srcOrd="0" destOrd="0" presId="urn:microsoft.com/office/officeart/2018/2/layout/IconCircleList"/>
    <dgm:cxn modelId="{BBA60069-C8C4-4E5E-B4FA-1409D1EB00E2}" type="presParOf" srcId="{BAF29FCF-8FD7-4A7C-BF55-8F913FE49E8F}" destId="{149F69E1-BCDF-4CE4-9F37-504FF51F64CB}" srcOrd="0" destOrd="0" presId="urn:microsoft.com/office/officeart/2018/2/layout/IconCircleList"/>
    <dgm:cxn modelId="{276D7F88-A1BC-47A7-B6EB-48C22B03178D}" type="presParOf" srcId="{BAF29FCF-8FD7-4A7C-BF55-8F913FE49E8F}" destId="{9DA9E34D-AFF8-4200-A8AC-7CF876D82979}" srcOrd="1" destOrd="0" presId="urn:microsoft.com/office/officeart/2018/2/layout/IconCircleList"/>
    <dgm:cxn modelId="{DBC0644B-6722-4B89-A93C-A84D03C20B9D}" type="presParOf" srcId="{BAF29FCF-8FD7-4A7C-BF55-8F913FE49E8F}" destId="{A6B87E0C-6580-4685-B779-0E41633AA4F8}" srcOrd="2" destOrd="0" presId="urn:microsoft.com/office/officeart/2018/2/layout/IconCircleList"/>
    <dgm:cxn modelId="{DA2A0807-26D0-4831-AA24-3F24BE46D6B8}" type="presParOf" srcId="{BAF29FCF-8FD7-4A7C-BF55-8F913FE49E8F}" destId="{468D49B9-2946-481F-BE23-C824D8FF7356}" srcOrd="3" destOrd="0" presId="urn:microsoft.com/office/officeart/2018/2/layout/IconCircleList"/>
    <dgm:cxn modelId="{4CC9C792-5772-4E5E-B3BE-3AD10CF639A7}" type="presParOf" srcId="{3694676F-3EE3-44ED-91EA-E1EBCD92F33E}" destId="{F1C04103-949D-400E-8837-3C52F01371B3}" srcOrd="1" destOrd="0" presId="urn:microsoft.com/office/officeart/2018/2/layout/IconCircleList"/>
    <dgm:cxn modelId="{421FD384-F4BE-4168-88AF-489065573C7E}" type="presParOf" srcId="{3694676F-3EE3-44ED-91EA-E1EBCD92F33E}" destId="{CA7D6E45-3C18-49EC-A081-D3B761161FB1}" srcOrd="2" destOrd="0" presId="urn:microsoft.com/office/officeart/2018/2/layout/IconCircleList"/>
    <dgm:cxn modelId="{B2739860-1655-4599-9525-DE3BCF41DDF2}" type="presParOf" srcId="{CA7D6E45-3C18-49EC-A081-D3B761161FB1}" destId="{945818D9-3085-4C43-BE19-4250BEC1D60F}" srcOrd="0" destOrd="0" presId="urn:microsoft.com/office/officeart/2018/2/layout/IconCircleList"/>
    <dgm:cxn modelId="{1C7963D2-751B-4EFF-BBBD-BB2C19A3D234}" type="presParOf" srcId="{CA7D6E45-3C18-49EC-A081-D3B761161FB1}" destId="{4EE76E00-1120-466B-904E-18505770C920}" srcOrd="1" destOrd="0" presId="urn:microsoft.com/office/officeart/2018/2/layout/IconCircleList"/>
    <dgm:cxn modelId="{FCBBA59F-2A67-4DDE-8A0B-F2CC958E533C}" type="presParOf" srcId="{CA7D6E45-3C18-49EC-A081-D3B761161FB1}" destId="{755E2F30-9AC4-45FE-9BE0-935BE8E99A59}" srcOrd="2" destOrd="0" presId="urn:microsoft.com/office/officeart/2018/2/layout/IconCircleList"/>
    <dgm:cxn modelId="{F31F2AC6-A4DA-4983-8057-78CCD40C70C1}" type="presParOf" srcId="{CA7D6E45-3C18-49EC-A081-D3B761161FB1}" destId="{D8C2D03E-3CF9-441C-B6C6-0A5D3E497ED5}" srcOrd="3" destOrd="0" presId="urn:microsoft.com/office/officeart/2018/2/layout/IconCircleList"/>
    <dgm:cxn modelId="{25993A09-FC62-4F1C-A7B2-55F0202000FA}" type="presParOf" srcId="{3694676F-3EE3-44ED-91EA-E1EBCD92F33E}" destId="{F1A7C40D-4820-45ED-A0A2-616EEB966CF4}" srcOrd="3" destOrd="0" presId="urn:microsoft.com/office/officeart/2018/2/layout/IconCircleList"/>
    <dgm:cxn modelId="{139C15A3-6E23-4D04-8FDE-129509594A7E}" type="presParOf" srcId="{3694676F-3EE3-44ED-91EA-E1EBCD92F33E}" destId="{AA243F06-DF8F-40F4-A622-737736DFE2A9}" srcOrd="4" destOrd="0" presId="urn:microsoft.com/office/officeart/2018/2/layout/IconCircleList"/>
    <dgm:cxn modelId="{9EDFC8C2-19AB-4CFC-A4F6-A81B93E4736D}" type="presParOf" srcId="{AA243F06-DF8F-40F4-A622-737736DFE2A9}" destId="{97C5CCA3-FA03-4DA0-8341-4962EF05E748}" srcOrd="0" destOrd="0" presId="urn:microsoft.com/office/officeart/2018/2/layout/IconCircleList"/>
    <dgm:cxn modelId="{A1A5E8B9-1E84-4C92-8EE8-5EB070E9F972}" type="presParOf" srcId="{AA243F06-DF8F-40F4-A622-737736DFE2A9}" destId="{37D62609-FE91-44E0-9581-CF97A8971A7B}" srcOrd="1" destOrd="0" presId="urn:microsoft.com/office/officeart/2018/2/layout/IconCircleList"/>
    <dgm:cxn modelId="{7F1FA46E-3245-4D67-8E2B-42C305FAE674}" type="presParOf" srcId="{AA243F06-DF8F-40F4-A622-737736DFE2A9}" destId="{F48CE47B-6B53-4032-8503-74F45C51790C}" srcOrd="2" destOrd="0" presId="urn:microsoft.com/office/officeart/2018/2/layout/IconCircleList"/>
    <dgm:cxn modelId="{38B28363-2A44-434D-89CF-22B6C18A02D8}" type="presParOf" srcId="{AA243F06-DF8F-40F4-A622-737736DFE2A9}" destId="{B2C6BEF8-205B-4566-95EE-88E1D3D088A6}" srcOrd="3" destOrd="0" presId="urn:microsoft.com/office/officeart/2018/2/layout/IconCircleList"/>
    <dgm:cxn modelId="{7BBBEDBD-6457-4D52-A700-04F6A4FF05D9}" type="presParOf" srcId="{3694676F-3EE3-44ED-91EA-E1EBCD92F33E}" destId="{91328146-034E-4318-A160-CEB5C7519E0F}" srcOrd="5" destOrd="0" presId="urn:microsoft.com/office/officeart/2018/2/layout/IconCircleList"/>
    <dgm:cxn modelId="{06F5E612-5709-4479-87E5-367149A14AD7}" type="presParOf" srcId="{3694676F-3EE3-44ED-91EA-E1EBCD92F33E}" destId="{8398E440-0470-4884-806B-02F2E376C55D}" srcOrd="6" destOrd="0" presId="urn:microsoft.com/office/officeart/2018/2/layout/IconCircleList"/>
    <dgm:cxn modelId="{5491CA24-81B7-4DD0-8D67-27DCEA16D90E}" type="presParOf" srcId="{8398E440-0470-4884-806B-02F2E376C55D}" destId="{E9149D98-86D5-49F3-BA54-F77463B28BB5}" srcOrd="0" destOrd="0" presId="urn:microsoft.com/office/officeart/2018/2/layout/IconCircleList"/>
    <dgm:cxn modelId="{C94B5653-92CC-4AE5-9D64-61D14F50980D}" type="presParOf" srcId="{8398E440-0470-4884-806B-02F2E376C55D}" destId="{3A2330BE-7070-4A1D-A3B2-FC4111937E41}" srcOrd="1" destOrd="0" presId="urn:microsoft.com/office/officeart/2018/2/layout/IconCircleList"/>
    <dgm:cxn modelId="{A7EA2134-47FC-4E26-95AE-51116ED6A6F4}" type="presParOf" srcId="{8398E440-0470-4884-806B-02F2E376C55D}" destId="{96C6D575-E5EE-490A-A832-FE86081DAA09}" srcOrd="2" destOrd="0" presId="urn:microsoft.com/office/officeart/2018/2/layout/IconCircleList"/>
    <dgm:cxn modelId="{462F6039-160D-4953-B43A-01485BD997C1}" type="presParOf" srcId="{8398E440-0470-4884-806B-02F2E376C55D}" destId="{FEF9FB9A-7A49-40BD-B487-DE9CD235192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B9A06-F821-44B3-9F50-4FCADEDBFABD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A8477C-46A9-4932-8D30-B69A87CDAD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Market disruptions and regulatory pressure.</a:t>
          </a:r>
        </a:p>
      </dgm:t>
    </dgm:pt>
    <dgm:pt modelId="{64058615-2B8E-41B5-88E1-FE007341DA2F}" type="parTrans" cxnId="{E2B1E03C-BC53-4C68-A36B-782DF15B709C}">
      <dgm:prSet/>
      <dgm:spPr/>
      <dgm:t>
        <a:bodyPr/>
        <a:lstStyle/>
        <a:p>
          <a:endParaRPr lang="en-US"/>
        </a:p>
      </dgm:t>
    </dgm:pt>
    <dgm:pt modelId="{2BFAFBD3-8594-4671-8B02-B6A1999E6936}" type="sibTrans" cxnId="{E2B1E03C-BC53-4C68-A36B-782DF15B709C}">
      <dgm:prSet/>
      <dgm:spPr/>
      <dgm:t>
        <a:bodyPr/>
        <a:lstStyle/>
        <a:p>
          <a:endParaRPr lang="en-US"/>
        </a:p>
      </dgm:t>
    </dgm:pt>
    <dgm:pt modelId="{206D961A-2BC5-49ED-8DD7-08758F5561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Consumer demand shifting toward traceability, sustainability, and convenience.</a:t>
          </a:r>
        </a:p>
      </dgm:t>
    </dgm:pt>
    <dgm:pt modelId="{339D205E-33B5-49A2-AF7A-5B0ED30EAF5D}" type="parTrans" cxnId="{E3FC078B-379A-4FE8-9289-279A330EC9B7}">
      <dgm:prSet/>
      <dgm:spPr/>
      <dgm:t>
        <a:bodyPr/>
        <a:lstStyle/>
        <a:p>
          <a:endParaRPr lang="en-US"/>
        </a:p>
      </dgm:t>
    </dgm:pt>
    <dgm:pt modelId="{CA595BDD-6281-481E-980F-1F69D678787C}" type="sibTrans" cxnId="{E3FC078B-379A-4FE8-9289-279A330EC9B7}">
      <dgm:prSet/>
      <dgm:spPr/>
      <dgm:t>
        <a:bodyPr/>
        <a:lstStyle/>
        <a:p>
          <a:endParaRPr lang="en-US"/>
        </a:p>
      </dgm:t>
    </dgm:pt>
    <dgm:pt modelId="{B937F406-9CED-4D5C-B122-97073D4B47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Small to large processors need scalable, realistic strategies—not just theory.</a:t>
          </a:r>
        </a:p>
      </dgm:t>
    </dgm:pt>
    <dgm:pt modelId="{E2862B56-9DD0-4ACA-B356-79D7A6FC2910}" type="parTrans" cxnId="{016C2D98-DFEA-4049-A2FA-49EE933B1529}">
      <dgm:prSet/>
      <dgm:spPr/>
      <dgm:t>
        <a:bodyPr/>
        <a:lstStyle/>
        <a:p>
          <a:endParaRPr lang="en-US"/>
        </a:p>
      </dgm:t>
    </dgm:pt>
    <dgm:pt modelId="{B093CC1D-8F4E-4374-B01C-10404CD71821}" type="sibTrans" cxnId="{016C2D98-DFEA-4049-A2FA-49EE933B1529}">
      <dgm:prSet/>
      <dgm:spPr/>
      <dgm:t>
        <a:bodyPr/>
        <a:lstStyle/>
        <a:p>
          <a:endParaRPr lang="en-US"/>
        </a:p>
      </dgm:t>
    </dgm:pt>
    <dgm:pt modelId="{78FD4F11-FAE5-4E81-9AAA-72E393DDCD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Workforce shortages and rising costs.</a:t>
          </a:r>
        </a:p>
      </dgm:t>
    </dgm:pt>
    <dgm:pt modelId="{86C07427-7370-46F4-96F7-4C45A225B41B}" type="parTrans" cxnId="{C8C97E68-9FE9-4AD3-97FD-E5A453C5F08D}">
      <dgm:prSet/>
      <dgm:spPr/>
      <dgm:t>
        <a:bodyPr/>
        <a:lstStyle/>
        <a:p>
          <a:endParaRPr lang="en-US"/>
        </a:p>
      </dgm:t>
    </dgm:pt>
    <dgm:pt modelId="{6C4AE035-5333-450C-8ABE-71002B992BB2}" type="sibTrans" cxnId="{C8C97E68-9FE9-4AD3-97FD-E5A453C5F08D}">
      <dgm:prSet/>
      <dgm:spPr/>
      <dgm:t>
        <a:bodyPr/>
        <a:lstStyle/>
        <a:p>
          <a:endParaRPr lang="en-US"/>
        </a:p>
      </dgm:t>
    </dgm:pt>
    <dgm:pt modelId="{17BF4674-CE5D-4F56-8AB7-ED3E49962143}" type="pres">
      <dgm:prSet presAssocID="{8FBB9A06-F821-44B3-9F50-4FCADEDBFABD}" presName="outerComposite" presStyleCnt="0">
        <dgm:presLayoutVars>
          <dgm:chMax val="5"/>
          <dgm:dir/>
          <dgm:resizeHandles val="exact"/>
        </dgm:presLayoutVars>
      </dgm:prSet>
      <dgm:spPr/>
    </dgm:pt>
    <dgm:pt modelId="{F4CEC3FD-6566-4392-8640-A03F91A5912F}" type="pres">
      <dgm:prSet presAssocID="{8FBB9A06-F821-44B3-9F50-4FCADEDBFABD}" presName="dummyMaxCanvas" presStyleCnt="0">
        <dgm:presLayoutVars/>
      </dgm:prSet>
      <dgm:spPr/>
    </dgm:pt>
    <dgm:pt modelId="{C0F1415E-F42E-4A8D-B3C0-A92E2FFFDB69}" type="pres">
      <dgm:prSet presAssocID="{8FBB9A06-F821-44B3-9F50-4FCADEDBFABD}" presName="FourNodes_1" presStyleLbl="node1" presStyleIdx="0" presStyleCnt="4">
        <dgm:presLayoutVars>
          <dgm:bulletEnabled val="1"/>
        </dgm:presLayoutVars>
      </dgm:prSet>
      <dgm:spPr/>
    </dgm:pt>
    <dgm:pt modelId="{73FF408B-CC84-49C4-8E22-C881FC70152E}" type="pres">
      <dgm:prSet presAssocID="{8FBB9A06-F821-44B3-9F50-4FCADEDBFABD}" presName="FourNodes_2" presStyleLbl="node1" presStyleIdx="1" presStyleCnt="4">
        <dgm:presLayoutVars>
          <dgm:bulletEnabled val="1"/>
        </dgm:presLayoutVars>
      </dgm:prSet>
      <dgm:spPr/>
    </dgm:pt>
    <dgm:pt modelId="{3439EB90-20F4-46E0-8E16-71A5BFC586CE}" type="pres">
      <dgm:prSet presAssocID="{8FBB9A06-F821-44B3-9F50-4FCADEDBFABD}" presName="FourNodes_3" presStyleLbl="node1" presStyleIdx="2" presStyleCnt="4">
        <dgm:presLayoutVars>
          <dgm:bulletEnabled val="1"/>
        </dgm:presLayoutVars>
      </dgm:prSet>
      <dgm:spPr/>
    </dgm:pt>
    <dgm:pt modelId="{CA20C1B2-9B3A-4B45-89BD-08A212E85AC4}" type="pres">
      <dgm:prSet presAssocID="{8FBB9A06-F821-44B3-9F50-4FCADEDBFABD}" presName="FourNodes_4" presStyleLbl="node1" presStyleIdx="3" presStyleCnt="4">
        <dgm:presLayoutVars>
          <dgm:bulletEnabled val="1"/>
        </dgm:presLayoutVars>
      </dgm:prSet>
      <dgm:spPr/>
    </dgm:pt>
    <dgm:pt modelId="{243970EC-F27A-4B7C-BAAA-D8BFEBAFF610}" type="pres">
      <dgm:prSet presAssocID="{8FBB9A06-F821-44B3-9F50-4FCADEDBFABD}" presName="FourConn_1-2" presStyleLbl="fgAccFollowNode1" presStyleIdx="0" presStyleCnt="3">
        <dgm:presLayoutVars>
          <dgm:bulletEnabled val="1"/>
        </dgm:presLayoutVars>
      </dgm:prSet>
      <dgm:spPr/>
    </dgm:pt>
    <dgm:pt modelId="{A5651AAD-9C26-48A2-B649-8F19A6388859}" type="pres">
      <dgm:prSet presAssocID="{8FBB9A06-F821-44B3-9F50-4FCADEDBFABD}" presName="FourConn_2-3" presStyleLbl="fgAccFollowNode1" presStyleIdx="1" presStyleCnt="3">
        <dgm:presLayoutVars>
          <dgm:bulletEnabled val="1"/>
        </dgm:presLayoutVars>
      </dgm:prSet>
      <dgm:spPr/>
    </dgm:pt>
    <dgm:pt modelId="{D8A7E441-D082-410A-B5D9-FE880FC54043}" type="pres">
      <dgm:prSet presAssocID="{8FBB9A06-F821-44B3-9F50-4FCADEDBFABD}" presName="FourConn_3-4" presStyleLbl="fgAccFollowNode1" presStyleIdx="2" presStyleCnt="3">
        <dgm:presLayoutVars>
          <dgm:bulletEnabled val="1"/>
        </dgm:presLayoutVars>
      </dgm:prSet>
      <dgm:spPr/>
    </dgm:pt>
    <dgm:pt modelId="{8ED906BC-72BB-4A80-A895-03B0A3BDA705}" type="pres">
      <dgm:prSet presAssocID="{8FBB9A06-F821-44B3-9F50-4FCADEDBFABD}" presName="FourNodes_1_text" presStyleLbl="node1" presStyleIdx="3" presStyleCnt="4">
        <dgm:presLayoutVars>
          <dgm:bulletEnabled val="1"/>
        </dgm:presLayoutVars>
      </dgm:prSet>
      <dgm:spPr/>
    </dgm:pt>
    <dgm:pt modelId="{DCED903F-23C3-4534-A173-7DAF8F3787AF}" type="pres">
      <dgm:prSet presAssocID="{8FBB9A06-F821-44B3-9F50-4FCADEDBFABD}" presName="FourNodes_2_text" presStyleLbl="node1" presStyleIdx="3" presStyleCnt="4">
        <dgm:presLayoutVars>
          <dgm:bulletEnabled val="1"/>
        </dgm:presLayoutVars>
      </dgm:prSet>
      <dgm:spPr/>
    </dgm:pt>
    <dgm:pt modelId="{126033AF-6E60-4DC1-96DE-54BDAF8AAC1A}" type="pres">
      <dgm:prSet presAssocID="{8FBB9A06-F821-44B3-9F50-4FCADEDBFABD}" presName="FourNodes_3_text" presStyleLbl="node1" presStyleIdx="3" presStyleCnt="4">
        <dgm:presLayoutVars>
          <dgm:bulletEnabled val="1"/>
        </dgm:presLayoutVars>
      </dgm:prSet>
      <dgm:spPr/>
    </dgm:pt>
    <dgm:pt modelId="{5C0F2752-8D30-424C-A5DC-0EB7F1511A2B}" type="pres">
      <dgm:prSet presAssocID="{8FBB9A06-F821-44B3-9F50-4FCADEDBFAB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22C0F14-081C-41BD-B615-D48DA00CF72B}" type="presOf" srcId="{CA595BDD-6281-481E-980F-1F69D678787C}" destId="{D8A7E441-D082-410A-B5D9-FE880FC54043}" srcOrd="0" destOrd="0" presId="urn:microsoft.com/office/officeart/2005/8/layout/vProcess5"/>
    <dgm:cxn modelId="{A69E4923-8E6D-485E-80B1-1C184DEDC8E9}" type="presOf" srcId="{206D961A-2BC5-49ED-8DD7-08758F556148}" destId="{126033AF-6E60-4DC1-96DE-54BDAF8AAC1A}" srcOrd="1" destOrd="0" presId="urn:microsoft.com/office/officeart/2005/8/layout/vProcess5"/>
    <dgm:cxn modelId="{892D152F-6CB3-4FBF-B52A-E45E6F55F417}" type="presOf" srcId="{8FBB9A06-F821-44B3-9F50-4FCADEDBFABD}" destId="{17BF4674-CE5D-4F56-8AB7-ED3E49962143}" srcOrd="0" destOrd="0" presId="urn:microsoft.com/office/officeart/2005/8/layout/vProcess5"/>
    <dgm:cxn modelId="{E2B1E03C-BC53-4C68-A36B-782DF15B709C}" srcId="{8FBB9A06-F821-44B3-9F50-4FCADEDBFABD}" destId="{5CA8477C-46A9-4932-8D30-B69A87CDADBF}" srcOrd="0" destOrd="0" parTransId="{64058615-2B8E-41B5-88E1-FE007341DA2F}" sibTransId="{2BFAFBD3-8594-4671-8B02-B6A1999E6936}"/>
    <dgm:cxn modelId="{C8C97E68-9FE9-4AD3-97FD-E5A453C5F08D}" srcId="{8FBB9A06-F821-44B3-9F50-4FCADEDBFABD}" destId="{78FD4F11-FAE5-4E81-9AAA-72E393DDCD8F}" srcOrd="1" destOrd="0" parTransId="{86C07427-7370-46F4-96F7-4C45A225B41B}" sibTransId="{6C4AE035-5333-450C-8ABE-71002B992BB2}"/>
    <dgm:cxn modelId="{D908776A-FFB6-4062-AAE1-B5029D59B67A}" type="presOf" srcId="{6C4AE035-5333-450C-8ABE-71002B992BB2}" destId="{A5651AAD-9C26-48A2-B649-8F19A6388859}" srcOrd="0" destOrd="0" presId="urn:microsoft.com/office/officeart/2005/8/layout/vProcess5"/>
    <dgm:cxn modelId="{024D8053-9F4D-4534-A767-3F175EECD318}" type="presOf" srcId="{78FD4F11-FAE5-4E81-9AAA-72E393DDCD8F}" destId="{DCED903F-23C3-4534-A173-7DAF8F3787AF}" srcOrd="1" destOrd="0" presId="urn:microsoft.com/office/officeart/2005/8/layout/vProcess5"/>
    <dgm:cxn modelId="{CD989C7A-BA46-4CFC-BEAD-E63D1CF6BB62}" type="presOf" srcId="{78FD4F11-FAE5-4E81-9AAA-72E393DDCD8F}" destId="{73FF408B-CC84-49C4-8E22-C881FC70152E}" srcOrd="0" destOrd="0" presId="urn:microsoft.com/office/officeart/2005/8/layout/vProcess5"/>
    <dgm:cxn modelId="{E3FC078B-379A-4FE8-9289-279A330EC9B7}" srcId="{8FBB9A06-F821-44B3-9F50-4FCADEDBFABD}" destId="{206D961A-2BC5-49ED-8DD7-08758F556148}" srcOrd="2" destOrd="0" parTransId="{339D205E-33B5-49A2-AF7A-5B0ED30EAF5D}" sibTransId="{CA595BDD-6281-481E-980F-1F69D678787C}"/>
    <dgm:cxn modelId="{016C2D98-DFEA-4049-A2FA-49EE933B1529}" srcId="{8FBB9A06-F821-44B3-9F50-4FCADEDBFABD}" destId="{B937F406-9CED-4D5C-B122-97073D4B476D}" srcOrd="3" destOrd="0" parTransId="{E2862B56-9DD0-4ACA-B356-79D7A6FC2910}" sibTransId="{B093CC1D-8F4E-4374-B01C-10404CD71821}"/>
    <dgm:cxn modelId="{83544EA8-84F7-4A1C-83B6-1C8BF52CCCEB}" type="presOf" srcId="{B937F406-9CED-4D5C-B122-97073D4B476D}" destId="{CA20C1B2-9B3A-4B45-89BD-08A212E85AC4}" srcOrd="0" destOrd="0" presId="urn:microsoft.com/office/officeart/2005/8/layout/vProcess5"/>
    <dgm:cxn modelId="{169483B7-AD08-41DA-856F-E397D08E9DF4}" type="presOf" srcId="{5CA8477C-46A9-4932-8D30-B69A87CDADBF}" destId="{8ED906BC-72BB-4A80-A895-03B0A3BDA705}" srcOrd="1" destOrd="0" presId="urn:microsoft.com/office/officeart/2005/8/layout/vProcess5"/>
    <dgm:cxn modelId="{389673D4-B9D1-40EA-B51D-19EA29BCDAED}" type="presOf" srcId="{B937F406-9CED-4D5C-B122-97073D4B476D}" destId="{5C0F2752-8D30-424C-A5DC-0EB7F1511A2B}" srcOrd="1" destOrd="0" presId="urn:microsoft.com/office/officeart/2005/8/layout/vProcess5"/>
    <dgm:cxn modelId="{B6A374D5-E68B-46D2-967D-10B1E9709382}" type="presOf" srcId="{206D961A-2BC5-49ED-8DD7-08758F556148}" destId="{3439EB90-20F4-46E0-8E16-71A5BFC586CE}" srcOrd="0" destOrd="0" presId="urn:microsoft.com/office/officeart/2005/8/layout/vProcess5"/>
    <dgm:cxn modelId="{919049DD-ADD6-4032-B836-4209E2A2C2A4}" type="presOf" srcId="{2BFAFBD3-8594-4671-8B02-B6A1999E6936}" destId="{243970EC-F27A-4B7C-BAAA-D8BFEBAFF610}" srcOrd="0" destOrd="0" presId="urn:microsoft.com/office/officeart/2005/8/layout/vProcess5"/>
    <dgm:cxn modelId="{07086EF9-2C3A-4345-8E42-43D9A8C3313E}" type="presOf" srcId="{5CA8477C-46A9-4932-8D30-B69A87CDADBF}" destId="{C0F1415E-F42E-4A8D-B3C0-A92E2FFFDB69}" srcOrd="0" destOrd="0" presId="urn:microsoft.com/office/officeart/2005/8/layout/vProcess5"/>
    <dgm:cxn modelId="{F100B6BD-F80F-477E-A60C-91B4329F3C27}" type="presParOf" srcId="{17BF4674-CE5D-4F56-8AB7-ED3E49962143}" destId="{F4CEC3FD-6566-4392-8640-A03F91A5912F}" srcOrd="0" destOrd="0" presId="urn:microsoft.com/office/officeart/2005/8/layout/vProcess5"/>
    <dgm:cxn modelId="{AEE75DD9-8886-44B9-87AD-B89FB5A72154}" type="presParOf" srcId="{17BF4674-CE5D-4F56-8AB7-ED3E49962143}" destId="{C0F1415E-F42E-4A8D-B3C0-A92E2FFFDB69}" srcOrd="1" destOrd="0" presId="urn:microsoft.com/office/officeart/2005/8/layout/vProcess5"/>
    <dgm:cxn modelId="{C676FEC9-D019-46BA-A3EB-DF5A608BFE35}" type="presParOf" srcId="{17BF4674-CE5D-4F56-8AB7-ED3E49962143}" destId="{73FF408B-CC84-49C4-8E22-C881FC70152E}" srcOrd="2" destOrd="0" presId="urn:microsoft.com/office/officeart/2005/8/layout/vProcess5"/>
    <dgm:cxn modelId="{7F484808-16AB-442F-BF4A-1B9AF06A821E}" type="presParOf" srcId="{17BF4674-CE5D-4F56-8AB7-ED3E49962143}" destId="{3439EB90-20F4-46E0-8E16-71A5BFC586CE}" srcOrd="3" destOrd="0" presId="urn:microsoft.com/office/officeart/2005/8/layout/vProcess5"/>
    <dgm:cxn modelId="{14F6D9D7-F4F7-44C7-9503-7E7DEDE7970E}" type="presParOf" srcId="{17BF4674-CE5D-4F56-8AB7-ED3E49962143}" destId="{CA20C1B2-9B3A-4B45-89BD-08A212E85AC4}" srcOrd="4" destOrd="0" presId="urn:microsoft.com/office/officeart/2005/8/layout/vProcess5"/>
    <dgm:cxn modelId="{261D08D9-2D9E-43F9-AB3A-8D7B42BF32C9}" type="presParOf" srcId="{17BF4674-CE5D-4F56-8AB7-ED3E49962143}" destId="{243970EC-F27A-4B7C-BAAA-D8BFEBAFF610}" srcOrd="5" destOrd="0" presId="urn:microsoft.com/office/officeart/2005/8/layout/vProcess5"/>
    <dgm:cxn modelId="{60565C30-2AEE-412A-8CF9-CB60B1170DBF}" type="presParOf" srcId="{17BF4674-CE5D-4F56-8AB7-ED3E49962143}" destId="{A5651AAD-9C26-48A2-B649-8F19A6388859}" srcOrd="6" destOrd="0" presId="urn:microsoft.com/office/officeart/2005/8/layout/vProcess5"/>
    <dgm:cxn modelId="{DCF8982C-8ED4-4257-B2E9-E41863458F81}" type="presParOf" srcId="{17BF4674-CE5D-4F56-8AB7-ED3E49962143}" destId="{D8A7E441-D082-410A-B5D9-FE880FC54043}" srcOrd="7" destOrd="0" presId="urn:microsoft.com/office/officeart/2005/8/layout/vProcess5"/>
    <dgm:cxn modelId="{B2DDC23B-58BA-43B9-AC4D-A30E27EDC7CD}" type="presParOf" srcId="{17BF4674-CE5D-4F56-8AB7-ED3E49962143}" destId="{8ED906BC-72BB-4A80-A895-03B0A3BDA705}" srcOrd="8" destOrd="0" presId="urn:microsoft.com/office/officeart/2005/8/layout/vProcess5"/>
    <dgm:cxn modelId="{967F7464-9201-4B76-BDEA-B641734EF6AE}" type="presParOf" srcId="{17BF4674-CE5D-4F56-8AB7-ED3E49962143}" destId="{DCED903F-23C3-4534-A173-7DAF8F3787AF}" srcOrd="9" destOrd="0" presId="urn:microsoft.com/office/officeart/2005/8/layout/vProcess5"/>
    <dgm:cxn modelId="{9114CB97-5C2E-4CE2-B6E5-9FDE24B91382}" type="presParOf" srcId="{17BF4674-CE5D-4F56-8AB7-ED3E49962143}" destId="{126033AF-6E60-4DC1-96DE-54BDAF8AAC1A}" srcOrd="10" destOrd="0" presId="urn:microsoft.com/office/officeart/2005/8/layout/vProcess5"/>
    <dgm:cxn modelId="{B2DE5ED3-4E00-42D1-9EDD-0E1E6DCA5FE6}" type="presParOf" srcId="{17BF4674-CE5D-4F56-8AB7-ED3E49962143}" destId="{5C0F2752-8D30-424C-A5DC-0EB7F1511A2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E1EB20-EE78-4761-AE55-04C366CE827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4D6C926-F664-4508-B78C-0583EB5176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Spoiled or expired inventory</a:t>
          </a:r>
        </a:p>
      </dgm:t>
    </dgm:pt>
    <dgm:pt modelId="{9693930F-6C38-430F-A215-1DA013A51DE0}" type="parTrans" cxnId="{78F4170D-9177-46F6-B496-8F1BBE8D0D6F}">
      <dgm:prSet/>
      <dgm:spPr/>
      <dgm:t>
        <a:bodyPr/>
        <a:lstStyle/>
        <a:p>
          <a:endParaRPr lang="en-US"/>
        </a:p>
      </dgm:t>
    </dgm:pt>
    <dgm:pt modelId="{6F90D288-DE2B-47E2-A701-7E7712CD7F3F}" type="sibTrans" cxnId="{78F4170D-9177-46F6-B496-8F1BBE8D0D6F}">
      <dgm:prSet/>
      <dgm:spPr/>
      <dgm:t>
        <a:bodyPr/>
        <a:lstStyle/>
        <a:p>
          <a:endParaRPr lang="en-US"/>
        </a:p>
      </dgm:t>
    </dgm:pt>
    <dgm:pt modelId="{CF250162-7C7A-4C91-991E-3927818A6C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Supply Chain Instability</a:t>
          </a:r>
        </a:p>
      </dgm:t>
    </dgm:pt>
    <dgm:pt modelId="{B2939EB8-E5E1-4005-9762-4BA17D8FD3CB}" type="parTrans" cxnId="{387060ED-845A-4A2E-B986-B213856DF7E9}">
      <dgm:prSet/>
      <dgm:spPr/>
      <dgm:t>
        <a:bodyPr/>
        <a:lstStyle/>
        <a:p>
          <a:endParaRPr lang="en-US"/>
        </a:p>
      </dgm:t>
    </dgm:pt>
    <dgm:pt modelId="{EDB7957E-6A44-4171-B150-FD4F222BA4EF}" type="sibTrans" cxnId="{387060ED-845A-4A2E-B986-B213856DF7E9}">
      <dgm:prSet/>
      <dgm:spPr/>
      <dgm:t>
        <a:bodyPr/>
        <a:lstStyle/>
        <a:p>
          <a:endParaRPr lang="en-US"/>
        </a:p>
      </dgm:t>
    </dgm:pt>
    <dgm:pt modelId="{F74BFFDD-1AAF-40B0-B2BB-08E7B7E7ED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Labor that isn’t producing enough yield</a:t>
          </a:r>
        </a:p>
      </dgm:t>
    </dgm:pt>
    <dgm:pt modelId="{EC0B7669-8CEB-489F-8E73-A90F7B3A4BA8}" type="parTrans" cxnId="{7245130E-F3B5-4F64-A288-E17BED303964}">
      <dgm:prSet/>
      <dgm:spPr/>
      <dgm:t>
        <a:bodyPr/>
        <a:lstStyle/>
        <a:p>
          <a:endParaRPr lang="en-US"/>
        </a:p>
      </dgm:t>
    </dgm:pt>
    <dgm:pt modelId="{49F18D5E-AE1A-4580-9E75-2362D7DF7E79}" type="sibTrans" cxnId="{7245130E-F3B5-4F64-A288-E17BED303964}">
      <dgm:prSet/>
      <dgm:spPr/>
      <dgm:t>
        <a:bodyPr/>
        <a:lstStyle/>
        <a:p>
          <a:endParaRPr lang="en-US"/>
        </a:p>
      </dgm:t>
    </dgm:pt>
    <dgm:pt modelId="{787EDE9D-547F-42E9-BFB4-EFD94583B1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Selling products below real cost</a:t>
          </a:r>
        </a:p>
      </dgm:t>
    </dgm:pt>
    <dgm:pt modelId="{96807368-4C0F-475E-93F7-222175F339C2}" type="parTrans" cxnId="{797A0116-6AC6-4A15-A16E-CDC043CD7B12}">
      <dgm:prSet/>
      <dgm:spPr/>
      <dgm:t>
        <a:bodyPr/>
        <a:lstStyle/>
        <a:p>
          <a:endParaRPr lang="en-US"/>
        </a:p>
      </dgm:t>
    </dgm:pt>
    <dgm:pt modelId="{0EDE5596-54B4-4606-B7E5-CE9AB8681ABE}" type="sibTrans" cxnId="{797A0116-6AC6-4A15-A16E-CDC043CD7B12}">
      <dgm:prSet/>
      <dgm:spPr/>
      <dgm:t>
        <a:bodyPr/>
        <a:lstStyle/>
        <a:p>
          <a:endParaRPr lang="en-US"/>
        </a:p>
      </dgm:t>
    </dgm:pt>
    <dgm:pt modelId="{65F6A42B-B9F2-4C1B-A242-D119C16F07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Compliance violations (recalls, inspections)</a:t>
          </a:r>
        </a:p>
      </dgm:t>
    </dgm:pt>
    <dgm:pt modelId="{4CEDA8E8-91DA-46F0-BECF-440CDA80EDC3}" type="parTrans" cxnId="{C6F7CFA2-9FB0-448E-8485-6E9C584B712B}">
      <dgm:prSet/>
      <dgm:spPr/>
      <dgm:t>
        <a:bodyPr/>
        <a:lstStyle/>
        <a:p>
          <a:endParaRPr lang="en-US"/>
        </a:p>
      </dgm:t>
    </dgm:pt>
    <dgm:pt modelId="{4DD9435B-CE85-48DA-9D75-493AFEB334BD}" type="sibTrans" cxnId="{C6F7CFA2-9FB0-448E-8485-6E9C584B712B}">
      <dgm:prSet/>
      <dgm:spPr/>
      <dgm:t>
        <a:bodyPr/>
        <a:lstStyle/>
        <a:p>
          <a:endParaRPr lang="en-US"/>
        </a:p>
      </dgm:t>
    </dgm:pt>
    <dgm:pt modelId="{182CACB4-169E-416E-B044-9EF939639A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Unpaid customer invoices or slow cash flow</a:t>
          </a:r>
        </a:p>
      </dgm:t>
    </dgm:pt>
    <dgm:pt modelId="{17C4E00F-EBBE-4259-8BF3-F4388D764AB9}" type="parTrans" cxnId="{4C76FF39-8864-41D0-A0A8-A8A35DAA2B05}">
      <dgm:prSet/>
      <dgm:spPr/>
      <dgm:t>
        <a:bodyPr/>
        <a:lstStyle/>
        <a:p>
          <a:endParaRPr lang="en-US"/>
        </a:p>
      </dgm:t>
    </dgm:pt>
    <dgm:pt modelId="{692B625E-D42E-4E9A-9414-B977E3A7BFD5}" type="sibTrans" cxnId="{4C76FF39-8864-41D0-A0A8-A8A35DAA2B05}">
      <dgm:prSet/>
      <dgm:spPr/>
      <dgm:t>
        <a:bodyPr/>
        <a:lstStyle/>
        <a:p>
          <a:endParaRPr lang="en-US"/>
        </a:p>
      </dgm:t>
    </dgm:pt>
    <dgm:pt modelId="{C1206B92-D633-475F-9728-CE42DB9CB11C}" type="pres">
      <dgm:prSet presAssocID="{49E1EB20-EE78-4761-AE55-04C366CE827A}" presName="root" presStyleCnt="0">
        <dgm:presLayoutVars>
          <dgm:dir/>
          <dgm:resizeHandles val="exact"/>
        </dgm:presLayoutVars>
      </dgm:prSet>
      <dgm:spPr/>
    </dgm:pt>
    <dgm:pt modelId="{0793008D-823C-4D11-9371-273E502B2E1D}" type="pres">
      <dgm:prSet presAssocID="{84D6C926-F664-4508-B78C-0583EB517612}" presName="compNode" presStyleCnt="0"/>
      <dgm:spPr/>
    </dgm:pt>
    <dgm:pt modelId="{BE5F4975-CB98-4FC5-98CC-B521923970C4}" type="pres">
      <dgm:prSet presAssocID="{84D6C926-F664-4508-B78C-0583EB517612}" presName="bgRect" presStyleLbl="bgShp" presStyleIdx="0" presStyleCnt="6"/>
      <dgm:spPr/>
    </dgm:pt>
    <dgm:pt modelId="{41FE36F2-BE14-4E63-A203-4BBD31F5691C}" type="pres">
      <dgm:prSet presAssocID="{84D6C926-F664-4508-B78C-0583EB51761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tri Dish with solid fill"/>
        </a:ext>
      </dgm:extLst>
    </dgm:pt>
    <dgm:pt modelId="{1BC4CBEC-59CE-4C40-8E0E-9099BDF7C835}" type="pres">
      <dgm:prSet presAssocID="{84D6C926-F664-4508-B78C-0583EB517612}" presName="spaceRect" presStyleCnt="0"/>
      <dgm:spPr/>
    </dgm:pt>
    <dgm:pt modelId="{E66C9915-DD09-42A9-8EA0-8A913C882AD9}" type="pres">
      <dgm:prSet presAssocID="{84D6C926-F664-4508-B78C-0583EB517612}" presName="parTx" presStyleLbl="revTx" presStyleIdx="0" presStyleCnt="6">
        <dgm:presLayoutVars>
          <dgm:chMax val="0"/>
          <dgm:chPref val="0"/>
        </dgm:presLayoutVars>
      </dgm:prSet>
      <dgm:spPr/>
    </dgm:pt>
    <dgm:pt modelId="{C3F479C0-97A8-4F3D-A69F-0163FDA10CD1}" type="pres">
      <dgm:prSet presAssocID="{6F90D288-DE2B-47E2-A701-7E7712CD7F3F}" presName="sibTrans" presStyleCnt="0"/>
      <dgm:spPr/>
    </dgm:pt>
    <dgm:pt modelId="{ACF218B1-4E18-403D-9FED-57E00294E88F}" type="pres">
      <dgm:prSet presAssocID="{CF250162-7C7A-4C91-991E-3927818A6C2B}" presName="compNode" presStyleCnt="0"/>
      <dgm:spPr/>
    </dgm:pt>
    <dgm:pt modelId="{F0F4AA3B-0F3B-469F-A4EB-60939C7A8F04}" type="pres">
      <dgm:prSet presAssocID="{CF250162-7C7A-4C91-991E-3927818A6C2B}" presName="bgRect" presStyleLbl="bgShp" presStyleIdx="1" presStyleCnt="6"/>
      <dgm:spPr/>
    </dgm:pt>
    <dgm:pt modelId="{D9B89D8C-74EF-478D-A394-14088195A759}" type="pres">
      <dgm:prSet presAssocID="{CF250162-7C7A-4C91-991E-3927818A6C2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18CB0275-27CA-4B0F-807E-2080593EAA40}" type="pres">
      <dgm:prSet presAssocID="{CF250162-7C7A-4C91-991E-3927818A6C2B}" presName="spaceRect" presStyleCnt="0"/>
      <dgm:spPr/>
    </dgm:pt>
    <dgm:pt modelId="{F115B506-EC39-4250-ACDA-0BEEE2DF6B58}" type="pres">
      <dgm:prSet presAssocID="{CF250162-7C7A-4C91-991E-3927818A6C2B}" presName="parTx" presStyleLbl="revTx" presStyleIdx="1" presStyleCnt="6">
        <dgm:presLayoutVars>
          <dgm:chMax val="0"/>
          <dgm:chPref val="0"/>
        </dgm:presLayoutVars>
      </dgm:prSet>
      <dgm:spPr/>
    </dgm:pt>
    <dgm:pt modelId="{09B47394-DDCF-4969-B13C-EAC3EBE3D626}" type="pres">
      <dgm:prSet presAssocID="{EDB7957E-6A44-4171-B150-FD4F222BA4EF}" presName="sibTrans" presStyleCnt="0"/>
      <dgm:spPr/>
    </dgm:pt>
    <dgm:pt modelId="{A809D6FE-1740-436F-AE2C-384EE9370CCC}" type="pres">
      <dgm:prSet presAssocID="{F74BFFDD-1AAF-40B0-B2BB-08E7B7E7ED27}" presName="compNode" presStyleCnt="0"/>
      <dgm:spPr/>
    </dgm:pt>
    <dgm:pt modelId="{3F443838-6707-4228-A7B9-76E797718066}" type="pres">
      <dgm:prSet presAssocID="{F74BFFDD-1AAF-40B0-B2BB-08E7B7E7ED27}" presName="bgRect" presStyleLbl="bgShp" presStyleIdx="2" presStyleCnt="6"/>
      <dgm:spPr/>
    </dgm:pt>
    <dgm:pt modelId="{3C74F70F-F6CB-43F6-810F-D5F4824CC1F4}" type="pres">
      <dgm:prSet presAssocID="{F74BFFDD-1AAF-40B0-B2BB-08E7B7E7ED2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675629D1-0EE6-4725-AB7C-4B0A0D10FEDC}" type="pres">
      <dgm:prSet presAssocID="{F74BFFDD-1AAF-40B0-B2BB-08E7B7E7ED27}" presName="spaceRect" presStyleCnt="0"/>
      <dgm:spPr/>
    </dgm:pt>
    <dgm:pt modelId="{FCF82BE5-D17B-4211-A67E-3586ADDEE886}" type="pres">
      <dgm:prSet presAssocID="{F74BFFDD-1AAF-40B0-B2BB-08E7B7E7ED27}" presName="parTx" presStyleLbl="revTx" presStyleIdx="2" presStyleCnt="6">
        <dgm:presLayoutVars>
          <dgm:chMax val="0"/>
          <dgm:chPref val="0"/>
        </dgm:presLayoutVars>
      </dgm:prSet>
      <dgm:spPr/>
    </dgm:pt>
    <dgm:pt modelId="{ACEDB1D4-FA5C-4355-9FAB-2F09665AADF7}" type="pres">
      <dgm:prSet presAssocID="{49F18D5E-AE1A-4580-9E75-2362D7DF7E79}" presName="sibTrans" presStyleCnt="0"/>
      <dgm:spPr/>
    </dgm:pt>
    <dgm:pt modelId="{2875030A-4845-445B-943F-9CBFA6D5405A}" type="pres">
      <dgm:prSet presAssocID="{787EDE9D-547F-42E9-BFB4-EFD94583B117}" presName="compNode" presStyleCnt="0"/>
      <dgm:spPr/>
    </dgm:pt>
    <dgm:pt modelId="{4DB390E6-C9C6-4DAD-A0BC-4E7C024DC586}" type="pres">
      <dgm:prSet presAssocID="{787EDE9D-547F-42E9-BFB4-EFD94583B117}" presName="bgRect" presStyleLbl="bgShp" presStyleIdx="3" presStyleCnt="6"/>
      <dgm:spPr/>
    </dgm:pt>
    <dgm:pt modelId="{7471EF67-05B9-4E66-A85F-6D26438BF46B}" type="pres">
      <dgm:prSet presAssocID="{787EDE9D-547F-42E9-BFB4-EFD94583B11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E0E91729-106D-4745-9D5B-5A0FC5DEBF3A}" type="pres">
      <dgm:prSet presAssocID="{787EDE9D-547F-42E9-BFB4-EFD94583B117}" presName="spaceRect" presStyleCnt="0"/>
      <dgm:spPr/>
    </dgm:pt>
    <dgm:pt modelId="{EBB467AC-ADCB-400B-9660-F3ECA82DB1CA}" type="pres">
      <dgm:prSet presAssocID="{787EDE9D-547F-42E9-BFB4-EFD94583B117}" presName="parTx" presStyleLbl="revTx" presStyleIdx="3" presStyleCnt="6">
        <dgm:presLayoutVars>
          <dgm:chMax val="0"/>
          <dgm:chPref val="0"/>
        </dgm:presLayoutVars>
      </dgm:prSet>
      <dgm:spPr/>
    </dgm:pt>
    <dgm:pt modelId="{4FB6B37F-A565-4066-9139-157AB3F30E3A}" type="pres">
      <dgm:prSet presAssocID="{0EDE5596-54B4-4606-B7E5-CE9AB8681ABE}" presName="sibTrans" presStyleCnt="0"/>
      <dgm:spPr/>
    </dgm:pt>
    <dgm:pt modelId="{4AC5D3FA-44DF-4966-9EA5-6362CE924F4A}" type="pres">
      <dgm:prSet presAssocID="{182CACB4-169E-416E-B044-9EF939639A62}" presName="compNode" presStyleCnt="0"/>
      <dgm:spPr/>
    </dgm:pt>
    <dgm:pt modelId="{CD2182B3-9239-49F5-93FE-07F10AA9A310}" type="pres">
      <dgm:prSet presAssocID="{182CACB4-169E-416E-B044-9EF939639A62}" presName="bgRect" presStyleLbl="bgShp" presStyleIdx="4" presStyleCnt="6"/>
      <dgm:spPr/>
    </dgm:pt>
    <dgm:pt modelId="{B2BE9B06-7804-41E3-AE4B-66BB9AEF8060}" type="pres">
      <dgm:prSet presAssocID="{182CACB4-169E-416E-B044-9EF939639A6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CCEEB29E-104D-45BF-8BF8-5CEA076E8C69}" type="pres">
      <dgm:prSet presAssocID="{182CACB4-169E-416E-B044-9EF939639A62}" presName="spaceRect" presStyleCnt="0"/>
      <dgm:spPr/>
    </dgm:pt>
    <dgm:pt modelId="{88FB3F99-B55D-44AD-9FC3-E5A95F3858AB}" type="pres">
      <dgm:prSet presAssocID="{182CACB4-169E-416E-B044-9EF939639A62}" presName="parTx" presStyleLbl="revTx" presStyleIdx="4" presStyleCnt="6">
        <dgm:presLayoutVars>
          <dgm:chMax val="0"/>
          <dgm:chPref val="0"/>
        </dgm:presLayoutVars>
      </dgm:prSet>
      <dgm:spPr/>
    </dgm:pt>
    <dgm:pt modelId="{5ECA0BF0-0629-4F06-AD40-2E9D2F33362B}" type="pres">
      <dgm:prSet presAssocID="{692B625E-D42E-4E9A-9414-B977E3A7BFD5}" presName="sibTrans" presStyleCnt="0"/>
      <dgm:spPr/>
    </dgm:pt>
    <dgm:pt modelId="{A784DA07-93C4-41D5-8B85-666FA8CD082D}" type="pres">
      <dgm:prSet presAssocID="{65F6A42B-B9F2-4C1B-A242-D119C16F075F}" presName="compNode" presStyleCnt="0"/>
      <dgm:spPr/>
    </dgm:pt>
    <dgm:pt modelId="{C05CD27B-AE35-4B3C-9AD1-6E5C28D0E10B}" type="pres">
      <dgm:prSet presAssocID="{65F6A42B-B9F2-4C1B-A242-D119C16F075F}" presName="bgRect" presStyleLbl="bgShp" presStyleIdx="5" presStyleCnt="6"/>
      <dgm:spPr/>
    </dgm:pt>
    <dgm:pt modelId="{D2AE9444-EF69-4474-98EE-65989F101795}" type="pres">
      <dgm:prSet presAssocID="{65F6A42B-B9F2-4C1B-A242-D119C16F075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 with solid fill"/>
        </a:ext>
      </dgm:extLst>
    </dgm:pt>
    <dgm:pt modelId="{16F66111-49EB-4725-A63F-2B7C9919A1B2}" type="pres">
      <dgm:prSet presAssocID="{65F6A42B-B9F2-4C1B-A242-D119C16F075F}" presName="spaceRect" presStyleCnt="0"/>
      <dgm:spPr/>
    </dgm:pt>
    <dgm:pt modelId="{FA02F5F4-EFB8-4052-93D4-2B97C5CE38FA}" type="pres">
      <dgm:prSet presAssocID="{65F6A42B-B9F2-4C1B-A242-D119C16F075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8F4170D-9177-46F6-B496-8F1BBE8D0D6F}" srcId="{49E1EB20-EE78-4761-AE55-04C366CE827A}" destId="{84D6C926-F664-4508-B78C-0583EB517612}" srcOrd="0" destOrd="0" parTransId="{9693930F-6C38-430F-A215-1DA013A51DE0}" sibTransId="{6F90D288-DE2B-47E2-A701-7E7712CD7F3F}"/>
    <dgm:cxn modelId="{7245130E-F3B5-4F64-A288-E17BED303964}" srcId="{49E1EB20-EE78-4761-AE55-04C366CE827A}" destId="{F74BFFDD-1AAF-40B0-B2BB-08E7B7E7ED27}" srcOrd="2" destOrd="0" parTransId="{EC0B7669-8CEB-489F-8E73-A90F7B3A4BA8}" sibTransId="{49F18D5E-AE1A-4580-9E75-2362D7DF7E79}"/>
    <dgm:cxn modelId="{797A0116-6AC6-4A15-A16E-CDC043CD7B12}" srcId="{49E1EB20-EE78-4761-AE55-04C366CE827A}" destId="{787EDE9D-547F-42E9-BFB4-EFD94583B117}" srcOrd="3" destOrd="0" parTransId="{96807368-4C0F-475E-93F7-222175F339C2}" sibTransId="{0EDE5596-54B4-4606-B7E5-CE9AB8681ABE}"/>
    <dgm:cxn modelId="{60153333-29CF-4371-8EAD-78A6772B059D}" type="presOf" srcId="{182CACB4-169E-416E-B044-9EF939639A62}" destId="{88FB3F99-B55D-44AD-9FC3-E5A95F3858AB}" srcOrd="0" destOrd="0" presId="urn:microsoft.com/office/officeart/2018/2/layout/IconVerticalSolidList"/>
    <dgm:cxn modelId="{4C76FF39-8864-41D0-A0A8-A8A35DAA2B05}" srcId="{49E1EB20-EE78-4761-AE55-04C366CE827A}" destId="{182CACB4-169E-416E-B044-9EF939639A62}" srcOrd="4" destOrd="0" parTransId="{17C4E00F-EBBE-4259-8BF3-F4388D764AB9}" sibTransId="{692B625E-D42E-4E9A-9414-B977E3A7BFD5}"/>
    <dgm:cxn modelId="{388A0152-A4FA-48B8-B80B-34F9765BC27A}" type="presOf" srcId="{F74BFFDD-1AAF-40B0-B2BB-08E7B7E7ED27}" destId="{FCF82BE5-D17B-4211-A67E-3586ADDEE886}" srcOrd="0" destOrd="0" presId="urn:microsoft.com/office/officeart/2018/2/layout/IconVerticalSolidList"/>
    <dgm:cxn modelId="{A8DD879A-D619-424C-A80F-F01E5746C11F}" type="presOf" srcId="{CF250162-7C7A-4C91-991E-3927818A6C2B}" destId="{F115B506-EC39-4250-ACDA-0BEEE2DF6B58}" srcOrd="0" destOrd="0" presId="urn:microsoft.com/office/officeart/2018/2/layout/IconVerticalSolidList"/>
    <dgm:cxn modelId="{C6F7CFA2-9FB0-448E-8485-6E9C584B712B}" srcId="{49E1EB20-EE78-4761-AE55-04C366CE827A}" destId="{65F6A42B-B9F2-4C1B-A242-D119C16F075F}" srcOrd="5" destOrd="0" parTransId="{4CEDA8E8-91DA-46F0-BECF-440CDA80EDC3}" sibTransId="{4DD9435B-CE85-48DA-9D75-493AFEB334BD}"/>
    <dgm:cxn modelId="{164EA8B4-680A-4D13-BC18-1BC325631875}" type="presOf" srcId="{65F6A42B-B9F2-4C1B-A242-D119C16F075F}" destId="{FA02F5F4-EFB8-4052-93D4-2B97C5CE38FA}" srcOrd="0" destOrd="0" presId="urn:microsoft.com/office/officeart/2018/2/layout/IconVerticalSolidList"/>
    <dgm:cxn modelId="{30A5ADB9-A998-4890-AF75-0B13AB198C36}" type="presOf" srcId="{49E1EB20-EE78-4761-AE55-04C366CE827A}" destId="{C1206B92-D633-475F-9728-CE42DB9CB11C}" srcOrd="0" destOrd="0" presId="urn:microsoft.com/office/officeart/2018/2/layout/IconVerticalSolidList"/>
    <dgm:cxn modelId="{E94330C8-2036-4BE9-83C2-4C98F257B7C2}" type="presOf" srcId="{787EDE9D-547F-42E9-BFB4-EFD94583B117}" destId="{EBB467AC-ADCB-400B-9660-F3ECA82DB1CA}" srcOrd="0" destOrd="0" presId="urn:microsoft.com/office/officeart/2018/2/layout/IconVerticalSolidList"/>
    <dgm:cxn modelId="{06DD31EC-211E-41E3-A5B8-2782EE83CB32}" type="presOf" srcId="{84D6C926-F664-4508-B78C-0583EB517612}" destId="{E66C9915-DD09-42A9-8EA0-8A913C882AD9}" srcOrd="0" destOrd="0" presId="urn:microsoft.com/office/officeart/2018/2/layout/IconVerticalSolidList"/>
    <dgm:cxn modelId="{387060ED-845A-4A2E-B986-B213856DF7E9}" srcId="{49E1EB20-EE78-4761-AE55-04C366CE827A}" destId="{CF250162-7C7A-4C91-991E-3927818A6C2B}" srcOrd="1" destOrd="0" parTransId="{B2939EB8-E5E1-4005-9762-4BA17D8FD3CB}" sibTransId="{EDB7957E-6A44-4171-B150-FD4F222BA4EF}"/>
    <dgm:cxn modelId="{A82CAAC0-6D7F-44E4-B0B0-AA83F7A6FED5}" type="presParOf" srcId="{C1206B92-D633-475F-9728-CE42DB9CB11C}" destId="{0793008D-823C-4D11-9371-273E502B2E1D}" srcOrd="0" destOrd="0" presId="urn:microsoft.com/office/officeart/2018/2/layout/IconVerticalSolidList"/>
    <dgm:cxn modelId="{01DF2AAD-E9AB-4A07-9CCB-252AB351635D}" type="presParOf" srcId="{0793008D-823C-4D11-9371-273E502B2E1D}" destId="{BE5F4975-CB98-4FC5-98CC-B521923970C4}" srcOrd="0" destOrd="0" presId="urn:microsoft.com/office/officeart/2018/2/layout/IconVerticalSolidList"/>
    <dgm:cxn modelId="{6DF38CFF-9C04-4A01-8E25-6D0CBAE528D9}" type="presParOf" srcId="{0793008D-823C-4D11-9371-273E502B2E1D}" destId="{41FE36F2-BE14-4E63-A203-4BBD31F5691C}" srcOrd="1" destOrd="0" presId="urn:microsoft.com/office/officeart/2018/2/layout/IconVerticalSolidList"/>
    <dgm:cxn modelId="{BFCC146D-515E-4157-B28F-96CC69DFFCB2}" type="presParOf" srcId="{0793008D-823C-4D11-9371-273E502B2E1D}" destId="{1BC4CBEC-59CE-4C40-8E0E-9099BDF7C835}" srcOrd="2" destOrd="0" presId="urn:microsoft.com/office/officeart/2018/2/layout/IconVerticalSolidList"/>
    <dgm:cxn modelId="{B6EBD3C2-4490-4F58-93C5-5A7BD69B753C}" type="presParOf" srcId="{0793008D-823C-4D11-9371-273E502B2E1D}" destId="{E66C9915-DD09-42A9-8EA0-8A913C882AD9}" srcOrd="3" destOrd="0" presId="urn:microsoft.com/office/officeart/2018/2/layout/IconVerticalSolidList"/>
    <dgm:cxn modelId="{49A98629-C33E-4B91-8E1F-9FC714DEBFF1}" type="presParOf" srcId="{C1206B92-D633-475F-9728-CE42DB9CB11C}" destId="{C3F479C0-97A8-4F3D-A69F-0163FDA10CD1}" srcOrd="1" destOrd="0" presId="urn:microsoft.com/office/officeart/2018/2/layout/IconVerticalSolidList"/>
    <dgm:cxn modelId="{2BF7AC6D-6831-4F4D-998D-F5CA46FBB1BB}" type="presParOf" srcId="{C1206B92-D633-475F-9728-CE42DB9CB11C}" destId="{ACF218B1-4E18-403D-9FED-57E00294E88F}" srcOrd="2" destOrd="0" presId="urn:microsoft.com/office/officeart/2018/2/layout/IconVerticalSolidList"/>
    <dgm:cxn modelId="{269514FA-C45D-4130-A625-9E97AE5709A3}" type="presParOf" srcId="{ACF218B1-4E18-403D-9FED-57E00294E88F}" destId="{F0F4AA3B-0F3B-469F-A4EB-60939C7A8F04}" srcOrd="0" destOrd="0" presId="urn:microsoft.com/office/officeart/2018/2/layout/IconVerticalSolidList"/>
    <dgm:cxn modelId="{E3678D5B-8DF0-4F8B-A8D7-BD66F557A494}" type="presParOf" srcId="{ACF218B1-4E18-403D-9FED-57E00294E88F}" destId="{D9B89D8C-74EF-478D-A394-14088195A759}" srcOrd="1" destOrd="0" presId="urn:microsoft.com/office/officeart/2018/2/layout/IconVerticalSolidList"/>
    <dgm:cxn modelId="{1DF8F825-9B76-494E-9EF3-CF69D9AFA49A}" type="presParOf" srcId="{ACF218B1-4E18-403D-9FED-57E00294E88F}" destId="{18CB0275-27CA-4B0F-807E-2080593EAA40}" srcOrd="2" destOrd="0" presId="urn:microsoft.com/office/officeart/2018/2/layout/IconVerticalSolidList"/>
    <dgm:cxn modelId="{F44CC2D5-1427-4CFD-9D08-C60B32020C24}" type="presParOf" srcId="{ACF218B1-4E18-403D-9FED-57E00294E88F}" destId="{F115B506-EC39-4250-ACDA-0BEEE2DF6B58}" srcOrd="3" destOrd="0" presId="urn:microsoft.com/office/officeart/2018/2/layout/IconVerticalSolidList"/>
    <dgm:cxn modelId="{E7488FF6-E2A7-41D1-BE6A-015CAE5B1A67}" type="presParOf" srcId="{C1206B92-D633-475F-9728-CE42DB9CB11C}" destId="{09B47394-DDCF-4969-B13C-EAC3EBE3D626}" srcOrd="3" destOrd="0" presId="urn:microsoft.com/office/officeart/2018/2/layout/IconVerticalSolidList"/>
    <dgm:cxn modelId="{9E4C3FF1-EF46-4746-AEB3-E4C9E37689AB}" type="presParOf" srcId="{C1206B92-D633-475F-9728-CE42DB9CB11C}" destId="{A809D6FE-1740-436F-AE2C-384EE9370CCC}" srcOrd="4" destOrd="0" presId="urn:microsoft.com/office/officeart/2018/2/layout/IconVerticalSolidList"/>
    <dgm:cxn modelId="{BC59785C-778F-4427-8466-B75115CFF17E}" type="presParOf" srcId="{A809D6FE-1740-436F-AE2C-384EE9370CCC}" destId="{3F443838-6707-4228-A7B9-76E797718066}" srcOrd="0" destOrd="0" presId="urn:microsoft.com/office/officeart/2018/2/layout/IconVerticalSolidList"/>
    <dgm:cxn modelId="{069D5F28-C3E5-426E-AFD0-FCA28263B654}" type="presParOf" srcId="{A809D6FE-1740-436F-AE2C-384EE9370CCC}" destId="{3C74F70F-F6CB-43F6-810F-D5F4824CC1F4}" srcOrd="1" destOrd="0" presId="urn:microsoft.com/office/officeart/2018/2/layout/IconVerticalSolidList"/>
    <dgm:cxn modelId="{EB5A52CF-2D47-4406-B843-D267DA6EF693}" type="presParOf" srcId="{A809D6FE-1740-436F-AE2C-384EE9370CCC}" destId="{675629D1-0EE6-4725-AB7C-4B0A0D10FEDC}" srcOrd="2" destOrd="0" presId="urn:microsoft.com/office/officeart/2018/2/layout/IconVerticalSolidList"/>
    <dgm:cxn modelId="{1BD93635-1BD5-45F8-A06D-5E87DAB6D282}" type="presParOf" srcId="{A809D6FE-1740-436F-AE2C-384EE9370CCC}" destId="{FCF82BE5-D17B-4211-A67E-3586ADDEE886}" srcOrd="3" destOrd="0" presId="urn:microsoft.com/office/officeart/2018/2/layout/IconVerticalSolidList"/>
    <dgm:cxn modelId="{A6DA5C2C-98D6-4906-AD5F-B37397F8C431}" type="presParOf" srcId="{C1206B92-D633-475F-9728-CE42DB9CB11C}" destId="{ACEDB1D4-FA5C-4355-9FAB-2F09665AADF7}" srcOrd="5" destOrd="0" presId="urn:microsoft.com/office/officeart/2018/2/layout/IconVerticalSolidList"/>
    <dgm:cxn modelId="{63902DBD-1AD5-4530-8A25-4681E11C4B0F}" type="presParOf" srcId="{C1206B92-D633-475F-9728-CE42DB9CB11C}" destId="{2875030A-4845-445B-943F-9CBFA6D5405A}" srcOrd="6" destOrd="0" presId="urn:microsoft.com/office/officeart/2018/2/layout/IconVerticalSolidList"/>
    <dgm:cxn modelId="{C9C043A1-B9DE-4D72-AB1D-2FAC8ED18945}" type="presParOf" srcId="{2875030A-4845-445B-943F-9CBFA6D5405A}" destId="{4DB390E6-C9C6-4DAD-A0BC-4E7C024DC586}" srcOrd="0" destOrd="0" presId="urn:microsoft.com/office/officeart/2018/2/layout/IconVerticalSolidList"/>
    <dgm:cxn modelId="{7AD38380-A80A-4844-843E-685B4F5F3DAC}" type="presParOf" srcId="{2875030A-4845-445B-943F-9CBFA6D5405A}" destId="{7471EF67-05B9-4E66-A85F-6D26438BF46B}" srcOrd="1" destOrd="0" presId="urn:microsoft.com/office/officeart/2018/2/layout/IconVerticalSolidList"/>
    <dgm:cxn modelId="{3F5CEEC8-602B-40C7-AA60-34B2B4EE7AD9}" type="presParOf" srcId="{2875030A-4845-445B-943F-9CBFA6D5405A}" destId="{E0E91729-106D-4745-9D5B-5A0FC5DEBF3A}" srcOrd="2" destOrd="0" presId="urn:microsoft.com/office/officeart/2018/2/layout/IconVerticalSolidList"/>
    <dgm:cxn modelId="{7EA240B2-1F60-400B-AB01-421D561C52D9}" type="presParOf" srcId="{2875030A-4845-445B-943F-9CBFA6D5405A}" destId="{EBB467AC-ADCB-400B-9660-F3ECA82DB1CA}" srcOrd="3" destOrd="0" presId="urn:microsoft.com/office/officeart/2018/2/layout/IconVerticalSolidList"/>
    <dgm:cxn modelId="{BB21ABA6-1004-4513-993A-9A3994864750}" type="presParOf" srcId="{C1206B92-D633-475F-9728-CE42DB9CB11C}" destId="{4FB6B37F-A565-4066-9139-157AB3F30E3A}" srcOrd="7" destOrd="0" presId="urn:microsoft.com/office/officeart/2018/2/layout/IconVerticalSolidList"/>
    <dgm:cxn modelId="{3545F42C-3B5B-49D1-AE43-8B46971AF0AA}" type="presParOf" srcId="{C1206B92-D633-475F-9728-CE42DB9CB11C}" destId="{4AC5D3FA-44DF-4966-9EA5-6362CE924F4A}" srcOrd="8" destOrd="0" presId="urn:microsoft.com/office/officeart/2018/2/layout/IconVerticalSolidList"/>
    <dgm:cxn modelId="{950FE228-E577-4565-AB32-4BFEA55D7AC1}" type="presParOf" srcId="{4AC5D3FA-44DF-4966-9EA5-6362CE924F4A}" destId="{CD2182B3-9239-49F5-93FE-07F10AA9A310}" srcOrd="0" destOrd="0" presId="urn:microsoft.com/office/officeart/2018/2/layout/IconVerticalSolidList"/>
    <dgm:cxn modelId="{C680A348-9EF0-4C38-AD23-BFC99F1C18EC}" type="presParOf" srcId="{4AC5D3FA-44DF-4966-9EA5-6362CE924F4A}" destId="{B2BE9B06-7804-41E3-AE4B-66BB9AEF8060}" srcOrd="1" destOrd="0" presId="urn:microsoft.com/office/officeart/2018/2/layout/IconVerticalSolidList"/>
    <dgm:cxn modelId="{07A470D8-3E72-4BA0-8BF5-19BF57936949}" type="presParOf" srcId="{4AC5D3FA-44DF-4966-9EA5-6362CE924F4A}" destId="{CCEEB29E-104D-45BF-8BF8-5CEA076E8C69}" srcOrd="2" destOrd="0" presId="urn:microsoft.com/office/officeart/2018/2/layout/IconVerticalSolidList"/>
    <dgm:cxn modelId="{3D87C2D4-72F1-4E0C-8F65-D29478387F7A}" type="presParOf" srcId="{4AC5D3FA-44DF-4966-9EA5-6362CE924F4A}" destId="{88FB3F99-B55D-44AD-9FC3-E5A95F3858AB}" srcOrd="3" destOrd="0" presId="urn:microsoft.com/office/officeart/2018/2/layout/IconVerticalSolidList"/>
    <dgm:cxn modelId="{51468031-C3F9-46AA-ABA7-273770BEA893}" type="presParOf" srcId="{C1206B92-D633-475F-9728-CE42DB9CB11C}" destId="{5ECA0BF0-0629-4F06-AD40-2E9D2F33362B}" srcOrd="9" destOrd="0" presId="urn:microsoft.com/office/officeart/2018/2/layout/IconVerticalSolidList"/>
    <dgm:cxn modelId="{A6F9BE93-AE24-4609-B0D4-65E4B0B056CE}" type="presParOf" srcId="{C1206B92-D633-475F-9728-CE42DB9CB11C}" destId="{A784DA07-93C4-41D5-8B85-666FA8CD082D}" srcOrd="10" destOrd="0" presId="urn:microsoft.com/office/officeart/2018/2/layout/IconVerticalSolidList"/>
    <dgm:cxn modelId="{E6EFA1CE-2434-4AFD-B4D3-8D5819D7F4AB}" type="presParOf" srcId="{A784DA07-93C4-41D5-8B85-666FA8CD082D}" destId="{C05CD27B-AE35-4B3C-9AD1-6E5C28D0E10B}" srcOrd="0" destOrd="0" presId="urn:microsoft.com/office/officeart/2018/2/layout/IconVerticalSolidList"/>
    <dgm:cxn modelId="{4F218B0C-F40C-4758-B676-7866DE98E626}" type="presParOf" srcId="{A784DA07-93C4-41D5-8B85-666FA8CD082D}" destId="{D2AE9444-EF69-4474-98EE-65989F101795}" srcOrd="1" destOrd="0" presId="urn:microsoft.com/office/officeart/2018/2/layout/IconVerticalSolidList"/>
    <dgm:cxn modelId="{EFA881AB-41F6-450A-A6D7-81EAE308A374}" type="presParOf" srcId="{A784DA07-93C4-41D5-8B85-666FA8CD082D}" destId="{16F66111-49EB-4725-A63F-2B7C9919A1B2}" srcOrd="2" destOrd="0" presId="urn:microsoft.com/office/officeart/2018/2/layout/IconVerticalSolidList"/>
    <dgm:cxn modelId="{57E9DEFE-A08C-4C97-9266-BC3CAF4C098D}" type="presParOf" srcId="{A784DA07-93C4-41D5-8B85-666FA8CD082D}" destId="{FA02F5F4-EFB8-4052-93D4-2B97C5CE38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89B49F-C7E9-4AFC-A0A8-1DE2CE20BD74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FC7B7E6-AA0E-406E-B999-C875754B36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Do you know how much profit you make per product?</a:t>
          </a:r>
        </a:p>
      </dgm:t>
    </dgm:pt>
    <dgm:pt modelId="{9DF61EC4-EC5F-4BDC-8DD9-0BEADFC47F21}" type="parTrans" cxnId="{087779BB-C012-4509-850F-9479CB0E707C}">
      <dgm:prSet/>
      <dgm:spPr/>
      <dgm:t>
        <a:bodyPr/>
        <a:lstStyle/>
        <a:p>
          <a:endParaRPr lang="en-US"/>
        </a:p>
      </dgm:t>
    </dgm:pt>
    <dgm:pt modelId="{F1FAA196-1163-4AB7-94F2-458FBB8EF576}" type="sibTrans" cxnId="{087779BB-C012-4509-850F-9479CB0E707C}">
      <dgm:prSet/>
      <dgm:spPr/>
      <dgm:t>
        <a:bodyPr/>
        <a:lstStyle/>
        <a:p>
          <a:endParaRPr lang="en-US"/>
        </a:p>
      </dgm:t>
    </dgm:pt>
    <dgm:pt modelId="{A0BB956E-FB6E-40BF-AF09-A4EEEE676A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Do you check your labor hours vs. revenue weekly?</a:t>
          </a:r>
        </a:p>
      </dgm:t>
    </dgm:pt>
    <dgm:pt modelId="{96D7A7CB-0D05-42FE-9AD0-61E4A737747A}" type="parTrans" cxnId="{52A58BE6-0334-4810-BB10-1D0017B16237}">
      <dgm:prSet/>
      <dgm:spPr/>
      <dgm:t>
        <a:bodyPr/>
        <a:lstStyle/>
        <a:p>
          <a:endParaRPr lang="en-US"/>
        </a:p>
      </dgm:t>
    </dgm:pt>
    <dgm:pt modelId="{C023E6BB-AD49-49B3-8F94-11A706228FAE}" type="sibTrans" cxnId="{52A58BE6-0334-4810-BB10-1D0017B16237}">
      <dgm:prSet/>
      <dgm:spPr/>
      <dgm:t>
        <a:bodyPr/>
        <a:lstStyle/>
        <a:p>
          <a:endParaRPr lang="en-US"/>
        </a:p>
      </dgm:t>
    </dgm:pt>
    <dgm:pt modelId="{F7398EEE-CCD1-43CB-966D-77D505A4D4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Are you throwing away 10 </a:t>
          </a:r>
          <a:r>
            <a:rPr lang="en-US" b="1" err="1"/>
            <a:t>lbs</a:t>
          </a:r>
          <a:r>
            <a:rPr lang="en-US" b="1"/>
            <a:t> of product a day—or more?</a:t>
          </a:r>
        </a:p>
      </dgm:t>
    </dgm:pt>
    <dgm:pt modelId="{4EA8E048-9FBE-4062-91DB-AC19406ADF2B}" type="parTrans" cxnId="{2D2F36AD-F9E4-43C9-80F3-DC6185F42F5F}">
      <dgm:prSet/>
      <dgm:spPr/>
      <dgm:t>
        <a:bodyPr/>
        <a:lstStyle/>
        <a:p>
          <a:endParaRPr lang="en-US"/>
        </a:p>
      </dgm:t>
    </dgm:pt>
    <dgm:pt modelId="{4B2D6384-DBAD-4D61-B65F-AF7772A73B02}" type="sibTrans" cxnId="{2D2F36AD-F9E4-43C9-80F3-DC6185F42F5F}">
      <dgm:prSet/>
      <dgm:spPr/>
      <dgm:t>
        <a:bodyPr/>
        <a:lstStyle/>
        <a:p>
          <a:endParaRPr lang="en-US"/>
        </a:p>
      </dgm:t>
    </dgm:pt>
    <dgm:pt modelId="{03BF1C52-EE3E-4D29-80D5-7BAD3F309E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Do you have 30 days of cash on hand at all times?</a:t>
          </a:r>
        </a:p>
      </dgm:t>
    </dgm:pt>
    <dgm:pt modelId="{5E387E6A-57C7-45E1-AAF9-B47ED9162E36}" type="parTrans" cxnId="{BD9E84E2-520F-46FD-97EB-00DEBCE95996}">
      <dgm:prSet/>
      <dgm:spPr/>
      <dgm:t>
        <a:bodyPr/>
        <a:lstStyle/>
        <a:p>
          <a:endParaRPr lang="en-US"/>
        </a:p>
      </dgm:t>
    </dgm:pt>
    <dgm:pt modelId="{30D263ED-B4CD-4685-A0A4-F6ACC4775488}" type="sibTrans" cxnId="{BD9E84E2-520F-46FD-97EB-00DEBCE95996}">
      <dgm:prSet/>
      <dgm:spPr/>
      <dgm:t>
        <a:bodyPr/>
        <a:lstStyle/>
        <a:p>
          <a:endParaRPr lang="en-US"/>
        </a:p>
      </dgm:t>
    </dgm:pt>
    <dgm:pt modelId="{C65B8772-767A-4644-8857-02F678FAD4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Have your prices changed, but your costs have gone up?</a:t>
          </a:r>
        </a:p>
      </dgm:t>
    </dgm:pt>
    <dgm:pt modelId="{A05F46CF-559D-4966-B6DC-1BA132007137}" type="parTrans" cxnId="{2CB7CBB5-C7D7-4C64-870A-778C3E4F99D2}">
      <dgm:prSet/>
      <dgm:spPr/>
      <dgm:t>
        <a:bodyPr/>
        <a:lstStyle/>
        <a:p>
          <a:endParaRPr lang="en-US"/>
        </a:p>
      </dgm:t>
    </dgm:pt>
    <dgm:pt modelId="{AF670429-3D74-4FE7-ACCC-BFEB4E00E727}" type="sibTrans" cxnId="{2CB7CBB5-C7D7-4C64-870A-778C3E4F99D2}">
      <dgm:prSet/>
      <dgm:spPr/>
      <dgm:t>
        <a:bodyPr/>
        <a:lstStyle/>
        <a:p>
          <a:endParaRPr lang="en-US"/>
        </a:p>
      </dgm:t>
    </dgm:pt>
    <dgm:pt modelId="{F40E9AE2-C685-4307-98EC-0A6812AD2F5D}" type="pres">
      <dgm:prSet presAssocID="{3D89B49F-C7E9-4AFC-A0A8-1DE2CE20BD74}" presName="root" presStyleCnt="0">
        <dgm:presLayoutVars>
          <dgm:dir/>
          <dgm:resizeHandles val="exact"/>
        </dgm:presLayoutVars>
      </dgm:prSet>
      <dgm:spPr/>
    </dgm:pt>
    <dgm:pt modelId="{466F920D-2233-4A45-A18D-041E873CCDC3}" type="pres">
      <dgm:prSet presAssocID="{FFC7B7E6-AA0E-406E-B999-C875754B3603}" presName="compNode" presStyleCnt="0"/>
      <dgm:spPr/>
    </dgm:pt>
    <dgm:pt modelId="{7C66A494-A00C-4540-9C8D-CD19522047AF}" type="pres">
      <dgm:prSet presAssocID="{FFC7B7E6-AA0E-406E-B999-C875754B3603}" presName="bgRect" presStyleLbl="bgShp" presStyleIdx="0" presStyleCnt="5"/>
      <dgm:spPr/>
    </dgm:pt>
    <dgm:pt modelId="{6FBEC880-DDBA-4875-BECB-EDA424103673}" type="pres">
      <dgm:prSet presAssocID="{FFC7B7E6-AA0E-406E-B999-C875754B360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6EC42318-AEE9-490E-ADBB-172AEC624A1E}" type="pres">
      <dgm:prSet presAssocID="{FFC7B7E6-AA0E-406E-B999-C875754B3603}" presName="spaceRect" presStyleCnt="0"/>
      <dgm:spPr/>
    </dgm:pt>
    <dgm:pt modelId="{BC72A145-81E6-4A3B-94D8-45D224992387}" type="pres">
      <dgm:prSet presAssocID="{FFC7B7E6-AA0E-406E-B999-C875754B3603}" presName="parTx" presStyleLbl="revTx" presStyleIdx="0" presStyleCnt="5">
        <dgm:presLayoutVars>
          <dgm:chMax val="0"/>
          <dgm:chPref val="0"/>
        </dgm:presLayoutVars>
      </dgm:prSet>
      <dgm:spPr/>
    </dgm:pt>
    <dgm:pt modelId="{6E29F300-6182-482E-8B1B-027BFE7A9DA4}" type="pres">
      <dgm:prSet presAssocID="{F1FAA196-1163-4AB7-94F2-458FBB8EF576}" presName="sibTrans" presStyleCnt="0"/>
      <dgm:spPr/>
    </dgm:pt>
    <dgm:pt modelId="{CF514928-6E7E-4970-BAFC-243E48A96B7F}" type="pres">
      <dgm:prSet presAssocID="{A0BB956E-FB6E-40BF-AF09-A4EEEE676A29}" presName="compNode" presStyleCnt="0"/>
      <dgm:spPr/>
    </dgm:pt>
    <dgm:pt modelId="{EEF184A2-D212-4AE0-96A8-42B386B3E40E}" type="pres">
      <dgm:prSet presAssocID="{A0BB956E-FB6E-40BF-AF09-A4EEEE676A29}" presName="bgRect" presStyleLbl="bgShp" presStyleIdx="1" presStyleCnt="5"/>
      <dgm:spPr/>
    </dgm:pt>
    <dgm:pt modelId="{7F15335B-99E9-4A76-BBD9-7E376B6EDBDE}" type="pres">
      <dgm:prSet presAssocID="{A0BB956E-FB6E-40BF-AF09-A4EEEE676A2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8CA2D23-175D-4561-AEF6-79A5D14226EE}" type="pres">
      <dgm:prSet presAssocID="{A0BB956E-FB6E-40BF-AF09-A4EEEE676A29}" presName="spaceRect" presStyleCnt="0"/>
      <dgm:spPr/>
    </dgm:pt>
    <dgm:pt modelId="{9E831967-D320-4CB2-988E-337577B4AF67}" type="pres">
      <dgm:prSet presAssocID="{A0BB956E-FB6E-40BF-AF09-A4EEEE676A29}" presName="parTx" presStyleLbl="revTx" presStyleIdx="1" presStyleCnt="5">
        <dgm:presLayoutVars>
          <dgm:chMax val="0"/>
          <dgm:chPref val="0"/>
        </dgm:presLayoutVars>
      </dgm:prSet>
      <dgm:spPr/>
    </dgm:pt>
    <dgm:pt modelId="{3B7036ED-4D98-40D7-9AB9-3B64AD364446}" type="pres">
      <dgm:prSet presAssocID="{C023E6BB-AD49-49B3-8F94-11A706228FAE}" presName="sibTrans" presStyleCnt="0"/>
      <dgm:spPr/>
    </dgm:pt>
    <dgm:pt modelId="{8EF185C5-164B-4463-B0D0-24EB28D89C9D}" type="pres">
      <dgm:prSet presAssocID="{F7398EEE-CCD1-43CB-966D-77D505A4D4A3}" presName="compNode" presStyleCnt="0"/>
      <dgm:spPr/>
    </dgm:pt>
    <dgm:pt modelId="{1CA5DD19-176F-4300-9B29-E173FC9CFEF6}" type="pres">
      <dgm:prSet presAssocID="{F7398EEE-CCD1-43CB-966D-77D505A4D4A3}" presName="bgRect" presStyleLbl="bgShp" presStyleIdx="2" presStyleCnt="5"/>
      <dgm:spPr/>
    </dgm:pt>
    <dgm:pt modelId="{426AF9E7-62B4-4D9C-A9C0-799319ADDE48}" type="pres">
      <dgm:prSet presAssocID="{F7398EEE-CCD1-43CB-966D-77D505A4D4A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B6E3098A-C611-4868-927F-4AD845F1492B}" type="pres">
      <dgm:prSet presAssocID="{F7398EEE-CCD1-43CB-966D-77D505A4D4A3}" presName="spaceRect" presStyleCnt="0"/>
      <dgm:spPr/>
    </dgm:pt>
    <dgm:pt modelId="{E1B8517C-F139-49EC-BF52-02B976EB39B2}" type="pres">
      <dgm:prSet presAssocID="{F7398EEE-CCD1-43CB-966D-77D505A4D4A3}" presName="parTx" presStyleLbl="revTx" presStyleIdx="2" presStyleCnt="5">
        <dgm:presLayoutVars>
          <dgm:chMax val="0"/>
          <dgm:chPref val="0"/>
        </dgm:presLayoutVars>
      </dgm:prSet>
      <dgm:spPr/>
    </dgm:pt>
    <dgm:pt modelId="{4DF6C7CF-23D8-4301-9B5C-C3E2E8AC939B}" type="pres">
      <dgm:prSet presAssocID="{4B2D6384-DBAD-4D61-B65F-AF7772A73B02}" presName="sibTrans" presStyleCnt="0"/>
      <dgm:spPr/>
    </dgm:pt>
    <dgm:pt modelId="{EB95787C-0006-42FD-BCEB-3812F948D595}" type="pres">
      <dgm:prSet presAssocID="{03BF1C52-EE3E-4D29-80D5-7BAD3F309EAD}" presName="compNode" presStyleCnt="0"/>
      <dgm:spPr/>
    </dgm:pt>
    <dgm:pt modelId="{7067BD22-0237-4664-86CB-10754C38AD8B}" type="pres">
      <dgm:prSet presAssocID="{03BF1C52-EE3E-4D29-80D5-7BAD3F309EAD}" presName="bgRect" presStyleLbl="bgShp" presStyleIdx="3" presStyleCnt="5"/>
      <dgm:spPr/>
    </dgm:pt>
    <dgm:pt modelId="{D2A4A99B-6D42-4A51-A365-31E4EEB1D6AC}" type="pres">
      <dgm:prSet presAssocID="{03BF1C52-EE3E-4D29-80D5-7BAD3F309EA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DD5A8E9-3DAA-47FA-B8EC-BF5DAAB470B9}" type="pres">
      <dgm:prSet presAssocID="{03BF1C52-EE3E-4D29-80D5-7BAD3F309EAD}" presName="spaceRect" presStyleCnt="0"/>
      <dgm:spPr/>
    </dgm:pt>
    <dgm:pt modelId="{F6325885-71D2-485B-9631-430699FDF970}" type="pres">
      <dgm:prSet presAssocID="{03BF1C52-EE3E-4D29-80D5-7BAD3F309EAD}" presName="parTx" presStyleLbl="revTx" presStyleIdx="3" presStyleCnt="5">
        <dgm:presLayoutVars>
          <dgm:chMax val="0"/>
          <dgm:chPref val="0"/>
        </dgm:presLayoutVars>
      </dgm:prSet>
      <dgm:spPr/>
    </dgm:pt>
    <dgm:pt modelId="{8F2194FC-4CE4-40BF-9C6D-A4B3FF7467F3}" type="pres">
      <dgm:prSet presAssocID="{30D263ED-B4CD-4685-A0A4-F6ACC4775488}" presName="sibTrans" presStyleCnt="0"/>
      <dgm:spPr/>
    </dgm:pt>
    <dgm:pt modelId="{DB48D08E-A19F-4C93-BF05-E26C0C44F844}" type="pres">
      <dgm:prSet presAssocID="{C65B8772-767A-4644-8857-02F678FAD484}" presName="compNode" presStyleCnt="0"/>
      <dgm:spPr/>
    </dgm:pt>
    <dgm:pt modelId="{C7D33EFC-1B46-4715-8565-31CB4B6F6A12}" type="pres">
      <dgm:prSet presAssocID="{C65B8772-767A-4644-8857-02F678FAD484}" presName="bgRect" presStyleLbl="bgShp" presStyleIdx="4" presStyleCnt="5"/>
      <dgm:spPr/>
    </dgm:pt>
    <dgm:pt modelId="{5CDCB54A-B68F-4DC1-9B54-660CD6FBF623}" type="pres">
      <dgm:prSet presAssocID="{C65B8772-767A-4644-8857-02F678FAD48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bel with solid fill"/>
        </a:ext>
      </dgm:extLst>
    </dgm:pt>
    <dgm:pt modelId="{CB3D3954-4E3E-40DF-BF3C-FAF37F90487B}" type="pres">
      <dgm:prSet presAssocID="{C65B8772-767A-4644-8857-02F678FAD484}" presName="spaceRect" presStyleCnt="0"/>
      <dgm:spPr/>
    </dgm:pt>
    <dgm:pt modelId="{F41B0167-54A6-40CC-A471-4D2FE08D0EF9}" type="pres">
      <dgm:prSet presAssocID="{C65B8772-767A-4644-8857-02F678FAD48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D841D33-1AE4-47B4-AED9-CE3E0E280A6D}" type="presOf" srcId="{A0BB956E-FB6E-40BF-AF09-A4EEEE676A29}" destId="{9E831967-D320-4CB2-988E-337577B4AF67}" srcOrd="0" destOrd="0" presId="urn:microsoft.com/office/officeart/2018/2/layout/IconVerticalSolidList"/>
    <dgm:cxn modelId="{8C0E0635-EF9F-4F9D-BE27-DAD060EB6485}" type="presOf" srcId="{3D89B49F-C7E9-4AFC-A0A8-1DE2CE20BD74}" destId="{F40E9AE2-C685-4307-98EC-0A6812AD2F5D}" srcOrd="0" destOrd="0" presId="urn:microsoft.com/office/officeart/2018/2/layout/IconVerticalSolidList"/>
    <dgm:cxn modelId="{5AA16037-A79F-447B-AC19-A555C4C46B1B}" type="presOf" srcId="{F7398EEE-CCD1-43CB-966D-77D505A4D4A3}" destId="{E1B8517C-F139-49EC-BF52-02B976EB39B2}" srcOrd="0" destOrd="0" presId="urn:microsoft.com/office/officeart/2018/2/layout/IconVerticalSolidList"/>
    <dgm:cxn modelId="{93D19D3F-39A1-41E3-B637-44807AD99DAE}" type="presOf" srcId="{C65B8772-767A-4644-8857-02F678FAD484}" destId="{F41B0167-54A6-40CC-A471-4D2FE08D0EF9}" srcOrd="0" destOrd="0" presId="urn:microsoft.com/office/officeart/2018/2/layout/IconVerticalSolidList"/>
    <dgm:cxn modelId="{F19CD4A0-A85A-480C-9A6A-BABE03B47287}" type="presOf" srcId="{FFC7B7E6-AA0E-406E-B999-C875754B3603}" destId="{BC72A145-81E6-4A3B-94D8-45D224992387}" srcOrd="0" destOrd="0" presId="urn:microsoft.com/office/officeart/2018/2/layout/IconVerticalSolidList"/>
    <dgm:cxn modelId="{2D2F36AD-F9E4-43C9-80F3-DC6185F42F5F}" srcId="{3D89B49F-C7E9-4AFC-A0A8-1DE2CE20BD74}" destId="{F7398EEE-CCD1-43CB-966D-77D505A4D4A3}" srcOrd="2" destOrd="0" parTransId="{4EA8E048-9FBE-4062-91DB-AC19406ADF2B}" sibTransId="{4B2D6384-DBAD-4D61-B65F-AF7772A73B02}"/>
    <dgm:cxn modelId="{2CB7CBB5-C7D7-4C64-870A-778C3E4F99D2}" srcId="{3D89B49F-C7E9-4AFC-A0A8-1DE2CE20BD74}" destId="{C65B8772-767A-4644-8857-02F678FAD484}" srcOrd="4" destOrd="0" parTransId="{A05F46CF-559D-4966-B6DC-1BA132007137}" sibTransId="{AF670429-3D74-4FE7-ACCC-BFEB4E00E727}"/>
    <dgm:cxn modelId="{087779BB-C012-4509-850F-9479CB0E707C}" srcId="{3D89B49F-C7E9-4AFC-A0A8-1DE2CE20BD74}" destId="{FFC7B7E6-AA0E-406E-B999-C875754B3603}" srcOrd="0" destOrd="0" parTransId="{9DF61EC4-EC5F-4BDC-8DD9-0BEADFC47F21}" sibTransId="{F1FAA196-1163-4AB7-94F2-458FBB8EF576}"/>
    <dgm:cxn modelId="{3266F7C5-331B-4BC7-B9B6-2570657167EC}" type="presOf" srcId="{03BF1C52-EE3E-4D29-80D5-7BAD3F309EAD}" destId="{F6325885-71D2-485B-9631-430699FDF970}" srcOrd="0" destOrd="0" presId="urn:microsoft.com/office/officeart/2018/2/layout/IconVerticalSolidList"/>
    <dgm:cxn modelId="{BD9E84E2-520F-46FD-97EB-00DEBCE95996}" srcId="{3D89B49F-C7E9-4AFC-A0A8-1DE2CE20BD74}" destId="{03BF1C52-EE3E-4D29-80D5-7BAD3F309EAD}" srcOrd="3" destOrd="0" parTransId="{5E387E6A-57C7-45E1-AAF9-B47ED9162E36}" sibTransId="{30D263ED-B4CD-4685-A0A4-F6ACC4775488}"/>
    <dgm:cxn modelId="{52A58BE6-0334-4810-BB10-1D0017B16237}" srcId="{3D89B49F-C7E9-4AFC-A0A8-1DE2CE20BD74}" destId="{A0BB956E-FB6E-40BF-AF09-A4EEEE676A29}" srcOrd="1" destOrd="0" parTransId="{96D7A7CB-0D05-42FE-9AD0-61E4A737747A}" sibTransId="{C023E6BB-AD49-49B3-8F94-11A706228FAE}"/>
    <dgm:cxn modelId="{3C17C2A5-BF99-4B6E-93FC-5F6940713F55}" type="presParOf" srcId="{F40E9AE2-C685-4307-98EC-0A6812AD2F5D}" destId="{466F920D-2233-4A45-A18D-041E873CCDC3}" srcOrd="0" destOrd="0" presId="urn:microsoft.com/office/officeart/2018/2/layout/IconVerticalSolidList"/>
    <dgm:cxn modelId="{3CECA01B-AD7E-4DA6-B163-D235491226F6}" type="presParOf" srcId="{466F920D-2233-4A45-A18D-041E873CCDC3}" destId="{7C66A494-A00C-4540-9C8D-CD19522047AF}" srcOrd="0" destOrd="0" presId="urn:microsoft.com/office/officeart/2018/2/layout/IconVerticalSolidList"/>
    <dgm:cxn modelId="{63E95249-41AF-4957-AA96-8877DAC7A343}" type="presParOf" srcId="{466F920D-2233-4A45-A18D-041E873CCDC3}" destId="{6FBEC880-DDBA-4875-BECB-EDA424103673}" srcOrd="1" destOrd="0" presId="urn:microsoft.com/office/officeart/2018/2/layout/IconVerticalSolidList"/>
    <dgm:cxn modelId="{050D24FF-507C-4B65-920C-3A57AC80F21D}" type="presParOf" srcId="{466F920D-2233-4A45-A18D-041E873CCDC3}" destId="{6EC42318-AEE9-490E-ADBB-172AEC624A1E}" srcOrd="2" destOrd="0" presId="urn:microsoft.com/office/officeart/2018/2/layout/IconVerticalSolidList"/>
    <dgm:cxn modelId="{032AE8C3-CAE5-4EBC-8B60-A42C1C298F21}" type="presParOf" srcId="{466F920D-2233-4A45-A18D-041E873CCDC3}" destId="{BC72A145-81E6-4A3B-94D8-45D224992387}" srcOrd="3" destOrd="0" presId="urn:microsoft.com/office/officeart/2018/2/layout/IconVerticalSolidList"/>
    <dgm:cxn modelId="{4A65375D-FB79-4276-B63C-B900A069AB68}" type="presParOf" srcId="{F40E9AE2-C685-4307-98EC-0A6812AD2F5D}" destId="{6E29F300-6182-482E-8B1B-027BFE7A9DA4}" srcOrd="1" destOrd="0" presId="urn:microsoft.com/office/officeart/2018/2/layout/IconVerticalSolidList"/>
    <dgm:cxn modelId="{12926C14-5773-4191-94BC-9135CBD609CA}" type="presParOf" srcId="{F40E9AE2-C685-4307-98EC-0A6812AD2F5D}" destId="{CF514928-6E7E-4970-BAFC-243E48A96B7F}" srcOrd="2" destOrd="0" presId="urn:microsoft.com/office/officeart/2018/2/layout/IconVerticalSolidList"/>
    <dgm:cxn modelId="{0DC737AF-2907-4566-A70D-88EA8370E28F}" type="presParOf" srcId="{CF514928-6E7E-4970-BAFC-243E48A96B7F}" destId="{EEF184A2-D212-4AE0-96A8-42B386B3E40E}" srcOrd="0" destOrd="0" presId="urn:microsoft.com/office/officeart/2018/2/layout/IconVerticalSolidList"/>
    <dgm:cxn modelId="{A78C24D4-5566-434D-BD36-9A6FF74613B5}" type="presParOf" srcId="{CF514928-6E7E-4970-BAFC-243E48A96B7F}" destId="{7F15335B-99E9-4A76-BBD9-7E376B6EDBDE}" srcOrd="1" destOrd="0" presId="urn:microsoft.com/office/officeart/2018/2/layout/IconVerticalSolidList"/>
    <dgm:cxn modelId="{955BDC01-A263-4EC2-B28A-332F81DE75FD}" type="presParOf" srcId="{CF514928-6E7E-4970-BAFC-243E48A96B7F}" destId="{68CA2D23-175D-4561-AEF6-79A5D14226EE}" srcOrd="2" destOrd="0" presId="urn:microsoft.com/office/officeart/2018/2/layout/IconVerticalSolidList"/>
    <dgm:cxn modelId="{A3E4D26F-E0B4-4746-8757-E5E4083F0F97}" type="presParOf" srcId="{CF514928-6E7E-4970-BAFC-243E48A96B7F}" destId="{9E831967-D320-4CB2-988E-337577B4AF67}" srcOrd="3" destOrd="0" presId="urn:microsoft.com/office/officeart/2018/2/layout/IconVerticalSolidList"/>
    <dgm:cxn modelId="{3A13CE79-60B9-42F1-B0DE-B7C7126AD9E3}" type="presParOf" srcId="{F40E9AE2-C685-4307-98EC-0A6812AD2F5D}" destId="{3B7036ED-4D98-40D7-9AB9-3B64AD364446}" srcOrd="3" destOrd="0" presId="urn:microsoft.com/office/officeart/2018/2/layout/IconVerticalSolidList"/>
    <dgm:cxn modelId="{438C1B03-23BC-4696-B932-AD6739A2E8C3}" type="presParOf" srcId="{F40E9AE2-C685-4307-98EC-0A6812AD2F5D}" destId="{8EF185C5-164B-4463-B0D0-24EB28D89C9D}" srcOrd="4" destOrd="0" presId="urn:microsoft.com/office/officeart/2018/2/layout/IconVerticalSolidList"/>
    <dgm:cxn modelId="{5B817CFB-09BA-46CC-9321-58EFA09B330F}" type="presParOf" srcId="{8EF185C5-164B-4463-B0D0-24EB28D89C9D}" destId="{1CA5DD19-176F-4300-9B29-E173FC9CFEF6}" srcOrd="0" destOrd="0" presId="urn:microsoft.com/office/officeart/2018/2/layout/IconVerticalSolidList"/>
    <dgm:cxn modelId="{0B1978AA-576F-4922-B73D-4C7A7CFB4315}" type="presParOf" srcId="{8EF185C5-164B-4463-B0D0-24EB28D89C9D}" destId="{426AF9E7-62B4-4D9C-A9C0-799319ADDE48}" srcOrd="1" destOrd="0" presId="urn:microsoft.com/office/officeart/2018/2/layout/IconVerticalSolidList"/>
    <dgm:cxn modelId="{9870F0A5-E6FC-45F3-92C5-49F0250D52B5}" type="presParOf" srcId="{8EF185C5-164B-4463-B0D0-24EB28D89C9D}" destId="{B6E3098A-C611-4868-927F-4AD845F1492B}" srcOrd="2" destOrd="0" presId="urn:microsoft.com/office/officeart/2018/2/layout/IconVerticalSolidList"/>
    <dgm:cxn modelId="{D3361B27-C9B8-4DF4-B15A-1BF0168BDEE0}" type="presParOf" srcId="{8EF185C5-164B-4463-B0D0-24EB28D89C9D}" destId="{E1B8517C-F139-49EC-BF52-02B976EB39B2}" srcOrd="3" destOrd="0" presId="urn:microsoft.com/office/officeart/2018/2/layout/IconVerticalSolidList"/>
    <dgm:cxn modelId="{14661105-D3DA-4CED-A495-F3B09F03704E}" type="presParOf" srcId="{F40E9AE2-C685-4307-98EC-0A6812AD2F5D}" destId="{4DF6C7CF-23D8-4301-9B5C-C3E2E8AC939B}" srcOrd="5" destOrd="0" presId="urn:microsoft.com/office/officeart/2018/2/layout/IconVerticalSolidList"/>
    <dgm:cxn modelId="{6221E872-290C-4787-9C12-7A8B6FE152AD}" type="presParOf" srcId="{F40E9AE2-C685-4307-98EC-0A6812AD2F5D}" destId="{EB95787C-0006-42FD-BCEB-3812F948D595}" srcOrd="6" destOrd="0" presId="urn:microsoft.com/office/officeart/2018/2/layout/IconVerticalSolidList"/>
    <dgm:cxn modelId="{FCF689B6-3324-4FFE-9275-50C12AFE3CB0}" type="presParOf" srcId="{EB95787C-0006-42FD-BCEB-3812F948D595}" destId="{7067BD22-0237-4664-86CB-10754C38AD8B}" srcOrd="0" destOrd="0" presId="urn:microsoft.com/office/officeart/2018/2/layout/IconVerticalSolidList"/>
    <dgm:cxn modelId="{21C8C8D0-7E92-4535-82AA-93F8BD9500C3}" type="presParOf" srcId="{EB95787C-0006-42FD-BCEB-3812F948D595}" destId="{D2A4A99B-6D42-4A51-A365-31E4EEB1D6AC}" srcOrd="1" destOrd="0" presId="urn:microsoft.com/office/officeart/2018/2/layout/IconVerticalSolidList"/>
    <dgm:cxn modelId="{616742D6-377D-4715-B560-1217F063CDFF}" type="presParOf" srcId="{EB95787C-0006-42FD-BCEB-3812F948D595}" destId="{BDD5A8E9-3DAA-47FA-B8EC-BF5DAAB470B9}" srcOrd="2" destOrd="0" presId="urn:microsoft.com/office/officeart/2018/2/layout/IconVerticalSolidList"/>
    <dgm:cxn modelId="{62830739-8201-4BF7-8BD0-C068DB07FB70}" type="presParOf" srcId="{EB95787C-0006-42FD-BCEB-3812F948D595}" destId="{F6325885-71D2-485B-9631-430699FDF970}" srcOrd="3" destOrd="0" presId="urn:microsoft.com/office/officeart/2018/2/layout/IconVerticalSolidList"/>
    <dgm:cxn modelId="{A6E5D4F9-2317-4BF3-8084-9FB4491E6EF2}" type="presParOf" srcId="{F40E9AE2-C685-4307-98EC-0A6812AD2F5D}" destId="{8F2194FC-4CE4-40BF-9C6D-A4B3FF7467F3}" srcOrd="7" destOrd="0" presId="urn:microsoft.com/office/officeart/2018/2/layout/IconVerticalSolidList"/>
    <dgm:cxn modelId="{CE610BE0-830D-4B4C-8071-652EA5E6475B}" type="presParOf" srcId="{F40E9AE2-C685-4307-98EC-0A6812AD2F5D}" destId="{DB48D08E-A19F-4C93-BF05-E26C0C44F844}" srcOrd="8" destOrd="0" presId="urn:microsoft.com/office/officeart/2018/2/layout/IconVerticalSolidList"/>
    <dgm:cxn modelId="{2D2A04B5-8660-4D5D-88A1-3960082C2DDF}" type="presParOf" srcId="{DB48D08E-A19F-4C93-BF05-E26C0C44F844}" destId="{C7D33EFC-1B46-4715-8565-31CB4B6F6A12}" srcOrd="0" destOrd="0" presId="urn:microsoft.com/office/officeart/2018/2/layout/IconVerticalSolidList"/>
    <dgm:cxn modelId="{305C8C3E-B8D7-4C3F-8673-26737C3A785F}" type="presParOf" srcId="{DB48D08E-A19F-4C93-BF05-E26C0C44F844}" destId="{5CDCB54A-B68F-4DC1-9B54-660CD6FBF623}" srcOrd="1" destOrd="0" presId="urn:microsoft.com/office/officeart/2018/2/layout/IconVerticalSolidList"/>
    <dgm:cxn modelId="{FBA8229E-16FF-4002-B8EF-65765621F31C}" type="presParOf" srcId="{DB48D08E-A19F-4C93-BF05-E26C0C44F844}" destId="{CB3D3954-4E3E-40DF-BF3C-FAF37F90487B}" srcOrd="2" destOrd="0" presId="urn:microsoft.com/office/officeart/2018/2/layout/IconVerticalSolidList"/>
    <dgm:cxn modelId="{B65FC48D-6BBF-4ABF-BE5C-D28B6615CED6}" type="presParOf" srcId="{DB48D08E-A19F-4C93-BF05-E26C0C44F844}" destId="{F41B0167-54A6-40CC-A471-4D2FE08D0EF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9FB5F0-CF54-425A-AED8-7C0F24E254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C4A5C-02D6-40EE-8572-821466E593F8}">
      <dgm:prSet/>
      <dgm:spPr/>
      <dgm:t>
        <a:bodyPr/>
        <a:lstStyle/>
        <a:p>
          <a:r>
            <a:rPr lang="en-US"/>
            <a:t>❌ Poor plant layout = lost time per cut</a:t>
          </a:r>
        </a:p>
      </dgm:t>
    </dgm:pt>
    <dgm:pt modelId="{6B0B4829-8ED9-49E5-AA1A-8BAC9AF1B6AB}" type="parTrans" cxnId="{D17BC96F-2040-4B70-8623-72CE63D60EAE}">
      <dgm:prSet/>
      <dgm:spPr/>
      <dgm:t>
        <a:bodyPr/>
        <a:lstStyle/>
        <a:p>
          <a:endParaRPr lang="en-US"/>
        </a:p>
      </dgm:t>
    </dgm:pt>
    <dgm:pt modelId="{EBB70827-975C-4AC2-846F-E08523666395}" type="sibTrans" cxnId="{D17BC96F-2040-4B70-8623-72CE63D60EAE}">
      <dgm:prSet/>
      <dgm:spPr/>
      <dgm:t>
        <a:bodyPr/>
        <a:lstStyle/>
        <a:p>
          <a:endParaRPr lang="en-US"/>
        </a:p>
      </dgm:t>
    </dgm:pt>
    <dgm:pt modelId="{BDB27279-655B-46A0-A358-83719DB68968}">
      <dgm:prSet/>
      <dgm:spPr/>
      <dgm:t>
        <a:bodyPr/>
        <a:lstStyle/>
        <a:p>
          <a:r>
            <a:rPr lang="en-US"/>
            <a:t>❌ Manual packaging = wasted labor hour</a:t>
          </a:r>
        </a:p>
      </dgm:t>
    </dgm:pt>
    <dgm:pt modelId="{DFF3FD5D-52C8-4C4F-A70C-7F36C62CDF43}" type="parTrans" cxnId="{95FBFABE-B2FA-48BF-B7C8-C2E67E08DF42}">
      <dgm:prSet/>
      <dgm:spPr/>
      <dgm:t>
        <a:bodyPr/>
        <a:lstStyle/>
        <a:p>
          <a:endParaRPr lang="en-US"/>
        </a:p>
      </dgm:t>
    </dgm:pt>
    <dgm:pt modelId="{F1ACAE56-FFC2-429A-8226-88755FD2EED5}" type="sibTrans" cxnId="{95FBFABE-B2FA-48BF-B7C8-C2E67E08DF42}">
      <dgm:prSet/>
      <dgm:spPr/>
      <dgm:t>
        <a:bodyPr/>
        <a:lstStyle/>
        <a:p>
          <a:endParaRPr lang="en-US"/>
        </a:p>
      </dgm:t>
    </dgm:pt>
    <dgm:pt modelId="{EDC2F1FF-FCC1-4C69-B2ED-253E4CB63667}">
      <dgm:prSet/>
      <dgm:spPr/>
      <dgm:t>
        <a:bodyPr/>
        <a:lstStyle/>
        <a:p>
          <a:r>
            <a:rPr lang="en-US"/>
            <a:t>❌ Downtime = spoiled product, delayed order</a:t>
          </a:r>
        </a:p>
      </dgm:t>
    </dgm:pt>
    <dgm:pt modelId="{55A5AC6F-71AF-4451-9BC2-DA91C342B575}" type="parTrans" cxnId="{9ED834CF-A0D2-4257-9FD4-E08DBE3692C6}">
      <dgm:prSet/>
      <dgm:spPr/>
      <dgm:t>
        <a:bodyPr/>
        <a:lstStyle/>
        <a:p>
          <a:endParaRPr lang="en-US"/>
        </a:p>
      </dgm:t>
    </dgm:pt>
    <dgm:pt modelId="{9D2D2737-9899-47EE-8E4F-8E144B298F73}" type="sibTrans" cxnId="{9ED834CF-A0D2-4257-9FD4-E08DBE3692C6}">
      <dgm:prSet/>
      <dgm:spPr/>
      <dgm:t>
        <a:bodyPr/>
        <a:lstStyle/>
        <a:p>
          <a:endParaRPr lang="en-US"/>
        </a:p>
      </dgm:t>
    </dgm:pt>
    <dgm:pt modelId="{8F77DE15-E63A-4DD2-92CE-2A4AAAE29B01}">
      <dgm:prSet/>
      <dgm:spPr/>
      <dgm:t>
        <a:bodyPr/>
        <a:lstStyle/>
        <a:p>
          <a:r>
            <a:rPr lang="en-US"/>
            <a:t>❌ No yield tracking = can't identify loss points</a:t>
          </a:r>
        </a:p>
      </dgm:t>
    </dgm:pt>
    <dgm:pt modelId="{39164FC1-6D5D-437F-9A27-0C6482420F1B}" type="parTrans" cxnId="{A16DEDEF-4530-48F8-832B-BE5B0E0D5091}">
      <dgm:prSet/>
      <dgm:spPr/>
      <dgm:t>
        <a:bodyPr/>
        <a:lstStyle/>
        <a:p>
          <a:endParaRPr lang="en-US"/>
        </a:p>
      </dgm:t>
    </dgm:pt>
    <dgm:pt modelId="{35157D71-6B4C-470C-A8CB-4740D8F3E6CD}" type="sibTrans" cxnId="{A16DEDEF-4530-48F8-832B-BE5B0E0D5091}">
      <dgm:prSet/>
      <dgm:spPr/>
      <dgm:t>
        <a:bodyPr/>
        <a:lstStyle/>
        <a:p>
          <a:endParaRPr lang="en-US"/>
        </a:p>
      </dgm:t>
    </dgm:pt>
    <dgm:pt modelId="{8ECF4799-C0D2-4F14-9A36-98134E53118C}" type="pres">
      <dgm:prSet presAssocID="{9D9FB5F0-CF54-425A-AED8-7C0F24E254A6}" presName="linear" presStyleCnt="0">
        <dgm:presLayoutVars>
          <dgm:animLvl val="lvl"/>
          <dgm:resizeHandles val="exact"/>
        </dgm:presLayoutVars>
      </dgm:prSet>
      <dgm:spPr/>
    </dgm:pt>
    <dgm:pt modelId="{022A1E05-C26D-420F-AB92-F41048654253}" type="pres">
      <dgm:prSet presAssocID="{06AC4A5C-02D6-40EE-8572-821466E593F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9E0789-9EAA-49DD-8D14-FA4201B153F6}" type="pres">
      <dgm:prSet presAssocID="{EBB70827-975C-4AC2-846F-E08523666395}" presName="spacer" presStyleCnt="0"/>
      <dgm:spPr/>
    </dgm:pt>
    <dgm:pt modelId="{1AD5E190-96C9-4EA8-8E77-1403BE39CB2D}" type="pres">
      <dgm:prSet presAssocID="{BDB27279-655B-46A0-A358-83719DB689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DD52A8C-5F6A-48B5-8889-88719A21493D}" type="pres">
      <dgm:prSet presAssocID="{F1ACAE56-FFC2-429A-8226-88755FD2EED5}" presName="spacer" presStyleCnt="0"/>
      <dgm:spPr/>
    </dgm:pt>
    <dgm:pt modelId="{1C20D0FD-3498-45E1-B225-BFB5AC71A285}" type="pres">
      <dgm:prSet presAssocID="{EDC2F1FF-FCC1-4C69-B2ED-253E4CB6366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A91E4A5-D269-4A3C-A058-A2130D87A1FC}" type="pres">
      <dgm:prSet presAssocID="{9D2D2737-9899-47EE-8E4F-8E144B298F73}" presName="spacer" presStyleCnt="0"/>
      <dgm:spPr/>
    </dgm:pt>
    <dgm:pt modelId="{BADFD973-4788-4968-9838-6812C1BFD5C5}" type="pres">
      <dgm:prSet presAssocID="{8F77DE15-E63A-4DD2-92CE-2A4AAAE29B0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854C0C-109D-4C0C-83D3-C4815592AFFF}" type="presOf" srcId="{9D9FB5F0-CF54-425A-AED8-7C0F24E254A6}" destId="{8ECF4799-C0D2-4F14-9A36-98134E53118C}" srcOrd="0" destOrd="0" presId="urn:microsoft.com/office/officeart/2005/8/layout/vList2"/>
    <dgm:cxn modelId="{7D9BE029-B3B4-4859-95FB-BDC8241F75CC}" type="presOf" srcId="{EDC2F1FF-FCC1-4C69-B2ED-253E4CB63667}" destId="{1C20D0FD-3498-45E1-B225-BFB5AC71A285}" srcOrd="0" destOrd="0" presId="urn:microsoft.com/office/officeart/2005/8/layout/vList2"/>
    <dgm:cxn modelId="{D17BC96F-2040-4B70-8623-72CE63D60EAE}" srcId="{9D9FB5F0-CF54-425A-AED8-7C0F24E254A6}" destId="{06AC4A5C-02D6-40EE-8572-821466E593F8}" srcOrd="0" destOrd="0" parTransId="{6B0B4829-8ED9-49E5-AA1A-8BAC9AF1B6AB}" sibTransId="{EBB70827-975C-4AC2-846F-E08523666395}"/>
    <dgm:cxn modelId="{DEBF7D73-152E-4B5F-8087-7D3E52442C7F}" type="presOf" srcId="{06AC4A5C-02D6-40EE-8572-821466E593F8}" destId="{022A1E05-C26D-420F-AB92-F41048654253}" srcOrd="0" destOrd="0" presId="urn:microsoft.com/office/officeart/2005/8/layout/vList2"/>
    <dgm:cxn modelId="{95FBFABE-B2FA-48BF-B7C8-C2E67E08DF42}" srcId="{9D9FB5F0-CF54-425A-AED8-7C0F24E254A6}" destId="{BDB27279-655B-46A0-A358-83719DB68968}" srcOrd="1" destOrd="0" parTransId="{DFF3FD5D-52C8-4C4F-A70C-7F36C62CDF43}" sibTransId="{F1ACAE56-FFC2-429A-8226-88755FD2EED5}"/>
    <dgm:cxn modelId="{9ED834CF-A0D2-4257-9FD4-E08DBE3692C6}" srcId="{9D9FB5F0-CF54-425A-AED8-7C0F24E254A6}" destId="{EDC2F1FF-FCC1-4C69-B2ED-253E4CB63667}" srcOrd="2" destOrd="0" parTransId="{55A5AC6F-71AF-4451-9BC2-DA91C342B575}" sibTransId="{9D2D2737-9899-47EE-8E4F-8E144B298F73}"/>
    <dgm:cxn modelId="{1A99FDE6-3BBE-40D5-83E1-0881CC7A607F}" type="presOf" srcId="{8F77DE15-E63A-4DD2-92CE-2A4AAAE29B01}" destId="{BADFD973-4788-4968-9838-6812C1BFD5C5}" srcOrd="0" destOrd="0" presId="urn:microsoft.com/office/officeart/2005/8/layout/vList2"/>
    <dgm:cxn modelId="{A16DEDEF-4530-48F8-832B-BE5B0E0D5091}" srcId="{9D9FB5F0-CF54-425A-AED8-7C0F24E254A6}" destId="{8F77DE15-E63A-4DD2-92CE-2A4AAAE29B01}" srcOrd="3" destOrd="0" parTransId="{39164FC1-6D5D-437F-9A27-0C6482420F1B}" sibTransId="{35157D71-6B4C-470C-A8CB-4740D8F3E6CD}"/>
    <dgm:cxn modelId="{5C31CFFB-F890-44DF-A5C7-FBB3A7A48B22}" type="presOf" srcId="{BDB27279-655B-46A0-A358-83719DB68968}" destId="{1AD5E190-96C9-4EA8-8E77-1403BE39CB2D}" srcOrd="0" destOrd="0" presId="urn:microsoft.com/office/officeart/2005/8/layout/vList2"/>
    <dgm:cxn modelId="{C91FD681-B13C-4777-AF34-3F26C64A7FF2}" type="presParOf" srcId="{8ECF4799-C0D2-4F14-9A36-98134E53118C}" destId="{022A1E05-C26D-420F-AB92-F41048654253}" srcOrd="0" destOrd="0" presId="urn:microsoft.com/office/officeart/2005/8/layout/vList2"/>
    <dgm:cxn modelId="{9409BDB2-79BF-4DFF-B9FD-1FD8FC940827}" type="presParOf" srcId="{8ECF4799-C0D2-4F14-9A36-98134E53118C}" destId="{759E0789-9EAA-49DD-8D14-FA4201B153F6}" srcOrd="1" destOrd="0" presId="urn:microsoft.com/office/officeart/2005/8/layout/vList2"/>
    <dgm:cxn modelId="{E75B2E74-4416-4927-872E-864D81AD550B}" type="presParOf" srcId="{8ECF4799-C0D2-4F14-9A36-98134E53118C}" destId="{1AD5E190-96C9-4EA8-8E77-1403BE39CB2D}" srcOrd="2" destOrd="0" presId="urn:microsoft.com/office/officeart/2005/8/layout/vList2"/>
    <dgm:cxn modelId="{41BA5B84-6365-480A-A67C-427B2EF78427}" type="presParOf" srcId="{8ECF4799-C0D2-4F14-9A36-98134E53118C}" destId="{3DD52A8C-5F6A-48B5-8889-88719A21493D}" srcOrd="3" destOrd="0" presId="urn:microsoft.com/office/officeart/2005/8/layout/vList2"/>
    <dgm:cxn modelId="{7AB7CF0A-0DFF-452E-99C9-CC0D1230FF5B}" type="presParOf" srcId="{8ECF4799-C0D2-4F14-9A36-98134E53118C}" destId="{1C20D0FD-3498-45E1-B225-BFB5AC71A285}" srcOrd="4" destOrd="0" presId="urn:microsoft.com/office/officeart/2005/8/layout/vList2"/>
    <dgm:cxn modelId="{385FA268-5DA0-4F19-B86D-AEDD485D4816}" type="presParOf" srcId="{8ECF4799-C0D2-4F14-9A36-98134E53118C}" destId="{BA91E4A5-D269-4A3C-A058-A2130D87A1FC}" srcOrd="5" destOrd="0" presId="urn:microsoft.com/office/officeart/2005/8/layout/vList2"/>
    <dgm:cxn modelId="{14AE2DFF-1F7C-429A-BB30-B373A0FC64C7}" type="presParOf" srcId="{8ECF4799-C0D2-4F14-9A36-98134E53118C}" destId="{BADFD973-4788-4968-9838-6812C1BFD5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9FB5F0-CF54-425A-AED8-7C0F24E254A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6AC4A5C-02D6-40EE-8572-821466E593F8}">
      <dgm:prSet/>
      <dgm:spPr/>
      <dgm:t>
        <a:bodyPr/>
        <a:lstStyle/>
        <a:p>
          <a:r>
            <a:rPr lang="en-US"/>
            <a:t>❌ Don’t know margin per product = underpricing</a:t>
          </a:r>
        </a:p>
      </dgm:t>
    </dgm:pt>
    <dgm:pt modelId="{6B0B4829-8ED9-49E5-AA1A-8BAC9AF1B6AB}" type="parTrans" cxnId="{D17BC96F-2040-4B70-8623-72CE63D60EAE}">
      <dgm:prSet/>
      <dgm:spPr/>
      <dgm:t>
        <a:bodyPr/>
        <a:lstStyle/>
        <a:p>
          <a:endParaRPr lang="en-US"/>
        </a:p>
      </dgm:t>
    </dgm:pt>
    <dgm:pt modelId="{EBB70827-975C-4AC2-846F-E08523666395}" type="sibTrans" cxnId="{D17BC96F-2040-4B70-8623-72CE63D60EAE}">
      <dgm:prSet/>
      <dgm:spPr/>
      <dgm:t>
        <a:bodyPr/>
        <a:lstStyle/>
        <a:p>
          <a:endParaRPr lang="en-US"/>
        </a:p>
      </dgm:t>
    </dgm:pt>
    <dgm:pt modelId="{02E310F1-8ADA-4D7D-BB66-A58D5AF0F9AF}">
      <dgm:prSet/>
      <dgm:spPr/>
      <dgm:t>
        <a:bodyPr/>
        <a:lstStyle/>
        <a:p>
          <a:r>
            <a:rPr lang="en-US"/>
            <a:t>❌ Late payments = unstable cash flow</a:t>
          </a:r>
        </a:p>
      </dgm:t>
    </dgm:pt>
    <dgm:pt modelId="{CCE469EB-F08E-465C-93C3-815554AB4945}" type="parTrans" cxnId="{8CF21E88-EBBE-41A7-9759-B1386F98FC16}">
      <dgm:prSet/>
      <dgm:spPr/>
      <dgm:t>
        <a:bodyPr/>
        <a:lstStyle/>
        <a:p>
          <a:endParaRPr lang="en-US"/>
        </a:p>
      </dgm:t>
    </dgm:pt>
    <dgm:pt modelId="{A8CC8A1E-1D82-42D0-AFB4-D4F3AF4B4DC7}" type="sibTrans" cxnId="{8CF21E88-EBBE-41A7-9759-B1386F98FC16}">
      <dgm:prSet/>
      <dgm:spPr/>
      <dgm:t>
        <a:bodyPr/>
        <a:lstStyle/>
        <a:p>
          <a:endParaRPr lang="en-US"/>
        </a:p>
      </dgm:t>
    </dgm:pt>
    <dgm:pt modelId="{31FDFDB0-F2D2-46CF-AD08-80FFFE569FB5}">
      <dgm:prSet/>
      <dgm:spPr/>
      <dgm:t>
        <a:bodyPr/>
        <a:lstStyle/>
        <a:p>
          <a:r>
            <a:rPr lang="en-US"/>
            <a:t>❌ No product-level cost tracking = fuzzy financials</a:t>
          </a:r>
        </a:p>
      </dgm:t>
    </dgm:pt>
    <dgm:pt modelId="{829FAF48-C646-4047-BC83-5D283CE55B5A}" type="parTrans" cxnId="{F59DCB5B-5A7B-40DF-926E-D88E2154F487}">
      <dgm:prSet/>
      <dgm:spPr/>
      <dgm:t>
        <a:bodyPr/>
        <a:lstStyle/>
        <a:p>
          <a:endParaRPr lang="en-US"/>
        </a:p>
      </dgm:t>
    </dgm:pt>
    <dgm:pt modelId="{59B2F8E0-A6DB-4D7C-B1A9-04BED47BAC5C}" type="sibTrans" cxnId="{F59DCB5B-5A7B-40DF-926E-D88E2154F487}">
      <dgm:prSet/>
      <dgm:spPr/>
      <dgm:t>
        <a:bodyPr/>
        <a:lstStyle/>
        <a:p>
          <a:endParaRPr lang="en-US"/>
        </a:p>
      </dgm:t>
    </dgm:pt>
    <dgm:pt modelId="{121AAFF2-EA3F-42EC-BCDC-D275CD03AA09}">
      <dgm:prSet/>
      <dgm:spPr/>
      <dgm:t>
        <a:bodyPr/>
        <a:lstStyle/>
        <a:p>
          <a:r>
            <a:rPr lang="en-US"/>
            <a:t>❌ Inventory spoilage = hidden cash loss</a:t>
          </a:r>
        </a:p>
      </dgm:t>
    </dgm:pt>
    <dgm:pt modelId="{6E22E518-D31F-45F6-B720-5B99DB9CF59C}" type="parTrans" cxnId="{7F444C04-14FA-429B-9561-C2D73D39BC86}">
      <dgm:prSet/>
      <dgm:spPr/>
      <dgm:t>
        <a:bodyPr/>
        <a:lstStyle/>
        <a:p>
          <a:endParaRPr lang="en-US"/>
        </a:p>
      </dgm:t>
    </dgm:pt>
    <dgm:pt modelId="{44B77B05-F12C-4DF9-94A3-1C1193FAEC1E}" type="sibTrans" cxnId="{7F444C04-14FA-429B-9561-C2D73D39BC86}">
      <dgm:prSet/>
      <dgm:spPr/>
      <dgm:t>
        <a:bodyPr/>
        <a:lstStyle/>
        <a:p>
          <a:endParaRPr lang="en-US"/>
        </a:p>
      </dgm:t>
    </dgm:pt>
    <dgm:pt modelId="{8ECF4799-C0D2-4F14-9A36-98134E53118C}" type="pres">
      <dgm:prSet presAssocID="{9D9FB5F0-CF54-425A-AED8-7C0F24E254A6}" presName="linear" presStyleCnt="0">
        <dgm:presLayoutVars>
          <dgm:animLvl val="lvl"/>
          <dgm:resizeHandles val="exact"/>
        </dgm:presLayoutVars>
      </dgm:prSet>
      <dgm:spPr/>
    </dgm:pt>
    <dgm:pt modelId="{022A1E05-C26D-420F-AB92-F41048654253}" type="pres">
      <dgm:prSet presAssocID="{06AC4A5C-02D6-40EE-8572-821466E593F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1D07D2D-7C7A-4B9A-B45D-7EA6DAA62D74}" type="pres">
      <dgm:prSet presAssocID="{EBB70827-975C-4AC2-846F-E08523666395}" presName="spacer" presStyleCnt="0"/>
      <dgm:spPr/>
    </dgm:pt>
    <dgm:pt modelId="{8B4F5D21-6A70-4598-8857-2BB44EDACA39}" type="pres">
      <dgm:prSet presAssocID="{121AAFF2-EA3F-42EC-BCDC-D275CD03AA0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3C8435A-CB2F-4215-8E42-30199D04FA28}" type="pres">
      <dgm:prSet presAssocID="{44B77B05-F12C-4DF9-94A3-1C1193FAEC1E}" presName="spacer" presStyleCnt="0"/>
      <dgm:spPr/>
    </dgm:pt>
    <dgm:pt modelId="{39B95BFF-F2D3-422E-BAFC-FC9CB34F7EC9}" type="pres">
      <dgm:prSet presAssocID="{02E310F1-8ADA-4D7D-BB66-A58D5AF0F9A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2CC0C5E-32BB-4110-99EF-18BB34749617}" type="pres">
      <dgm:prSet presAssocID="{A8CC8A1E-1D82-42D0-AFB4-D4F3AF4B4DC7}" presName="spacer" presStyleCnt="0"/>
      <dgm:spPr/>
    </dgm:pt>
    <dgm:pt modelId="{0E5587EC-10F4-41CD-8695-B5061D75B21B}" type="pres">
      <dgm:prSet presAssocID="{31FDFDB0-F2D2-46CF-AD08-80FFFE569FB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F444C04-14FA-429B-9561-C2D73D39BC86}" srcId="{9D9FB5F0-CF54-425A-AED8-7C0F24E254A6}" destId="{121AAFF2-EA3F-42EC-BCDC-D275CD03AA09}" srcOrd="1" destOrd="0" parTransId="{6E22E518-D31F-45F6-B720-5B99DB9CF59C}" sibTransId="{44B77B05-F12C-4DF9-94A3-1C1193FAEC1E}"/>
    <dgm:cxn modelId="{86854C0C-109D-4C0C-83D3-C4815592AFFF}" type="presOf" srcId="{9D9FB5F0-CF54-425A-AED8-7C0F24E254A6}" destId="{8ECF4799-C0D2-4F14-9A36-98134E53118C}" srcOrd="0" destOrd="0" presId="urn:microsoft.com/office/officeart/2005/8/layout/vList2"/>
    <dgm:cxn modelId="{F59DCB5B-5A7B-40DF-926E-D88E2154F487}" srcId="{9D9FB5F0-CF54-425A-AED8-7C0F24E254A6}" destId="{31FDFDB0-F2D2-46CF-AD08-80FFFE569FB5}" srcOrd="3" destOrd="0" parTransId="{829FAF48-C646-4047-BC83-5D283CE55B5A}" sibTransId="{59B2F8E0-A6DB-4D7C-B1A9-04BED47BAC5C}"/>
    <dgm:cxn modelId="{DA4E4264-C635-455B-8CCB-C50E1880D0CD}" type="presOf" srcId="{31FDFDB0-F2D2-46CF-AD08-80FFFE569FB5}" destId="{0E5587EC-10F4-41CD-8695-B5061D75B21B}" srcOrd="0" destOrd="0" presId="urn:microsoft.com/office/officeart/2005/8/layout/vList2"/>
    <dgm:cxn modelId="{D17BC96F-2040-4B70-8623-72CE63D60EAE}" srcId="{9D9FB5F0-CF54-425A-AED8-7C0F24E254A6}" destId="{06AC4A5C-02D6-40EE-8572-821466E593F8}" srcOrd="0" destOrd="0" parTransId="{6B0B4829-8ED9-49E5-AA1A-8BAC9AF1B6AB}" sibTransId="{EBB70827-975C-4AC2-846F-E08523666395}"/>
    <dgm:cxn modelId="{DEBF7D73-152E-4B5F-8087-7D3E52442C7F}" type="presOf" srcId="{06AC4A5C-02D6-40EE-8572-821466E593F8}" destId="{022A1E05-C26D-420F-AB92-F41048654253}" srcOrd="0" destOrd="0" presId="urn:microsoft.com/office/officeart/2005/8/layout/vList2"/>
    <dgm:cxn modelId="{8CF21E88-EBBE-41A7-9759-B1386F98FC16}" srcId="{9D9FB5F0-CF54-425A-AED8-7C0F24E254A6}" destId="{02E310F1-8ADA-4D7D-BB66-A58D5AF0F9AF}" srcOrd="2" destOrd="0" parTransId="{CCE469EB-F08E-465C-93C3-815554AB4945}" sibTransId="{A8CC8A1E-1D82-42D0-AFB4-D4F3AF4B4DC7}"/>
    <dgm:cxn modelId="{CC2F8DBA-0E4B-4C23-8F7A-EE0356ED5666}" type="presOf" srcId="{121AAFF2-EA3F-42EC-BCDC-D275CD03AA09}" destId="{8B4F5D21-6A70-4598-8857-2BB44EDACA39}" srcOrd="0" destOrd="0" presId="urn:microsoft.com/office/officeart/2005/8/layout/vList2"/>
    <dgm:cxn modelId="{AE7688BD-22C7-424A-B2EC-7B8C38D2536A}" type="presOf" srcId="{02E310F1-8ADA-4D7D-BB66-A58D5AF0F9AF}" destId="{39B95BFF-F2D3-422E-BAFC-FC9CB34F7EC9}" srcOrd="0" destOrd="0" presId="urn:microsoft.com/office/officeart/2005/8/layout/vList2"/>
    <dgm:cxn modelId="{C91FD681-B13C-4777-AF34-3F26C64A7FF2}" type="presParOf" srcId="{8ECF4799-C0D2-4F14-9A36-98134E53118C}" destId="{022A1E05-C26D-420F-AB92-F41048654253}" srcOrd="0" destOrd="0" presId="urn:microsoft.com/office/officeart/2005/8/layout/vList2"/>
    <dgm:cxn modelId="{1287B35C-56B4-4017-AB54-EA0FBFC26D5D}" type="presParOf" srcId="{8ECF4799-C0D2-4F14-9A36-98134E53118C}" destId="{51D07D2D-7C7A-4B9A-B45D-7EA6DAA62D74}" srcOrd="1" destOrd="0" presId="urn:microsoft.com/office/officeart/2005/8/layout/vList2"/>
    <dgm:cxn modelId="{07C16EBF-7FD0-4CB5-8A65-21FB58CD3A41}" type="presParOf" srcId="{8ECF4799-C0D2-4F14-9A36-98134E53118C}" destId="{8B4F5D21-6A70-4598-8857-2BB44EDACA39}" srcOrd="2" destOrd="0" presId="urn:microsoft.com/office/officeart/2005/8/layout/vList2"/>
    <dgm:cxn modelId="{69137847-1249-45BF-81CA-E6B05210E040}" type="presParOf" srcId="{8ECF4799-C0D2-4F14-9A36-98134E53118C}" destId="{C3C8435A-CB2F-4215-8E42-30199D04FA28}" srcOrd="3" destOrd="0" presId="urn:microsoft.com/office/officeart/2005/8/layout/vList2"/>
    <dgm:cxn modelId="{EC42D6D9-A766-4465-AFBD-DDB7EDBAF096}" type="presParOf" srcId="{8ECF4799-C0D2-4F14-9A36-98134E53118C}" destId="{39B95BFF-F2D3-422E-BAFC-FC9CB34F7EC9}" srcOrd="4" destOrd="0" presId="urn:microsoft.com/office/officeart/2005/8/layout/vList2"/>
    <dgm:cxn modelId="{1E875647-37E7-4457-AFE9-BC10EEF9C1D7}" type="presParOf" srcId="{8ECF4799-C0D2-4F14-9A36-98134E53118C}" destId="{C2CC0C5E-32BB-4110-99EF-18BB34749617}" srcOrd="5" destOrd="0" presId="urn:microsoft.com/office/officeart/2005/8/layout/vList2"/>
    <dgm:cxn modelId="{428FFB11-E802-47C9-877D-39A1DE561D0F}" type="presParOf" srcId="{8ECF4799-C0D2-4F14-9A36-98134E53118C}" destId="{0E5587EC-10F4-41CD-8695-B5061D75B21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9FB5F0-CF54-425A-AED8-7C0F24E254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AC4A5C-02D6-40EE-8572-821466E593F8}">
      <dgm:prSet/>
      <dgm:spPr/>
      <dgm:t>
        <a:bodyPr/>
        <a:lstStyle/>
        <a:p>
          <a:r>
            <a:rPr lang="en-US"/>
            <a:t>✅ Set up a basic weekly tracking board (labor %, waste, downtime hours)</a:t>
          </a:r>
        </a:p>
      </dgm:t>
    </dgm:pt>
    <dgm:pt modelId="{6B0B4829-8ED9-49E5-AA1A-8BAC9AF1B6AB}" type="parTrans" cxnId="{D17BC96F-2040-4B70-8623-72CE63D60EAE}">
      <dgm:prSet/>
      <dgm:spPr/>
      <dgm:t>
        <a:bodyPr/>
        <a:lstStyle/>
        <a:p>
          <a:endParaRPr lang="en-US"/>
        </a:p>
      </dgm:t>
    </dgm:pt>
    <dgm:pt modelId="{EBB70827-975C-4AC2-846F-E08523666395}" type="sibTrans" cxnId="{D17BC96F-2040-4B70-8623-72CE63D60EAE}">
      <dgm:prSet/>
      <dgm:spPr/>
      <dgm:t>
        <a:bodyPr/>
        <a:lstStyle/>
        <a:p>
          <a:endParaRPr lang="en-US"/>
        </a:p>
      </dgm:t>
    </dgm:pt>
    <dgm:pt modelId="{8ECF4799-C0D2-4F14-9A36-98134E53118C}" type="pres">
      <dgm:prSet presAssocID="{9D9FB5F0-CF54-425A-AED8-7C0F24E254A6}" presName="linear" presStyleCnt="0">
        <dgm:presLayoutVars>
          <dgm:animLvl val="lvl"/>
          <dgm:resizeHandles val="exact"/>
        </dgm:presLayoutVars>
      </dgm:prSet>
      <dgm:spPr/>
    </dgm:pt>
    <dgm:pt modelId="{022A1E05-C26D-420F-AB92-F41048654253}" type="pres">
      <dgm:prSet presAssocID="{06AC4A5C-02D6-40EE-8572-821466E593F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6854C0C-109D-4C0C-83D3-C4815592AFFF}" type="presOf" srcId="{9D9FB5F0-CF54-425A-AED8-7C0F24E254A6}" destId="{8ECF4799-C0D2-4F14-9A36-98134E53118C}" srcOrd="0" destOrd="0" presId="urn:microsoft.com/office/officeart/2005/8/layout/vList2"/>
    <dgm:cxn modelId="{D17BC96F-2040-4B70-8623-72CE63D60EAE}" srcId="{9D9FB5F0-CF54-425A-AED8-7C0F24E254A6}" destId="{06AC4A5C-02D6-40EE-8572-821466E593F8}" srcOrd="0" destOrd="0" parTransId="{6B0B4829-8ED9-49E5-AA1A-8BAC9AF1B6AB}" sibTransId="{EBB70827-975C-4AC2-846F-E08523666395}"/>
    <dgm:cxn modelId="{DEBF7D73-152E-4B5F-8087-7D3E52442C7F}" type="presOf" srcId="{06AC4A5C-02D6-40EE-8572-821466E593F8}" destId="{022A1E05-C26D-420F-AB92-F41048654253}" srcOrd="0" destOrd="0" presId="urn:microsoft.com/office/officeart/2005/8/layout/vList2"/>
    <dgm:cxn modelId="{C91FD681-B13C-4777-AF34-3F26C64A7FF2}" type="presParOf" srcId="{8ECF4799-C0D2-4F14-9A36-98134E53118C}" destId="{022A1E05-C26D-420F-AB92-F410486542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9FB5F0-CF54-425A-AED8-7C0F24E254A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EBC8394-3224-445A-9E8B-E664A3C61E3A}">
      <dgm:prSet/>
      <dgm:spPr/>
      <dgm:t>
        <a:bodyPr/>
        <a:lstStyle/>
        <a:p>
          <a:r>
            <a:rPr lang="en-US"/>
            <a:t>✅ Review cost per SKU every 90 days + track weekly margin by product</a:t>
          </a:r>
        </a:p>
      </dgm:t>
    </dgm:pt>
    <dgm:pt modelId="{AD1EB507-4FA5-41A6-86AB-ADC38E91A53C}" type="parTrans" cxnId="{241CFF67-9B30-4070-B3EE-4C4A77EFF9F3}">
      <dgm:prSet/>
      <dgm:spPr/>
      <dgm:t>
        <a:bodyPr/>
        <a:lstStyle/>
        <a:p>
          <a:endParaRPr lang="en-US"/>
        </a:p>
      </dgm:t>
    </dgm:pt>
    <dgm:pt modelId="{B5431E37-84D0-4A19-B025-87E7B6688F1F}" type="sibTrans" cxnId="{241CFF67-9B30-4070-B3EE-4C4A77EFF9F3}">
      <dgm:prSet/>
      <dgm:spPr/>
      <dgm:t>
        <a:bodyPr/>
        <a:lstStyle/>
        <a:p>
          <a:endParaRPr lang="en-US"/>
        </a:p>
      </dgm:t>
    </dgm:pt>
    <dgm:pt modelId="{8ECF4799-C0D2-4F14-9A36-98134E53118C}" type="pres">
      <dgm:prSet presAssocID="{9D9FB5F0-CF54-425A-AED8-7C0F24E254A6}" presName="linear" presStyleCnt="0">
        <dgm:presLayoutVars>
          <dgm:animLvl val="lvl"/>
          <dgm:resizeHandles val="exact"/>
        </dgm:presLayoutVars>
      </dgm:prSet>
      <dgm:spPr/>
    </dgm:pt>
    <dgm:pt modelId="{5977CA7A-94AB-4AD8-B2BE-CD0CE8EE948B}" type="pres">
      <dgm:prSet presAssocID="{5EBC8394-3224-445A-9E8B-E664A3C61E3A}" presName="parentText" presStyleLbl="node1" presStyleIdx="0" presStyleCnt="1" custScaleY="76977">
        <dgm:presLayoutVars>
          <dgm:chMax val="0"/>
          <dgm:bulletEnabled val="1"/>
        </dgm:presLayoutVars>
      </dgm:prSet>
      <dgm:spPr/>
    </dgm:pt>
  </dgm:ptLst>
  <dgm:cxnLst>
    <dgm:cxn modelId="{86854C0C-109D-4C0C-83D3-C4815592AFFF}" type="presOf" srcId="{9D9FB5F0-CF54-425A-AED8-7C0F24E254A6}" destId="{8ECF4799-C0D2-4F14-9A36-98134E53118C}" srcOrd="0" destOrd="0" presId="urn:microsoft.com/office/officeart/2005/8/layout/vList2"/>
    <dgm:cxn modelId="{241CFF67-9B30-4070-B3EE-4C4A77EFF9F3}" srcId="{9D9FB5F0-CF54-425A-AED8-7C0F24E254A6}" destId="{5EBC8394-3224-445A-9E8B-E664A3C61E3A}" srcOrd="0" destOrd="0" parTransId="{AD1EB507-4FA5-41A6-86AB-ADC38E91A53C}" sibTransId="{B5431E37-84D0-4A19-B025-87E7B6688F1F}"/>
    <dgm:cxn modelId="{BD4F57F9-CACF-4B50-ABEB-BE5FBCB1FE5B}" type="presOf" srcId="{5EBC8394-3224-445A-9E8B-E664A3C61E3A}" destId="{5977CA7A-94AB-4AD8-B2BE-CD0CE8EE948B}" srcOrd="0" destOrd="0" presId="urn:microsoft.com/office/officeart/2005/8/layout/vList2"/>
    <dgm:cxn modelId="{648F2211-FF67-49EB-9631-A18CC2C5D4EE}" type="presParOf" srcId="{8ECF4799-C0D2-4F14-9A36-98134E53118C}" destId="{5977CA7A-94AB-4AD8-B2BE-CD0CE8EE94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4E9197-BAAF-46B1-B4B9-EAB77B9B85AB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3990DC-C3C8-46E5-AA61-DC2AD67330F4}">
      <dgm:prSet custT="1"/>
      <dgm:spPr/>
      <dgm:t>
        <a:bodyPr/>
        <a:lstStyle/>
        <a:p>
          <a:r>
            <a: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Track yield per product weekly (Excel or whiteboard)</a:t>
          </a:r>
        </a:p>
      </dgm:t>
    </dgm:pt>
    <dgm:pt modelId="{2F51D814-5BDD-421B-B954-FCE1D2F28385}" type="parTrans" cxnId="{01FB1E19-9896-41A0-ACCC-864341ADF42F}">
      <dgm:prSet/>
      <dgm:spPr/>
      <dgm:t>
        <a:bodyPr/>
        <a:lstStyle/>
        <a:p>
          <a:endParaRPr lang="en-US"/>
        </a:p>
      </dgm:t>
    </dgm:pt>
    <dgm:pt modelId="{604C841E-6A67-4179-96DA-4AB160FBA345}" type="sibTrans" cxnId="{01FB1E19-9896-41A0-ACCC-864341ADF42F}">
      <dgm:prSet/>
      <dgm:spPr/>
      <dgm:t>
        <a:bodyPr/>
        <a:lstStyle/>
        <a:p>
          <a:endParaRPr lang="en-US"/>
        </a:p>
      </dgm:t>
    </dgm:pt>
    <dgm:pt modelId="{44EC1ABC-90D7-4B58-B0B1-422E89C962A9}">
      <dgm:prSet custT="1"/>
      <dgm:spPr/>
      <dgm:t>
        <a:bodyPr/>
        <a:lstStyle/>
        <a:p>
          <a:r>
            <a: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FIFO (first-in, first-out) for every batch</a:t>
          </a:r>
        </a:p>
      </dgm:t>
    </dgm:pt>
    <dgm:pt modelId="{D5FFCF2D-DFCF-450F-ADB9-91F055F80761}" type="parTrans" cxnId="{94612760-7FD8-48CA-8F97-7E7958210814}">
      <dgm:prSet/>
      <dgm:spPr/>
      <dgm:t>
        <a:bodyPr/>
        <a:lstStyle/>
        <a:p>
          <a:endParaRPr lang="en-US"/>
        </a:p>
      </dgm:t>
    </dgm:pt>
    <dgm:pt modelId="{2D4363AB-B3F5-4239-8DBB-A3FB81460695}" type="sibTrans" cxnId="{94612760-7FD8-48CA-8F97-7E7958210814}">
      <dgm:prSet/>
      <dgm:spPr/>
      <dgm:t>
        <a:bodyPr/>
        <a:lstStyle/>
        <a:p>
          <a:endParaRPr lang="en-US"/>
        </a:p>
      </dgm:t>
    </dgm:pt>
    <dgm:pt modelId="{2CC82C41-AF2B-4319-8D4C-CE229EAAFC28}">
      <dgm:prSet custT="1"/>
      <dgm:spPr/>
      <dgm:t>
        <a:bodyPr/>
        <a:lstStyle/>
        <a:p>
          <a:r>
            <a: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Count inventory every Friday—don’t guess</a:t>
          </a:r>
        </a:p>
      </dgm:t>
    </dgm:pt>
    <dgm:pt modelId="{0246B44D-146B-48F6-9128-C216FC61103B}" type="parTrans" cxnId="{9CFF9BA0-3815-441A-A03E-557899FAE8B2}">
      <dgm:prSet/>
      <dgm:spPr/>
      <dgm:t>
        <a:bodyPr/>
        <a:lstStyle/>
        <a:p>
          <a:endParaRPr lang="en-US"/>
        </a:p>
      </dgm:t>
    </dgm:pt>
    <dgm:pt modelId="{BCC434E6-F385-46DF-8025-6808D1A3B293}" type="sibTrans" cxnId="{9CFF9BA0-3815-441A-A03E-557899FAE8B2}">
      <dgm:prSet/>
      <dgm:spPr/>
      <dgm:t>
        <a:bodyPr/>
        <a:lstStyle/>
        <a:p>
          <a:endParaRPr lang="en-US"/>
        </a:p>
      </dgm:t>
    </dgm:pt>
    <dgm:pt modelId="{BDE7F841-2EC8-437F-8A37-06306FE9A081}">
      <dgm:prSet custT="1"/>
      <dgm:spPr/>
      <dgm:t>
        <a:bodyPr/>
        <a:lstStyle/>
        <a:p>
          <a:r>
            <a: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Check your prices vs. current costs—don’t wait a year</a:t>
          </a:r>
        </a:p>
      </dgm:t>
    </dgm:pt>
    <dgm:pt modelId="{77601FC6-69EF-4B3E-9E2D-A9C8D9AFBCA8}" type="parTrans" cxnId="{23EBE9A9-2399-46FA-AC38-EF1BF1E7795B}">
      <dgm:prSet/>
      <dgm:spPr/>
      <dgm:t>
        <a:bodyPr/>
        <a:lstStyle/>
        <a:p>
          <a:endParaRPr lang="en-US"/>
        </a:p>
      </dgm:t>
    </dgm:pt>
    <dgm:pt modelId="{C8B612B1-454B-4997-B43A-2751332DC240}" type="sibTrans" cxnId="{23EBE9A9-2399-46FA-AC38-EF1BF1E7795B}">
      <dgm:prSet/>
      <dgm:spPr/>
      <dgm:t>
        <a:bodyPr/>
        <a:lstStyle/>
        <a:p>
          <a:endParaRPr lang="en-US"/>
        </a:p>
      </dgm:t>
    </dgm:pt>
    <dgm:pt modelId="{F77C3167-D5CF-42C7-ADB2-1B20BAB9BDCA}">
      <dgm:prSet custT="1"/>
      <dgm:spPr/>
      <dgm:t>
        <a:bodyPr/>
        <a:lstStyle/>
        <a:p>
          <a:r>
            <a: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Pay attention to labor hours per order</a:t>
          </a:r>
        </a:p>
      </dgm:t>
    </dgm:pt>
    <dgm:pt modelId="{BBAB8A52-662B-4101-A02E-BA338E2FD10E}" type="parTrans" cxnId="{4741A700-86CF-4641-BA74-EBDE0DBDF1B8}">
      <dgm:prSet/>
      <dgm:spPr/>
      <dgm:t>
        <a:bodyPr/>
        <a:lstStyle/>
        <a:p>
          <a:endParaRPr lang="en-US"/>
        </a:p>
      </dgm:t>
    </dgm:pt>
    <dgm:pt modelId="{969F3E00-BC32-4147-B5A3-D8E3E4F08C34}" type="sibTrans" cxnId="{4741A700-86CF-4641-BA74-EBDE0DBDF1B8}">
      <dgm:prSet/>
      <dgm:spPr/>
      <dgm:t>
        <a:bodyPr/>
        <a:lstStyle/>
        <a:p>
          <a:endParaRPr lang="en-US"/>
        </a:p>
      </dgm:t>
    </dgm:pt>
    <dgm:pt modelId="{39C45D60-1398-4103-9B5F-C62127AB66FE}" type="pres">
      <dgm:prSet presAssocID="{AC4E9197-BAAF-46B1-B4B9-EAB77B9B85AB}" presName="Name0" presStyleCnt="0">
        <dgm:presLayoutVars>
          <dgm:dir/>
          <dgm:resizeHandles val="exact"/>
        </dgm:presLayoutVars>
      </dgm:prSet>
      <dgm:spPr/>
    </dgm:pt>
    <dgm:pt modelId="{366099E1-861B-4813-9BA5-C1A124D51720}" type="pres">
      <dgm:prSet presAssocID="{AC4E9197-BAAF-46B1-B4B9-EAB77B9B85AB}" presName="fgShape" presStyleLbl="fgShp" presStyleIdx="0" presStyleCnt="1"/>
      <dgm:spPr/>
    </dgm:pt>
    <dgm:pt modelId="{E36B3C30-55EB-45B2-AA00-E01E4F6A3BF9}" type="pres">
      <dgm:prSet presAssocID="{AC4E9197-BAAF-46B1-B4B9-EAB77B9B85AB}" presName="linComp" presStyleCnt="0"/>
      <dgm:spPr/>
    </dgm:pt>
    <dgm:pt modelId="{0A6CFE06-0538-45DE-8476-8D4A9156B800}" type="pres">
      <dgm:prSet presAssocID="{803990DC-C3C8-46E5-AA61-DC2AD67330F4}" presName="compNode" presStyleCnt="0"/>
      <dgm:spPr/>
    </dgm:pt>
    <dgm:pt modelId="{4E02E418-74C1-4085-AD5D-EE129D166947}" type="pres">
      <dgm:prSet presAssocID="{803990DC-C3C8-46E5-AA61-DC2AD67330F4}" presName="bkgdShape" presStyleLbl="node1" presStyleIdx="0" presStyleCnt="5" custScaleX="125797"/>
      <dgm:spPr/>
    </dgm:pt>
    <dgm:pt modelId="{14DFD0C9-8E34-4418-9455-6A0EEA6DD4F1}" type="pres">
      <dgm:prSet presAssocID="{803990DC-C3C8-46E5-AA61-DC2AD67330F4}" presName="nodeTx" presStyleLbl="node1" presStyleIdx="0" presStyleCnt="5">
        <dgm:presLayoutVars>
          <dgm:bulletEnabled val="1"/>
        </dgm:presLayoutVars>
      </dgm:prSet>
      <dgm:spPr/>
    </dgm:pt>
    <dgm:pt modelId="{08E66606-BF9B-43B9-83C4-93E78721DB61}" type="pres">
      <dgm:prSet presAssocID="{803990DC-C3C8-46E5-AA61-DC2AD67330F4}" presName="invisiNode" presStyleLbl="node1" presStyleIdx="0" presStyleCnt="5"/>
      <dgm:spPr/>
    </dgm:pt>
    <dgm:pt modelId="{847DA241-8786-4287-BD76-7A4DB3310B44}" type="pres">
      <dgm:prSet presAssocID="{803990DC-C3C8-46E5-AA61-DC2AD67330F4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 outline"/>
        </a:ext>
      </dgm:extLst>
    </dgm:pt>
    <dgm:pt modelId="{D70A87EE-41C1-4F42-BC22-A88F38DD90CD}" type="pres">
      <dgm:prSet presAssocID="{604C841E-6A67-4179-96DA-4AB160FBA345}" presName="sibTrans" presStyleLbl="sibTrans2D1" presStyleIdx="0" presStyleCnt="0"/>
      <dgm:spPr/>
    </dgm:pt>
    <dgm:pt modelId="{FA48D899-098B-46A4-87ED-47992F1C66E0}" type="pres">
      <dgm:prSet presAssocID="{44EC1ABC-90D7-4B58-B0B1-422E89C962A9}" presName="compNode" presStyleCnt="0"/>
      <dgm:spPr/>
    </dgm:pt>
    <dgm:pt modelId="{B4FEBA79-FB53-48BE-98A0-64BEEB46B150}" type="pres">
      <dgm:prSet presAssocID="{44EC1ABC-90D7-4B58-B0B1-422E89C962A9}" presName="bkgdShape" presStyleLbl="node1" presStyleIdx="1" presStyleCnt="5" custScaleX="125797"/>
      <dgm:spPr/>
    </dgm:pt>
    <dgm:pt modelId="{26BC7CD0-55F9-4A25-86E6-6F36DC4B7103}" type="pres">
      <dgm:prSet presAssocID="{44EC1ABC-90D7-4B58-B0B1-422E89C962A9}" presName="nodeTx" presStyleLbl="node1" presStyleIdx="1" presStyleCnt="5">
        <dgm:presLayoutVars>
          <dgm:bulletEnabled val="1"/>
        </dgm:presLayoutVars>
      </dgm:prSet>
      <dgm:spPr/>
    </dgm:pt>
    <dgm:pt modelId="{17D7127A-B641-4865-8516-5D6373F3062C}" type="pres">
      <dgm:prSet presAssocID="{44EC1ABC-90D7-4B58-B0B1-422E89C962A9}" presName="invisiNode" presStyleLbl="node1" presStyleIdx="1" presStyleCnt="5"/>
      <dgm:spPr/>
    </dgm:pt>
    <dgm:pt modelId="{0E6E31C1-3173-4375-8C37-084ACADFA7E1}" type="pres">
      <dgm:prSet presAssocID="{44EC1ABC-90D7-4B58-B0B1-422E89C962A9}" presName="imagNode" presStyleLbl="fgImgPlac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nch Zoom Out outline"/>
        </a:ext>
      </dgm:extLst>
    </dgm:pt>
    <dgm:pt modelId="{D9FBAAE2-6ADC-4F3A-A348-28D5611AC5A2}" type="pres">
      <dgm:prSet presAssocID="{2D4363AB-B3F5-4239-8DBB-A3FB81460695}" presName="sibTrans" presStyleLbl="sibTrans2D1" presStyleIdx="0" presStyleCnt="0"/>
      <dgm:spPr/>
    </dgm:pt>
    <dgm:pt modelId="{40E879A8-D92E-4EEA-8123-B073F1FD93B5}" type="pres">
      <dgm:prSet presAssocID="{2CC82C41-AF2B-4319-8D4C-CE229EAAFC28}" presName="compNode" presStyleCnt="0"/>
      <dgm:spPr/>
    </dgm:pt>
    <dgm:pt modelId="{1605A6FB-E71D-4461-A381-E05A6EDF6A5E}" type="pres">
      <dgm:prSet presAssocID="{2CC82C41-AF2B-4319-8D4C-CE229EAAFC28}" presName="bkgdShape" presStyleLbl="node1" presStyleIdx="2" presStyleCnt="5" custScaleX="125797"/>
      <dgm:spPr/>
    </dgm:pt>
    <dgm:pt modelId="{60D10FAB-EDE8-4E2A-8195-730376971B8A}" type="pres">
      <dgm:prSet presAssocID="{2CC82C41-AF2B-4319-8D4C-CE229EAAFC28}" presName="nodeTx" presStyleLbl="node1" presStyleIdx="2" presStyleCnt="5">
        <dgm:presLayoutVars>
          <dgm:bulletEnabled val="1"/>
        </dgm:presLayoutVars>
      </dgm:prSet>
      <dgm:spPr/>
    </dgm:pt>
    <dgm:pt modelId="{9223F82E-A2D6-4898-9A21-5494D88E4FAC}" type="pres">
      <dgm:prSet presAssocID="{2CC82C41-AF2B-4319-8D4C-CE229EAAFC28}" presName="invisiNode" presStyleLbl="node1" presStyleIdx="2" presStyleCnt="5"/>
      <dgm:spPr/>
    </dgm:pt>
    <dgm:pt modelId="{00D35F4C-4FF6-4E87-AA8E-2D0ECAE58F64}" type="pres">
      <dgm:prSet presAssocID="{2CC82C41-AF2B-4319-8D4C-CE229EAAFC28}" presName="imagNode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 Inventory outline"/>
        </a:ext>
      </dgm:extLst>
    </dgm:pt>
    <dgm:pt modelId="{6B0554CF-92A1-48A6-B52E-5F43299AF425}" type="pres">
      <dgm:prSet presAssocID="{BCC434E6-F385-46DF-8025-6808D1A3B293}" presName="sibTrans" presStyleLbl="sibTrans2D1" presStyleIdx="0" presStyleCnt="0"/>
      <dgm:spPr/>
    </dgm:pt>
    <dgm:pt modelId="{61302BD4-F7EE-4E61-A673-0CD57B37F199}" type="pres">
      <dgm:prSet presAssocID="{BDE7F841-2EC8-437F-8A37-06306FE9A081}" presName="compNode" presStyleCnt="0"/>
      <dgm:spPr/>
    </dgm:pt>
    <dgm:pt modelId="{589A059C-953E-4A38-9E9C-C2261373D40E}" type="pres">
      <dgm:prSet presAssocID="{BDE7F841-2EC8-437F-8A37-06306FE9A081}" presName="bkgdShape" presStyleLbl="node1" presStyleIdx="3" presStyleCnt="5" custScaleX="125797"/>
      <dgm:spPr/>
    </dgm:pt>
    <dgm:pt modelId="{453821A1-859B-40BB-9C96-E031CB6FFB29}" type="pres">
      <dgm:prSet presAssocID="{BDE7F841-2EC8-437F-8A37-06306FE9A081}" presName="nodeTx" presStyleLbl="node1" presStyleIdx="3" presStyleCnt="5">
        <dgm:presLayoutVars>
          <dgm:bulletEnabled val="1"/>
        </dgm:presLayoutVars>
      </dgm:prSet>
      <dgm:spPr/>
    </dgm:pt>
    <dgm:pt modelId="{D040D01D-C2AB-44AF-AEAD-12555F542EBF}" type="pres">
      <dgm:prSet presAssocID="{BDE7F841-2EC8-437F-8A37-06306FE9A081}" presName="invisiNode" presStyleLbl="node1" presStyleIdx="3" presStyleCnt="5"/>
      <dgm:spPr/>
    </dgm:pt>
    <dgm:pt modelId="{571B262F-7EAC-4F94-862E-CD4187D6D876}" type="pres">
      <dgm:prSet presAssocID="{BDE7F841-2EC8-437F-8A37-06306FE9A081}" presName="imagNode" presStyleLbl="fgImgPlac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g with solid fill"/>
        </a:ext>
      </dgm:extLst>
    </dgm:pt>
    <dgm:pt modelId="{8847ECD0-0A0C-459F-970F-11CC330174F9}" type="pres">
      <dgm:prSet presAssocID="{C8B612B1-454B-4997-B43A-2751332DC240}" presName="sibTrans" presStyleLbl="sibTrans2D1" presStyleIdx="0" presStyleCnt="0"/>
      <dgm:spPr/>
    </dgm:pt>
    <dgm:pt modelId="{B94CED52-7854-41EC-9B2F-023C903AEED2}" type="pres">
      <dgm:prSet presAssocID="{F77C3167-D5CF-42C7-ADB2-1B20BAB9BDCA}" presName="compNode" presStyleCnt="0"/>
      <dgm:spPr/>
    </dgm:pt>
    <dgm:pt modelId="{239F6036-A9DE-44CE-A019-59C77BBFE304}" type="pres">
      <dgm:prSet presAssocID="{F77C3167-D5CF-42C7-ADB2-1B20BAB9BDCA}" presName="bkgdShape" presStyleLbl="node1" presStyleIdx="4" presStyleCnt="5" custScaleX="125797"/>
      <dgm:spPr/>
    </dgm:pt>
    <dgm:pt modelId="{C19C6FA9-273A-47CC-92BF-26D23DB79120}" type="pres">
      <dgm:prSet presAssocID="{F77C3167-D5CF-42C7-ADB2-1B20BAB9BDCA}" presName="nodeTx" presStyleLbl="node1" presStyleIdx="4" presStyleCnt="5">
        <dgm:presLayoutVars>
          <dgm:bulletEnabled val="1"/>
        </dgm:presLayoutVars>
      </dgm:prSet>
      <dgm:spPr/>
    </dgm:pt>
    <dgm:pt modelId="{C88C9FA7-2140-441B-A54A-0C525AA58A05}" type="pres">
      <dgm:prSet presAssocID="{F77C3167-D5CF-42C7-ADB2-1B20BAB9BDCA}" presName="invisiNode" presStyleLbl="node1" presStyleIdx="4" presStyleCnt="5"/>
      <dgm:spPr/>
    </dgm:pt>
    <dgm:pt modelId="{F116ECEE-DE55-4B36-8E81-5CB847B3EE52}" type="pres">
      <dgm:prSet presAssocID="{F77C3167-D5CF-42C7-ADB2-1B20BAB9BDCA}" presName="imagNode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ck with solid fill"/>
        </a:ext>
      </dgm:extLst>
    </dgm:pt>
  </dgm:ptLst>
  <dgm:cxnLst>
    <dgm:cxn modelId="{4741A700-86CF-4641-BA74-EBDE0DBDF1B8}" srcId="{AC4E9197-BAAF-46B1-B4B9-EAB77B9B85AB}" destId="{F77C3167-D5CF-42C7-ADB2-1B20BAB9BDCA}" srcOrd="4" destOrd="0" parTransId="{BBAB8A52-662B-4101-A02E-BA338E2FD10E}" sibTransId="{969F3E00-BC32-4147-B5A3-D8E3E4F08C34}"/>
    <dgm:cxn modelId="{B419B80A-761F-4FA7-AF3A-EEF6A92E1006}" type="presOf" srcId="{F77C3167-D5CF-42C7-ADB2-1B20BAB9BDCA}" destId="{C19C6FA9-273A-47CC-92BF-26D23DB79120}" srcOrd="1" destOrd="0" presId="urn:microsoft.com/office/officeart/2005/8/layout/hList7"/>
    <dgm:cxn modelId="{01FB1E19-9896-41A0-ACCC-864341ADF42F}" srcId="{AC4E9197-BAAF-46B1-B4B9-EAB77B9B85AB}" destId="{803990DC-C3C8-46E5-AA61-DC2AD67330F4}" srcOrd="0" destOrd="0" parTransId="{2F51D814-5BDD-421B-B954-FCE1D2F28385}" sibTransId="{604C841E-6A67-4179-96DA-4AB160FBA345}"/>
    <dgm:cxn modelId="{8257BD3C-EF1E-4772-8700-715C81C7A8B0}" type="presOf" srcId="{803990DC-C3C8-46E5-AA61-DC2AD67330F4}" destId="{4E02E418-74C1-4085-AD5D-EE129D166947}" srcOrd="0" destOrd="0" presId="urn:microsoft.com/office/officeart/2005/8/layout/hList7"/>
    <dgm:cxn modelId="{94612760-7FD8-48CA-8F97-7E7958210814}" srcId="{AC4E9197-BAAF-46B1-B4B9-EAB77B9B85AB}" destId="{44EC1ABC-90D7-4B58-B0B1-422E89C962A9}" srcOrd="1" destOrd="0" parTransId="{D5FFCF2D-DFCF-450F-ADB9-91F055F80761}" sibTransId="{2D4363AB-B3F5-4239-8DBB-A3FB81460695}"/>
    <dgm:cxn modelId="{08D8B441-34F7-4A21-8EFA-EBC512ED1E27}" type="presOf" srcId="{44EC1ABC-90D7-4B58-B0B1-422E89C962A9}" destId="{26BC7CD0-55F9-4A25-86E6-6F36DC4B7103}" srcOrd="1" destOrd="0" presId="urn:microsoft.com/office/officeart/2005/8/layout/hList7"/>
    <dgm:cxn modelId="{75611943-AA55-462D-9AFF-C59084CE6EB7}" type="presOf" srcId="{2D4363AB-B3F5-4239-8DBB-A3FB81460695}" destId="{D9FBAAE2-6ADC-4F3A-A348-28D5611AC5A2}" srcOrd="0" destOrd="0" presId="urn:microsoft.com/office/officeart/2005/8/layout/hList7"/>
    <dgm:cxn modelId="{A3D06045-A8F6-4B3F-BC9A-D73E6C6F6441}" type="presOf" srcId="{44EC1ABC-90D7-4B58-B0B1-422E89C962A9}" destId="{B4FEBA79-FB53-48BE-98A0-64BEEB46B150}" srcOrd="0" destOrd="0" presId="urn:microsoft.com/office/officeart/2005/8/layout/hList7"/>
    <dgm:cxn modelId="{1CFCA670-DF0B-4F04-8F6A-72C58E901371}" type="presOf" srcId="{AC4E9197-BAAF-46B1-B4B9-EAB77B9B85AB}" destId="{39C45D60-1398-4103-9B5F-C62127AB66FE}" srcOrd="0" destOrd="0" presId="urn:microsoft.com/office/officeart/2005/8/layout/hList7"/>
    <dgm:cxn modelId="{DFDE7B53-7DC6-4BFD-A198-2F02B57053BC}" type="presOf" srcId="{2CC82C41-AF2B-4319-8D4C-CE229EAAFC28}" destId="{1605A6FB-E71D-4461-A381-E05A6EDF6A5E}" srcOrd="0" destOrd="0" presId="urn:microsoft.com/office/officeart/2005/8/layout/hList7"/>
    <dgm:cxn modelId="{0FA00675-F285-4C05-AB3F-DD806C54B458}" type="presOf" srcId="{BDE7F841-2EC8-437F-8A37-06306FE9A081}" destId="{453821A1-859B-40BB-9C96-E031CB6FFB29}" srcOrd="1" destOrd="0" presId="urn:microsoft.com/office/officeart/2005/8/layout/hList7"/>
    <dgm:cxn modelId="{88CF0888-19E8-48E3-B15C-20693F6B325F}" type="presOf" srcId="{2CC82C41-AF2B-4319-8D4C-CE229EAAFC28}" destId="{60D10FAB-EDE8-4E2A-8195-730376971B8A}" srcOrd="1" destOrd="0" presId="urn:microsoft.com/office/officeart/2005/8/layout/hList7"/>
    <dgm:cxn modelId="{374E458D-7D5B-402D-ADEB-231ABE70CA0B}" type="presOf" srcId="{C8B612B1-454B-4997-B43A-2751332DC240}" destId="{8847ECD0-0A0C-459F-970F-11CC330174F9}" srcOrd="0" destOrd="0" presId="urn:microsoft.com/office/officeart/2005/8/layout/hList7"/>
    <dgm:cxn modelId="{9CFF9BA0-3815-441A-A03E-557899FAE8B2}" srcId="{AC4E9197-BAAF-46B1-B4B9-EAB77B9B85AB}" destId="{2CC82C41-AF2B-4319-8D4C-CE229EAAFC28}" srcOrd="2" destOrd="0" parTransId="{0246B44D-146B-48F6-9128-C216FC61103B}" sibTransId="{BCC434E6-F385-46DF-8025-6808D1A3B293}"/>
    <dgm:cxn modelId="{7687D0A0-C2D1-485B-8441-78B0A063ECD7}" type="presOf" srcId="{BDE7F841-2EC8-437F-8A37-06306FE9A081}" destId="{589A059C-953E-4A38-9E9C-C2261373D40E}" srcOrd="0" destOrd="0" presId="urn:microsoft.com/office/officeart/2005/8/layout/hList7"/>
    <dgm:cxn modelId="{4418EFA5-6B00-429D-9AF1-90E0DC723071}" type="presOf" srcId="{BCC434E6-F385-46DF-8025-6808D1A3B293}" destId="{6B0554CF-92A1-48A6-B52E-5F43299AF425}" srcOrd="0" destOrd="0" presId="urn:microsoft.com/office/officeart/2005/8/layout/hList7"/>
    <dgm:cxn modelId="{23EBE9A9-2399-46FA-AC38-EF1BF1E7795B}" srcId="{AC4E9197-BAAF-46B1-B4B9-EAB77B9B85AB}" destId="{BDE7F841-2EC8-437F-8A37-06306FE9A081}" srcOrd="3" destOrd="0" parTransId="{77601FC6-69EF-4B3E-9E2D-A9C8D9AFBCA8}" sibTransId="{C8B612B1-454B-4997-B43A-2751332DC240}"/>
    <dgm:cxn modelId="{38286EB1-CE18-4E4A-9E5F-2592ED04A673}" type="presOf" srcId="{F77C3167-D5CF-42C7-ADB2-1B20BAB9BDCA}" destId="{239F6036-A9DE-44CE-A019-59C77BBFE304}" srcOrd="0" destOrd="0" presId="urn:microsoft.com/office/officeart/2005/8/layout/hList7"/>
    <dgm:cxn modelId="{66BB59B7-251B-48BD-828A-186CFB25F473}" type="presOf" srcId="{803990DC-C3C8-46E5-AA61-DC2AD67330F4}" destId="{14DFD0C9-8E34-4418-9455-6A0EEA6DD4F1}" srcOrd="1" destOrd="0" presId="urn:microsoft.com/office/officeart/2005/8/layout/hList7"/>
    <dgm:cxn modelId="{9C9DB7D1-AAA5-45B3-B781-D93F19F36493}" type="presOf" srcId="{604C841E-6A67-4179-96DA-4AB160FBA345}" destId="{D70A87EE-41C1-4F42-BC22-A88F38DD90CD}" srcOrd="0" destOrd="0" presId="urn:microsoft.com/office/officeart/2005/8/layout/hList7"/>
    <dgm:cxn modelId="{E9BD1C22-F9C8-4611-9236-1AA4DE1BFE5E}" type="presParOf" srcId="{39C45D60-1398-4103-9B5F-C62127AB66FE}" destId="{366099E1-861B-4813-9BA5-C1A124D51720}" srcOrd="0" destOrd="0" presId="urn:microsoft.com/office/officeart/2005/8/layout/hList7"/>
    <dgm:cxn modelId="{33C0D639-ED77-4903-BD54-4D4EF52EC5B2}" type="presParOf" srcId="{39C45D60-1398-4103-9B5F-C62127AB66FE}" destId="{E36B3C30-55EB-45B2-AA00-E01E4F6A3BF9}" srcOrd="1" destOrd="0" presId="urn:microsoft.com/office/officeart/2005/8/layout/hList7"/>
    <dgm:cxn modelId="{F327D13F-0C5D-4E45-A9A8-D361A3401BE4}" type="presParOf" srcId="{E36B3C30-55EB-45B2-AA00-E01E4F6A3BF9}" destId="{0A6CFE06-0538-45DE-8476-8D4A9156B800}" srcOrd="0" destOrd="0" presId="urn:microsoft.com/office/officeart/2005/8/layout/hList7"/>
    <dgm:cxn modelId="{D5916500-560A-49AD-8562-7F2A0F8A3775}" type="presParOf" srcId="{0A6CFE06-0538-45DE-8476-8D4A9156B800}" destId="{4E02E418-74C1-4085-AD5D-EE129D166947}" srcOrd="0" destOrd="0" presId="urn:microsoft.com/office/officeart/2005/8/layout/hList7"/>
    <dgm:cxn modelId="{2653D367-BDC0-49A7-9CE8-93DC8EBFC94B}" type="presParOf" srcId="{0A6CFE06-0538-45DE-8476-8D4A9156B800}" destId="{14DFD0C9-8E34-4418-9455-6A0EEA6DD4F1}" srcOrd="1" destOrd="0" presId="urn:microsoft.com/office/officeart/2005/8/layout/hList7"/>
    <dgm:cxn modelId="{9E2E0A5F-9D83-4872-9BFC-150A7E28DC0C}" type="presParOf" srcId="{0A6CFE06-0538-45DE-8476-8D4A9156B800}" destId="{08E66606-BF9B-43B9-83C4-93E78721DB61}" srcOrd="2" destOrd="0" presId="urn:microsoft.com/office/officeart/2005/8/layout/hList7"/>
    <dgm:cxn modelId="{F74A58C6-16AD-4140-8D36-37D2B07E6AE4}" type="presParOf" srcId="{0A6CFE06-0538-45DE-8476-8D4A9156B800}" destId="{847DA241-8786-4287-BD76-7A4DB3310B44}" srcOrd="3" destOrd="0" presId="urn:microsoft.com/office/officeart/2005/8/layout/hList7"/>
    <dgm:cxn modelId="{884033EC-9BB3-43D0-A990-D1297ABFB0EF}" type="presParOf" srcId="{E36B3C30-55EB-45B2-AA00-E01E4F6A3BF9}" destId="{D70A87EE-41C1-4F42-BC22-A88F38DD90CD}" srcOrd="1" destOrd="0" presId="urn:microsoft.com/office/officeart/2005/8/layout/hList7"/>
    <dgm:cxn modelId="{99369142-7A0B-4335-AB86-CD1488DD86AB}" type="presParOf" srcId="{E36B3C30-55EB-45B2-AA00-E01E4F6A3BF9}" destId="{FA48D899-098B-46A4-87ED-47992F1C66E0}" srcOrd="2" destOrd="0" presId="urn:microsoft.com/office/officeart/2005/8/layout/hList7"/>
    <dgm:cxn modelId="{2F2047EB-B404-4767-A3B7-315641F71A17}" type="presParOf" srcId="{FA48D899-098B-46A4-87ED-47992F1C66E0}" destId="{B4FEBA79-FB53-48BE-98A0-64BEEB46B150}" srcOrd="0" destOrd="0" presId="urn:microsoft.com/office/officeart/2005/8/layout/hList7"/>
    <dgm:cxn modelId="{DBE30207-8186-4F38-83D8-F19D0DFB31C4}" type="presParOf" srcId="{FA48D899-098B-46A4-87ED-47992F1C66E0}" destId="{26BC7CD0-55F9-4A25-86E6-6F36DC4B7103}" srcOrd="1" destOrd="0" presId="urn:microsoft.com/office/officeart/2005/8/layout/hList7"/>
    <dgm:cxn modelId="{63686ED5-3738-477C-AC74-9C9754042D6E}" type="presParOf" srcId="{FA48D899-098B-46A4-87ED-47992F1C66E0}" destId="{17D7127A-B641-4865-8516-5D6373F3062C}" srcOrd="2" destOrd="0" presId="urn:microsoft.com/office/officeart/2005/8/layout/hList7"/>
    <dgm:cxn modelId="{D2B20430-6644-4C0B-AF53-B30E7088A5ED}" type="presParOf" srcId="{FA48D899-098B-46A4-87ED-47992F1C66E0}" destId="{0E6E31C1-3173-4375-8C37-084ACADFA7E1}" srcOrd="3" destOrd="0" presId="urn:microsoft.com/office/officeart/2005/8/layout/hList7"/>
    <dgm:cxn modelId="{EEDEAEC9-A20D-4EFF-83E2-DCE179CBEB8D}" type="presParOf" srcId="{E36B3C30-55EB-45B2-AA00-E01E4F6A3BF9}" destId="{D9FBAAE2-6ADC-4F3A-A348-28D5611AC5A2}" srcOrd="3" destOrd="0" presId="urn:microsoft.com/office/officeart/2005/8/layout/hList7"/>
    <dgm:cxn modelId="{ACD8DB69-E43D-4A73-8AB0-FCBD8AB961AE}" type="presParOf" srcId="{E36B3C30-55EB-45B2-AA00-E01E4F6A3BF9}" destId="{40E879A8-D92E-4EEA-8123-B073F1FD93B5}" srcOrd="4" destOrd="0" presId="urn:microsoft.com/office/officeart/2005/8/layout/hList7"/>
    <dgm:cxn modelId="{3044CD92-611D-4980-82FB-97EDEDC843FF}" type="presParOf" srcId="{40E879A8-D92E-4EEA-8123-B073F1FD93B5}" destId="{1605A6FB-E71D-4461-A381-E05A6EDF6A5E}" srcOrd="0" destOrd="0" presId="urn:microsoft.com/office/officeart/2005/8/layout/hList7"/>
    <dgm:cxn modelId="{11490B05-714E-4649-8277-F44F12E9F552}" type="presParOf" srcId="{40E879A8-D92E-4EEA-8123-B073F1FD93B5}" destId="{60D10FAB-EDE8-4E2A-8195-730376971B8A}" srcOrd="1" destOrd="0" presId="urn:microsoft.com/office/officeart/2005/8/layout/hList7"/>
    <dgm:cxn modelId="{7F5C851C-2640-4EFF-B345-D6CF7DA7EADA}" type="presParOf" srcId="{40E879A8-D92E-4EEA-8123-B073F1FD93B5}" destId="{9223F82E-A2D6-4898-9A21-5494D88E4FAC}" srcOrd="2" destOrd="0" presId="urn:microsoft.com/office/officeart/2005/8/layout/hList7"/>
    <dgm:cxn modelId="{E611DAF5-6133-4D1D-8A3A-FAAACC6E80C7}" type="presParOf" srcId="{40E879A8-D92E-4EEA-8123-B073F1FD93B5}" destId="{00D35F4C-4FF6-4E87-AA8E-2D0ECAE58F64}" srcOrd="3" destOrd="0" presId="urn:microsoft.com/office/officeart/2005/8/layout/hList7"/>
    <dgm:cxn modelId="{BA1739E4-9889-4D02-82C9-5A16B2F6C267}" type="presParOf" srcId="{E36B3C30-55EB-45B2-AA00-E01E4F6A3BF9}" destId="{6B0554CF-92A1-48A6-B52E-5F43299AF425}" srcOrd="5" destOrd="0" presId="urn:microsoft.com/office/officeart/2005/8/layout/hList7"/>
    <dgm:cxn modelId="{6B8917A1-B25E-47B0-B6EC-7EE23A518D6C}" type="presParOf" srcId="{E36B3C30-55EB-45B2-AA00-E01E4F6A3BF9}" destId="{61302BD4-F7EE-4E61-A673-0CD57B37F199}" srcOrd="6" destOrd="0" presId="urn:microsoft.com/office/officeart/2005/8/layout/hList7"/>
    <dgm:cxn modelId="{332ED0DA-32E2-4889-913A-810E32328BC7}" type="presParOf" srcId="{61302BD4-F7EE-4E61-A673-0CD57B37F199}" destId="{589A059C-953E-4A38-9E9C-C2261373D40E}" srcOrd="0" destOrd="0" presId="urn:microsoft.com/office/officeart/2005/8/layout/hList7"/>
    <dgm:cxn modelId="{954D36ED-A40A-45A6-B4E3-316AB79A339C}" type="presParOf" srcId="{61302BD4-F7EE-4E61-A673-0CD57B37F199}" destId="{453821A1-859B-40BB-9C96-E031CB6FFB29}" srcOrd="1" destOrd="0" presId="urn:microsoft.com/office/officeart/2005/8/layout/hList7"/>
    <dgm:cxn modelId="{3F85064B-69E7-4C71-9050-99AB57C969E4}" type="presParOf" srcId="{61302BD4-F7EE-4E61-A673-0CD57B37F199}" destId="{D040D01D-C2AB-44AF-AEAD-12555F542EBF}" srcOrd="2" destOrd="0" presId="urn:microsoft.com/office/officeart/2005/8/layout/hList7"/>
    <dgm:cxn modelId="{1A0AB1A8-F5A1-4C4C-ADD4-F8FBE4E1B1B0}" type="presParOf" srcId="{61302BD4-F7EE-4E61-A673-0CD57B37F199}" destId="{571B262F-7EAC-4F94-862E-CD4187D6D876}" srcOrd="3" destOrd="0" presId="urn:microsoft.com/office/officeart/2005/8/layout/hList7"/>
    <dgm:cxn modelId="{69AE94A6-761D-4270-B2E9-6FADC9D14903}" type="presParOf" srcId="{E36B3C30-55EB-45B2-AA00-E01E4F6A3BF9}" destId="{8847ECD0-0A0C-459F-970F-11CC330174F9}" srcOrd="7" destOrd="0" presId="urn:microsoft.com/office/officeart/2005/8/layout/hList7"/>
    <dgm:cxn modelId="{CC13BDC0-5965-4C5A-81A7-EFD676A4D561}" type="presParOf" srcId="{E36B3C30-55EB-45B2-AA00-E01E4F6A3BF9}" destId="{B94CED52-7854-41EC-9B2F-023C903AEED2}" srcOrd="8" destOrd="0" presId="urn:microsoft.com/office/officeart/2005/8/layout/hList7"/>
    <dgm:cxn modelId="{A65EEDED-BB23-4C5E-84F9-7DD485D7921E}" type="presParOf" srcId="{B94CED52-7854-41EC-9B2F-023C903AEED2}" destId="{239F6036-A9DE-44CE-A019-59C77BBFE304}" srcOrd="0" destOrd="0" presId="urn:microsoft.com/office/officeart/2005/8/layout/hList7"/>
    <dgm:cxn modelId="{DE1C7DB4-DA1A-4C9E-8EA5-6AA24CE5B1A9}" type="presParOf" srcId="{B94CED52-7854-41EC-9B2F-023C903AEED2}" destId="{C19C6FA9-273A-47CC-92BF-26D23DB79120}" srcOrd="1" destOrd="0" presId="urn:microsoft.com/office/officeart/2005/8/layout/hList7"/>
    <dgm:cxn modelId="{C20BD5DF-1FB1-4D12-AD01-C0F35900F9EC}" type="presParOf" srcId="{B94CED52-7854-41EC-9B2F-023C903AEED2}" destId="{C88C9FA7-2140-441B-A54A-0C525AA58A05}" srcOrd="2" destOrd="0" presId="urn:microsoft.com/office/officeart/2005/8/layout/hList7"/>
    <dgm:cxn modelId="{8919173C-AAF8-4D0B-BD74-4EAC4C8377FB}" type="presParOf" srcId="{B94CED52-7854-41EC-9B2F-023C903AEED2}" destId="{F116ECEE-DE55-4B36-8E81-5CB847B3EE5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204EC-E935-4495-B214-41463B5FE6D5}">
      <dsp:nvSpPr>
        <dsp:cNvPr id="0" name=""/>
        <dsp:cNvSpPr/>
      </dsp:nvSpPr>
      <dsp:spPr>
        <a:xfrm>
          <a:off x="4906" y="1356766"/>
          <a:ext cx="1533882" cy="18406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0" rIns="15151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simple way to spot </a:t>
          </a:r>
          <a:r>
            <a:rPr lang="en-US" sz="1600" b="1" kern="1200"/>
            <a:t>where you’re losing money</a:t>
          </a:r>
        </a:p>
      </dsp:txBody>
      <dsp:txXfrm>
        <a:off x="4906" y="2093030"/>
        <a:ext cx="1533882" cy="1104395"/>
      </dsp:txXfrm>
    </dsp:sp>
    <dsp:sp modelId="{E7D8FE8F-B809-4E40-9539-7B9C2471CE2A}">
      <dsp:nvSpPr>
        <dsp:cNvPr id="0" name=""/>
        <dsp:cNvSpPr/>
      </dsp:nvSpPr>
      <dsp:spPr>
        <a:xfrm>
          <a:off x="4906" y="1356766"/>
          <a:ext cx="1533882" cy="7362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165100" rIns="151514" bIns="1651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01</a:t>
          </a:r>
        </a:p>
      </dsp:txBody>
      <dsp:txXfrm>
        <a:off x="4906" y="1356766"/>
        <a:ext cx="1533882" cy="736263"/>
      </dsp:txXfrm>
    </dsp:sp>
    <dsp:sp modelId="{916C01DF-A805-4956-AF71-017942D5FBB5}">
      <dsp:nvSpPr>
        <dsp:cNvPr id="0" name=""/>
        <dsp:cNvSpPr/>
      </dsp:nvSpPr>
      <dsp:spPr>
        <a:xfrm>
          <a:off x="1661500" y="1356766"/>
          <a:ext cx="1533882" cy="1840659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0" rIns="15151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How to </a:t>
          </a:r>
          <a:r>
            <a:rPr lang="en-US" sz="1600" b="1" kern="1200"/>
            <a:t>lower risk without spending</a:t>
          </a:r>
          <a:r>
            <a:rPr lang="en-US" sz="1600" kern="1200"/>
            <a:t> a fortune</a:t>
          </a:r>
        </a:p>
      </dsp:txBody>
      <dsp:txXfrm>
        <a:off x="1661500" y="2093030"/>
        <a:ext cx="1533882" cy="1104395"/>
      </dsp:txXfrm>
    </dsp:sp>
    <dsp:sp modelId="{65672B6F-0242-422A-8492-0E234BC61F27}">
      <dsp:nvSpPr>
        <dsp:cNvPr id="0" name=""/>
        <dsp:cNvSpPr/>
      </dsp:nvSpPr>
      <dsp:spPr>
        <a:xfrm>
          <a:off x="1661500" y="1356766"/>
          <a:ext cx="1533882" cy="7362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165100" rIns="151514" bIns="1651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02</a:t>
          </a:r>
        </a:p>
      </dsp:txBody>
      <dsp:txXfrm>
        <a:off x="1661500" y="1356766"/>
        <a:ext cx="1533882" cy="736263"/>
      </dsp:txXfrm>
    </dsp:sp>
    <dsp:sp modelId="{0028D00C-D6BF-4D1C-BE90-DCC960160CBF}">
      <dsp:nvSpPr>
        <dsp:cNvPr id="0" name=""/>
        <dsp:cNvSpPr/>
      </dsp:nvSpPr>
      <dsp:spPr>
        <a:xfrm>
          <a:off x="3318093" y="1356766"/>
          <a:ext cx="1533882" cy="1840659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0" rIns="15151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plan to </a:t>
          </a:r>
          <a:r>
            <a:rPr lang="en-US" sz="1600" b="1" kern="1200"/>
            <a:t>grow smart</a:t>
          </a:r>
          <a:r>
            <a:rPr lang="en-US" sz="1600" kern="1200"/>
            <a:t>—even if you’re small</a:t>
          </a:r>
        </a:p>
      </dsp:txBody>
      <dsp:txXfrm>
        <a:off x="3318093" y="2093030"/>
        <a:ext cx="1533882" cy="1104395"/>
      </dsp:txXfrm>
    </dsp:sp>
    <dsp:sp modelId="{BC0C66A3-9C08-4DFB-93C7-04588BCA736D}">
      <dsp:nvSpPr>
        <dsp:cNvPr id="0" name=""/>
        <dsp:cNvSpPr/>
      </dsp:nvSpPr>
      <dsp:spPr>
        <a:xfrm>
          <a:off x="3318093" y="1356766"/>
          <a:ext cx="1533882" cy="7362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165100" rIns="151514" bIns="1651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03</a:t>
          </a:r>
        </a:p>
      </dsp:txBody>
      <dsp:txXfrm>
        <a:off x="3318093" y="1356766"/>
        <a:ext cx="1533882" cy="736263"/>
      </dsp:txXfrm>
    </dsp:sp>
    <dsp:sp modelId="{F26F8776-0122-41CF-9B5D-F360B4F33832}">
      <dsp:nvSpPr>
        <dsp:cNvPr id="0" name=""/>
        <dsp:cNvSpPr/>
      </dsp:nvSpPr>
      <dsp:spPr>
        <a:xfrm>
          <a:off x="4974687" y="1356766"/>
          <a:ext cx="1533882" cy="1840659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0" rIns="15151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Real stories </a:t>
          </a:r>
          <a:r>
            <a:rPr lang="en-US" sz="1600" kern="1200"/>
            <a:t>from real processors</a:t>
          </a:r>
        </a:p>
      </dsp:txBody>
      <dsp:txXfrm>
        <a:off x="4974687" y="2093030"/>
        <a:ext cx="1533882" cy="1104395"/>
      </dsp:txXfrm>
    </dsp:sp>
    <dsp:sp modelId="{559E6B2D-8892-490D-AA44-AE416A18B02D}">
      <dsp:nvSpPr>
        <dsp:cNvPr id="0" name=""/>
        <dsp:cNvSpPr/>
      </dsp:nvSpPr>
      <dsp:spPr>
        <a:xfrm>
          <a:off x="4974687" y="1356766"/>
          <a:ext cx="1533882" cy="7362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165100" rIns="151514" bIns="1651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04</a:t>
          </a:r>
        </a:p>
      </dsp:txBody>
      <dsp:txXfrm>
        <a:off x="4974687" y="1356766"/>
        <a:ext cx="1533882" cy="736263"/>
      </dsp:txXfrm>
    </dsp:sp>
    <dsp:sp modelId="{63DB0300-2303-413C-AC1C-538D8A0C7A7C}">
      <dsp:nvSpPr>
        <dsp:cNvPr id="0" name=""/>
        <dsp:cNvSpPr/>
      </dsp:nvSpPr>
      <dsp:spPr>
        <a:xfrm>
          <a:off x="6631280" y="1356766"/>
          <a:ext cx="1533882" cy="1840659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0" rIns="15151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90-day roadmap that works</a:t>
          </a:r>
        </a:p>
      </dsp:txBody>
      <dsp:txXfrm>
        <a:off x="6631280" y="2093030"/>
        <a:ext cx="1533882" cy="1104395"/>
      </dsp:txXfrm>
    </dsp:sp>
    <dsp:sp modelId="{4986367A-5E25-474B-86AC-EC4C1DCB63DD}">
      <dsp:nvSpPr>
        <dsp:cNvPr id="0" name=""/>
        <dsp:cNvSpPr/>
      </dsp:nvSpPr>
      <dsp:spPr>
        <a:xfrm>
          <a:off x="6631280" y="1356766"/>
          <a:ext cx="1533882" cy="7362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514" tIns="165100" rIns="151514" bIns="1651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05</a:t>
          </a:r>
        </a:p>
      </dsp:txBody>
      <dsp:txXfrm>
        <a:off x="6631280" y="1356766"/>
        <a:ext cx="1533882" cy="7362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795FB-BB64-44DC-A46E-64688CA24455}">
      <dsp:nvSpPr>
        <dsp:cNvPr id="0" name=""/>
        <dsp:cNvSpPr/>
      </dsp:nvSpPr>
      <dsp:spPr>
        <a:xfrm>
          <a:off x="1399808" y="799593"/>
          <a:ext cx="1116572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30242-3251-4DF7-A36C-A418FC0A6D28}">
      <dsp:nvSpPr>
        <dsp:cNvPr id="0" name=""/>
        <dsp:cNvSpPr/>
      </dsp:nvSpPr>
      <dsp:spPr>
        <a:xfrm>
          <a:off x="2583375" y="705837"/>
          <a:ext cx="128405" cy="24083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628228"/>
            <a:satOff val="-547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628228"/>
              <a:satOff val="-54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C5F74-2929-40B8-94DB-64FA347D32D6}">
      <dsp:nvSpPr>
        <dsp:cNvPr id="0" name=""/>
        <dsp:cNvSpPr/>
      </dsp:nvSpPr>
      <dsp:spPr>
        <a:xfrm>
          <a:off x="672976" y="212368"/>
          <a:ext cx="1174521" cy="11745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78" tIns="45578" rIns="45578" bIns="45578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1</a:t>
          </a:r>
        </a:p>
      </dsp:txBody>
      <dsp:txXfrm>
        <a:off x="844981" y="384373"/>
        <a:ext cx="830511" cy="830511"/>
      </dsp:txXfrm>
    </dsp:sp>
    <dsp:sp modelId="{25CF3FF5-6092-4A14-A371-264B785B10B4}">
      <dsp:nvSpPr>
        <dsp:cNvPr id="0" name=""/>
        <dsp:cNvSpPr/>
      </dsp:nvSpPr>
      <dsp:spPr>
        <a:xfrm>
          <a:off x="4093" y="1552255"/>
          <a:ext cx="251228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1256455"/>
            <a:satOff val="-1094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256455"/>
              <a:satOff val="-1094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72" tIns="165100" rIns="198172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Lock in supplier contracts to reduce pricing volatility</a:t>
          </a:r>
        </a:p>
      </dsp:txBody>
      <dsp:txXfrm>
        <a:off x="4093" y="1945375"/>
        <a:ext cx="2512288" cy="1572480"/>
      </dsp:txXfrm>
    </dsp:sp>
    <dsp:sp modelId="{600A3AAC-4BE3-4405-8F31-7EEA5ABC9089}">
      <dsp:nvSpPr>
        <dsp:cNvPr id="0" name=""/>
        <dsp:cNvSpPr/>
      </dsp:nvSpPr>
      <dsp:spPr>
        <a:xfrm>
          <a:off x="2795524" y="800427"/>
          <a:ext cx="2512288" cy="72"/>
        </a:xfrm>
        <a:prstGeom prst="rect">
          <a:avLst/>
        </a:prstGeom>
        <a:solidFill>
          <a:schemeClr val="accent2">
            <a:tint val="40000"/>
            <a:alpha val="90000"/>
            <a:hueOff val="1884683"/>
            <a:satOff val="-1642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884683"/>
              <a:satOff val="-1642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9FF5E-A66B-4FB5-9E25-EA6E60B12CED}">
      <dsp:nvSpPr>
        <dsp:cNvPr id="0" name=""/>
        <dsp:cNvSpPr/>
      </dsp:nvSpPr>
      <dsp:spPr>
        <a:xfrm>
          <a:off x="5374806" y="706538"/>
          <a:ext cx="128405" cy="241522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9A161-C53F-4163-B373-9156757B58EB}">
      <dsp:nvSpPr>
        <dsp:cNvPr id="0" name=""/>
        <dsp:cNvSpPr/>
      </dsp:nvSpPr>
      <dsp:spPr>
        <a:xfrm>
          <a:off x="3464407" y="213203"/>
          <a:ext cx="1174521" cy="1174521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78" tIns="45578" rIns="45578" bIns="45578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2</a:t>
          </a:r>
        </a:p>
      </dsp:txBody>
      <dsp:txXfrm>
        <a:off x="3636412" y="385208"/>
        <a:ext cx="830511" cy="830511"/>
      </dsp:txXfrm>
    </dsp:sp>
    <dsp:sp modelId="{044726A0-142F-47E0-9882-B0E6EC066F10}">
      <dsp:nvSpPr>
        <dsp:cNvPr id="0" name=""/>
        <dsp:cNvSpPr/>
      </dsp:nvSpPr>
      <dsp:spPr>
        <a:xfrm>
          <a:off x="2795524" y="1554159"/>
          <a:ext cx="251228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3141138"/>
            <a:satOff val="-2736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141138"/>
              <a:satOff val="-2736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72" tIns="165100" rIns="198172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Document all expenses electronically to measure KPIs.</a:t>
          </a:r>
        </a:p>
      </dsp:txBody>
      <dsp:txXfrm>
        <a:off x="2795524" y="1947279"/>
        <a:ext cx="2512288" cy="1572480"/>
      </dsp:txXfrm>
    </dsp:sp>
    <dsp:sp modelId="{516D2508-14F3-4644-A315-5D2875DE0CDB}">
      <dsp:nvSpPr>
        <dsp:cNvPr id="0" name=""/>
        <dsp:cNvSpPr/>
      </dsp:nvSpPr>
      <dsp:spPr>
        <a:xfrm>
          <a:off x="5586955" y="800427"/>
          <a:ext cx="1256144" cy="72"/>
        </a:xfrm>
        <a:prstGeom prst="rect">
          <a:avLst/>
        </a:prstGeom>
        <a:solidFill>
          <a:schemeClr val="accent2">
            <a:tint val="40000"/>
            <a:alpha val="90000"/>
            <a:hueOff val="3769366"/>
            <a:satOff val="-3283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769366"/>
              <a:satOff val="-3283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D5CC9-0FD7-4D05-A2D8-2826DAC9A168}">
      <dsp:nvSpPr>
        <dsp:cNvPr id="0" name=""/>
        <dsp:cNvSpPr/>
      </dsp:nvSpPr>
      <dsp:spPr>
        <a:xfrm>
          <a:off x="6255838" y="213203"/>
          <a:ext cx="1174521" cy="1174521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78" tIns="45578" rIns="45578" bIns="45578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3</a:t>
          </a:r>
        </a:p>
      </dsp:txBody>
      <dsp:txXfrm>
        <a:off x="6427843" y="385208"/>
        <a:ext cx="830511" cy="830511"/>
      </dsp:txXfrm>
    </dsp:sp>
    <dsp:sp modelId="{2AD2229B-2474-43DC-966D-BDE8F91C7A4C}">
      <dsp:nvSpPr>
        <dsp:cNvPr id="0" name=""/>
        <dsp:cNvSpPr/>
      </dsp:nvSpPr>
      <dsp:spPr>
        <a:xfrm>
          <a:off x="5586955" y="1554159"/>
          <a:ext cx="251228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72" tIns="165100" rIns="198172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Google Sheets or QuickBooks to track labor cost, yield, spoilage, orders filled</a:t>
          </a:r>
        </a:p>
      </dsp:txBody>
      <dsp:txXfrm>
        <a:off x="5586955" y="1947279"/>
        <a:ext cx="2512288" cy="15724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5CB6A-6BD7-4DFD-B98B-3D5A28D880BC}">
      <dsp:nvSpPr>
        <dsp:cNvPr id="0" name=""/>
        <dsp:cNvSpPr/>
      </dsp:nvSpPr>
      <dsp:spPr>
        <a:xfrm>
          <a:off x="1645920" y="1414"/>
          <a:ext cx="6583680" cy="1449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742" tIns="368230" rIns="127742" bIns="36823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Audit your top 5 products for cost, margin, and waste.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Assess food safety plans, update SOPs, apply for funding</a:t>
          </a:r>
        </a:p>
      </dsp:txBody>
      <dsp:txXfrm>
        <a:off x="1645920" y="1414"/>
        <a:ext cx="6583680" cy="1449722"/>
      </dsp:txXfrm>
    </dsp:sp>
    <dsp:sp modelId="{C8DEEBD6-5A2D-424D-B8A2-0D1585B37379}">
      <dsp:nvSpPr>
        <dsp:cNvPr id="0" name=""/>
        <dsp:cNvSpPr/>
      </dsp:nvSpPr>
      <dsp:spPr>
        <a:xfrm>
          <a:off x="0" y="1414"/>
          <a:ext cx="1645920" cy="1449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97" tIns="143200" rIns="87097" bIns="14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Weeks 1-4: </a:t>
          </a:r>
          <a:r>
            <a:rPr lang="en-US" sz="2000" kern="1200"/>
            <a:t>Audit &amp; Assess</a:t>
          </a:r>
        </a:p>
      </dsp:txBody>
      <dsp:txXfrm>
        <a:off x="0" y="1414"/>
        <a:ext cx="1645920" cy="1449722"/>
      </dsp:txXfrm>
    </dsp:sp>
    <dsp:sp modelId="{7995B998-015E-4DAE-94AC-0370EDB83204}">
      <dsp:nvSpPr>
        <dsp:cNvPr id="0" name=""/>
        <dsp:cNvSpPr/>
      </dsp:nvSpPr>
      <dsp:spPr>
        <a:xfrm>
          <a:off x="1645920" y="1538120"/>
          <a:ext cx="6583680" cy="1449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742" tIns="368230" rIns="127742" bIns="36823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Implement lean workflows, automate one bottleneck task (e.g., sealing)</a:t>
          </a:r>
        </a:p>
      </dsp:txBody>
      <dsp:txXfrm>
        <a:off x="1645920" y="1538120"/>
        <a:ext cx="6583680" cy="1449722"/>
      </dsp:txXfrm>
    </dsp:sp>
    <dsp:sp modelId="{15B0A96A-47FF-4D81-8D28-839670D5CAC2}">
      <dsp:nvSpPr>
        <dsp:cNvPr id="0" name=""/>
        <dsp:cNvSpPr/>
      </dsp:nvSpPr>
      <dsp:spPr>
        <a:xfrm>
          <a:off x="0" y="1538120"/>
          <a:ext cx="1645920" cy="1449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97" tIns="143200" rIns="87097" bIns="14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Weeks 5-8:</a:t>
          </a:r>
          <a:r>
            <a:rPr lang="en-US" sz="2000" kern="1200"/>
            <a:t> Implement</a:t>
          </a:r>
        </a:p>
      </dsp:txBody>
      <dsp:txXfrm>
        <a:off x="0" y="1538120"/>
        <a:ext cx="1645920" cy="1449722"/>
      </dsp:txXfrm>
    </dsp:sp>
    <dsp:sp modelId="{1A8631F6-2F88-40B2-A233-8E32FCA4C1E4}">
      <dsp:nvSpPr>
        <dsp:cNvPr id="0" name=""/>
        <dsp:cNvSpPr/>
      </dsp:nvSpPr>
      <dsp:spPr>
        <a:xfrm>
          <a:off x="1645920" y="3074826"/>
          <a:ext cx="6583680" cy="1449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742" tIns="368230" rIns="127742" bIns="36823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Launch a new market channel or product line and performance assessment</a:t>
          </a:r>
        </a:p>
      </dsp:txBody>
      <dsp:txXfrm>
        <a:off x="1645920" y="3074826"/>
        <a:ext cx="6583680" cy="1449722"/>
      </dsp:txXfrm>
    </dsp:sp>
    <dsp:sp modelId="{28F3E4FD-6B2D-4D3E-9C0B-43A81A18282B}">
      <dsp:nvSpPr>
        <dsp:cNvPr id="0" name=""/>
        <dsp:cNvSpPr/>
      </dsp:nvSpPr>
      <dsp:spPr>
        <a:xfrm>
          <a:off x="0" y="3074826"/>
          <a:ext cx="1645920" cy="1449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97" tIns="143200" rIns="87097" bIns="14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Weeks 9-12: </a:t>
          </a:r>
          <a:r>
            <a:rPr lang="en-US" sz="2000" kern="1200"/>
            <a:t>Launch</a:t>
          </a:r>
        </a:p>
      </dsp:txBody>
      <dsp:txXfrm>
        <a:off x="0" y="3074826"/>
        <a:ext cx="1645920" cy="14497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260EE-DBFB-4145-B22D-B3B88B840A3B}">
      <dsp:nvSpPr>
        <dsp:cNvPr id="0" name=""/>
        <dsp:cNvSpPr/>
      </dsp:nvSpPr>
      <dsp:spPr>
        <a:xfrm>
          <a:off x="0" y="673"/>
          <a:ext cx="4773168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D8EAB-8DBE-4944-8421-9377662F5231}">
      <dsp:nvSpPr>
        <dsp:cNvPr id="0" name=""/>
        <dsp:cNvSpPr/>
      </dsp:nvSpPr>
      <dsp:spPr>
        <a:xfrm>
          <a:off x="476436" y="355047"/>
          <a:ext cx="866247" cy="866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B3CCA-2883-4FDF-A06A-39437FE0FA68}">
      <dsp:nvSpPr>
        <dsp:cNvPr id="0" name=""/>
        <dsp:cNvSpPr/>
      </dsp:nvSpPr>
      <dsp:spPr>
        <a:xfrm>
          <a:off x="1819120" y="673"/>
          <a:ext cx="2954047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Don’t try to fix everything—just track something.</a:t>
          </a:r>
        </a:p>
      </dsp:txBody>
      <dsp:txXfrm>
        <a:off x="1819120" y="673"/>
        <a:ext cx="2954047" cy="1574995"/>
      </dsp:txXfrm>
    </dsp:sp>
    <dsp:sp modelId="{8A5FFC3B-8B03-4256-9A59-98DC00FB6F63}">
      <dsp:nvSpPr>
        <dsp:cNvPr id="0" name=""/>
        <dsp:cNvSpPr/>
      </dsp:nvSpPr>
      <dsp:spPr>
        <a:xfrm>
          <a:off x="0" y="1969418"/>
          <a:ext cx="4773168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545BF-1A0F-4661-AAEC-E4F476860EF9}">
      <dsp:nvSpPr>
        <dsp:cNvPr id="0" name=""/>
        <dsp:cNvSpPr/>
      </dsp:nvSpPr>
      <dsp:spPr>
        <a:xfrm>
          <a:off x="476436" y="2323792"/>
          <a:ext cx="866247" cy="866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BA6C0-5DF0-4141-B076-6835493D7CB1}">
      <dsp:nvSpPr>
        <dsp:cNvPr id="0" name=""/>
        <dsp:cNvSpPr/>
      </dsp:nvSpPr>
      <dsp:spPr>
        <a:xfrm>
          <a:off x="1819120" y="1969418"/>
          <a:ext cx="2954047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Profit is hiding in plain sight.</a:t>
          </a:r>
        </a:p>
      </dsp:txBody>
      <dsp:txXfrm>
        <a:off x="1819120" y="1969418"/>
        <a:ext cx="2954047" cy="1574995"/>
      </dsp:txXfrm>
    </dsp:sp>
    <dsp:sp modelId="{5C466EE6-FA1C-4C08-9168-D18FF808031C}">
      <dsp:nvSpPr>
        <dsp:cNvPr id="0" name=""/>
        <dsp:cNvSpPr/>
      </dsp:nvSpPr>
      <dsp:spPr>
        <a:xfrm>
          <a:off x="0" y="3938162"/>
          <a:ext cx="4773168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BFCD4-6876-4F3F-89FA-1A18FE1F7804}">
      <dsp:nvSpPr>
        <dsp:cNvPr id="0" name=""/>
        <dsp:cNvSpPr/>
      </dsp:nvSpPr>
      <dsp:spPr>
        <a:xfrm>
          <a:off x="476436" y="4292537"/>
          <a:ext cx="866247" cy="866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468B5-0E64-49EC-BAAE-ADD4DF1B11A8}">
      <dsp:nvSpPr>
        <dsp:cNvPr id="0" name=""/>
        <dsp:cNvSpPr/>
      </dsp:nvSpPr>
      <dsp:spPr>
        <a:xfrm>
          <a:off x="1819120" y="3938162"/>
          <a:ext cx="2954047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You don’t have to grow fast. You just have to grow wisely.</a:t>
          </a:r>
        </a:p>
      </dsp:txBody>
      <dsp:txXfrm>
        <a:off x="1819120" y="3938162"/>
        <a:ext cx="2954047" cy="15749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F69E1-BCDF-4CE4-9F37-504FF51F64CB}">
      <dsp:nvSpPr>
        <dsp:cNvPr id="0" name=""/>
        <dsp:cNvSpPr/>
      </dsp:nvSpPr>
      <dsp:spPr>
        <a:xfrm>
          <a:off x="318434" y="11948"/>
          <a:ext cx="951919" cy="9519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9E34D-AFF8-4200-A8AC-7CF876D82979}">
      <dsp:nvSpPr>
        <dsp:cNvPr id="0" name=""/>
        <dsp:cNvSpPr/>
      </dsp:nvSpPr>
      <dsp:spPr>
        <a:xfrm>
          <a:off x="518337" y="211851"/>
          <a:ext cx="552113" cy="5521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D49B9-2946-481F-BE23-C824D8FF7356}">
      <dsp:nvSpPr>
        <dsp:cNvPr id="0" name=""/>
        <dsp:cNvSpPr/>
      </dsp:nvSpPr>
      <dsp:spPr>
        <a:xfrm>
          <a:off x="1474337" y="11948"/>
          <a:ext cx="2243811" cy="951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Website</a:t>
          </a:r>
          <a:r>
            <a:rPr lang="en-US" sz="1800" kern="1200"/>
            <a:t>: </a:t>
          </a:r>
          <a:r>
            <a:rPr lang="en-US" sz="1800" kern="1200">
              <a:hlinkClick xmlns:r="http://schemas.openxmlformats.org/officeDocument/2006/relationships" r:id="rId3"/>
            </a:rPr>
            <a:t>www.leswee.us</a:t>
          </a:r>
          <a:endParaRPr lang="en-US" sz="1800" kern="1200"/>
        </a:p>
      </dsp:txBody>
      <dsp:txXfrm>
        <a:off x="1474337" y="11948"/>
        <a:ext cx="2243811" cy="951919"/>
      </dsp:txXfrm>
    </dsp:sp>
    <dsp:sp modelId="{945818D9-3085-4C43-BE19-4250BEC1D60F}">
      <dsp:nvSpPr>
        <dsp:cNvPr id="0" name=""/>
        <dsp:cNvSpPr/>
      </dsp:nvSpPr>
      <dsp:spPr>
        <a:xfrm>
          <a:off x="4109115" y="11948"/>
          <a:ext cx="951919" cy="9519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76E00-1120-466B-904E-18505770C920}">
      <dsp:nvSpPr>
        <dsp:cNvPr id="0" name=""/>
        <dsp:cNvSpPr/>
      </dsp:nvSpPr>
      <dsp:spPr>
        <a:xfrm>
          <a:off x="4309018" y="211851"/>
          <a:ext cx="552113" cy="55211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2D03E-3CF9-441C-B6C6-0A5D3E497ED5}">
      <dsp:nvSpPr>
        <dsp:cNvPr id="0" name=""/>
        <dsp:cNvSpPr/>
      </dsp:nvSpPr>
      <dsp:spPr>
        <a:xfrm>
          <a:off x="5265018" y="11948"/>
          <a:ext cx="2243811" cy="951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Email</a:t>
          </a:r>
          <a:r>
            <a:rPr lang="en-US" sz="1800" kern="1200"/>
            <a:t>: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hlinkClick xmlns:r="http://schemas.openxmlformats.org/officeDocument/2006/relationships" r:id="rId6"/>
            </a:rPr>
            <a:t>info@leswee.us</a:t>
          </a:r>
          <a:endParaRPr lang="en-US" sz="1800" kern="1200"/>
        </a:p>
      </dsp:txBody>
      <dsp:txXfrm>
        <a:off x="5265018" y="11948"/>
        <a:ext cx="2243811" cy="951919"/>
      </dsp:txXfrm>
    </dsp:sp>
    <dsp:sp modelId="{97C5CCA3-FA03-4DA0-8341-4962EF05E748}">
      <dsp:nvSpPr>
        <dsp:cNvPr id="0" name=""/>
        <dsp:cNvSpPr/>
      </dsp:nvSpPr>
      <dsp:spPr>
        <a:xfrm>
          <a:off x="318434" y="1358706"/>
          <a:ext cx="951919" cy="9519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62609-FE91-44E0-9581-CF97A8971A7B}">
      <dsp:nvSpPr>
        <dsp:cNvPr id="0" name=""/>
        <dsp:cNvSpPr/>
      </dsp:nvSpPr>
      <dsp:spPr>
        <a:xfrm>
          <a:off x="518337" y="1558609"/>
          <a:ext cx="552113" cy="5521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6BEF8-205B-4566-95EE-88E1D3D088A6}">
      <dsp:nvSpPr>
        <dsp:cNvPr id="0" name=""/>
        <dsp:cNvSpPr/>
      </dsp:nvSpPr>
      <dsp:spPr>
        <a:xfrm>
          <a:off x="1474337" y="1358706"/>
          <a:ext cx="2243811" cy="951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Phone</a:t>
          </a:r>
          <a:r>
            <a:rPr lang="en-US" sz="1800" kern="1200"/>
            <a:t>: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(973) 433-6165</a:t>
          </a:r>
        </a:p>
      </dsp:txBody>
      <dsp:txXfrm>
        <a:off x="1474337" y="1358706"/>
        <a:ext cx="2243811" cy="951919"/>
      </dsp:txXfrm>
    </dsp:sp>
    <dsp:sp modelId="{E9149D98-86D5-49F3-BA54-F77463B28BB5}">
      <dsp:nvSpPr>
        <dsp:cNvPr id="0" name=""/>
        <dsp:cNvSpPr/>
      </dsp:nvSpPr>
      <dsp:spPr>
        <a:xfrm>
          <a:off x="4109115" y="1358706"/>
          <a:ext cx="951919" cy="9519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330BE-7070-4A1D-A3B2-FC4111937E41}">
      <dsp:nvSpPr>
        <dsp:cNvPr id="0" name=""/>
        <dsp:cNvSpPr/>
      </dsp:nvSpPr>
      <dsp:spPr>
        <a:xfrm>
          <a:off x="4309018" y="1558609"/>
          <a:ext cx="552113" cy="5521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9FB9A-7A49-40BD-B487-DE9CD235192F}">
      <dsp:nvSpPr>
        <dsp:cNvPr id="0" name=""/>
        <dsp:cNvSpPr/>
      </dsp:nvSpPr>
      <dsp:spPr>
        <a:xfrm>
          <a:off x="5265018" y="1358706"/>
          <a:ext cx="2243811" cy="951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Follow us on social media: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@lesweellc</a:t>
          </a:r>
        </a:p>
      </dsp:txBody>
      <dsp:txXfrm>
        <a:off x="5265018" y="1358706"/>
        <a:ext cx="2243811" cy="951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1415E-F42E-4A8D-B3C0-A92E2FFFDB69}">
      <dsp:nvSpPr>
        <dsp:cNvPr id="0" name=""/>
        <dsp:cNvSpPr/>
      </dsp:nvSpPr>
      <dsp:spPr>
        <a:xfrm>
          <a:off x="0" y="0"/>
          <a:ext cx="3902660" cy="9760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Market disruptions and regulatory pressure.</a:t>
          </a:r>
        </a:p>
      </dsp:txBody>
      <dsp:txXfrm>
        <a:off x="28586" y="28586"/>
        <a:ext cx="2767006" cy="918829"/>
      </dsp:txXfrm>
    </dsp:sp>
    <dsp:sp modelId="{73FF408B-CC84-49C4-8E22-C881FC70152E}">
      <dsp:nvSpPr>
        <dsp:cNvPr id="0" name=""/>
        <dsp:cNvSpPr/>
      </dsp:nvSpPr>
      <dsp:spPr>
        <a:xfrm>
          <a:off x="326847" y="1153455"/>
          <a:ext cx="3902660" cy="9760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Workforce shortages and rising costs.</a:t>
          </a:r>
        </a:p>
      </dsp:txBody>
      <dsp:txXfrm>
        <a:off x="355433" y="1182041"/>
        <a:ext cx="2884239" cy="918829"/>
      </dsp:txXfrm>
    </dsp:sp>
    <dsp:sp modelId="{3439EB90-20F4-46E0-8E16-71A5BFC586CE}">
      <dsp:nvSpPr>
        <dsp:cNvPr id="0" name=""/>
        <dsp:cNvSpPr/>
      </dsp:nvSpPr>
      <dsp:spPr>
        <a:xfrm>
          <a:off x="648817" y="2306911"/>
          <a:ext cx="3902660" cy="9760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Consumer demand shifting toward traceability, sustainability, and convenience.</a:t>
          </a:r>
        </a:p>
      </dsp:txBody>
      <dsp:txXfrm>
        <a:off x="677403" y="2335497"/>
        <a:ext cx="2889117" cy="918829"/>
      </dsp:txXfrm>
    </dsp:sp>
    <dsp:sp modelId="{CA20C1B2-9B3A-4B45-89BD-08A212E85AC4}">
      <dsp:nvSpPr>
        <dsp:cNvPr id="0" name=""/>
        <dsp:cNvSpPr/>
      </dsp:nvSpPr>
      <dsp:spPr>
        <a:xfrm>
          <a:off x="975665" y="3460367"/>
          <a:ext cx="3902660" cy="9760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Small to large processors need scalable, realistic strategies—not just theory.</a:t>
          </a:r>
        </a:p>
      </dsp:txBody>
      <dsp:txXfrm>
        <a:off x="1004251" y="3488953"/>
        <a:ext cx="2884239" cy="918829"/>
      </dsp:txXfrm>
    </dsp:sp>
    <dsp:sp modelId="{243970EC-F27A-4B7C-BAAA-D8BFEBAFF610}">
      <dsp:nvSpPr>
        <dsp:cNvPr id="0" name=""/>
        <dsp:cNvSpPr/>
      </dsp:nvSpPr>
      <dsp:spPr>
        <a:xfrm>
          <a:off x="3268259" y="747528"/>
          <a:ext cx="634400" cy="634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410999" y="747528"/>
        <a:ext cx="348920" cy="477386"/>
      </dsp:txXfrm>
    </dsp:sp>
    <dsp:sp modelId="{A5651AAD-9C26-48A2-B649-8F19A6388859}">
      <dsp:nvSpPr>
        <dsp:cNvPr id="0" name=""/>
        <dsp:cNvSpPr/>
      </dsp:nvSpPr>
      <dsp:spPr>
        <a:xfrm>
          <a:off x="3595107" y="1900984"/>
          <a:ext cx="634400" cy="634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737847" y="1900984"/>
        <a:ext cx="348920" cy="477386"/>
      </dsp:txXfrm>
    </dsp:sp>
    <dsp:sp modelId="{D8A7E441-D082-410A-B5D9-FE880FC54043}">
      <dsp:nvSpPr>
        <dsp:cNvPr id="0" name=""/>
        <dsp:cNvSpPr/>
      </dsp:nvSpPr>
      <dsp:spPr>
        <a:xfrm>
          <a:off x="3917076" y="3054440"/>
          <a:ext cx="634400" cy="63440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4059816" y="3054440"/>
        <a:ext cx="348920" cy="477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F4975-CB98-4FC5-98CC-B521923970C4}">
      <dsp:nvSpPr>
        <dsp:cNvPr id="0" name=""/>
        <dsp:cNvSpPr/>
      </dsp:nvSpPr>
      <dsp:spPr>
        <a:xfrm>
          <a:off x="0" y="1464"/>
          <a:ext cx="4038600" cy="62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E36F2-BE14-4E63-A203-4BBD31F5691C}">
      <dsp:nvSpPr>
        <dsp:cNvPr id="0" name=""/>
        <dsp:cNvSpPr/>
      </dsp:nvSpPr>
      <dsp:spPr>
        <a:xfrm>
          <a:off x="188719" y="141834"/>
          <a:ext cx="343126" cy="3431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C9915-DD09-42A9-8EA0-8A913C882AD9}">
      <dsp:nvSpPr>
        <dsp:cNvPr id="0" name=""/>
        <dsp:cNvSpPr/>
      </dsp:nvSpPr>
      <dsp:spPr>
        <a:xfrm>
          <a:off x="720566" y="1464"/>
          <a:ext cx="3318033" cy="62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Spoiled or expired inventory</a:t>
          </a:r>
        </a:p>
      </dsp:txBody>
      <dsp:txXfrm>
        <a:off x="720566" y="1464"/>
        <a:ext cx="3318033" cy="623866"/>
      </dsp:txXfrm>
    </dsp:sp>
    <dsp:sp modelId="{F0F4AA3B-0F3B-469F-A4EB-60939C7A8F04}">
      <dsp:nvSpPr>
        <dsp:cNvPr id="0" name=""/>
        <dsp:cNvSpPr/>
      </dsp:nvSpPr>
      <dsp:spPr>
        <a:xfrm>
          <a:off x="0" y="781297"/>
          <a:ext cx="4038600" cy="62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89D8C-74EF-478D-A394-14088195A759}">
      <dsp:nvSpPr>
        <dsp:cNvPr id="0" name=""/>
        <dsp:cNvSpPr/>
      </dsp:nvSpPr>
      <dsp:spPr>
        <a:xfrm>
          <a:off x="188719" y="921667"/>
          <a:ext cx="343126" cy="3431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5B506-EC39-4250-ACDA-0BEEE2DF6B58}">
      <dsp:nvSpPr>
        <dsp:cNvPr id="0" name=""/>
        <dsp:cNvSpPr/>
      </dsp:nvSpPr>
      <dsp:spPr>
        <a:xfrm>
          <a:off x="720566" y="781297"/>
          <a:ext cx="3318033" cy="62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Supply Chain Instability</a:t>
          </a:r>
        </a:p>
      </dsp:txBody>
      <dsp:txXfrm>
        <a:off x="720566" y="781297"/>
        <a:ext cx="3318033" cy="623866"/>
      </dsp:txXfrm>
    </dsp:sp>
    <dsp:sp modelId="{3F443838-6707-4228-A7B9-76E797718066}">
      <dsp:nvSpPr>
        <dsp:cNvPr id="0" name=""/>
        <dsp:cNvSpPr/>
      </dsp:nvSpPr>
      <dsp:spPr>
        <a:xfrm>
          <a:off x="0" y="1561131"/>
          <a:ext cx="4038600" cy="62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74F70F-F6CB-43F6-810F-D5F4824CC1F4}">
      <dsp:nvSpPr>
        <dsp:cNvPr id="0" name=""/>
        <dsp:cNvSpPr/>
      </dsp:nvSpPr>
      <dsp:spPr>
        <a:xfrm>
          <a:off x="188719" y="1701501"/>
          <a:ext cx="343126" cy="3431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82BE5-D17B-4211-A67E-3586ADDEE886}">
      <dsp:nvSpPr>
        <dsp:cNvPr id="0" name=""/>
        <dsp:cNvSpPr/>
      </dsp:nvSpPr>
      <dsp:spPr>
        <a:xfrm>
          <a:off x="720566" y="1561131"/>
          <a:ext cx="3318033" cy="62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Labor that isn’t producing enough yield</a:t>
          </a:r>
        </a:p>
      </dsp:txBody>
      <dsp:txXfrm>
        <a:off x="720566" y="1561131"/>
        <a:ext cx="3318033" cy="623866"/>
      </dsp:txXfrm>
    </dsp:sp>
    <dsp:sp modelId="{4DB390E6-C9C6-4DAD-A0BC-4E7C024DC586}">
      <dsp:nvSpPr>
        <dsp:cNvPr id="0" name=""/>
        <dsp:cNvSpPr/>
      </dsp:nvSpPr>
      <dsp:spPr>
        <a:xfrm>
          <a:off x="0" y="2340964"/>
          <a:ext cx="4038600" cy="62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1EF67-05B9-4E66-A85F-6D26438BF46B}">
      <dsp:nvSpPr>
        <dsp:cNvPr id="0" name=""/>
        <dsp:cNvSpPr/>
      </dsp:nvSpPr>
      <dsp:spPr>
        <a:xfrm>
          <a:off x="188719" y="2481334"/>
          <a:ext cx="343126" cy="3431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467AC-ADCB-400B-9660-F3ECA82DB1CA}">
      <dsp:nvSpPr>
        <dsp:cNvPr id="0" name=""/>
        <dsp:cNvSpPr/>
      </dsp:nvSpPr>
      <dsp:spPr>
        <a:xfrm>
          <a:off x="720566" y="2340964"/>
          <a:ext cx="3318033" cy="62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Selling products below real cost</a:t>
          </a:r>
        </a:p>
      </dsp:txBody>
      <dsp:txXfrm>
        <a:off x="720566" y="2340964"/>
        <a:ext cx="3318033" cy="623866"/>
      </dsp:txXfrm>
    </dsp:sp>
    <dsp:sp modelId="{CD2182B3-9239-49F5-93FE-07F10AA9A310}">
      <dsp:nvSpPr>
        <dsp:cNvPr id="0" name=""/>
        <dsp:cNvSpPr/>
      </dsp:nvSpPr>
      <dsp:spPr>
        <a:xfrm>
          <a:off x="0" y="3120798"/>
          <a:ext cx="4038600" cy="62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E9B06-7804-41E3-AE4B-66BB9AEF8060}">
      <dsp:nvSpPr>
        <dsp:cNvPr id="0" name=""/>
        <dsp:cNvSpPr/>
      </dsp:nvSpPr>
      <dsp:spPr>
        <a:xfrm>
          <a:off x="188719" y="3261168"/>
          <a:ext cx="343126" cy="3431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B3F99-B55D-44AD-9FC3-E5A95F3858AB}">
      <dsp:nvSpPr>
        <dsp:cNvPr id="0" name=""/>
        <dsp:cNvSpPr/>
      </dsp:nvSpPr>
      <dsp:spPr>
        <a:xfrm>
          <a:off x="720566" y="3120798"/>
          <a:ext cx="3318033" cy="62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Unpaid customer invoices or slow cash flow</a:t>
          </a:r>
        </a:p>
      </dsp:txBody>
      <dsp:txXfrm>
        <a:off x="720566" y="3120798"/>
        <a:ext cx="3318033" cy="623866"/>
      </dsp:txXfrm>
    </dsp:sp>
    <dsp:sp modelId="{C05CD27B-AE35-4B3C-9AD1-6E5C28D0E10B}">
      <dsp:nvSpPr>
        <dsp:cNvPr id="0" name=""/>
        <dsp:cNvSpPr/>
      </dsp:nvSpPr>
      <dsp:spPr>
        <a:xfrm>
          <a:off x="0" y="3900632"/>
          <a:ext cx="4038600" cy="62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E9444-EF69-4474-98EE-65989F101795}">
      <dsp:nvSpPr>
        <dsp:cNvPr id="0" name=""/>
        <dsp:cNvSpPr/>
      </dsp:nvSpPr>
      <dsp:spPr>
        <a:xfrm>
          <a:off x="188719" y="4041002"/>
          <a:ext cx="343126" cy="3431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2F5F4-EFB8-4052-93D4-2B97C5CE38FA}">
      <dsp:nvSpPr>
        <dsp:cNvPr id="0" name=""/>
        <dsp:cNvSpPr/>
      </dsp:nvSpPr>
      <dsp:spPr>
        <a:xfrm>
          <a:off x="720566" y="3900632"/>
          <a:ext cx="3318033" cy="62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26" tIns="66026" rIns="66026" bIns="6602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Compliance violations (recalls, inspections)</a:t>
          </a:r>
        </a:p>
      </dsp:txBody>
      <dsp:txXfrm>
        <a:off x="720566" y="3900632"/>
        <a:ext cx="3318033" cy="623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6A494-A00C-4540-9C8D-CD19522047AF}">
      <dsp:nvSpPr>
        <dsp:cNvPr id="0" name=""/>
        <dsp:cNvSpPr/>
      </dsp:nvSpPr>
      <dsp:spPr>
        <a:xfrm>
          <a:off x="0" y="3066"/>
          <a:ext cx="8229600" cy="65309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EC880-DDBA-4875-BECB-EDA424103673}">
      <dsp:nvSpPr>
        <dsp:cNvPr id="0" name=""/>
        <dsp:cNvSpPr/>
      </dsp:nvSpPr>
      <dsp:spPr>
        <a:xfrm>
          <a:off x="197561" y="150012"/>
          <a:ext cx="359202" cy="3592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2A145-81E6-4A3B-94D8-45D224992387}">
      <dsp:nvSpPr>
        <dsp:cNvPr id="0" name=""/>
        <dsp:cNvSpPr/>
      </dsp:nvSpPr>
      <dsp:spPr>
        <a:xfrm>
          <a:off x="754324" y="3066"/>
          <a:ext cx="7475275" cy="653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19" tIns="69119" rIns="69119" bIns="691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Do you know how much profit you make per product?</a:t>
          </a:r>
        </a:p>
      </dsp:txBody>
      <dsp:txXfrm>
        <a:off x="754324" y="3066"/>
        <a:ext cx="7475275" cy="653094"/>
      </dsp:txXfrm>
    </dsp:sp>
    <dsp:sp modelId="{EEF184A2-D212-4AE0-96A8-42B386B3E40E}">
      <dsp:nvSpPr>
        <dsp:cNvPr id="0" name=""/>
        <dsp:cNvSpPr/>
      </dsp:nvSpPr>
      <dsp:spPr>
        <a:xfrm>
          <a:off x="0" y="819434"/>
          <a:ext cx="8229600" cy="65309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5335B-99E9-4A76-BBD9-7E376B6EDBDE}">
      <dsp:nvSpPr>
        <dsp:cNvPr id="0" name=""/>
        <dsp:cNvSpPr/>
      </dsp:nvSpPr>
      <dsp:spPr>
        <a:xfrm>
          <a:off x="197561" y="966380"/>
          <a:ext cx="359202" cy="3592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31967-D320-4CB2-988E-337577B4AF67}">
      <dsp:nvSpPr>
        <dsp:cNvPr id="0" name=""/>
        <dsp:cNvSpPr/>
      </dsp:nvSpPr>
      <dsp:spPr>
        <a:xfrm>
          <a:off x="754324" y="819434"/>
          <a:ext cx="7475275" cy="653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19" tIns="69119" rIns="69119" bIns="691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Do you check your labor hours vs. revenue weekly?</a:t>
          </a:r>
        </a:p>
      </dsp:txBody>
      <dsp:txXfrm>
        <a:off x="754324" y="819434"/>
        <a:ext cx="7475275" cy="653094"/>
      </dsp:txXfrm>
    </dsp:sp>
    <dsp:sp modelId="{1CA5DD19-176F-4300-9B29-E173FC9CFEF6}">
      <dsp:nvSpPr>
        <dsp:cNvPr id="0" name=""/>
        <dsp:cNvSpPr/>
      </dsp:nvSpPr>
      <dsp:spPr>
        <a:xfrm>
          <a:off x="0" y="1635802"/>
          <a:ext cx="8229600" cy="65309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AF9E7-62B4-4D9C-A9C0-799319ADDE48}">
      <dsp:nvSpPr>
        <dsp:cNvPr id="0" name=""/>
        <dsp:cNvSpPr/>
      </dsp:nvSpPr>
      <dsp:spPr>
        <a:xfrm>
          <a:off x="197561" y="1782748"/>
          <a:ext cx="359202" cy="3592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8517C-F139-49EC-BF52-02B976EB39B2}">
      <dsp:nvSpPr>
        <dsp:cNvPr id="0" name=""/>
        <dsp:cNvSpPr/>
      </dsp:nvSpPr>
      <dsp:spPr>
        <a:xfrm>
          <a:off x="754324" y="1635802"/>
          <a:ext cx="7475275" cy="653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19" tIns="69119" rIns="69119" bIns="691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Are you throwing away 10 </a:t>
          </a:r>
          <a:r>
            <a:rPr lang="en-US" sz="1900" b="1" kern="1200" err="1"/>
            <a:t>lbs</a:t>
          </a:r>
          <a:r>
            <a:rPr lang="en-US" sz="1900" b="1" kern="1200"/>
            <a:t> of product a day—or more?</a:t>
          </a:r>
        </a:p>
      </dsp:txBody>
      <dsp:txXfrm>
        <a:off x="754324" y="1635802"/>
        <a:ext cx="7475275" cy="653094"/>
      </dsp:txXfrm>
    </dsp:sp>
    <dsp:sp modelId="{7067BD22-0237-4664-86CB-10754C38AD8B}">
      <dsp:nvSpPr>
        <dsp:cNvPr id="0" name=""/>
        <dsp:cNvSpPr/>
      </dsp:nvSpPr>
      <dsp:spPr>
        <a:xfrm>
          <a:off x="0" y="2452170"/>
          <a:ext cx="8229600" cy="65309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4A99B-6D42-4A51-A365-31E4EEB1D6AC}">
      <dsp:nvSpPr>
        <dsp:cNvPr id="0" name=""/>
        <dsp:cNvSpPr/>
      </dsp:nvSpPr>
      <dsp:spPr>
        <a:xfrm>
          <a:off x="197561" y="2599117"/>
          <a:ext cx="359202" cy="3592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25885-71D2-485B-9631-430699FDF970}">
      <dsp:nvSpPr>
        <dsp:cNvPr id="0" name=""/>
        <dsp:cNvSpPr/>
      </dsp:nvSpPr>
      <dsp:spPr>
        <a:xfrm>
          <a:off x="754324" y="2452170"/>
          <a:ext cx="7475275" cy="653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19" tIns="69119" rIns="69119" bIns="691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Do you have 30 days of cash on hand at all times?</a:t>
          </a:r>
        </a:p>
      </dsp:txBody>
      <dsp:txXfrm>
        <a:off x="754324" y="2452170"/>
        <a:ext cx="7475275" cy="653094"/>
      </dsp:txXfrm>
    </dsp:sp>
    <dsp:sp modelId="{C7D33EFC-1B46-4715-8565-31CB4B6F6A12}">
      <dsp:nvSpPr>
        <dsp:cNvPr id="0" name=""/>
        <dsp:cNvSpPr/>
      </dsp:nvSpPr>
      <dsp:spPr>
        <a:xfrm>
          <a:off x="0" y="3268539"/>
          <a:ext cx="8229600" cy="65309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CB54A-B68F-4DC1-9B54-660CD6FBF623}">
      <dsp:nvSpPr>
        <dsp:cNvPr id="0" name=""/>
        <dsp:cNvSpPr/>
      </dsp:nvSpPr>
      <dsp:spPr>
        <a:xfrm>
          <a:off x="197561" y="3415485"/>
          <a:ext cx="359202" cy="3592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B0167-54A6-40CC-A471-4D2FE08D0EF9}">
      <dsp:nvSpPr>
        <dsp:cNvPr id="0" name=""/>
        <dsp:cNvSpPr/>
      </dsp:nvSpPr>
      <dsp:spPr>
        <a:xfrm>
          <a:off x="754324" y="3268539"/>
          <a:ext cx="7475275" cy="653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19" tIns="69119" rIns="69119" bIns="6911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Have your prices changed, but your costs have gone up?</a:t>
          </a:r>
        </a:p>
      </dsp:txBody>
      <dsp:txXfrm>
        <a:off x="754324" y="3268539"/>
        <a:ext cx="7475275" cy="6530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A1E05-C26D-420F-AB92-F41048654253}">
      <dsp:nvSpPr>
        <dsp:cNvPr id="0" name=""/>
        <dsp:cNvSpPr/>
      </dsp:nvSpPr>
      <dsp:spPr>
        <a:xfrm>
          <a:off x="0" y="27323"/>
          <a:ext cx="4040188" cy="92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❌ Poor plant layout = lost time per cut</a:t>
          </a:r>
        </a:p>
      </dsp:txBody>
      <dsp:txXfrm>
        <a:off x="45235" y="72558"/>
        <a:ext cx="3949718" cy="836170"/>
      </dsp:txXfrm>
    </dsp:sp>
    <dsp:sp modelId="{1AD5E190-96C9-4EA8-8E77-1403BE39CB2D}">
      <dsp:nvSpPr>
        <dsp:cNvPr id="0" name=""/>
        <dsp:cNvSpPr/>
      </dsp:nvSpPr>
      <dsp:spPr>
        <a:xfrm>
          <a:off x="0" y="1017323"/>
          <a:ext cx="4040188" cy="92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❌ Manual packaging = wasted labor hour</a:t>
          </a:r>
        </a:p>
      </dsp:txBody>
      <dsp:txXfrm>
        <a:off x="45235" y="1062558"/>
        <a:ext cx="3949718" cy="836170"/>
      </dsp:txXfrm>
    </dsp:sp>
    <dsp:sp modelId="{1C20D0FD-3498-45E1-B225-BFB5AC71A285}">
      <dsp:nvSpPr>
        <dsp:cNvPr id="0" name=""/>
        <dsp:cNvSpPr/>
      </dsp:nvSpPr>
      <dsp:spPr>
        <a:xfrm>
          <a:off x="0" y="2007323"/>
          <a:ext cx="4040188" cy="92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❌ Downtime = spoiled product, delayed order</a:t>
          </a:r>
        </a:p>
      </dsp:txBody>
      <dsp:txXfrm>
        <a:off x="45235" y="2052558"/>
        <a:ext cx="3949718" cy="836170"/>
      </dsp:txXfrm>
    </dsp:sp>
    <dsp:sp modelId="{BADFD973-4788-4968-9838-6812C1BFD5C5}">
      <dsp:nvSpPr>
        <dsp:cNvPr id="0" name=""/>
        <dsp:cNvSpPr/>
      </dsp:nvSpPr>
      <dsp:spPr>
        <a:xfrm>
          <a:off x="0" y="2997324"/>
          <a:ext cx="4040188" cy="926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❌ No yield tracking = can't identify loss points</a:t>
          </a:r>
        </a:p>
      </dsp:txBody>
      <dsp:txXfrm>
        <a:off x="45235" y="3042559"/>
        <a:ext cx="3949718" cy="8361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A1E05-C26D-420F-AB92-F41048654253}">
      <dsp:nvSpPr>
        <dsp:cNvPr id="0" name=""/>
        <dsp:cNvSpPr/>
      </dsp:nvSpPr>
      <dsp:spPr>
        <a:xfrm>
          <a:off x="0" y="27323"/>
          <a:ext cx="4041775" cy="92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❌ Don’t know margin per product = underpricing</a:t>
          </a:r>
        </a:p>
      </dsp:txBody>
      <dsp:txXfrm>
        <a:off x="45235" y="72558"/>
        <a:ext cx="3951305" cy="836170"/>
      </dsp:txXfrm>
    </dsp:sp>
    <dsp:sp modelId="{8B4F5D21-6A70-4598-8857-2BB44EDACA39}">
      <dsp:nvSpPr>
        <dsp:cNvPr id="0" name=""/>
        <dsp:cNvSpPr/>
      </dsp:nvSpPr>
      <dsp:spPr>
        <a:xfrm>
          <a:off x="0" y="1017323"/>
          <a:ext cx="4041775" cy="92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❌ Inventory spoilage = hidden cash loss</a:t>
          </a:r>
        </a:p>
      </dsp:txBody>
      <dsp:txXfrm>
        <a:off x="45235" y="1062558"/>
        <a:ext cx="3951305" cy="836170"/>
      </dsp:txXfrm>
    </dsp:sp>
    <dsp:sp modelId="{39B95BFF-F2D3-422E-BAFC-FC9CB34F7EC9}">
      <dsp:nvSpPr>
        <dsp:cNvPr id="0" name=""/>
        <dsp:cNvSpPr/>
      </dsp:nvSpPr>
      <dsp:spPr>
        <a:xfrm>
          <a:off x="0" y="2007323"/>
          <a:ext cx="4041775" cy="92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❌ Late payments = unstable cash flow</a:t>
          </a:r>
        </a:p>
      </dsp:txBody>
      <dsp:txXfrm>
        <a:off x="45235" y="2052558"/>
        <a:ext cx="3951305" cy="836170"/>
      </dsp:txXfrm>
    </dsp:sp>
    <dsp:sp modelId="{0E5587EC-10F4-41CD-8695-B5061D75B21B}">
      <dsp:nvSpPr>
        <dsp:cNvPr id="0" name=""/>
        <dsp:cNvSpPr/>
      </dsp:nvSpPr>
      <dsp:spPr>
        <a:xfrm>
          <a:off x="0" y="2997324"/>
          <a:ext cx="4041775" cy="92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❌ No product-level cost tracking = fuzzy financials</a:t>
          </a:r>
        </a:p>
      </dsp:txBody>
      <dsp:txXfrm>
        <a:off x="45235" y="3042559"/>
        <a:ext cx="3951305" cy="8361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A1E05-C26D-420F-AB92-F41048654253}">
      <dsp:nvSpPr>
        <dsp:cNvPr id="0" name=""/>
        <dsp:cNvSpPr/>
      </dsp:nvSpPr>
      <dsp:spPr>
        <a:xfrm>
          <a:off x="0" y="286163"/>
          <a:ext cx="4040188" cy="33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✅ Set up a basic weekly tracking board (labor %, waste, downtime hours)</a:t>
          </a:r>
        </a:p>
      </dsp:txBody>
      <dsp:txXfrm>
        <a:off x="164947" y="451110"/>
        <a:ext cx="3710294" cy="30490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7CA7A-94AB-4AD8-B2BE-CD0CE8EE948B}">
      <dsp:nvSpPr>
        <dsp:cNvPr id="0" name=""/>
        <dsp:cNvSpPr/>
      </dsp:nvSpPr>
      <dsp:spPr>
        <a:xfrm>
          <a:off x="0" y="112452"/>
          <a:ext cx="4040188" cy="348724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✅ Review cost per SKU every 90 days + track weekly margin by product</a:t>
          </a:r>
        </a:p>
      </dsp:txBody>
      <dsp:txXfrm>
        <a:off x="170233" y="282685"/>
        <a:ext cx="3699722" cy="31467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2E418-74C1-4085-AD5D-EE129D166947}">
      <dsp:nvSpPr>
        <dsp:cNvPr id="0" name=""/>
        <dsp:cNvSpPr/>
      </dsp:nvSpPr>
      <dsp:spPr>
        <a:xfrm>
          <a:off x="109" y="0"/>
          <a:ext cx="1661509" cy="29103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Track yield per product weekly (Excel or whiteboard)</a:t>
          </a:r>
        </a:p>
      </dsp:txBody>
      <dsp:txXfrm>
        <a:off x="109" y="1164141"/>
        <a:ext cx="1661509" cy="1164141"/>
      </dsp:txXfrm>
    </dsp:sp>
    <dsp:sp modelId="{847DA241-8786-4287-BD76-7A4DB3310B44}">
      <dsp:nvSpPr>
        <dsp:cNvPr id="0" name=""/>
        <dsp:cNvSpPr/>
      </dsp:nvSpPr>
      <dsp:spPr>
        <a:xfrm>
          <a:off x="346290" y="174621"/>
          <a:ext cx="969147" cy="9691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EBA79-FB53-48BE-98A0-64BEEB46B150}">
      <dsp:nvSpPr>
        <dsp:cNvPr id="0" name=""/>
        <dsp:cNvSpPr/>
      </dsp:nvSpPr>
      <dsp:spPr>
        <a:xfrm>
          <a:off x="1701242" y="0"/>
          <a:ext cx="1661509" cy="2910354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FIFO (first-in, first-out) for every batch</a:t>
          </a:r>
        </a:p>
      </dsp:txBody>
      <dsp:txXfrm>
        <a:off x="1701242" y="1164141"/>
        <a:ext cx="1661509" cy="1164141"/>
      </dsp:txXfrm>
    </dsp:sp>
    <dsp:sp modelId="{0E6E31C1-3173-4375-8C37-084ACADFA7E1}">
      <dsp:nvSpPr>
        <dsp:cNvPr id="0" name=""/>
        <dsp:cNvSpPr/>
      </dsp:nvSpPr>
      <dsp:spPr>
        <a:xfrm>
          <a:off x="2047423" y="174621"/>
          <a:ext cx="969147" cy="9691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5A6FB-E71D-4461-A381-E05A6EDF6A5E}">
      <dsp:nvSpPr>
        <dsp:cNvPr id="0" name=""/>
        <dsp:cNvSpPr/>
      </dsp:nvSpPr>
      <dsp:spPr>
        <a:xfrm>
          <a:off x="3402376" y="0"/>
          <a:ext cx="1661509" cy="2910354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Count inventory every Friday—don’t guess</a:t>
          </a:r>
        </a:p>
      </dsp:txBody>
      <dsp:txXfrm>
        <a:off x="3402376" y="1164141"/>
        <a:ext cx="1661509" cy="1164141"/>
      </dsp:txXfrm>
    </dsp:sp>
    <dsp:sp modelId="{00D35F4C-4FF6-4E87-AA8E-2D0ECAE58F64}">
      <dsp:nvSpPr>
        <dsp:cNvPr id="0" name=""/>
        <dsp:cNvSpPr/>
      </dsp:nvSpPr>
      <dsp:spPr>
        <a:xfrm>
          <a:off x="3748557" y="174621"/>
          <a:ext cx="969147" cy="96914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A059C-953E-4A38-9E9C-C2261373D40E}">
      <dsp:nvSpPr>
        <dsp:cNvPr id="0" name=""/>
        <dsp:cNvSpPr/>
      </dsp:nvSpPr>
      <dsp:spPr>
        <a:xfrm>
          <a:off x="5103509" y="0"/>
          <a:ext cx="1661509" cy="2910354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Check your prices vs. current costs—don’t wait a year</a:t>
          </a:r>
        </a:p>
      </dsp:txBody>
      <dsp:txXfrm>
        <a:off x="5103509" y="1164141"/>
        <a:ext cx="1661509" cy="1164141"/>
      </dsp:txXfrm>
    </dsp:sp>
    <dsp:sp modelId="{571B262F-7EAC-4F94-862E-CD4187D6D876}">
      <dsp:nvSpPr>
        <dsp:cNvPr id="0" name=""/>
        <dsp:cNvSpPr/>
      </dsp:nvSpPr>
      <dsp:spPr>
        <a:xfrm>
          <a:off x="5449690" y="174621"/>
          <a:ext cx="969147" cy="96914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F6036-A9DE-44CE-A019-59C77BBFE304}">
      <dsp:nvSpPr>
        <dsp:cNvPr id="0" name=""/>
        <dsp:cNvSpPr/>
      </dsp:nvSpPr>
      <dsp:spPr>
        <a:xfrm>
          <a:off x="6804642" y="0"/>
          <a:ext cx="1661509" cy="2910354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Pay attention to labor hours per order</a:t>
          </a:r>
        </a:p>
      </dsp:txBody>
      <dsp:txXfrm>
        <a:off x="6804642" y="1164141"/>
        <a:ext cx="1661509" cy="1164141"/>
      </dsp:txXfrm>
    </dsp:sp>
    <dsp:sp modelId="{F116ECEE-DE55-4B36-8E81-5CB847B3EE52}">
      <dsp:nvSpPr>
        <dsp:cNvPr id="0" name=""/>
        <dsp:cNvSpPr/>
      </dsp:nvSpPr>
      <dsp:spPr>
        <a:xfrm>
          <a:off x="7150823" y="174621"/>
          <a:ext cx="969147" cy="96914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099E1-861B-4813-9BA5-C1A124D51720}">
      <dsp:nvSpPr>
        <dsp:cNvPr id="0" name=""/>
        <dsp:cNvSpPr/>
      </dsp:nvSpPr>
      <dsp:spPr>
        <a:xfrm>
          <a:off x="338650" y="2328283"/>
          <a:ext cx="7788961" cy="436553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771F75-8CFC-26F2-7297-5C3604FB7D90}"/>
              </a:ext>
            </a:extLst>
          </p:cNvPr>
          <p:cNvSpPr/>
          <p:nvPr userDrawn="1"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pic>
        <p:nvPicPr>
          <p:cNvPr id="4" name="Picture 3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A117E01B-593C-E835-BF90-D8C72756C2E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6282271"/>
            <a:ext cx="851573" cy="26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5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1.png"/><Relationship Id="rId12" Type="http://schemas.microsoft.com/office/2007/relationships/diagramDrawing" Target="../diagrams/drawing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openxmlformats.org/officeDocument/2006/relationships/diagramColors" Target="../diagrams/colors8.xml"/><Relationship Id="rId5" Type="http://schemas.openxmlformats.org/officeDocument/2006/relationships/diagramColors" Target="../diagrams/colors7.xml"/><Relationship Id="rId10" Type="http://schemas.openxmlformats.org/officeDocument/2006/relationships/diagramQuickStyle" Target="../diagrams/quickStyle8.xml"/><Relationship Id="rId4" Type="http://schemas.openxmlformats.org/officeDocument/2006/relationships/diagramQuickStyle" Target="../diagrams/quickStyle7.xml"/><Relationship Id="rId9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7323" y="2112264"/>
            <a:ext cx="6760761" cy="1316526"/>
          </a:xfrm>
        </p:spPr>
        <p:txBody>
          <a:bodyPr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800" b="1">
                <a:solidFill>
                  <a:srgbClr val="002060"/>
                </a:solidFill>
              </a:rPr>
              <a:t>Guide on Reducing Risk and Expanding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4374554"/>
            <a:ext cx="9144005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105491" y="4374554"/>
            <a:ext cx="3038508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9143988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4380927"/>
            <a:ext cx="9144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1576" y="405067"/>
            <a:ext cx="3392424" cy="523676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4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Wisconsin Association of Meat Processors Annual Convention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pic>
        <p:nvPicPr>
          <p:cNvPr id="6" name="Picture 5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51E855C9-7652-2C99-C1DB-CE42282B9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50" y="5096358"/>
            <a:ext cx="2425389" cy="7455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7C453A-4666-72A3-BA33-A8173AD25139}"/>
              </a:ext>
            </a:extLst>
          </p:cNvPr>
          <p:cNvSpPr txBox="1"/>
          <p:nvPr/>
        </p:nvSpPr>
        <p:spPr>
          <a:xfrm>
            <a:off x="997322" y="4968238"/>
            <a:ext cx="5108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run a meat business. You’re not a risk manager, accountant, or tech guru—but in 2025, you have to be all three.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FEC65D-4154-677A-CFED-A2023357E6B0}"/>
              </a:ext>
            </a:extLst>
          </p:cNvPr>
          <p:cNvSpPr txBox="1">
            <a:spLocks/>
          </p:cNvSpPr>
          <p:nvPr/>
        </p:nvSpPr>
        <p:spPr>
          <a:xfrm>
            <a:off x="997322" y="3435164"/>
            <a:ext cx="6760761" cy="3696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Meat Processors and Agriculture Producers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787BC-62E6-3FE2-DBDC-32AE9B91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to Find the Money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CF645F8-75EF-C3D8-FF6E-D2781E5882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745031"/>
              </p:ext>
            </p:extLst>
          </p:nvPr>
        </p:nvGraphicFramePr>
        <p:xfrm>
          <a:off x="457200" y="1600200"/>
          <a:ext cx="8229600" cy="378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3571291826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378558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Funding 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95996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2000" b="1">
                          <a:effectLst/>
                        </a:rPr>
                        <a:t>Tax Credits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563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</a:rPr>
                        <a:t>WI USDA and USDA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Expanding Capacity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60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</a:rPr>
                        <a:t>Microloans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Working Capital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Purchasing real estate and Buildings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511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</a:rPr>
                        <a:t>7(a) Loan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5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</a:rPr>
                        <a:t>504 Loan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/>
                        <a:t>Purchase or construction of: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Existing buildings or land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New facilities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Facility improvement or modernization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043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30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ADA00-F9BE-E2AA-900D-C0C04D3D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646"/>
            <a:ext cx="8229600" cy="1143000"/>
          </a:xfrm>
        </p:spPr>
        <p:txBody>
          <a:bodyPr/>
          <a:lstStyle/>
          <a:p>
            <a:r>
              <a:rPr lang="en-US"/>
              <a:t>Real Stories from Real Processors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B75D7-5C87-BDF2-484C-0FB4A0B7A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/>
              <a:t>WI Salm Partners: </a:t>
            </a:r>
            <a:r>
              <a:rPr lang="en-US" sz="2400"/>
              <a:t>Grew from a small startup into America’s largest co-manufacturer of sausages by using a unique cook-in-package method and landing $35M+ in expansion funding. </a:t>
            </a:r>
            <a:r>
              <a:rPr lang="en-US" sz="2400">
                <a:solidFill>
                  <a:srgbClr val="00B050"/>
                </a:solidFill>
              </a:rPr>
              <a:t>$950K Performance-based tax credits</a:t>
            </a:r>
          </a:p>
          <a:p>
            <a:r>
              <a:rPr lang="en-US" sz="2400" b="1"/>
              <a:t>WI Glenn's Market &amp; Catering: </a:t>
            </a:r>
            <a:r>
              <a:rPr lang="en-US" sz="2400"/>
              <a:t>Turned meat by-products into a booming online pet food business to boost profits and cut waste. </a:t>
            </a:r>
            <a:r>
              <a:rPr lang="en-US" sz="2400">
                <a:solidFill>
                  <a:srgbClr val="00B050"/>
                </a:solidFill>
              </a:rPr>
              <a:t>Offset disposal costs and generate additional revenue</a:t>
            </a:r>
          </a:p>
          <a:p>
            <a:r>
              <a:rPr lang="fr-FR" sz="2400" b="1" err="1"/>
              <a:t>Xiong</a:t>
            </a:r>
            <a:r>
              <a:rPr lang="fr-FR" sz="2400" b="1"/>
              <a:t> </a:t>
            </a:r>
            <a:r>
              <a:rPr lang="fr-FR" sz="2400" b="1" err="1"/>
              <a:t>Livestock</a:t>
            </a:r>
            <a:r>
              <a:rPr lang="fr-FR" sz="2400" b="1"/>
              <a:t> LLC: </a:t>
            </a:r>
            <a:r>
              <a:rPr lang="fr-FR" sz="2400" err="1"/>
              <a:t>Received</a:t>
            </a:r>
            <a:r>
              <a:rPr lang="fr-FR" sz="2400"/>
              <a:t> </a:t>
            </a:r>
            <a:r>
              <a:rPr lang="fr-FR" sz="2400">
                <a:solidFill>
                  <a:srgbClr val="00B050"/>
                </a:solidFill>
              </a:rPr>
              <a:t>$50K Grant </a:t>
            </a:r>
            <a:r>
              <a:rPr lang="fr-FR" sz="2400"/>
              <a:t>to f</a:t>
            </a:r>
            <a:r>
              <a:rPr lang="en-US" sz="2400"/>
              <a:t>und implementation of onsite livestock and butchering services.</a:t>
            </a:r>
          </a:p>
        </p:txBody>
      </p:sp>
    </p:spTree>
    <p:extLst>
      <p:ext uri="{BB962C8B-B14F-4D97-AF65-F5344CB8AC3E}">
        <p14:creationId xmlns:p14="http://schemas.microsoft.com/office/powerpoint/2010/main" val="4091539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What You Can Do This Week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E612F3E-B7DB-377C-DC16-DC4E9B1233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2528498"/>
              </p:ext>
            </p:extLst>
          </p:nvPr>
        </p:nvGraphicFramePr>
        <p:xfrm>
          <a:off x="340854" y="2518294"/>
          <a:ext cx="8466262" cy="2910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B35DA05-3A72-EFC5-96C3-3E772966E628}"/>
              </a:ext>
            </a:extLst>
          </p:cNvPr>
          <p:cNvSpPr/>
          <p:nvPr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pic>
        <p:nvPicPr>
          <p:cNvPr id="5" name="Picture 4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C715F644-B644-BE7A-D8AD-BF580ED5F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6282271"/>
            <a:ext cx="851573" cy="261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165FC-498F-DBDC-E1EF-255AB7F4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Track Progress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241200A-5FAA-A8F4-A2D4-84C4EDF030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02026"/>
              </p:ext>
            </p:extLst>
          </p:nvPr>
        </p:nvGraphicFramePr>
        <p:xfrm>
          <a:off x="380760" y="2170031"/>
          <a:ext cx="8382480" cy="373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5822FFB-6E2E-6456-9A9A-F83880B3E40F}"/>
              </a:ext>
            </a:extLst>
          </p:cNvPr>
          <p:cNvSpPr/>
          <p:nvPr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pic>
        <p:nvPicPr>
          <p:cNvPr id="4" name="Picture 3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0C710BAF-FB73-160B-B52E-AA6D65FBA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6282271"/>
            <a:ext cx="851573" cy="261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56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2E88-B149-6A97-BE01-4B8E2A52B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/>
              <a:t>90-Day Action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9A32DE-CFB1-DF7B-432F-9B090D537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64309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0022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99032-0A03-693C-E6CD-5D27CEA6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700" kern="1200"/>
              <a:t>Book Your 90-Day Action Plan Consultation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A0FEF-4C19-AA89-0570-628B801DA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0" defTabSz="914400">
              <a:buNone/>
            </a:pPr>
            <a:r>
              <a:rPr lang="en-US" b="1" u="sng"/>
              <a:t>2 Easy Steps</a:t>
            </a:r>
          </a:p>
          <a:p>
            <a:pPr marL="457200" defTabSz="914400">
              <a:buFont typeface="+mj-lt"/>
              <a:buAutoNum type="arabicPeriod"/>
            </a:pPr>
            <a:r>
              <a:rPr lang="en-US"/>
              <a:t>Scan the QR Code</a:t>
            </a:r>
          </a:p>
          <a:p>
            <a:pPr marL="457200" defTabSz="914400">
              <a:buFont typeface="+mj-lt"/>
              <a:buAutoNum type="arabicPeriod"/>
            </a:pPr>
            <a:r>
              <a:rPr lang="en-US"/>
              <a:t>Book your consultation</a:t>
            </a:r>
          </a:p>
          <a:p>
            <a:pPr marL="457200" defTabSz="914400">
              <a:buFont typeface="+mj-lt"/>
              <a:buAutoNum type="arabicPeriod"/>
            </a:pPr>
            <a:endParaRPr lang="en-US"/>
          </a:p>
        </p:txBody>
      </p:sp>
      <p:pic>
        <p:nvPicPr>
          <p:cNvPr id="8" name="Content Placeholder 7" descr="A qr code on a cellphone&#10;&#10;AI-generated content may be incorrect.">
            <a:extLst>
              <a:ext uri="{FF2B5EF4-FFF2-40B4-BE49-F238E27FC236}">
                <a16:creationId xmlns:a16="http://schemas.microsoft.com/office/drawing/2014/main" id="{950302C9-D5AF-87F9-DAB6-2A866970E5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5514" y="1600200"/>
            <a:ext cx="3503971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040774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</p:spPr>
        <p:txBody>
          <a:bodyPr>
            <a:normAutofit/>
          </a:bodyPr>
          <a:lstStyle/>
          <a:p>
            <a:r>
              <a:rPr lang="en-US" sz="3500"/>
              <a:t>Final Takeaways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E640FCF-91E9-84F5-D0F0-BFC02CF7A9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953091"/>
              </p:ext>
            </p:extLst>
          </p:nvPr>
        </p:nvGraphicFramePr>
        <p:xfrm>
          <a:off x="3977640" y="548640"/>
          <a:ext cx="4773168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EDE70D17-DDD3-B567-5A84-08EC8F8BF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6282271"/>
            <a:ext cx="851573" cy="261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C396151-91A9-9EE2-9D44-D91CFEB2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939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003366"/>
                </a:solidFill>
              </a:rPr>
              <a:t>Let’s Stay Connected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F589345-CAE0-73D2-04DB-7EAF4850BBE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9173110"/>
              </p:ext>
            </p:extLst>
          </p:nvPr>
        </p:nvGraphicFramePr>
        <p:xfrm>
          <a:off x="658368" y="3124750"/>
          <a:ext cx="7827264" cy="232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AF87A01-8E56-0AEF-AFAA-EE52EFB695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66928" y="531460"/>
            <a:ext cx="2357759" cy="721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70B6B-5B26-9265-9A14-AAED4EC75E19}"/>
              </a:ext>
            </a:extLst>
          </p:cNvPr>
          <p:cNvSpPr txBox="1"/>
          <p:nvPr/>
        </p:nvSpPr>
        <p:spPr>
          <a:xfrm>
            <a:off x="3653028" y="2242392"/>
            <a:ext cx="183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Contact 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AC237-4077-BEEF-F249-15ED5BD90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593DA859-B1EA-8734-8D42-7D96F1B6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344" y="2880360"/>
            <a:ext cx="6437312" cy="566738"/>
          </a:xfrm>
        </p:spPr>
        <p:txBody>
          <a:bodyPr anchor="b"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Trusted Partners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81FA053-D712-AFA6-4A4B-A2D274056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3344" y="3447098"/>
            <a:ext cx="6437312" cy="2048446"/>
          </a:xfrm>
        </p:spPr>
        <p:txBody>
          <a:bodyPr>
            <a:noAutofit/>
          </a:bodyPr>
          <a:lstStyle/>
          <a:p>
            <a:r>
              <a:rPr lang="en-US" b="1"/>
              <a:t>Speaker: Taylor Lee CFO and CISO of Leswee LLC</a:t>
            </a:r>
          </a:p>
          <a:p>
            <a:r>
              <a:rPr lang="en-US"/>
              <a:t>Taylor Lee is a recognized expert in cybersecurity risk management, financial operations, and regulatory compliance, with 10 years of experience in advising government and private-sector clients in achieving their goals.</a:t>
            </a:r>
          </a:p>
          <a:p>
            <a:pPr algn="ctr"/>
            <a:endParaRPr lang="en-US"/>
          </a:p>
          <a:p>
            <a:r>
              <a:rPr lang="en-US"/>
              <a:t>Leswee LLC is a management consulting firm specializing in helping agriculture, manufacturing, energy, and healthcare companies and government in reducing risks, securing assets, and expansion.</a:t>
            </a:r>
          </a:p>
          <a:p>
            <a:endParaRPr lang="en-US"/>
          </a:p>
          <a:p>
            <a:r>
              <a:rPr lang="en-US" b="1">
                <a:solidFill>
                  <a:srgbClr val="B3B3B3"/>
                </a:solidFill>
              </a:rPr>
              <a:t>www.leswee.us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92F92FB-6E20-6D22-9C91-AE108F4EED04}"/>
              </a:ext>
            </a:extLst>
          </p:cNvPr>
          <p:cNvSpPr txBox="1">
            <a:spLocks/>
          </p:cNvSpPr>
          <p:nvPr/>
        </p:nvSpPr>
        <p:spPr>
          <a:xfrm>
            <a:off x="0" y="405067"/>
            <a:ext cx="9144000" cy="523676"/>
          </a:xfrm>
          <a:prstGeom prst="rect">
            <a:avLst/>
          </a:prstGeom>
          <a:solidFill>
            <a:srgbClr val="003366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Wisconsin Association of Meat Processors Annual Convention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1C7070C-7CE5-60E6-41F6-605C3ED03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064" y="1471380"/>
            <a:ext cx="4059872" cy="12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42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96A86B-AE43-CB93-A35D-7A33AD6E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You’ll Walk Away With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CC88C929-8DD9-BB7B-3829-D2A70AF5D9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447191"/>
              </p:ext>
            </p:extLst>
          </p:nvPr>
        </p:nvGraphicFramePr>
        <p:xfrm>
          <a:off x="574482" y="1389407"/>
          <a:ext cx="8170070" cy="4554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3DE45C2-F447-B209-1960-26D9B63BC36F}"/>
              </a:ext>
            </a:extLst>
          </p:cNvPr>
          <p:cNvSpPr/>
          <p:nvPr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74D6E8-71C9-998F-CA9F-FA006A34C393}"/>
              </a:ext>
            </a:extLst>
          </p:cNvPr>
          <p:cNvSpPr txBox="1"/>
          <p:nvPr/>
        </p:nvSpPr>
        <p:spPr>
          <a:xfrm>
            <a:off x="574482" y="5112191"/>
            <a:ext cx="8170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Whether you process 20 head a week or 2,000 a day, risk reduction, smart operations, and steady growth should be your daily playbook.</a:t>
            </a:r>
          </a:p>
        </p:txBody>
      </p:sp>
    </p:spTree>
    <p:extLst>
      <p:ext uri="{BB962C8B-B14F-4D97-AF65-F5344CB8AC3E}">
        <p14:creationId xmlns:p14="http://schemas.microsoft.com/office/powerpoint/2010/main" val="2031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869B78-71F1-395E-61F6-D7E36C1AD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F9A75-5B42-E951-010D-E7FD38CF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321"/>
            <a:ext cx="7886700" cy="1051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/>
              <a:t>Why This Matters Now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D57A9A-C073-96DA-F014-E7BC2DEC28E3}"/>
              </a:ext>
            </a:extLst>
          </p:cNvPr>
          <p:cNvSpPr/>
          <p:nvPr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pic>
        <p:nvPicPr>
          <p:cNvPr id="27" name="Picture 26" descr="Woman buying vegetables at supermarket">
            <a:extLst>
              <a:ext uri="{FF2B5EF4-FFF2-40B4-BE49-F238E27FC236}">
                <a16:creationId xmlns:a16="http://schemas.microsoft.com/office/drawing/2014/main" id="{F94EFB56-F171-6B8E-6E1A-AEED9B511C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44" r="29744"/>
          <a:stretch/>
        </p:blipFill>
        <p:spPr>
          <a:xfrm>
            <a:off x="5948030" y="1460007"/>
            <a:ext cx="2567320" cy="4483593"/>
          </a:xfrm>
          <a:prstGeom prst="rect">
            <a:avLst/>
          </a:prstGeom>
        </p:spPr>
      </p:pic>
      <p:pic>
        <p:nvPicPr>
          <p:cNvPr id="9" name="Picture 8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716D2151-71F0-0B5F-643F-AB3989BB6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6282271"/>
            <a:ext cx="851573" cy="2617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A0C2E08-717C-6A0D-671B-BA368A814D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864138"/>
              </p:ext>
            </p:extLst>
          </p:nvPr>
        </p:nvGraphicFramePr>
        <p:xfrm>
          <a:off x="756808" y="1390232"/>
          <a:ext cx="4878325" cy="4436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6192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Risk Is Hiding in Plain Sight</a:t>
            </a:r>
            <a:b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  <a:r>
              <a:rPr lang="en-US" sz="1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Risks Threatening Your Operation in 2025</a:t>
            </a:r>
            <a:endParaRPr lang="en-US" sz="28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F7AFF41-5679-E111-EF46-4189C371C88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83523970"/>
              </p:ext>
            </p:extLst>
          </p:nvPr>
        </p:nvGraphicFramePr>
        <p:xfrm>
          <a:off x="533400" y="1335342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Content Placeholder 11" descr="Red alert button">
            <a:extLst>
              <a:ext uri="{FF2B5EF4-FFF2-40B4-BE49-F238E27FC236}">
                <a16:creationId xmlns:a16="http://schemas.microsoft.com/office/drawing/2014/main" id="{80FC7E9E-7877-5CE9-7F9C-55D96A4097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684777" y="2083848"/>
            <a:ext cx="4038600" cy="3028950"/>
          </a:xfrm>
        </p:spPr>
      </p:pic>
      <p:pic>
        <p:nvPicPr>
          <p:cNvPr id="8" name="Picture 7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EE35BF92-6DA1-B76B-0AF6-9D543CD79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6282271"/>
            <a:ext cx="851573" cy="2617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6FB9C3-2CE9-256E-7358-8FE77025A12D}"/>
              </a:ext>
            </a:extLst>
          </p:cNvPr>
          <p:cNvSpPr/>
          <p:nvPr/>
        </p:nvSpPr>
        <p:spPr>
          <a:xfrm>
            <a:off x="4684777" y="5377656"/>
            <a:ext cx="396544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If you’re not tracking it—you’re absorbing it.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ED7E83-073D-75B4-4DDC-609B057C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/>
              <a:t>How to Spot a Risk Before It Costs You</a:t>
            </a: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B2B04B46-0109-106B-C923-87ECCAA85C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270675"/>
              </p:ext>
            </p:extLst>
          </p:nvPr>
        </p:nvGraphicFramePr>
        <p:xfrm>
          <a:off x="457200" y="1600201"/>
          <a:ext cx="8229600" cy="392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51691C9-0BAA-C0DF-8D55-D172373C9D05}"/>
              </a:ext>
            </a:extLst>
          </p:cNvPr>
          <p:cNvSpPr/>
          <p:nvPr/>
        </p:nvSpPr>
        <p:spPr>
          <a:xfrm>
            <a:off x="457200" y="1156233"/>
            <a:ext cx="8229600" cy="328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1400" b="1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Your Financial Risk Gut Check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0135A-D81A-AC4F-436E-063EF4FB67B9}"/>
              </a:ext>
            </a:extLst>
          </p:cNvPr>
          <p:cNvSpPr txBox="1"/>
          <p:nvPr/>
        </p:nvSpPr>
        <p:spPr>
          <a:xfrm>
            <a:off x="457200" y="5640089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said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“NO”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“I’m not sure”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any of those,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that’s where to start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7636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Where Your Money Leaks and How to Plug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21E3F-A6C7-9281-F7DA-1EB88FDAE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96785"/>
            <a:ext cx="4040188" cy="639762"/>
          </a:xfrm>
        </p:spPr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Leaks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4C8B62A-DEE1-E930-0CA0-AECFB44580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76693635"/>
              </p:ext>
            </p:extLst>
          </p:nvPr>
        </p:nvGraphicFramePr>
        <p:xfrm>
          <a:off x="457200" y="1836547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105C1-A88B-60CD-7FBE-46C1C7D0A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196785"/>
            <a:ext cx="4041775" cy="639762"/>
          </a:xfrm>
        </p:spPr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Financial Leaks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pic>
        <p:nvPicPr>
          <p:cNvPr id="8" name="Picture 7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A65B3B3F-DA61-611E-9BB6-B4AD468E1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6282271"/>
            <a:ext cx="851573" cy="2617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A5DA1D2F-D2C8-8B2D-0B05-519B8A7BA8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9568529"/>
              </p:ext>
            </p:extLst>
          </p:nvPr>
        </p:nvGraphicFramePr>
        <p:xfrm>
          <a:off x="4645025" y="1836547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18D1DBA-9E63-7D1E-0EAB-7BA8AF07C6E6}"/>
              </a:ext>
            </a:extLst>
          </p:cNvPr>
          <p:cNvSpPr txBox="1"/>
          <p:nvPr/>
        </p:nvSpPr>
        <p:spPr>
          <a:xfrm>
            <a:off x="457200" y="5787835"/>
            <a:ext cx="8229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you’re not tracking it, you’re absorbing it.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469C4-ADE1-778A-E565-B1413BD84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798B-BEE7-F770-1896-F257C065A9F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How to Plug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12A0C-5955-3C7A-E7AE-BCD7A05C0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96785"/>
            <a:ext cx="4040188" cy="639762"/>
          </a:xfrm>
        </p:spPr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Leaks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7D350D0-5038-E557-6419-7A05F1B1E01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18104213"/>
              </p:ext>
            </p:extLst>
          </p:nvPr>
        </p:nvGraphicFramePr>
        <p:xfrm>
          <a:off x="457200" y="1836547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8EC85-4966-DDC8-CBA3-8A229A91C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196785"/>
            <a:ext cx="4041775" cy="639762"/>
          </a:xfrm>
        </p:spPr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Financial Leaks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E936EF-488B-2035-5585-0F618CA7E05A}"/>
              </a:ext>
            </a:extLst>
          </p:cNvPr>
          <p:cNvSpPr/>
          <p:nvPr/>
        </p:nvSpPr>
        <p:spPr>
          <a:xfrm>
            <a:off x="0" y="6217920"/>
            <a:ext cx="9144000" cy="36576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FFFFFF"/>
                </a:solidFill>
              </a:rPr>
              <a:t>Protect. Comply. Grow</a:t>
            </a:r>
          </a:p>
        </p:txBody>
      </p:sp>
      <p:pic>
        <p:nvPicPr>
          <p:cNvPr id="8" name="Picture 7" descr="A black and white logo  Description automatically generated with low confidence">
            <a:extLst>
              <a:ext uri="{FF2B5EF4-FFF2-40B4-BE49-F238E27FC236}">
                <a16:creationId xmlns:a16="http://schemas.microsoft.com/office/drawing/2014/main" id="{FBCBFF9D-3A94-4984-431E-E9D33F9C8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1" y="6282271"/>
            <a:ext cx="851573" cy="2617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EC80FFD-7AB8-FF1D-290A-2DE026B2910D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93865200"/>
              </p:ext>
            </p:extLst>
          </p:nvPr>
        </p:nvGraphicFramePr>
        <p:xfrm>
          <a:off x="4764024" y="1965959"/>
          <a:ext cx="4040188" cy="371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BD67E91-FB90-3C0D-AE69-2BF21F91E645}"/>
              </a:ext>
            </a:extLst>
          </p:cNvPr>
          <p:cNvSpPr txBox="1"/>
          <p:nvPr/>
        </p:nvSpPr>
        <p:spPr>
          <a:xfrm>
            <a:off x="457200" y="5787835"/>
            <a:ext cx="8229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you’re not tracking it, you’re absorbing it.</a:t>
            </a:r>
          </a:p>
        </p:txBody>
      </p:sp>
    </p:spTree>
    <p:extLst>
      <p:ext uri="{BB962C8B-B14F-4D97-AF65-F5344CB8AC3E}">
        <p14:creationId xmlns:p14="http://schemas.microsoft.com/office/powerpoint/2010/main" val="419258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BF27-6D0C-D2B4-3611-EEDFB946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439230"/>
            <a:ext cx="813816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Grow Without Taking on More Risk or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EF8C8-9B80-5A7F-E34A-0817AE4CC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1882219"/>
            <a:ext cx="4096512" cy="377615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/>
              <a:t>Co-pack for another brand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/>
              <a:t>Add new products (e.g., jerky or ready-to-eat)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/>
              <a:t>Partner with a local farm box or meal prep service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/>
              <a:t>Set up an online order form—even just for pickup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/>
              <a:t>Use outside funding to expand</a:t>
            </a:r>
          </a:p>
        </p:txBody>
      </p:sp>
      <p:pic>
        <p:nvPicPr>
          <p:cNvPr id="5" name="Content Placeholder 4" descr="Playbook outline">
            <a:extLst>
              <a:ext uri="{FF2B5EF4-FFF2-40B4-BE49-F238E27FC236}">
                <a16:creationId xmlns:a16="http://schemas.microsoft.com/office/drawing/2014/main" id="{2A437D9B-04B1-8656-1D65-CA2C93FB83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3968" y="1843881"/>
            <a:ext cx="3852831" cy="3852831"/>
          </a:xfrm>
        </p:spPr>
      </p:pic>
    </p:spTree>
    <p:extLst>
      <p:ext uri="{BB962C8B-B14F-4D97-AF65-F5344CB8AC3E}">
        <p14:creationId xmlns:p14="http://schemas.microsoft.com/office/powerpoint/2010/main" val="484232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  <wetp:taskpane dockstate="right" visibility="0" width="350" row="5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D46BB2D-22D4-4AB1-A85C-78CDDCB5D122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9845105-FFF4-42E5-8FCF-F6672B91AD03}">
  <we:reference id="wa200005669" version="2.0.0.0" store="en-US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9F9EC01A3A44188759AFE8A427A37" ma:contentTypeVersion="14" ma:contentTypeDescription="Create a new document." ma:contentTypeScope="" ma:versionID="42dd4612e3f50d94040ad645a834d395">
  <xsd:schema xmlns:xsd="http://www.w3.org/2001/XMLSchema" xmlns:xs="http://www.w3.org/2001/XMLSchema" xmlns:p="http://schemas.microsoft.com/office/2006/metadata/properties" xmlns:ns2="4ed24b0e-5595-4edf-ad89-7a3ceda43cfa" xmlns:ns3="745c504a-835d-4ceb-8b90-72750f3c03f7" targetNamespace="http://schemas.microsoft.com/office/2006/metadata/properties" ma:root="true" ma:fieldsID="78af0b601ef29a5e8854286f4fd47549" ns2:_="" ns3:_="">
    <xsd:import namespace="4ed24b0e-5595-4edf-ad89-7a3ceda43cfa"/>
    <xsd:import namespace="745c504a-835d-4ceb-8b90-72750f3c03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24b0e-5595-4edf-ad89-7a3ceda43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8fd977c-b559-4edc-8ebf-848ded959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5c504a-835d-4ceb-8b90-72750f3c03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87193c7-e870-4ed2-89fa-466d0cf128e4}" ma:internalName="TaxCatchAll" ma:showField="CatchAllData" ma:web="745c504a-835d-4ceb-8b90-72750f3c03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d24b0e-5595-4edf-ad89-7a3ceda43cfa">
      <Terms xmlns="http://schemas.microsoft.com/office/infopath/2007/PartnerControls"/>
    </lcf76f155ced4ddcb4097134ff3c332f>
    <TaxCatchAll xmlns="745c504a-835d-4ceb-8b90-72750f3c03f7" xsi:nil="true"/>
  </documentManagement>
</p:properties>
</file>

<file path=customXml/itemProps1.xml><?xml version="1.0" encoding="utf-8"?>
<ds:datastoreItem xmlns:ds="http://schemas.openxmlformats.org/officeDocument/2006/customXml" ds:itemID="{ED4F9919-BF9B-4236-A8B8-0FF68EFCFB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571D72-8067-4E09-A34A-26938AEA6302}">
  <ds:schemaRefs>
    <ds:schemaRef ds:uri="4ed24b0e-5595-4edf-ad89-7a3ceda43cfa"/>
    <ds:schemaRef ds:uri="745c504a-835d-4ceb-8b90-72750f3c03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1FBDC2-0BBF-4866-8C3B-2E122AB831CE}">
  <ds:schemaRefs>
    <ds:schemaRef ds:uri="4ed24b0e-5595-4edf-ad89-7a3ceda43cfa"/>
    <ds:schemaRef ds:uri="745c504a-835d-4ceb-8b90-72750f3c03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49399a40-5893-4235-9038-370506ac503e}" enabled="1" method="Standard" siteId="{72f4b955-7ea5-4418-bb85-cd885da5b6e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Guide on Reducing Risk and Expanding</vt:lpstr>
      <vt:lpstr>Your Trusted Partners</vt:lpstr>
      <vt:lpstr>You’ll Walk Away With</vt:lpstr>
      <vt:lpstr>Why This Matters Now</vt:lpstr>
      <vt:lpstr>Where Risk Is Hiding in Plain Sight Top 6 Risks Threatening Your Operation in 2025</vt:lpstr>
      <vt:lpstr>How to Spot a Risk Before It Costs You</vt:lpstr>
      <vt:lpstr>Where Your Money Leaks and How to Plug It</vt:lpstr>
      <vt:lpstr>How to Plug It</vt:lpstr>
      <vt:lpstr>How to Grow Without Taking on More Risk or Debt</vt:lpstr>
      <vt:lpstr>Where to Find the Money</vt:lpstr>
      <vt:lpstr>Real Stories from Real Processors</vt:lpstr>
      <vt:lpstr>What You Can Do This Week</vt:lpstr>
      <vt:lpstr>Track Progress </vt:lpstr>
      <vt:lpstr>90-Day Action Plan</vt:lpstr>
      <vt:lpstr>Book Your 90-Day Action Plan Consultation</vt:lpstr>
      <vt:lpstr>Final Takeaways</vt:lpstr>
      <vt:lpstr>Let’s Stay Connected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revision>1</cp:revision>
  <dcterms:created xsi:type="dcterms:W3CDTF">2013-01-27T09:14:16Z</dcterms:created>
  <dcterms:modified xsi:type="dcterms:W3CDTF">2025-04-11T02:16:49Z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0x0101009069F9EC01A3A44188759AFE8A427A37</vt:lpwstr>
  </property>
  <property fmtid="{D5CDD505-2E9C-101B-9397-08002B2CF9AE}" pid="3" name="MediaServiceImageTags">
    <vt:lpwstr/>
  </property>
</Properties>
</file>