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58" r:id="rId4"/>
    <p:sldId id="264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6BDB64-05C8-45FA-660E-9B637473C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C78FE-486B-3817-7915-7305BA3CF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4FA22-1542-4499-AE1F-4A2937E6958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2ACA6-7774-B1D9-8463-E45B089CC4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333FD-4189-35AB-308D-B1C12A77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45A07-313D-44C7-AA7D-522FA240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FFBE3-FE7A-408C-BB19-95C7EEDAF44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69C4-FEB7-4078-A613-4695399ED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98A5-F075-C487-F372-2367D395D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6AE49-3E2F-5DBB-D7D4-1C45A6C3C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A8C4-595A-CF21-7855-101A6FDA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C57BA-EF81-8AC3-DEFC-416AF7DD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820B8-4A80-2C82-83A5-FB6D178B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2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77C1-B59C-11FF-CCC2-C1177946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ABD-A53C-9250-5239-B046D0FB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0281-1A69-94A6-7E18-CBA7935E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C9E52-C1B6-79F9-20CE-87821511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D61CD-85DA-E733-D744-7CECE834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7299B-3ED9-8BCA-D6CC-EF5F9F06A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4B966-D85E-D81C-2279-ED0CB0D7D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DEE65-A62C-B86B-0622-6AF85FB6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A4F61-DD6F-3E9F-3FA4-BC449209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0452-6EA9-AE0D-544A-2018B1B5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D7F5-1B3F-E09F-3718-54FC5AC5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90F55-D888-A94B-8902-882CBA84B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00672-D462-9285-0586-22C9B1C8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56EBC-8036-D4FD-2912-F559F85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7332F-2189-26CE-F582-A6D6B766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B3BA-920A-A965-415E-93E0D02A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86E1B-A24C-2790-949B-C10B3CBB2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7801-4068-605C-60FC-862B6180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A636-3D86-9143-5F25-897A69DC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E55A-2037-3BAA-82FB-1E7FF7CD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550B-5458-45D2-6F96-ECEBF22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8B36-5F74-B996-7315-AD4A6287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5E7E-ECED-272C-0A27-84B8D5626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55C2D-C806-4C66-EC54-520FFACD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D1BAA-9AF5-7DEC-7FF9-93CFE6AA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D985C-3B76-5CE0-580C-F9FEC469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1DA2-2B4E-3E7D-8533-6A58AFB2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95DA1-53AF-3121-20E0-6D41EC34B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8D54C-7F01-E52A-A809-85A7F1791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6394D-E2EB-2833-D9C5-D094E182A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E7293-DF00-3405-966C-4B6C16D98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9F664-F9F4-17AF-828B-72A9A2B0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33178-F377-4EAB-CDF1-9D1A3568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8AA01-7528-CDE6-7D30-C58CACEF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85DB-4F87-C3AA-DFDA-28EBDDA0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C330A-3290-B39A-7E52-70ECD50D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3D51B-AABA-EC6E-2346-18B982B5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70784-FEAD-64BF-A672-D607E108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6CBB1-E6B9-12FD-0E86-E0C8B75A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1BC79-15F5-404B-B425-A3E3DD35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122C-B29E-60A7-6D39-C483B97F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2BE4-07C8-2AD2-536E-44B70DE4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6551-2017-30AF-DB07-643B9A62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11D9-8570-95D5-CE30-4BB7F069D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7E417-4044-ADC4-D40B-820429CE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ABEE5-1242-5D6C-F625-2A4D1B18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39A32-3F60-0CDE-40E2-70641A0C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FEBE-8E1A-FCC4-B826-6EDC0F59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11160-66B1-6D40-7902-44323F3B3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79193-7A5B-86FE-21F0-9B12A265A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D585-C134-6862-1E30-E99D68D6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C0811-0173-152A-A9A4-8AB91F6A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FAA42-07B6-580E-067B-3BDCD1E2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82EBD-2EDA-798A-1ACD-B1760ED7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3CB9D-1D1B-201C-E768-02D1A39C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F4C93-BB7F-2EBE-C0DD-6BBB03AB3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D3752-5829-45C4-A8A6-9969214B349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9AE2A-B474-E039-2F35-4F7BDBA9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0977A-1C91-536D-E19C-34BB247D7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711A-9233-4704-B70D-28F25703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3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6BD4-FD3E-7E2B-FAAE-FDDAA67E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SEAWALL VOIDS</a:t>
            </a:r>
            <a:br>
              <a:rPr lang="en-US" sz="2800" dirty="0"/>
            </a:br>
            <a:r>
              <a:rPr lang="en-US" sz="2800" dirty="0"/>
              <a:t>Seawalls are not meant to function as dams, but rather to retain dirt.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9E0D-2241-F5C6-DF64-C5DF1C20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Derr</a:t>
            </a:r>
          </a:p>
          <a:p>
            <a:r>
              <a:rPr lang="en-US" dirty="0"/>
              <a:t>Charlotte County Emergency Coordinator from 1977 to 1987</a:t>
            </a:r>
          </a:p>
          <a:p>
            <a:r>
              <a:rPr lang="en-US" dirty="0"/>
              <a:t>Since 1977 uses 1 Inch limestone from </a:t>
            </a:r>
            <a:r>
              <a:rPr lang="en-US" dirty="0" err="1"/>
              <a:t>Butwell</a:t>
            </a:r>
            <a:r>
              <a:rPr lang="en-US" dirty="0"/>
              <a:t> Stone ($5 per bag)as voids develop</a:t>
            </a:r>
          </a:p>
          <a:p>
            <a:r>
              <a:rPr lang="en-US" dirty="0"/>
              <a:t>John’s seawall is 3.21 MSL, House 6.1 MSL; Milton 7 ft flood. Water flowed from gated community as well as rising from the canal.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25009877-2294-E4C7-0AE0-27B33F05E6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E0E1DB5-1C03-030F-9701-310AD0F6D5D2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4C54B-5FD4-0AB1-1397-E3976238C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60484"/>
            <a:ext cx="3932237" cy="38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6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D326D-87E0-0F80-1F9B-88F5AC09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6D7B-1EED-361C-58F6-99C38335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SEAWALL VOIDS, professional resin is APX. $8,000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86298-A95E-A6AB-E2D3-D075F2FAC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51280"/>
            <a:ext cx="6654800" cy="550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7B2512-9E24-A13B-9BA5-D35F6D523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79" y="1945084"/>
            <a:ext cx="5659121" cy="4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61CF-71A7-CC92-3E7D-37A7890E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SEAWALL VOIDS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474D-A708-7B15-5943-756CA06E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83" y="1600200"/>
            <a:ext cx="6172200" cy="42656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6FF4-9C02-14DA-3116-C564DE4EA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1276"/>
            <a:ext cx="3856037" cy="32845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Ralph Thomson: Used a contractor to fill ten holes with resin.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Voids continue to spread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this foam on 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it to fill any additional voids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D38C6-CF25-EA6E-3D54-8CDD86702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0" y="1724660"/>
            <a:ext cx="5554241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3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A26C-D85E-1B0A-DFDA-233A0065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Another option: GEOTEXTILE FABRIC FOR SEAWALL VOIDS, can include tiebacks</a:t>
            </a:r>
          </a:p>
        </p:txBody>
      </p:sp>
      <p:sp>
        <p:nvSpPr>
          <p:cNvPr id="3" name="AutoShape 2" descr="image">
            <a:extLst>
              <a:ext uri="{FF2B5EF4-FFF2-40B4-BE49-F238E27FC236}">
                <a16:creationId xmlns:a16="http://schemas.microsoft.com/office/drawing/2014/main" id="{4AAB3FA9-32D7-EBE5-B7F4-0C2B8E3829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39720"/>
            <a:ext cx="741680" cy="7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35DCB-181F-75B5-4690-526505884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12240"/>
            <a:ext cx="6217920" cy="5217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89354-F171-0454-E285-BD91C1E4F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91" y="1412241"/>
            <a:ext cx="5086641" cy="52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2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24DD-B14F-DE27-0A6A-E23F47B7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SEAWALL CAP REPAIR discounted from $2,000 to $1,500 because another neighbor had a repair at the same time. Repairs were arranged by Jay at Florida Seawall (239) 994-7551.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D9A53-AA85-0533-AD9F-BF2398B6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" y="1474963"/>
            <a:ext cx="4224003" cy="5017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1B3C8-047C-CFD3-B34C-21763229B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3" y="1474963"/>
            <a:ext cx="3875484" cy="5017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2B74B-8329-89F4-4113-5C046033F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13" y="1389698"/>
            <a:ext cx="3648136" cy="51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480C-171C-91DE-187E-85D8D881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SEAWALL 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ABBAE-532B-BA61-B70E-EDCB04E5B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seawall cap costs $45 to $100/ft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B3DC7-F463-95B9-92A0-83CAB2B932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B4C43-4E55-CA09-88FE-6411F90C9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seawall cap adds height, width and new tiebacks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8CB03-3D52-047F-7C7B-3177EA4D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2" y="2505075"/>
            <a:ext cx="5179858" cy="386397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A6362E7-119C-9187-67E2-FADC527123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33649"/>
            <a:ext cx="5248430" cy="38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0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186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SEAWALL VOIDS Seawalls are not meant to function as dams, but rather to retain dirt.</vt:lpstr>
      <vt:lpstr>SEAWALL VOIDS, professional resin is APX. $8,000</vt:lpstr>
      <vt:lpstr>SEAWALL VOIDS</vt:lpstr>
      <vt:lpstr>Another option: GEOTEXTILE FABRIC FOR SEAWALL VOIDS, can include tiebacks</vt:lpstr>
      <vt:lpstr>SEAWALL CAP REPAIR discounted from $2,000 to $1,500 because another neighbor had a repair at the same time. Repairs were arranged by Jay at Florida Seawall (239) 994-7551.</vt:lpstr>
      <vt:lpstr>NEW SEAWALL 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mccormack</dc:creator>
  <cp:lastModifiedBy>carol mccormack</cp:lastModifiedBy>
  <cp:revision>30</cp:revision>
  <dcterms:created xsi:type="dcterms:W3CDTF">2025-03-26T16:54:00Z</dcterms:created>
  <dcterms:modified xsi:type="dcterms:W3CDTF">2025-04-09T00:35:32Z</dcterms:modified>
</cp:coreProperties>
</file>