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2" r:id="rId2"/>
    <p:sldId id="273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</p:sldIdLst>
  <p:sldSz cx="5486400" cy="3657600"/>
  <p:notesSz cx="6858000" cy="9144000"/>
  <p:defaultTextStyle>
    <a:defPPr>
      <a:defRPr lang="en-US"/>
    </a:defPPr>
    <a:lvl1pPr marL="0" algn="l" defTabSz="438912" rtl="0" eaLnBrk="1" latinLnBrk="0" hangingPunct="1">
      <a:defRPr sz="864" kern="1200">
        <a:solidFill>
          <a:schemeClr val="tx1"/>
        </a:solidFill>
        <a:latin typeface="+mn-lt"/>
        <a:ea typeface="+mn-ea"/>
        <a:cs typeface="+mn-cs"/>
      </a:defRPr>
    </a:lvl1pPr>
    <a:lvl2pPr marL="219456" algn="l" defTabSz="438912" rtl="0" eaLnBrk="1" latinLnBrk="0" hangingPunct="1">
      <a:defRPr sz="864" kern="1200">
        <a:solidFill>
          <a:schemeClr val="tx1"/>
        </a:solidFill>
        <a:latin typeface="+mn-lt"/>
        <a:ea typeface="+mn-ea"/>
        <a:cs typeface="+mn-cs"/>
      </a:defRPr>
    </a:lvl2pPr>
    <a:lvl3pPr marL="438912" algn="l" defTabSz="438912" rtl="0" eaLnBrk="1" latinLnBrk="0" hangingPunct="1">
      <a:defRPr sz="864" kern="1200">
        <a:solidFill>
          <a:schemeClr val="tx1"/>
        </a:solidFill>
        <a:latin typeface="+mn-lt"/>
        <a:ea typeface="+mn-ea"/>
        <a:cs typeface="+mn-cs"/>
      </a:defRPr>
    </a:lvl3pPr>
    <a:lvl4pPr marL="658368" algn="l" defTabSz="438912" rtl="0" eaLnBrk="1" latinLnBrk="0" hangingPunct="1">
      <a:defRPr sz="864" kern="1200">
        <a:solidFill>
          <a:schemeClr val="tx1"/>
        </a:solidFill>
        <a:latin typeface="+mn-lt"/>
        <a:ea typeface="+mn-ea"/>
        <a:cs typeface="+mn-cs"/>
      </a:defRPr>
    </a:lvl4pPr>
    <a:lvl5pPr marL="877824" algn="l" defTabSz="438912" rtl="0" eaLnBrk="1" latinLnBrk="0" hangingPunct="1">
      <a:defRPr sz="864" kern="1200">
        <a:solidFill>
          <a:schemeClr val="tx1"/>
        </a:solidFill>
        <a:latin typeface="+mn-lt"/>
        <a:ea typeface="+mn-ea"/>
        <a:cs typeface="+mn-cs"/>
      </a:defRPr>
    </a:lvl5pPr>
    <a:lvl6pPr marL="1097280" algn="l" defTabSz="438912" rtl="0" eaLnBrk="1" latinLnBrk="0" hangingPunct="1">
      <a:defRPr sz="864" kern="1200">
        <a:solidFill>
          <a:schemeClr val="tx1"/>
        </a:solidFill>
        <a:latin typeface="+mn-lt"/>
        <a:ea typeface="+mn-ea"/>
        <a:cs typeface="+mn-cs"/>
      </a:defRPr>
    </a:lvl6pPr>
    <a:lvl7pPr marL="1316736" algn="l" defTabSz="438912" rtl="0" eaLnBrk="1" latinLnBrk="0" hangingPunct="1">
      <a:defRPr sz="864" kern="1200">
        <a:solidFill>
          <a:schemeClr val="tx1"/>
        </a:solidFill>
        <a:latin typeface="+mn-lt"/>
        <a:ea typeface="+mn-ea"/>
        <a:cs typeface="+mn-cs"/>
      </a:defRPr>
    </a:lvl7pPr>
    <a:lvl8pPr marL="1536192" algn="l" defTabSz="438912" rtl="0" eaLnBrk="1" latinLnBrk="0" hangingPunct="1">
      <a:defRPr sz="864" kern="1200">
        <a:solidFill>
          <a:schemeClr val="tx1"/>
        </a:solidFill>
        <a:latin typeface="+mn-lt"/>
        <a:ea typeface="+mn-ea"/>
        <a:cs typeface="+mn-cs"/>
      </a:defRPr>
    </a:lvl8pPr>
    <a:lvl9pPr marL="1755648" algn="l" defTabSz="438912" rtl="0" eaLnBrk="1" latinLnBrk="0" hangingPunct="1">
      <a:defRPr sz="86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45" autoAdjust="0"/>
    <p:restoredTop sz="94660"/>
  </p:normalViewPr>
  <p:slideViewPr>
    <p:cSldViewPr snapToGrid="0">
      <p:cViewPr varScale="1">
        <p:scale>
          <a:sx n="209" d="100"/>
          <a:sy n="209" d="100"/>
        </p:scale>
        <p:origin x="1296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1480" y="598593"/>
            <a:ext cx="4663440" cy="1273387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921087"/>
            <a:ext cx="4114800" cy="883073"/>
          </a:xfrm>
        </p:spPr>
        <p:txBody>
          <a:bodyPr/>
          <a:lstStyle>
            <a:lvl1pPr marL="0" indent="0" algn="ctr">
              <a:buNone/>
              <a:defRPr sz="1280"/>
            </a:lvl1pPr>
            <a:lvl2pPr marL="243825" indent="0" algn="ctr">
              <a:buNone/>
              <a:defRPr sz="1067"/>
            </a:lvl2pPr>
            <a:lvl3pPr marL="487650" indent="0" algn="ctr">
              <a:buNone/>
              <a:defRPr sz="960"/>
            </a:lvl3pPr>
            <a:lvl4pPr marL="731474" indent="0" algn="ctr">
              <a:buNone/>
              <a:defRPr sz="853"/>
            </a:lvl4pPr>
            <a:lvl5pPr marL="975299" indent="0" algn="ctr">
              <a:buNone/>
              <a:defRPr sz="853"/>
            </a:lvl5pPr>
            <a:lvl6pPr marL="1219124" indent="0" algn="ctr">
              <a:buNone/>
              <a:defRPr sz="853"/>
            </a:lvl6pPr>
            <a:lvl7pPr marL="1462949" indent="0" algn="ctr">
              <a:buNone/>
              <a:defRPr sz="853"/>
            </a:lvl7pPr>
            <a:lvl8pPr marL="1706773" indent="0" algn="ctr">
              <a:buNone/>
              <a:defRPr sz="853"/>
            </a:lvl8pPr>
            <a:lvl9pPr marL="1950598" indent="0" algn="ctr">
              <a:buNone/>
              <a:defRPr sz="85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2BCB7-DDF2-4E7D-B0D5-D29F5E517FA0}" type="datetimeFigureOut">
              <a:rPr lang="en-US" smtClean="0"/>
              <a:t>9/1/2018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71DE6-8580-4683-9F0E-8E8C2B5050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8258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2BCB7-DDF2-4E7D-B0D5-D29F5E517FA0}" type="datetimeFigureOut">
              <a:rPr lang="en-US" smtClean="0"/>
              <a:t>9/1/2018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71DE6-8580-4683-9F0E-8E8C2B5050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3632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926205" y="194733"/>
            <a:ext cx="1183005" cy="309964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77190" y="194733"/>
            <a:ext cx="3480435" cy="309964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2BCB7-DDF2-4E7D-B0D5-D29F5E517FA0}" type="datetimeFigureOut">
              <a:rPr lang="en-US" smtClean="0"/>
              <a:t>9/1/2018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71DE6-8580-4683-9F0E-8E8C2B5050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798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2BCB7-DDF2-4E7D-B0D5-D29F5E517FA0}" type="datetimeFigureOut">
              <a:rPr lang="en-US" smtClean="0"/>
              <a:t>9/1/2018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71DE6-8580-4683-9F0E-8E8C2B5050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8938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333" y="911861"/>
            <a:ext cx="4732020" cy="152146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4333" y="2447714"/>
            <a:ext cx="4732020" cy="800100"/>
          </a:xfrm>
        </p:spPr>
        <p:txBody>
          <a:bodyPr/>
          <a:lstStyle>
            <a:lvl1pPr marL="0" indent="0">
              <a:buNone/>
              <a:defRPr sz="1280">
                <a:solidFill>
                  <a:schemeClr val="tx1"/>
                </a:solidFill>
              </a:defRPr>
            </a:lvl1pPr>
            <a:lvl2pPr marL="243825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2pPr>
            <a:lvl3pPr marL="487650" indent="0">
              <a:buNone/>
              <a:defRPr sz="960">
                <a:solidFill>
                  <a:schemeClr val="tx1">
                    <a:tint val="75000"/>
                  </a:schemeClr>
                </a:solidFill>
              </a:defRPr>
            </a:lvl3pPr>
            <a:lvl4pPr marL="731474" indent="0">
              <a:buNone/>
              <a:defRPr sz="853">
                <a:solidFill>
                  <a:schemeClr val="tx1">
                    <a:tint val="75000"/>
                  </a:schemeClr>
                </a:solidFill>
              </a:defRPr>
            </a:lvl4pPr>
            <a:lvl5pPr marL="975299" indent="0">
              <a:buNone/>
              <a:defRPr sz="853">
                <a:solidFill>
                  <a:schemeClr val="tx1">
                    <a:tint val="75000"/>
                  </a:schemeClr>
                </a:solidFill>
              </a:defRPr>
            </a:lvl5pPr>
            <a:lvl6pPr marL="1219124" indent="0">
              <a:buNone/>
              <a:defRPr sz="853">
                <a:solidFill>
                  <a:schemeClr val="tx1">
                    <a:tint val="75000"/>
                  </a:schemeClr>
                </a:solidFill>
              </a:defRPr>
            </a:lvl6pPr>
            <a:lvl7pPr marL="1462949" indent="0">
              <a:buNone/>
              <a:defRPr sz="853">
                <a:solidFill>
                  <a:schemeClr val="tx1">
                    <a:tint val="75000"/>
                  </a:schemeClr>
                </a:solidFill>
              </a:defRPr>
            </a:lvl7pPr>
            <a:lvl8pPr marL="1706773" indent="0">
              <a:buNone/>
              <a:defRPr sz="853">
                <a:solidFill>
                  <a:schemeClr val="tx1">
                    <a:tint val="75000"/>
                  </a:schemeClr>
                </a:solidFill>
              </a:defRPr>
            </a:lvl8pPr>
            <a:lvl9pPr marL="1950598" indent="0">
              <a:buNone/>
              <a:defRPr sz="85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2BCB7-DDF2-4E7D-B0D5-D29F5E517FA0}" type="datetimeFigureOut">
              <a:rPr lang="en-US" smtClean="0"/>
              <a:t>9/1/2018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71DE6-8580-4683-9F0E-8E8C2B5050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1887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7190" y="973666"/>
            <a:ext cx="2331720" cy="2320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777490" y="973666"/>
            <a:ext cx="2331720" cy="2320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2BCB7-DDF2-4E7D-B0D5-D29F5E517FA0}" type="datetimeFigureOut">
              <a:rPr lang="en-US" smtClean="0"/>
              <a:t>9/1/2018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71DE6-8580-4683-9F0E-8E8C2B5050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065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905" y="194734"/>
            <a:ext cx="4732020" cy="7069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7905" y="896620"/>
            <a:ext cx="2321004" cy="439420"/>
          </a:xfrm>
        </p:spPr>
        <p:txBody>
          <a:bodyPr anchor="b"/>
          <a:lstStyle>
            <a:lvl1pPr marL="0" indent="0">
              <a:buNone/>
              <a:defRPr sz="1280" b="1"/>
            </a:lvl1pPr>
            <a:lvl2pPr marL="243825" indent="0">
              <a:buNone/>
              <a:defRPr sz="1067" b="1"/>
            </a:lvl2pPr>
            <a:lvl3pPr marL="487650" indent="0">
              <a:buNone/>
              <a:defRPr sz="960" b="1"/>
            </a:lvl3pPr>
            <a:lvl4pPr marL="731474" indent="0">
              <a:buNone/>
              <a:defRPr sz="853" b="1"/>
            </a:lvl4pPr>
            <a:lvl5pPr marL="975299" indent="0">
              <a:buNone/>
              <a:defRPr sz="853" b="1"/>
            </a:lvl5pPr>
            <a:lvl6pPr marL="1219124" indent="0">
              <a:buNone/>
              <a:defRPr sz="853" b="1"/>
            </a:lvl6pPr>
            <a:lvl7pPr marL="1462949" indent="0">
              <a:buNone/>
              <a:defRPr sz="853" b="1"/>
            </a:lvl7pPr>
            <a:lvl8pPr marL="1706773" indent="0">
              <a:buNone/>
              <a:defRPr sz="853" b="1"/>
            </a:lvl8pPr>
            <a:lvl9pPr marL="1950598" indent="0">
              <a:buNone/>
              <a:defRPr sz="85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7905" y="1336040"/>
            <a:ext cx="2321004" cy="19651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777490" y="896620"/>
            <a:ext cx="2332435" cy="439420"/>
          </a:xfrm>
        </p:spPr>
        <p:txBody>
          <a:bodyPr anchor="b"/>
          <a:lstStyle>
            <a:lvl1pPr marL="0" indent="0">
              <a:buNone/>
              <a:defRPr sz="1280" b="1"/>
            </a:lvl1pPr>
            <a:lvl2pPr marL="243825" indent="0">
              <a:buNone/>
              <a:defRPr sz="1067" b="1"/>
            </a:lvl2pPr>
            <a:lvl3pPr marL="487650" indent="0">
              <a:buNone/>
              <a:defRPr sz="960" b="1"/>
            </a:lvl3pPr>
            <a:lvl4pPr marL="731474" indent="0">
              <a:buNone/>
              <a:defRPr sz="853" b="1"/>
            </a:lvl4pPr>
            <a:lvl5pPr marL="975299" indent="0">
              <a:buNone/>
              <a:defRPr sz="853" b="1"/>
            </a:lvl5pPr>
            <a:lvl6pPr marL="1219124" indent="0">
              <a:buNone/>
              <a:defRPr sz="853" b="1"/>
            </a:lvl6pPr>
            <a:lvl7pPr marL="1462949" indent="0">
              <a:buNone/>
              <a:defRPr sz="853" b="1"/>
            </a:lvl7pPr>
            <a:lvl8pPr marL="1706773" indent="0">
              <a:buNone/>
              <a:defRPr sz="853" b="1"/>
            </a:lvl8pPr>
            <a:lvl9pPr marL="1950598" indent="0">
              <a:buNone/>
              <a:defRPr sz="85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777490" y="1336040"/>
            <a:ext cx="2332435" cy="19651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2BCB7-DDF2-4E7D-B0D5-D29F5E517FA0}" type="datetimeFigureOut">
              <a:rPr lang="en-US" smtClean="0"/>
              <a:t>9/1/2018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71DE6-8580-4683-9F0E-8E8C2B5050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8146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2BCB7-DDF2-4E7D-B0D5-D29F5E517FA0}" type="datetimeFigureOut">
              <a:rPr lang="en-US" smtClean="0"/>
              <a:t>9/1/2018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71DE6-8580-4683-9F0E-8E8C2B5050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2256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2BCB7-DDF2-4E7D-B0D5-D29F5E517FA0}" type="datetimeFigureOut">
              <a:rPr lang="en-US" smtClean="0"/>
              <a:t>9/1/2018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71DE6-8580-4683-9F0E-8E8C2B5050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2036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905" y="243840"/>
            <a:ext cx="1769507" cy="853440"/>
          </a:xfrm>
        </p:spPr>
        <p:txBody>
          <a:bodyPr anchor="b"/>
          <a:lstStyle>
            <a:lvl1pPr>
              <a:defRPr sz="170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32435" y="526627"/>
            <a:ext cx="2777490" cy="2599267"/>
          </a:xfrm>
        </p:spPr>
        <p:txBody>
          <a:bodyPr/>
          <a:lstStyle>
            <a:lvl1pPr>
              <a:defRPr sz="1707"/>
            </a:lvl1pPr>
            <a:lvl2pPr>
              <a:defRPr sz="1493"/>
            </a:lvl2pPr>
            <a:lvl3pPr>
              <a:defRPr sz="128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7905" y="1097280"/>
            <a:ext cx="1769507" cy="2032847"/>
          </a:xfrm>
        </p:spPr>
        <p:txBody>
          <a:bodyPr/>
          <a:lstStyle>
            <a:lvl1pPr marL="0" indent="0">
              <a:buNone/>
              <a:defRPr sz="853"/>
            </a:lvl1pPr>
            <a:lvl2pPr marL="243825" indent="0">
              <a:buNone/>
              <a:defRPr sz="747"/>
            </a:lvl2pPr>
            <a:lvl3pPr marL="487650" indent="0">
              <a:buNone/>
              <a:defRPr sz="640"/>
            </a:lvl3pPr>
            <a:lvl4pPr marL="731474" indent="0">
              <a:buNone/>
              <a:defRPr sz="533"/>
            </a:lvl4pPr>
            <a:lvl5pPr marL="975299" indent="0">
              <a:buNone/>
              <a:defRPr sz="533"/>
            </a:lvl5pPr>
            <a:lvl6pPr marL="1219124" indent="0">
              <a:buNone/>
              <a:defRPr sz="533"/>
            </a:lvl6pPr>
            <a:lvl7pPr marL="1462949" indent="0">
              <a:buNone/>
              <a:defRPr sz="533"/>
            </a:lvl7pPr>
            <a:lvl8pPr marL="1706773" indent="0">
              <a:buNone/>
              <a:defRPr sz="533"/>
            </a:lvl8pPr>
            <a:lvl9pPr marL="1950598" indent="0">
              <a:buNone/>
              <a:defRPr sz="5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2BCB7-DDF2-4E7D-B0D5-D29F5E517FA0}" type="datetimeFigureOut">
              <a:rPr lang="en-US" smtClean="0"/>
              <a:t>9/1/2018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71DE6-8580-4683-9F0E-8E8C2B5050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0602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905" y="243840"/>
            <a:ext cx="1769507" cy="853440"/>
          </a:xfrm>
        </p:spPr>
        <p:txBody>
          <a:bodyPr anchor="b"/>
          <a:lstStyle>
            <a:lvl1pPr>
              <a:defRPr sz="170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32435" y="526627"/>
            <a:ext cx="2777490" cy="2599267"/>
          </a:xfrm>
        </p:spPr>
        <p:txBody>
          <a:bodyPr anchor="t"/>
          <a:lstStyle>
            <a:lvl1pPr marL="0" indent="0">
              <a:buNone/>
              <a:defRPr sz="1707"/>
            </a:lvl1pPr>
            <a:lvl2pPr marL="243825" indent="0">
              <a:buNone/>
              <a:defRPr sz="1493"/>
            </a:lvl2pPr>
            <a:lvl3pPr marL="487650" indent="0">
              <a:buNone/>
              <a:defRPr sz="1280"/>
            </a:lvl3pPr>
            <a:lvl4pPr marL="731474" indent="0">
              <a:buNone/>
              <a:defRPr sz="1067"/>
            </a:lvl4pPr>
            <a:lvl5pPr marL="975299" indent="0">
              <a:buNone/>
              <a:defRPr sz="1067"/>
            </a:lvl5pPr>
            <a:lvl6pPr marL="1219124" indent="0">
              <a:buNone/>
              <a:defRPr sz="1067"/>
            </a:lvl6pPr>
            <a:lvl7pPr marL="1462949" indent="0">
              <a:buNone/>
              <a:defRPr sz="1067"/>
            </a:lvl7pPr>
            <a:lvl8pPr marL="1706773" indent="0">
              <a:buNone/>
              <a:defRPr sz="1067"/>
            </a:lvl8pPr>
            <a:lvl9pPr marL="1950598" indent="0">
              <a:buNone/>
              <a:defRPr sz="1067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7905" y="1097280"/>
            <a:ext cx="1769507" cy="2032847"/>
          </a:xfrm>
        </p:spPr>
        <p:txBody>
          <a:bodyPr/>
          <a:lstStyle>
            <a:lvl1pPr marL="0" indent="0">
              <a:buNone/>
              <a:defRPr sz="853"/>
            </a:lvl1pPr>
            <a:lvl2pPr marL="243825" indent="0">
              <a:buNone/>
              <a:defRPr sz="747"/>
            </a:lvl2pPr>
            <a:lvl3pPr marL="487650" indent="0">
              <a:buNone/>
              <a:defRPr sz="640"/>
            </a:lvl3pPr>
            <a:lvl4pPr marL="731474" indent="0">
              <a:buNone/>
              <a:defRPr sz="533"/>
            </a:lvl4pPr>
            <a:lvl5pPr marL="975299" indent="0">
              <a:buNone/>
              <a:defRPr sz="533"/>
            </a:lvl5pPr>
            <a:lvl6pPr marL="1219124" indent="0">
              <a:buNone/>
              <a:defRPr sz="533"/>
            </a:lvl6pPr>
            <a:lvl7pPr marL="1462949" indent="0">
              <a:buNone/>
              <a:defRPr sz="533"/>
            </a:lvl7pPr>
            <a:lvl8pPr marL="1706773" indent="0">
              <a:buNone/>
              <a:defRPr sz="533"/>
            </a:lvl8pPr>
            <a:lvl9pPr marL="1950598" indent="0">
              <a:buNone/>
              <a:defRPr sz="5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2BCB7-DDF2-4E7D-B0D5-D29F5E517FA0}" type="datetimeFigureOut">
              <a:rPr lang="en-US" smtClean="0"/>
              <a:t>9/1/2018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71DE6-8580-4683-9F0E-8E8C2B5050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552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77190" y="194734"/>
            <a:ext cx="4732020" cy="7069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7190" y="973666"/>
            <a:ext cx="4732020" cy="2320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7190" y="3390054"/>
            <a:ext cx="123444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F2BCB7-DDF2-4E7D-B0D5-D29F5E517FA0}" type="datetimeFigureOut">
              <a:rPr lang="en-US" smtClean="0"/>
              <a:t>9/1/2018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17370" y="3390054"/>
            <a:ext cx="185166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74770" y="3390054"/>
            <a:ext cx="123444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C71DE6-8580-4683-9F0E-8E8C2B5050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164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87650" rtl="0" eaLnBrk="1" latinLnBrk="0" hangingPunct="1">
        <a:lnSpc>
          <a:spcPct val="90000"/>
        </a:lnSpc>
        <a:spcBef>
          <a:spcPct val="0"/>
        </a:spcBef>
        <a:buNone/>
        <a:defRPr sz="234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1912" indent="-121912" algn="l" defTabSz="48765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493" kern="1200">
          <a:solidFill>
            <a:schemeClr val="tx1"/>
          </a:solidFill>
          <a:latin typeface="+mn-lt"/>
          <a:ea typeface="+mn-ea"/>
          <a:cs typeface="+mn-cs"/>
        </a:defRPr>
      </a:lvl1pPr>
      <a:lvl2pPr marL="365737" indent="-121912" algn="l" defTabSz="487650" rtl="0" eaLnBrk="1" latinLnBrk="0" hangingPunct="1">
        <a:lnSpc>
          <a:spcPct val="90000"/>
        </a:lnSpc>
        <a:spcBef>
          <a:spcPts val="267"/>
        </a:spcBef>
        <a:buFont typeface="Arial" panose="020B0604020202020204" pitchFamily="34" charset="0"/>
        <a:buChar char="•"/>
        <a:defRPr sz="1280" kern="1200">
          <a:solidFill>
            <a:schemeClr val="tx1"/>
          </a:solidFill>
          <a:latin typeface="+mn-lt"/>
          <a:ea typeface="+mn-ea"/>
          <a:cs typeface="+mn-cs"/>
        </a:defRPr>
      </a:lvl2pPr>
      <a:lvl3pPr marL="609562" indent="-121912" algn="l" defTabSz="487650" rtl="0" eaLnBrk="1" latinLnBrk="0" hangingPunct="1">
        <a:lnSpc>
          <a:spcPct val="90000"/>
        </a:lnSpc>
        <a:spcBef>
          <a:spcPts val="267"/>
        </a:spcBef>
        <a:buFont typeface="Arial" panose="020B0604020202020204" pitchFamily="34" charset="0"/>
        <a:buChar char="•"/>
        <a:defRPr sz="1067" kern="1200">
          <a:solidFill>
            <a:schemeClr val="tx1"/>
          </a:solidFill>
          <a:latin typeface="+mn-lt"/>
          <a:ea typeface="+mn-ea"/>
          <a:cs typeface="+mn-cs"/>
        </a:defRPr>
      </a:lvl3pPr>
      <a:lvl4pPr marL="853387" indent="-121912" algn="l" defTabSz="487650" rtl="0" eaLnBrk="1" latinLnBrk="0" hangingPunct="1">
        <a:lnSpc>
          <a:spcPct val="90000"/>
        </a:lnSpc>
        <a:spcBef>
          <a:spcPts val="267"/>
        </a:spcBef>
        <a:buFont typeface="Arial" panose="020B0604020202020204" pitchFamily="34" charset="0"/>
        <a:buChar char="•"/>
        <a:defRPr sz="96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11" indent="-121912" algn="l" defTabSz="487650" rtl="0" eaLnBrk="1" latinLnBrk="0" hangingPunct="1">
        <a:lnSpc>
          <a:spcPct val="90000"/>
        </a:lnSpc>
        <a:spcBef>
          <a:spcPts val="267"/>
        </a:spcBef>
        <a:buFont typeface="Arial" panose="020B0604020202020204" pitchFamily="34" charset="0"/>
        <a:buChar char="•"/>
        <a:defRPr sz="960" kern="1200">
          <a:solidFill>
            <a:schemeClr val="tx1"/>
          </a:solidFill>
          <a:latin typeface="+mn-lt"/>
          <a:ea typeface="+mn-ea"/>
          <a:cs typeface="+mn-cs"/>
        </a:defRPr>
      </a:lvl5pPr>
      <a:lvl6pPr marL="1341036" indent="-121912" algn="l" defTabSz="487650" rtl="0" eaLnBrk="1" latinLnBrk="0" hangingPunct="1">
        <a:lnSpc>
          <a:spcPct val="90000"/>
        </a:lnSpc>
        <a:spcBef>
          <a:spcPts val="267"/>
        </a:spcBef>
        <a:buFont typeface="Arial" panose="020B0604020202020204" pitchFamily="34" charset="0"/>
        <a:buChar char="•"/>
        <a:defRPr sz="960" kern="1200">
          <a:solidFill>
            <a:schemeClr val="tx1"/>
          </a:solidFill>
          <a:latin typeface="+mn-lt"/>
          <a:ea typeface="+mn-ea"/>
          <a:cs typeface="+mn-cs"/>
        </a:defRPr>
      </a:lvl6pPr>
      <a:lvl7pPr marL="1584861" indent="-121912" algn="l" defTabSz="487650" rtl="0" eaLnBrk="1" latinLnBrk="0" hangingPunct="1">
        <a:lnSpc>
          <a:spcPct val="90000"/>
        </a:lnSpc>
        <a:spcBef>
          <a:spcPts val="267"/>
        </a:spcBef>
        <a:buFont typeface="Arial" panose="020B0604020202020204" pitchFamily="34" charset="0"/>
        <a:buChar char="•"/>
        <a:defRPr sz="960" kern="1200">
          <a:solidFill>
            <a:schemeClr val="tx1"/>
          </a:solidFill>
          <a:latin typeface="+mn-lt"/>
          <a:ea typeface="+mn-ea"/>
          <a:cs typeface="+mn-cs"/>
        </a:defRPr>
      </a:lvl7pPr>
      <a:lvl8pPr marL="1828686" indent="-121912" algn="l" defTabSz="487650" rtl="0" eaLnBrk="1" latinLnBrk="0" hangingPunct="1">
        <a:lnSpc>
          <a:spcPct val="90000"/>
        </a:lnSpc>
        <a:spcBef>
          <a:spcPts val="267"/>
        </a:spcBef>
        <a:buFont typeface="Arial" panose="020B0604020202020204" pitchFamily="34" charset="0"/>
        <a:buChar char="•"/>
        <a:defRPr sz="960" kern="1200">
          <a:solidFill>
            <a:schemeClr val="tx1"/>
          </a:solidFill>
          <a:latin typeface="+mn-lt"/>
          <a:ea typeface="+mn-ea"/>
          <a:cs typeface="+mn-cs"/>
        </a:defRPr>
      </a:lvl8pPr>
      <a:lvl9pPr marL="2072510" indent="-121912" algn="l" defTabSz="487650" rtl="0" eaLnBrk="1" latinLnBrk="0" hangingPunct="1">
        <a:lnSpc>
          <a:spcPct val="90000"/>
        </a:lnSpc>
        <a:spcBef>
          <a:spcPts val="267"/>
        </a:spcBef>
        <a:buFont typeface="Arial" panose="020B0604020202020204" pitchFamily="34" charset="0"/>
        <a:buChar char="•"/>
        <a:defRPr sz="9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87650" rtl="0" eaLnBrk="1" latinLnBrk="0" hangingPunct="1">
        <a:defRPr sz="960" kern="1200">
          <a:solidFill>
            <a:schemeClr val="tx1"/>
          </a:solidFill>
          <a:latin typeface="+mn-lt"/>
          <a:ea typeface="+mn-ea"/>
          <a:cs typeface="+mn-cs"/>
        </a:defRPr>
      </a:lvl1pPr>
      <a:lvl2pPr marL="243825" algn="l" defTabSz="487650" rtl="0" eaLnBrk="1" latinLnBrk="0" hangingPunct="1">
        <a:defRPr sz="960" kern="1200">
          <a:solidFill>
            <a:schemeClr val="tx1"/>
          </a:solidFill>
          <a:latin typeface="+mn-lt"/>
          <a:ea typeface="+mn-ea"/>
          <a:cs typeface="+mn-cs"/>
        </a:defRPr>
      </a:lvl2pPr>
      <a:lvl3pPr marL="487650" algn="l" defTabSz="487650" rtl="0" eaLnBrk="1" latinLnBrk="0" hangingPunct="1">
        <a:defRPr sz="960" kern="1200">
          <a:solidFill>
            <a:schemeClr val="tx1"/>
          </a:solidFill>
          <a:latin typeface="+mn-lt"/>
          <a:ea typeface="+mn-ea"/>
          <a:cs typeface="+mn-cs"/>
        </a:defRPr>
      </a:lvl3pPr>
      <a:lvl4pPr marL="731474" algn="l" defTabSz="487650" rtl="0" eaLnBrk="1" latinLnBrk="0" hangingPunct="1">
        <a:defRPr sz="960" kern="1200">
          <a:solidFill>
            <a:schemeClr val="tx1"/>
          </a:solidFill>
          <a:latin typeface="+mn-lt"/>
          <a:ea typeface="+mn-ea"/>
          <a:cs typeface="+mn-cs"/>
        </a:defRPr>
      </a:lvl4pPr>
      <a:lvl5pPr marL="975299" algn="l" defTabSz="487650" rtl="0" eaLnBrk="1" latinLnBrk="0" hangingPunct="1">
        <a:defRPr sz="960" kern="1200">
          <a:solidFill>
            <a:schemeClr val="tx1"/>
          </a:solidFill>
          <a:latin typeface="+mn-lt"/>
          <a:ea typeface="+mn-ea"/>
          <a:cs typeface="+mn-cs"/>
        </a:defRPr>
      </a:lvl5pPr>
      <a:lvl6pPr marL="1219124" algn="l" defTabSz="487650" rtl="0" eaLnBrk="1" latinLnBrk="0" hangingPunct="1">
        <a:defRPr sz="960" kern="1200">
          <a:solidFill>
            <a:schemeClr val="tx1"/>
          </a:solidFill>
          <a:latin typeface="+mn-lt"/>
          <a:ea typeface="+mn-ea"/>
          <a:cs typeface="+mn-cs"/>
        </a:defRPr>
      </a:lvl6pPr>
      <a:lvl7pPr marL="1462949" algn="l" defTabSz="487650" rtl="0" eaLnBrk="1" latinLnBrk="0" hangingPunct="1">
        <a:defRPr sz="960" kern="1200">
          <a:solidFill>
            <a:schemeClr val="tx1"/>
          </a:solidFill>
          <a:latin typeface="+mn-lt"/>
          <a:ea typeface="+mn-ea"/>
          <a:cs typeface="+mn-cs"/>
        </a:defRPr>
      </a:lvl7pPr>
      <a:lvl8pPr marL="1706773" algn="l" defTabSz="487650" rtl="0" eaLnBrk="1" latinLnBrk="0" hangingPunct="1">
        <a:defRPr sz="960" kern="1200">
          <a:solidFill>
            <a:schemeClr val="tx1"/>
          </a:solidFill>
          <a:latin typeface="+mn-lt"/>
          <a:ea typeface="+mn-ea"/>
          <a:cs typeface="+mn-cs"/>
        </a:defRPr>
      </a:lvl8pPr>
      <a:lvl9pPr marL="1950598" algn="l" defTabSz="487650" rtl="0" eaLnBrk="1" latinLnBrk="0" hangingPunct="1">
        <a:defRPr sz="9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482693" cy="3657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5606" y="64246"/>
            <a:ext cx="5312169" cy="42473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16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pperplate Gothic Light" panose="020E0507020206020404" pitchFamily="34" charset="0"/>
              </a:rPr>
              <a:t>Celebrating Billy’s 13</a:t>
            </a:r>
            <a:r>
              <a:rPr lang="en-US" sz="2160" i="1" baseline="30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pperplate Gothic Light" panose="020E0507020206020404" pitchFamily="34" charset="0"/>
              </a:rPr>
              <a:t>th</a:t>
            </a:r>
            <a:r>
              <a:rPr lang="en-US" sz="216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pperplate Gothic Light" panose="020E0507020206020404" pitchFamily="34" charset="0"/>
              </a:rPr>
              <a:t> Birthday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06" y="3207577"/>
            <a:ext cx="368432" cy="35322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70956" y="3346052"/>
            <a:ext cx="3266953" cy="263149"/>
          </a:xfrm>
          <a:prstGeom prst="rect">
            <a:avLst/>
          </a:prstGeom>
          <a:noFill/>
        </p:spPr>
        <p:txBody>
          <a:bodyPr wrap="square" lIns="41148" tIns="20574" rIns="41148" bIns="20574">
            <a:spAutoFit/>
          </a:bodyPr>
          <a:lstStyle/>
          <a:p>
            <a:pPr algn="ctr"/>
            <a:r>
              <a:rPr lang="en-US" sz="144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pperplate Gothic Light" panose="020E0507020206020404" pitchFamily="34" charset="0"/>
              </a:rPr>
              <a:t>www.advancedvideogames.com</a:t>
            </a:r>
            <a:endParaRPr lang="en-US" sz="144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17943" y="1453251"/>
            <a:ext cx="22538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8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pperplate Gothic Light" panose="020E0507020206020404" pitchFamily="34" charset="0"/>
              </a:rPr>
              <a:t>Join Us Saturday January 1</a:t>
            </a:r>
            <a:r>
              <a:rPr lang="en-US" sz="1080" baseline="30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pperplate Gothic Light" panose="020E0507020206020404" pitchFamily="34" charset="0"/>
              </a:rPr>
              <a:t>st</a:t>
            </a:r>
            <a:r>
              <a:rPr lang="en-US" sz="108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pperplate Gothic Light" panose="020E0507020206020404" pitchFamily="34" charset="0"/>
              </a:rPr>
              <a:t> 2018</a:t>
            </a:r>
          </a:p>
          <a:p>
            <a:pPr algn="ctr"/>
            <a:endParaRPr lang="en-US" sz="108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pperplate Gothic Light" panose="020E0507020206020404" pitchFamily="34" charset="0"/>
            </a:endParaRPr>
          </a:p>
          <a:p>
            <a:pPr algn="ctr"/>
            <a:r>
              <a:rPr lang="en-US" sz="108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pperplate Gothic Light" panose="020E0507020206020404" pitchFamily="34" charset="0"/>
              </a:rPr>
              <a:t>From 4:30 pm - 6:30 pm</a:t>
            </a:r>
          </a:p>
          <a:p>
            <a:pPr algn="ctr"/>
            <a:endParaRPr lang="en-US" sz="108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pperplate Gothic Light" panose="020E0507020206020404" pitchFamily="34" charset="0"/>
            </a:endParaRPr>
          </a:p>
          <a:p>
            <a:pPr algn="ctr"/>
            <a:r>
              <a:rPr lang="en-US" sz="108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pperplate Gothic Light" panose="020E0507020206020404" pitchFamily="34" charset="0"/>
              </a:rPr>
              <a:t>1234 Gaming way </a:t>
            </a:r>
          </a:p>
          <a:p>
            <a:pPr algn="ctr"/>
            <a:endParaRPr lang="en-US" sz="108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pperplate Gothic Light" panose="020E0507020206020404" pitchFamily="34" charset="0"/>
            </a:endParaRPr>
          </a:p>
          <a:p>
            <a:pPr algn="ctr"/>
            <a:r>
              <a:rPr lang="en-US" sz="108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pperplate Gothic Light" panose="020E0507020206020404" pitchFamily="34" charset="0"/>
              </a:rPr>
              <a:t>Colton, Ca 92324</a:t>
            </a:r>
          </a:p>
          <a:p>
            <a:pPr algn="ctr"/>
            <a:endParaRPr lang="en-US" sz="108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pperplate Gothic Light" panose="020E0507020206020404" pitchFamily="34" charset="0"/>
            </a:endParaRPr>
          </a:p>
          <a:p>
            <a:pPr algn="ctr"/>
            <a:r>
              <a:rPr lang="en-US" sz="108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pperplate Gothic Light" panose="020E0507020206020404" pitchFamily="34" charset="0"/>
              </a:rPr>
              <a:t>RSVP: 123-456-7890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57014" y="3170695"/>
            <a:ext cx="249483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pperplate Gothic Light" panose="020E0507020206020404" pitchFamily="34" charset="0"/>
              </a:rPr>
              <a:t>Mobile Video Game Truck Party</a:t>
            </a:r>
          </a:p>
        </p:txBody>
      </p:sp>
    </p:spTree>
    <p:extLst>
      <p:ext uri="{BB962C8B-B14F-4D97-AF65-F5344CB8AC3E}">
        <p14:creationId xmlns:p14="http://schemas.microsoft.com/office/powerpoint/2010/main" val="1733979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" y="0"/>
            <a:ext cx="5482693" cy="3657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5606" y="64246"/>
            <a:ext cx="5312169" cy="42473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160" b="1" i="1" dirty="0">
                <a:ln w="9525">
                  <a:solidFill>
                    <a:srgbClr val="C0000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opperplate Gothic Light" panose="020E0507020206020404" pitchFamily="34" charset="0"/>
              </a:rPr>
              <a:t>Celebrating Billy’s 13</a:t>
            </a:r>
            <a:r>
              <a:rPr lang="en-US" sz="2160" b="1" i="1" baseline="30000" dirty="0">
                <a:ln w="9525">
                  <a:solidFill>
                    <a:srgbClr val="C0000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opperplate Gothic Light" panose="020E0507020206020404" pitchFamily="34" charset="0"/>
              </a:rPr>
              <a:t>th</a:t>
            </a:r>
            <a:r>
              <a:rPr lang="en-US" sz="2160" b="1" i="1" dirty="0">
                <a:ln w="9525">
                  <a:solidFill>
                    <a:srgbClr val="C0000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opperplate Gothic Light" panose="020E0507020206020404" pitchFamily="34" charset="0"/>
              </a:rPr>
              <a:t> Birthday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06" y="3207577"/>
            <a:ext cx="368432" cy="35322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72667" y="3323547"/>
            <a:ext cx="4029815" cy="318549"/>
          </a:xfrm>
          <a:prstGeom prst="rect">
            <a:avLst/>
          </a:prstGeom>
          <a:noFill/>
        </p:spPr>
        <p:txBody>
          <a:bodyPr wrap="square" lIns="41148" tIns="20574" rIns="41148" bIns="20574">
            <a:spAutoFit/>
          </a:bodyPr>
          <a:lstStyle/>
          <a:p>
            <a:pPr algn="ctr"/>
            <a:r>
              <a:rPr lang="en-US" sz="1800" b="1" dirty="0">
                <a:ln w="9525">
                  <a:solidFill>
                    <a:srgbClr val="C0000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opperplate Gothic Light" panose="020E0507020206020404" pitchFamily="34" charset="0"/>
              </a:rPr>
              <a:t>www.advancedvideogames.com</a:t>
            </a:r>
            <a:endParaRPr lang="en-US" sz="1800" dirty="0">
              <a:ln w="9525">
                <a:solidFill>
                  <a:srgbClr val="C00000"/>
                </a:solidFill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23433" y="878781"/>
            <a:ext cx="286296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n w="9525">
                  <a:solidFill>
                    <a:srgbClr val="C0000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opperplate Gothic Light" panose="020E0507020206020404" pitchFamily="34" charset="0"/>
              </a:rPr>
              <a:t>Join Us Saturday January 1</a:t>
            </a:r>
            <a:r>
              <a:rPr lang="en-US" sz="1200" b="1" baseline="30000" dirty="0">
                <a:ln w="9525">
                  <a:solidFill>
                    <a:srgbClr val="C0000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opperplate Gothic Light" panose="020E0507020206020404" pitchFamily="34" charset="0"/>
              </a:rPr>
              <a:t>st</a:t>
            </a:r>
            <a:r>
              <a:rPr lang="en-US" sz="1200" b="1" dirty="0">
                <a:ln w="9525">
                  <a:solidFill>
                    <a:srgbClr val="C0000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opperplate Gothic Light" panose="020E0507020206020404" pitchFamily="34" charset="0"/>
              </a:rPr>
              <a:t> 2018</a:t>
            </a:r>
          </a:p>
          <a:p>
            <a:pPr algn="ctr"/>
            <a:endParaRPr lang="en-US" sz="1200" b="1" dirty="0">
              <a:ln w="9525">
                <a:solidFill>
                  <a:srgbClr val="C00000"/>
                </a:solidFill>
                <a:prstDash val="solid"/>
              </a:ln>
              <a:solidFill>
                <a:schemeClr val="bg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Copperplate Gothic Light" panose="020E0507020206020404" pitchFamily="34" charset="0"/>
            </a:endParaRPr>
          </a:p>
          <a:p>
            <a:pPr algn="ctr"/>
            <a:r>
              <a:rPr lang="en-US" sz="1200" b="1" dirty="0">
                <a:ln w="9525">
                  <a:solidFill>
                    <a:srgbClr val="C0000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opperplate Gothic Light" panose="020E0507020206020404" pitchFamily="34" charset="0"/>
              </a:rPr>
              <a:t>From 4:30 pm - 6:30 pm</a:t>
            </a:r>
          </a:p>
          <a:p>
            <a:pPr algn="ctr"/>
            <a:endParaRPr lang="en-US" sz="1200" b="1" dirty="0">
              <a:ln w="9525">
                <a:solidFill>
                  <a:srgbClr val="C00000"/>
                </a:solidFill>
                <a:prstDash val="solid"/>
              </a:ln>
              <a:solidFill>
                <a:schemeClr val="bg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Copperplate Gothic Light" panose="020E0507020206020404" pitchFamily="34" charset="0"/>
            </a:endParaRPr>
          </a:p>
          <a:p>
            <a:pPr algn="ctr"/>
            <a:r>
              <a:rPr lang="en-US" sz="1200" b="1" dirty="0">
                <a:ln w="9525">
                  <a:solidFill>
                    <a:srgbClr val="C0000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opperplate Gothic Light" panose="020E0507020206020404" pitchFamily="34" charset="0"/>
              </a:rPr>
              <a:t>1234 Gaming way </a:t>
            </a:r>
          </a:p>
          <a:p>
            <a:pPr algn="ctr"/>
            <a:endParaRPr lang="en-US" sz="1200" b="1" dirty="0">
              <a:ln w="9525">
                <a:solidFill>
                  <a:srgbClr val="C00000"/>
                </a:solidFill>
                <a:prstDash val="solid"/>
              </a:ln>
              <a:solidFill>
                <a:schemeClr val="bg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Copperplate Gothic Light" panose="020E0507020206020404" pitchFamily="34" charset="0"/>
            </a:endParaRPr>
          </a:p>
          <a:p>
            <a:pPr algn="ctr"/>
            <a:r>
              <a:rPr lang="en-US" sz="1200" b="1" dirty="0">
                <a:ln w="9525">
                  <a:solidFill>
                    <a:srgbClr val="C0000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opperplate Gothic Light" panose="020E0507020206020404" pitchFamily="34" charset="0"/>
              </a:rPr>
              <a:t>Colton, Ca 92324</a:t>
            </a:r>
          </a:p>
          <a:p>
            <a:pPr algn="ctr"/>
            <a:endParaRPr lang="en-US" sz="1200" b="1" dirty="0">
              <a:ln w="9525">
                <a:solidFill>
                  <a:srgbClr val="C00000"/>
                </a:solidFill>
                <a:prstDash val="solid"/>
              </a:ln>
              <a:solidFill>
                <a:schemeClr val="bg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Copperplate Gothic Light" panose="020E0507020206020404" pitchFamily="34" charset="0"/>
            </a:endParaRPr>
          </a:p>
          <a:p>
            <a:pPr algn="ctr"/>
            <a:r>
              <a:rPr lang="en-US" sz="1200" b="1" dirty="0">
                <a:ln w="9525">
                  <a:solidFill>
                    <a:srgbClr val="C0000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opperplate Gothic Light" panose="020E0507020206020404" pitchFamily="34" charset="0"/>
              </a:rPr>
              <a:t>RSVP: 123-456-7890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93169" y="3128802"/>
            <a:ext cx="31888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n w="9525">
                  <a:solidFill>
                    <a:srgbClr val="C0000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opperplate Gothic Light" panose="020E0507020206020404" pitchFamily="34" charset="0"/>
              </a:rPr>
              <a:t>Mobile Video Game Truck Party</a:t>
            </a:r>
          </a:p>
        </p:txBody>
      </p:sp>
    </p:spTree>
    <p:extLst>
      <p:ext uri="{BB962C8B-B14F-4D97-AF65-F5344CB8AC3E}">
        <p14:creationId xmlns:p14="http://schemas.microsoft.com/office/powerpoint/2010/main" val="34390704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" y="0"/>
            <a:ext cx="5482693" cy="3657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5606" y="64246"/>
            <a:ext cx="5312169" cy="42473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160" i="1" dirty="0">
                <a:ln w="0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Copperplate Gothic Light" panose="020E0507020206020404" pitchFamily="34" charset="0"/>
              </a:rPr>
              <a:t>Celebrating Billy’s 13</a:t>
            </a:r>
            <a:r>
              <a:rPr lang="en-US" sz="2160" i="1" baseline="30000" dirty="0">
                <a:ln w="0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Copperplate Gothic Light" panose="020E0507020206020404" pitchFamily="34" charset="0"/>
              </a:rPr>
              <a:t>th</a:t>
            </a:r>
            <a:r>
              <a:rPr lang="en-US" sz="2160" i="1" dirty="0">
                <a:ln w="0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Copperplate Gothic Light" panose="020E0507020206020404" pitchFamily="34" charset="0"/>
              </a:rPr>
              <a:t> Birthday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06" y="3207577"/>
            <a:ext cx="368432" cy="35322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72667" y="3323547"/>
            <a:ext cx="4029815" cy="318549"/>
          </a:xfrm>
          <a:prstGeom prst="rect">
            <a:avLst/>
          </a:prstGeom>
          <a:noFill/>
        </p:spPr>
        <p:txBody>
          <a:bodyPr wrap="square" lIns="41148" tIns="20574" rIns="41148" bIns="20574">
            <a:spAutoFit/>
          </a:bodyPr>
          <a:lstStyle/>
          <a:p>
            <a:pPr algn="ctr"/>
            <a:r>
              <a:rPr lang="en-US" sz="1800" dirty="0">
                <a:ln w="0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Copperplate Gothic Light" panose="020E0507020206020404" pitchFamily="34" charset="0"/>
              </a:rPr>
              <a:t>www.advancedvideogames.com</a:t>
            </a:r>
            <a:endParaRPr lang="en-US" sz="1800" dirty="0">
              <a:ln w="0">
                <a:solidFill>
                  <a:schemeClr val="accent6">
                    <a:lumMod val="60000"/>
                    <a:lumOff val="40000"/>
                  </a:schemeClr>
                </a:solidFill>
              </a:ln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23433" y="984293"/>
            <a:ext cx="286296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n w="0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Copperplate Gothic Light" panose="020E0507020206020404" pitchFamily="34" charset="0"/>
              </a:rPr>
              <a:t>Join Us Saturday January 1</a:t>
            </a:r>
            <a:r>
              <a:rPr lang="en-US" sz="1200" baseline="30000" dirty="0">
                <a:ln w="0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Copperplate Gothic Light" panose="020E0507020206020404" pitchFamily="34" charset="0"/>
              </a:rPr>
              <a:t>st</a:t>
            </a:r>
            <a:r>
              <a:rPr lang="en-US" sz="1200" dirty="0">
                <a:ln w="0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Copperplate Gothic Light" panose="020E0507020206020404" pitchFamily="34" charset="0"/>
              </a:rPr>
              <a:t> 2018</a:t>
            </a:r>
          </a:p>
          <a:p>
            <a:pPr algn="ctr"/>
            <a:endParaRPr lang="en-US" sz="1200" dirty="0">
              <a:ln w="0">
                <a:solidFill>
                  <a:schemeClr val="accent6">
                    <a:lumMod val="60000"/>
                    <a:lumOff val="40000"/>
                  </a:schemeClr>
                </a:solidFill>
              </a:ln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latin typeface="Copperplate Gothic Light" panose="020E0507020206020404" pitchFamily="34" charset="0"/>
            </a:endParaRPr>
          </a:p>
          <a:p>
            <a:pPr algn="ctr"/>
            <a:r>
              <a:rPr lang="en-US" sz="1200" dirty="0">
                <a:ln w="0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Copperplate Gothic Light" panose="020E0507020206020404" pitchFamily="34" charset="0"/>
              </a:rPr>
              <a:t>From 4:30 pm - 6:30 pm</a:t>
            </a:r>
          </a:p>
          <a:p>
            <a:pPr algn="ctr"/>
            <a:endParaRPr lang="en-US" sz="1200" dirty="0">
              <a:ln w="0">
                <a:solidFill>
                  <a:schemeClr val="accent6">
                    <a:lumMod val="60000"/>
                    <a:lumOff val="40000"/>
                  </a:schemeClr>
                </a:solidFill>
              </a:ln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latin typeface="Copperplate Gothic Light" panose="020E0507020206020404" pitchFamily="34" charset="0"/>
            </a:endParaRPr>
          </a:p>
          <a:p>
            <a:pPr algn="ctr"/>
            <a:r>
              <a:rPr lang="en-US" sz="1200" dirty="0">
                <a:ln w="0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Copperplate Gothic Light" panose="020E0507020206020404" pitchFamily="34" charset="0"/>
              </a:rPr>
              <a:t>1234 Gaming way </a:t>
            </a:r>
          </a:p>
          <a:p>
            <a:pPr algn="ctr"/>
            <a:endParaRPr lang="en-US" sz="1200" dirty="0">
              <a:ln w="0">
                <a:solidFill>
                  <a:schemeClr val="accent6">
                    <a:lumMod val="60000"/>
                    <a:lumOff val="40000"/>
                  </a:schemeClr>
                </a:solidFill>
              </a:ln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latin typeface="Copperplate Gothic Light" panose="020E0507020206020404" pitchFamily="34" charset="0"/>
            </a:endParaRPr>
          </a:p>
          <a:p>
            <a:pPr algn="ctr"/>
            <a:r>
              <a:rPr lang="en-US" sz="1200" dirty="0">
                <a:ln w="0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Copperplate Gothic Light" panose="020E0507020206020404" pitchFamily="34" charset="0"/>
              </a:rPr>
              <a:t>Colton, Ca 92324</a:t>
            </a:r>
          </a:p>
          <a:p>
            <a:pPr algn="ctr"/>
            <a:endParaRPr lang="en-US" sz="1200" dirty="0">
              <a:ln w="0">
                <a:solidFill>
                  <a:schemeClr val="accent6">
                    <a:lumMod val="60000"/>
                    <a:lumOff val="40000"/>
                  </a:schemeClr>
                </a:solidFill>
              </a:ln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latin typeface="Copperplate Gothic Light" panose="020E0507020206020404" pitchFamily="34" charset="0"/>
            </a:endParaRPr>
          </a:p>
          <a:p>
            <a:pPr algn="ctr"/>
            <a:r>
              <a:rPr lang="en-US" sz="1200" dirty="0">
                <a:ln w="0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Copperplate Gothic Light" panose="020E0507020206020404" pitchFamily="34" charset="0"/>
              </a:rPr>
              <a:t>RSVP: 123-456-7890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93169" y="3128802"/>
            <a:ext cx="31888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n w="0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Copperplate Gothic Light" panose="020E0507020206020404" pitchFamily="34" charset="0"/>
              </a:rPr>
              <a:t>Mobile Video Game Truck Party</a:t>
            </a:r>
          </a:p>
        </p:txBody>
      </p:sp>
    </p:spTree>
    <p:extLst>
      <p:ext uri="{BB962C8B-B14F-4D97-AF65-F5344CB8AC3E}">
        <p14:creationId xmlns:p14="http://schemas.microsoft.com/office/powerpoint/2010/main" val="16099796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" y="0"/>
            <a:ext cx="5482693" cy="3657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5606" y="64246"/>
            <a:ext cx="5312169" cy="42473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160" b="1" i="1" dirty="0">
                <a:ln w="10160">
                  <a:solidFill>
                    <a:srgbClr val="00B0F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pperplate Gothic Light" panose="020E0507020206020404" pitchFamily="34" charset="0"/>
              </a:rPr>
              <a:t>Celebrating Billy’s 13</a:t>
            </a:r>
            <a:r>
              <a:rPr lang="en-US" sz="2160" b="1" i="1" baseline="30000" dirty="0">
                <a:ln w="10160">
                  <a:solidFill>
                    <a:srgbClr val="00B0F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pperplate Gothic Light" panose="020E0507020206020404" pitchFamily="34" charset="0"/>
              </a:rPr>
              <a:t>th</a:t>
            </a:r>
            <a:r>
              <a:rPr lang="en-US" sz="2160" b="1" i="1" dirty="0">
                <a:ln w="10160">
                  <a:solidFill>
                    <a:srgbClr val="00B0F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pperplate Gothic Light" panose="020E0507020206020404" pitchFamily="34" charset="0"/>
              </a:rPr>
              <a:t> Birthday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06" y="3207577"/>
            <a:ext cx="368432" cy="35322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72667" y="3323547"/>
            <a:ext cx="4029815" cy="318549"/>
          </a:xfrm>
          <a:prstGeom prst="rect">
            <a:avLst/>
          </a:prstGeom>
          <a:noFill/>
        </p:spPr>
        <p:txBody>
          <a:bodyPr wrap="square" lIns="41148" tIns="20574" rIns="41148" bIns="20574">
            <a:spAutoFit/>
          </a:bodyPr>
          <a:lstStyle/>
          <a:p>
            <a:pPr algn="ctr"/>
            <a:r>
              <a:rPr lang="en-US" sz="1800" b="1" dirty="0">
                <a:ln w="10160">
                  <a:solidFill>
                    <a:srgbClr val="00B0F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pperplate Gothic Light" panose="020E0507020206020404" pitchFamily="34" charset="0"/>
              </a:rPr>
              <a:t>www.advancedvideogames.com</a:t>
            </a:r>
            <a:endParaRPr lang="en-US" sz="1800" dirty="0">
              <a:ln w="10160">
                <a:solidFill>
                  <a:srgbClr val="00B0F0"/>
                </a:solidFill>
                <a:prstDash val="solid"/>
              </a:ln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117914" y="452770"/>
            <a:ext cx="286296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n w="10160">
                  <a:solidFill>
                    <a:srgbClr val="00B0F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pperplate Gothic Light" panose="020E0507020206020404" pitchFamily="34" charset="0"/>
              </a:rPr>
              <a:t>Join Us Saturday January 1</a:t>
            </a:r>
            <a:r>
              <a:rPr lang="en-US" sz="1200" b="1" baseline="30000" dirty="0">
                <a:ln w="10160">
                  <a:solidFill>
                    <a:srgbClr val="00B0F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pperplate Gothic Light" panose="020E0507020206020404" pitchFamily="34" charset="0"/>
              </a:rPr>
              <a:t>st</a:t>
            </a:r>
            <a:r>
              <a:rPr lang="en-US" sz="1200" b="1" dirty="0">
                <a:ln w="10160">
                  <a:solidFill>
                    <a:srgbClr val="00B0F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pperplate Gothic Light" panose="020E0507020206020404" pitchFamily="34" charset="0"/>
              </a:rPr>
              <a:t> 2018</a:t>
            </a:r>
          </a:p>
          <a:p>
            <a:pPr algn="ctr"/>
            <a:endParaRPr lang="en-US" sz="1200" b="1" dirty="0">
              <a:ln w="10160">
                <a:solidFill>
                  <a:srgbClr val="00B0F0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Copperplate Gothic Light" panose="020E0507020206020404" pitchFamily="34" charset="0"/>
            </a:endParaRPr>
          </a:p>
          <a:p>
            <a:pPr algn="ctr"/>
            <a:r>
              <a:rPr lang="en-US" sz="1200" b="1" dirty="0">
                <a:ln w="10160">
                  <a:solidFill>
                    <a:srgbClr val="00B0F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pperplate Gothic Light" panose="020E0507020206020404" pitchFamily="34" charset="0"/>
              </a:rPr>
              <a:t>From 4:30 pm - 6:30 pm</a:t>
            </a:r>
          </a:p>
          <a:p>
            <a:pPr algn="ctr"/>
            <a:endParaRPr lang="en-US" sz="1200" b="1" dirty="0">
              <a:ln w="10160">
                <a:solidFill>
                  <a:srgbClr val="00B0F0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Copperplate Gothic Light" panose="020E0507020206020404" pitchFamily="34" charset="0"/>
            </a:endParaRPr>
          </a:p>
          <a:p>
            <a:pPr algn="ctr"/>
            <a:r>
              <a:rPr lang="en-US" sz="1200" b="1" dirty="0">
                <a:ln w="10160">
                  <a:solidFill>
                    <a:srgbClr val="00B0F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pperplate Gothic Light" panose="020E0507020206020404" pitchFamily="34" charset="0"/>
              </a:rPr>
              <a:t>1234 Gaming way </a:t>
            </a:r>
          </a:p>
          <a:p>
            <a:pPr algn="ctr"/>
            <a:endParaRPr lang="en-US" sz="1200" b="1" dirty="0">
              <a:ln w="10160">
                <a:solidFill>
                  <a:srgbClr val="00B0F0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Copperplate Gothic Light" panose="020E0507020206020404" pitchFamily="34" charset="0"/>
            </a:endParaRPr>
          </a:p>
          <a:p>
            <a:pPr algn="ctr"/>
            <a:r>
              <a:rPr lang="en-US" sz="1200" b="1" dirty="0">
                <a:ln w="10160">
                  <a:solidFill>
                    <a:srgbClr val="00B0F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pperplate Gothic Light" panose="020E0507020206020404" pitchFamily="34" charset="0"/>
              </a:rPr>
              <a:t>Colton, Ca 92324</a:t>
            </a:r>
          </a:p>
          <a:p>
            <a:pPr algn="ctr"/>
            <a:endParaRPr lang="en-US" sz="1200" b="1" dirty="0">
              <a:ln w="10160">
                <a:solidFill>
                  <a:srgbClr val="00B0F0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Copperplate Gothic Light" panose="020E0507020206020404" pitchFamily="34" charset="0"/>
            </a:endParaRPr>
          </a:p>
          <a:p>
            <a:pPr algn="ctr"/>
            <a:r>
              <a:rPr lang="en-US" sz="1200" b="1" dirty="0">
                <a:ln w="10160">
                  <a:solidFill>
                    <a:srgbClr val="00B0F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pperplate Gothic Light" panose="020E0507020206020404" pitchFamily="34" charset="0"/>
              </a:rPr>
              <a:t>RSVP: 123-456-7890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93169" y="3128802"/>
            <a:ext cx="31888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n w="10160">
                  <a:solidFill>
                    <a:srgbClr val="00B0F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pperplate Gothic Light" panose="020E0507020206020404" pitchFamily="34" charset="0"/>
              </a:rPr>
              <a:t>Mobile Video Game Truck Party</a:t>
            </a:r>
          </a:p>
        </p:txBody>
      </p:sp>
    </p:spTree>
    <p:extLst>
      <p:ext uri="{BB962C8B-B14F-4D97-AF65-F5344CB8AC3E}">
        <p14:creationId xmlns:p14="http://schemas.microsoft.com/office/powerpoint/2010/main" val="4681057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" y="0"/>
            <a:ext cx="5482693" cy="3657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5606" y="64246"/>
            <a:ext cx="5312169" cy="42473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160" b="1" i="1" dirty="0">
                <a:ln w="10160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pperplate Gothic Light" panose="020E0507020206020404" pitchFamily="34" charset="0"/>
              </a:rPr>
              <a:t>Celebrating Billy’s 13</a:t>
            </a:r>
            <a:r>
              <a:rPr lang="en-US" sz="2160" b="1" i="1" baseline="30000" dirty="0">
                <a:ln w="10160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pperplate Gothic Light" panose="020E0507020206020404" pitchFamily="34" charset="0"/>
              </a:rPr>
              <a:t>th</a:t>
            </a:r>
            <a:r>
              <a:rPr lang="en-US" sz="2160" b="1" i="1" dirty="0">
                <a:ln w="10160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pperplate Gothic Light" panose="020E0507020206020404" pitchFamily="34" charset="0"/>
              </a:rPr>
              <a:t> Birthday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06" y="3207577"/>
            <a:ext cx="368432" cy="35322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72667" y="3323547"/>
            <a:ext cx="4029815" cy="318549"/>
          </a:xfrm>
          <a:prstGeom prst="rect">
            <a:avLst/>
          </a:prstGeom>
          <a:noFill/>
        </p:spPr>
        <p:txBody>
          <a:bodyPr wrap="square" lIns="41148" tIns="20574" rIns="41148" bIns="20574">
            <a:spAutoFit/>
          </a:bodyPr>
          <a:lstStyle/>
          <a:p>
            <a:pPr algn="ctr"/>
            <a:r>
              <a:rPr lang="en-US" sz="1800" b="1" dirty="0">
                <a:ln w="10160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pperplate Gothic Light" panose="020E0507020206020404" pitchFamily="34" charset="0"/>
              </a:rPr>
              <a:t>www.advancedvideogames.com</a:t>
            </a:r>
            <a:endParaRPr lang="en-US" sz="1800" dirty="0">
              <a:ln w="10160">
                <a:solidFill>
                  <a:schemeClr val="accent1">
                    <a:lumMod val="50000"/>
                  </a:schemeClr>
                </a:solidFill>
                <a:prstDash val="solid"/>
              </a:ln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5326" y="800007"/>
            <a:ext cx="286296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n w="10160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pperplate Gothic Light" panose="020E0507020206020404" pitchFamily="34" charset="0"/>
              </a:rPr>
              <a:t>Join Us Saturday January 1</a:t>
            </a:r>
            <a:r>
              <a:rPr lang="en-US" sz="1200" b="1" baseline="30000" dirty="0">
                <a:ln w="10160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pperplate Gothic Light" panose="020E0507020206020404" pitchFamily="34" charset="0"/>
              </a:rPr>
              <a:t>st</a:t>
            </a:r>
            <a:r>
              <a:rPr lang="en-US" sz="1200" b="1" dirty="0">
                <a:ln w="10160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pperplate Gothic Light" panose="020E0507020206020404" pitchFamily="34" charset="0"/>
              </a:rPr>
              <a:t> 2018</a:t>
            </a:r>
          </a:p>
          <a:p>
            <a:pPr algn="ctr"/>
            <a:endParaRPr lang="en-US" sz="1200" b="1" dirty="0">
              <a:ln w="10160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Copperplate Gothic Light" panose="020E0507020206020404" pitchFamily="34" charset="0"/>
            </a:endParaRPr>
          </a:p>
          <a:p>
            <a:pPr algn="ctr"/>
            <a:r>
              <a:rPr lang="en-US" sz="1200" b="1" dirty="0">
                <a:ln w="10160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pperplate Gothic Light" panose="020E0507020206020404" pitchFamily="34" charset="0"/>
              </a:rPr>
              <a:t>From 4:30 pm - 6:30 pm</a:t>
            </a:r>
          </a:p>
          <a:p>
            <a:pPr algn="ctr"/>
            <a:endParaRPr lang="en-US" sz="1200" b="1" dirty="0">
              <a:ln w="10160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Copperplate Gothic Light" panose="020E0507020206020404" pitchFamily="34" charset="0"/>
            </a:endParaRPr>
          </a:p>
          <a:p>
            <a:pPr algn="ctr"/>
            <a:r>
              <a:rPr lang="en-US" sz="1200" b="1" dirty="0">
                <a:ln w="10160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pperplate Gothic Light" panose="020E0507020206020404" pitchFamily="34" charset="0"/>
              </a:rPr>
              <a:t>1234 Gaming way </a:t>
            </a:r>
          </a:p>
          <a:p>
            <a:pPr algn="ctr"/>
            <a:endParaRPr lang="en-US" sz="1200" b="1" dirty="0">
              <a:ln w="10160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Copperplate Gothic Light" panose="020E0507020206020404" pitchFamily="34" charset="0"/>
            </a:endParaRPr>
          </a:p>
          <a:p>
            <a:pPr algn="ctr"/>
            <a:r>
              <a:rPr lang="en-US" sz="1200" b="1" dirty="0">
                <a:ln w="10160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pperplate Gothic Light" panose="020E0507020206020404" pitchFamily="34" charset="0"/>
              </a:rPr>
              <a:t>Colton, Ca 92324</a:t>
            </a:r>
          </a:p>
          <a:p>
            <a:pPr algn="ctr"/>
            <a:endParaRPr lang="en-US" sz="1200" b="1" dirty="0">
              <a:ln w="10160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Copperplate Gothic Light" panose="020E0507020206020404" pitchFamily="34" charset="0"/>
            </a:endParaRPr>
          </a:p>
          <a:p>
            <a:pPr algn="ctr"/>
            <a:r>
              <a:rPr lang="en-US" sz="1200" b="1" dirty="0">
                <a:ln w="10160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pperplate Gothic Light" panose="020E0507020206020404" pitchFamily="34" charset="0"/>
              </a:rPr>
              <a:t>RSVP: 123-456-7890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93169" y="3128802"/>
            <a:ext cx="31888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n w="10160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pperplate Gothic Light" panose="020E0507020206020404" pitchFamily="34" charset="0"/>
              </a:rPr>
              <a:t>Mobile Video Game Truck Party</a:t>
            </a:r>
          </a:p>
        </p:txBody>
      </p:sp>
    </p:spTree>
    <p:extLst>
      <p:ext uri="{BB962C8B-B14F-4D97-AF65-F5344CB8AC3E}">
        <p14:creationId xmlns:p14="http://schemas.microsoft.com/office/powerpoint/2010/main" val="13327146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" y="0"/>
            <a:ext cx="5482693" cy="3657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20239081">
            <a:off x="-67925" y="1053293"/>
            <a:ext cx="5312169" cy="42473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160" b="1" i="1" dirty="0">
                <a:ln w="10160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pperplate Gothic Light" panose="020E0507020206020404" pitchFamily="34" charset="0"/>
              </a:rPr>
              <a:t>Celebrating Billy’s 13</a:t>
            </a:r>
            <a:r>
              <a:rPr lang="en-US" sz="2160" b="1" i="1" baseline="30000" dirty="0">
                <a:ln w="10160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pperplate Gothic Light" panose="020E0507020206020404" pitchFamily="34" charset="0"/>
              </a:rPr>
              <a:t>th</a:t>
            </a:r>
            <a:r>
              <a:rPr lang="en-US" sz="2160" b="1" i="1" dirty="0">
                <a:ln w="10160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pperplate Gothic Light" panose="020E0507020206020404" pitchFamily="34" charset="0"/>
              </a:rPr>
              <a:t> Birthday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06" y="3207577"/>
            <a:ext cx="368432" cy="35322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72667" y="3323547"/>
            <a:ext cx="4029815" cy="318549"/>
          </a:xfrm>
          <a:prstGeom prst="rect">
            <a:avLst/>
          </a:prstGeom>
          <a:noFill/>
        </p:spPr>
        <p:txBody>
          <a:bodyPr wrap="square" lIns="41148" tIns="20574" rIns="41148" bIns="20574">
            <a:spAutoFit/>
          </a:bodyPr>
          <a:lstStyle/>
          <a:p>
            <a:pPr algn="ctr"/>
            <a:r>
              <a:rPr lang="en-US" sz="1800" b="1" dirty="0">
                <a:ln w="10160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pperplate Gothic Light" panose="020E0507020206020404" pitchFamily="34" charset="0"/>
              </a:rPr>
              <a:t>www.advancedvideogames.com</a:t>
            </a:r>
            <a:endParaRPr lang="en-US" sz="1800" dirty="0">
              <a:ln w="10160">
                <a:solidFill>
                  <a:schemeClr val="accent1">
                    <a:lumMod val="50000"/>
                  </a:schemeClr>
                </a:solidFill>
                <a:prstDash val="solid"/>
              </a:ln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</a:endParaRPr>
          </a:p>
        </p:txBody>
      </p:sp>
      <p:sp>
        <p:nvSpPr>
          <p:cNvPr id="9" name="TextBox 8"/>
          <p:cNvSpPr txBox="1"/>
          <p:nvPr/>
        </p:nvSpPr>
        <p:spPr>
          <a:xfrm rot="20286510">
            <a:off x="2760746" y="823364"/>
            <a:ext cx="286296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n w="10160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pperplate Gothic Light" panose="020E0507020206020404" pitchFamily="34" charset="0"/>
              </a:rPr>
              <a:t>Join Us Saturday January 1</a:t>
            </a:r>
            <a:r>
              <a:rPr lang="en-US" sz="1200" b="1" baseline="30000" dirty="0">
                <a:ln w="10160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pperplate Gothic Light" panose="020E0507020206020404" pitchFamily="34" charset="0"/>
              </a:rPr>
              <a:t>st</a:t>
            </a:r>
            <a:r>
              <a:rPr lang="en-US" sz="1200" b="1" dirty="0">
                <a:ln w="10160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pperplate Gothic Light" panose="020E0507020206020404" pitchFamily="34" charset="0"/>
              </a:rPr>
              <a:t> 2018</a:t>
            </a:r>
          </a:p>
          <a:p>
            <a:pPr algn="ctr"/>
            <a:endParaRPr lang="en-US" sz="1200" b="1" dirty="0">
              <a:ln w="10160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Copperplate Gothic Light" panose="020E0507020206020404" pitchFamily="34" charset="0"/>
            </a:endParaRPr>
          </a:p>
          <a:p>
            <a:pPr algn="ctr"/>
            <a:r>
              <a:rPr lang="en-US" sz="1200" b="1" dirty="0">
                <a:ln w="10160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pperplate Gothic Light" panose="020E0507020206020404" pitchFamily="34" charset="0"/>
              </a:rPr>
              <a:t>From 4:30 pm - 6:30 pm</a:t>
            </a:r>
          </a:p>
          <a:p>
            <a:pPr algn="ctr"/>
            <a:endParaRPr lang="en-US" sz="1200" b="1" dirty="0">
              <a:ln w="10160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Copperplate Gothic Light" panose="020E0507020206020404" pitchFamily="34" charset="0"/>
            </a:endParaRPr>
          </a:p>
          <a:p>
            <a:pPr algn="ctr"/>
            <a:r>
              <a:rPr lang="en-US" sz="1200" b="1" dirty="0">
                <a:ln w="10160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pperplate Gothic Light" panose="020E0507020206020404" pitchFamily="34" charset="0"/>
              </a:rPr>
              <a:t>1234 Gaming way </a:t>
            </a:r>
          </a:p>
          <a:p>
            <a:pPr algn="ctr"/>
            <a:endParaRPr lang="en-US" sz="1200" b="1" dirty="0">
              <a:ln w="10160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Copperplate Gothic Light" panose="020E0507020206020404" pitchFamily="34" charset="0"/>
            </a:endParaRPr>
          </a:p>
          <a:p>
            <a:pPr algn="ctr"/>
            <a:r>
              <a:rPr lang="en-US" sz="1200" b="1" dirty="0">
                <a:ln w="10160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pperplate Gothic Light" panose="020E0507020206020404" pitchFamily="34" charset="0"/>
              </a:rPr>
              <a:t>Colton, Ca 92324</a:t>
            </a:r>
          </a:p>
          <a:p>
            <a:pPr algn="ctr"/>
            <a:endParaRPr lang="en-US" sz="1200" b="1" dirty="0">
              <a:ln w="10160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Copperplate Gothic Light" panose="020E0507020206020404" pitchFamily="34" charset="0"/>
            </a:endParaRPr>
          </a:p>
          <a:p>
            <a:pPr algn="ctr"/>
            <a:r>
              <a:rPr lang="en-US" sz="1200" b="1" dirty="0">
                <a:ln w="10160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pperplate Gothic Light" panose="020E0507020206020404" pitchFamily="34" charset="0"/>
              </a:rPr>
              <a:t>RSVP: 123-456-7890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93169" y="3128802"/>
            <a:ext cx="31888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n w="10160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pperplate Gothic Light" panose="020E0507020206020404" pitchFamily="34" charset="0"/>
              </a:rPr>
              <a:t>Mobile Video Game Truck Party</a:t>
            </a:r>
          </a:p>
        </p:txBody>
      </p:sp>
    </p:spTree>
    <p:extLst>
      <p:ext uri="{BB962C8B-B14F-4D97-AF65-F5344CB8AC3E}">
        <p14:creationId xmlns:p14="http://schemas.microsoft.com/office/powerpoint/2010/main" val="16975775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" y="0"/>
            <a:ext cx="5482693" cy="3657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75765"/>
            <a:ext cx="5312169" cy="75713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160" i="1" dirty="0">
                <a:ln w="0">
                  <a:solidFill>
                    <a:srgbClr val="FFFF00"/>
                  </a:solidFill>
                </a:ln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Copperplate Gothic Light" panose="020E0507020206020404" pitchFamily="34" charset="0"/>
              </a:rPr>
              <a:t>Celebrating </a:t>
            </a:r>
            <a:r>
              <a:rPr lang="en-US" sz="2160" i="1" dirty="0" err="1">
                <a:ln w="0">
                  <a:solidFill>
                    <a:srgbClr val="FFFF00"/>
                  </a:solidFill>
                </a:ln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Copperplate Gothic Light" panose="020E0507020206020404" pitchFamily="34" charset="0"/>
              </a:rPr>
              <a:t>Aleyna’s</a:t>
            </a:r>
            <a:r>
              <a:rPr lang="en-US" sz="2160" i="1" dirty="0">
                <a:ln w="0">
                  <a:solidFill>
                    <a:srgbClr val="FFFF00"/>
                  </a:solidFill>
                </a:ln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Copperplate Gothic Light" panose="020E0507020206020404" pitchFamily="34" charset="0"/>
              </a:rPr>
              <a:t> 13</a:t>
            </a:r>
            <a:r>
              <a:rPr lang="en-US" sz="2160" i="1" baseline="30000" dirty="0">
                <a:ln w="0">
                  <a:solidFill>
                    <a:srgbClr val="FFFF00"/>
                  </a:solidFill>
                </a:ln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Copperplate Gothic Light" panose="020E0507020206020404" pitchFamily="34" charset="0"/>
              </a:rPr>
              <a:t>th</a:t>
            </a:r>
            <a:r>
              <a:rPr lang="en-US" sz="2160" i="1" dirty="0">
                <a:ln w="0">
                  <a:solidFill>
                    <a:srgbClr val="FFFF00"/>
                  </a:solidFill>
                </a:ln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Copperplate Gothic Light" panose="020E0507020206020404" pitchFamily="34" charset="0"/>
              </a:rPr>
              <a:t> Birthday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06" y="3207577"/>
            <a:ext cx="368432" cy="35322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72667" y="3323547"/>
            <a:ext cx="4029815" cy="318549"/>
          </a:xfrm>
          <a:prstGeom prst="rect">
            <a:avLst/>
          </a:prstGeom>
          <a:noFill/>
        </p:spPr>
        <p:txBody>
          <a:bodyPr wrap="square" lIns="41148" tIns="20574" rIns="41148" bIns="20574">
            <a:spAutoFit/>
          </a:bodyPr>
          <a:lstStyle/>
          <a:p>
            <a:pPr algn="ctr"/>
            <a:r>
              <a:rPr lang="en-US" sz="1800" dirty="0">
                <a:ln w="0">
                  <a:solidFill>
                    <a:srgbClr val="00B050"/>
                  </a:solidFill>
                </a:ln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Copperplate Gothic Light" panose="020E0507020206020404" pitchFamily="34" charset="0"/>
              </a:rPr>
              <a:t>www.advancedvideogames.com</a:t>
            </a:r>
            <a:endParaRPr lang="en-US" sz="1800" dirty="0">
              <a:ln w="0">
                <a:solidFill>
                  <a:srgbClr val="00B050"/>
                </a:solidFill>
              </a:ln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55047" y="1131825"/>
            <a:ext cx="286296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n w="0">
                  <a:solidFill>
                    <a:srgbClr val="00B0F0"/>
                  </a:solidFill>
                </a:ln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Copperplate Gothic Light" panose="020E0507020206020404" pitchFamily="34" charset="0"/>
              </a:rPr>
              <a:t>Join Us Saturday January 1</a:t>
            </a:r>
            <a:r>
              <a:rPr lang="en-US" sz="1200" baseline="30000" dirty="0">
                <a:ln w="0">
                  <a:solidFill>
                    <a:srgbClr val="00B0F0"/>
                  </a:solidFill>
                </a:ln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Copperplate Gothic Light" panose="020E0507020206020404" pitchFamily="34" charset="0"/>
              </a:rPr>
              <a:t>st</a:t>
            </a:r>
            <a:r>
              <a:rPr lang="en-US" sz="1200" dirty="0">
                <a:ln w="0">
                  <a:solidFill>
                    <a:srgbClr val="00B0F0"/>
                  </a:solidFill>
                </a:ln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Copperplate Gothic Light" panose="020E0507020206020404" pitchFamily="34" charset="0"/>
              </a:rPr>
              <a:t> 2018</a:t>
            </a:r>
          </a:p>
          <a:p>
            <a:pPr algn="ctr"/>
            <a:endParaRPr lang="en-US" sz="1200" dirty="0">
              <a:ln w="0">
                <a:solidFill>
                  <a:srgbClr val="00B0F0"/>
                </a:solidFill>
              </a:ln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latin typeface="Copperplate Gothic Light" panose="020E0507020206020404" pitchFamily="34" charset="0"/>
            </a:endParaRPr>
          </a:p>
          <a:p>
            <a:pPr algn="ctr"/>
            <a:r>
              <a:rPr lang="en-US" sz="1200" dirty="0">
                <a:ln w="0">
                  <a:solidFill>
                    <a:srgbClr val="00B0F0"/>
                  </a:solidFill>
                </a:ln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Copperplate Gothic Light" panose="020E0507020206020404" pitchFamily="34" charset="0"/>
              </a:rPr>
              <a:t>From 4:30 pm - 6:30 pm</a:t>
            </a:r>
          </a:p>
          <a:p>
            <a:pPr algn="ctr"/>
            <a:endParaRPr lang="en-US" sz="1200" dirty="0">
              <a:ln w="0">
                <a:solidFill>
                  <a:srgbClr val="00B0F0"/>
                </a:solidFill>
              </a:ln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latin typeface="Copperplate Gothic Light" panose="020E0507020206020404" pitchFamily="34" charset="0"/>
            </a:endParaRPr>
          </a:p>
          <a:p>
            <a:pPr algn="ctr"/>
            <a:r>
              <a:rPr lang="en-US" sz="1200" dirty="0">
                <a:ln w="0">
                  <a:solidFill>
                    <a:srgbClr val="00B0F0"/>
                  </a:solidFill>
                </a:ln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Copperplate Gothic Light" panose="020E0507020206020404" pitchFamily="34" charset="0"/>
              </a:rPr>
              <a:t>1234 Gaming way </a:t>
            </a:r>
          </a:p>
          <a:p>
            <a:pPr algn="ctr"/>
            <a:endParaRPr lang="en-US" sz="1200" dirty="0">
              <a:ln w="0">
                <a:solidFill>
                  <a:srgbClr val="00B0F0"/>
                </a:solidFill>
              </a:ln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latin typeface="Copperplate Gothic Light" panose="020E0507020206020404" pitchFamily="34" charset="0"/>
            </a:endParaRPr>
          </a:p>
          <a:p>
            <a:pPr algn="ctr"/>
            <a:r>
              <a:rPr lang="en-US" sz="1200" dirty="0">
                <a:ln w="0">
                  <a:solidFill>
                    <a:srgbClr val="00B0F0"/>
                  </a:solidFill>
                </a:ln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Copperplate Gothic Light" panose="020E0507020206020404" pitchFamily="34" charset="0"/>
              </a:rPr>
              <a:t>Colton, Ca 92324</a:t>
            </a:r>
          </a:p>
          <a:p>
            <a:pPr algn="ctr"/>
            <a:endParaRPr lang="en-US" sz="1200" dirty="0">
              <a:ln w="0">
                <a:solidFill>
                  <a:srgbClr val="00B0F0"/>
                </a:solidFill>
              </a:ln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latin typeface="Copperplate Gothic Light" panose="020E0507020206020404" pitchFamily="34" charset="0"/>
            </a:endParaRPr>
          </a:p>
          <a:p>
            <a:pPr algn="ctr"/>
            <a:r>
              <a:rPr lang="en-US" sz="1200" dirty="0">
                <a:ln w="0">
                  <a:solidFill>
                    <a:srgbClr val="00B0F0"/>
                  </a:solidFill>
                </a:ln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Copperplate Gothic Light" panose="020E0507020206020404" pitchFamily="34" charset="0"/>
              </a:rPr>
              <a:t>RSVP: 123-456-7890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93169" y="3128802"/>
            <a:ext cx="31888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n w="0">
                  <a:solidFill>
                    <a:srgbClr val="7030A0"/>
                  </a:solidFill>
                </a:ln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Copperplate Gothic Light" panose="020E0507020206020404" pitchFamily="34" charset="0"/>
              </a:rPr>
              <a:t>Mobile Video Game Truck Party</a:t>
            </a:r>
          </a:p>
        </p:txBody>
      </p:sp>
    </p:spTree>
    <p:extLst>
      <p:ext uri="{BB962C8B-B14F-4D97-AF65-F5344CB8AC3E}">
        <p14:creationId xmlns:p14="http://schemas.microsoft.com/office/powerpoint/2010/main" val="28783637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" y="1236"/>
            <a:ext cx="5482693" cy="36551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75765"/>
            <a:ext cx="5312169" cy="42473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160" i="1" dirty="0">
                <a:ln w="0"/>
                <a:solidFill>
                  <a:schemeClr val="accent4">
                    <a:lumMod val="60000"/>
                    <a:lumOff val="40000"/>
                  </a:schemeClr>
                </a:solidFill>
                <a:latin typeface="Copperplate Gothic Light" panose="020E0507020206020404" pitchFamily="34" charset="0"/>
              </a:rPr>
              <a:t>Celebrating Billy’s 13</a:t>
            </a:r>
            <a:r>
              <a:rPr lang="en-US" sz="2160" i="1" baseline="30000" dirty="0">
                <a:ln w="0"/>
                <a:solidFill>
                  <a:schemeClr val="accent4">
                    <a:lumMod val="60000"/>
                    <a:lumOff val="40000"/>
                  </a:schemeClr>
                </a:solidFill>
                <a:latin typeface="Copperplate Gothic Light" panose="020E0507020206020404" pitchFamily="34" charset="0"/>
              </a:rPr>
              <a:t>th</a:t>
            </a:r>
            <a:r>
              <a:rPr lang="en-US" sz="2160" i="1" dirty="0">
                <a:ln w="0"/>
                <a:solidFill>
                  <a:schemeClr val="accent4">
                    <a:lumMod val="60000"/>
                    <a:lumOff val="40000"/>
                  </a:schemeClr>
                </a:solidFill>
                <a:latin typeface="Copperplate Gothic Light" panose="020E0507020206020404" pitchFamily="34" charset="0"/>
              </a:rPr>
              <a:t> Birthday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06" y="3207577"/>
            <a:ext cx="368432" cy="35322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72667" y="3323547"/>
            <a:ext cx="4029815" cy="318549"/>
          </a:xfrm>
          <a:prstGeom prst="rect">
            <a:avLst/>
          </a:prstGeom>
          <a:noFill/>
        </p:spPr>
        <p:txBody>
          <a:bodyPr wrap="square" lIns="41148" tIns="20574" rIns="41148" bIns="20574">
            <a:spAutoFit/>
          </a:bodyPr>
          <a:lstStyle/>
          <a:p>
            <a:pPr algn="ctr"/>
            <a:r>
              <a:rPr lang="en-US" sz="1800" dirty="0">
                <a:ln w="0"/>
                <a:solidFill>
                  <a:schemeClr val="accent4">
                    <a:lumMod val="60000"/>
                    <a:lumOff val="40000"/>
                  </a:schemeClr>
                </a:solidFill>
                <a:latin typeface="Copperplate Gothic Light" panose="020E0507020206020404" pitchFamily="34" charset="0"/>
              </a:rPr>
              <a:t>www.advancedvideogames.com</a:t>
            </a:r>
            <a:endParaRPr lang="en-US" sz="1800" dirty="0">
              <a:ln w="0"/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155743" y="984293"/>
            <a:ext cx="286296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n w="0"/>
                <a:solidFill>
                  <a:schemeClr val="accent4">
                    <a:lumMod val="60000"/>
                    <a:lumOff val="40000"/>
                  </a:schemeClr>
                </a:solidFill>
                <a:latin typeface="Copperplate Gothic Light" panose="020E0507020206020404" pitchFamily="34" charset="0"/>
              </a:rPr>
              <a:t>Join Us Saturday January 1</a:t>
            </a:r>
            <a:r>
              <a:rPr lang="en-US" sz="1200" baseline="30000" dirty="0">
                <a:ln w="0"/>
                <a:solidFill>
                  <a:schemeClr val="accent4">
                    <a:lumMod val="60000"/>
                    <a:lumOff val="40000"/>
                  </a:schemeClr>
                </a:solidFill>
                <a:latin typeface="Copperplate Gothic Light" panose="020E0507020206020404" pitchFamily="34" charset="0"/>
              </a:rPr>
              <a:t>st</a:t>
            </a:r>
            <a:r>
              <a:rPr lang="en-US" sz="1200" dirty="0">
                <a:ln w="0"/>
                <a:solidFill>
                  <a:schemeClr val="accent4">
                    <a:lumMod val="60000"/>
                    <a:lumOff val="40000"/>
                  </a:schemeClr>
                </a:solidFill>
                <a:latin typeface="Copperplate Gothic Light" panose="020E0507020206020404" pitchFamily="34" charset="0"/>
              </a:rPr>
              <a:t> 2018</a:t>
            </a:r>
          </a:p>
          <a:p>
            <a:pPr algn="ctr"/>
            <a:endParaRPr lang="en-US" sz="1200" dirty="0">
              <a:ln w="0"/>
              <a:solidFill>
                <a:schemeClr val="accent4">
                  <a:lumMod val="60000"/>
                  <a:lumOff val="40000"/>
                </a:schemeClr>
              </a:solidFill>
              <a:latin typeface="Copperplate Gothic Light" panose="020E0507020206020404" pitchFamily="34" charset="0"/>
            </a:endParaRPr>
          </a:p>
          <a:p>
            <a:pPr algn="ctr"/>
            <a:r>
              <a:rPr lang="en-US" sz="1200" dirty="0">
                <a:ln w="0"/>
                <a:solidFill>
                  <a:schemeClr val="accent4">
                    <a:lumMod val="60000"/>
                    <a:lumOff val="40000"/>
                  </a:schemeClr>
                </a:solidFill>
                <a:latin typeface="Copperplate Gothic Light" panose="020E0507020206020404" pitchFamily="34" charset="0"/>
              </a:rPr>
              <a:t>From 4:30 pm - 6:30 pm</a:t>
            </a:r>
          </a:p>
          <a:p>
            <a:pPr algn="ctr"/>
            <a:endParaRPr lang="en-US" sz="1200" dirty="0">
              <a:ln w="0"/>
              <a:solidFill>
                <a:schemeClr val="accent4">
                  <a:lumMod val="60000"/>
                  <a:lumOff val="40000"/>
                </a:schemeClr>
              </a:solidFill>
              <a:latin typeface="Copperplate Gothic Light" panose="020E0507020206020404" pitchFamily="34" charset="0"/>
            </a:endParaRPr>
          </a:p>
          <a:p>
            <a:pPr algn="ctr"/>
            <a:r>
              <a:rPr lang="en-US" sz="1200" dirty="0">
                <a:ln w="0"/>
                <a:solidFill>
                  <a:schemeClr val="accent4">
                    <a:lumMod val="60000"/>
                    <a:lumOff val="40000"/>
                  </a:schemeClr>
                </a:solidFill>
                <a:latin typeface="Copperplate Gothic Light" panose="020E0507020206020404" pitchFamily="34" charset="0"/>
              </a:rPr>
              <a:t>1234 Gaming way </a:t>
            </a:r>
          </a:p>
          <a:p>
            <a:pPr algn="ctr"/>
            <a:endParaRPr lang="en-US" sz="1200" dirty="0">
              <a:ln w="0"/>
              <a:solidFill>
                <a:schemeClr val="accent4">
                  <a:lumMod val="60000"/>
                  <a:lumOff val="40000"/>
                </a:schemeClr>
              </a:solidFill>
              <a:latin typeface="Copperplate Gothic Light" panose="020E0507020206020404" pitchFamily="34" charset="0"/>
            </a:endParaRPr>
          </a:p>
          <a:p>
            <a:pPr algn="ctr"/>
            <a:r>
              <a:rPr lang="en-US" sz="1200" dirty="0">
                <a:ln w="0"/>
                <a:solidFill>
                  <a:schemeClr val="accent4">
                    <a:lumMod val="60000"/>
                    <a:lumOff val="40000"/>
                  </a:schemeClr>
                </a:solidFill>
                <a:latin typeface="Copperplate Gothic Light" panose="020E0507020206020404" pitchFamily="34" charset="0"/>
              </a:rPr>
              <a:t>Colton, Ca 92324</a:t>
            </a:r>
          </a:p>
          <a:p>
            <a:pPr algn="ctr"/>
            <a:endParaRPr lang="en-US" sz="1200" dirty="0">
              <a:ln w="0"/>
              <a:solidFill>
                <a:schemeClr val="accent4">
                  <a:lumMod val="60000"/>
                  <a:lumOff val="40000"/>
                </a:schemeClr>
              </a:solidFill>
              <a:latin typeface="Copperplate Gothic Light" panose="020E0507020206020404" pitchFamily="34" charset="0"/>
            </a:endParaRPr>
          </a:p>
          <a:p>
            <a:pPr algn="ctr"/>
            <a:r>
              <a:rPr lang="en-US" sz="1200" dirty="0">
                <a:ln w="0"/>
                <a:solidFill>
                  <a:schemeClr val="accent4">
                    <a:lumMod val="60000"/>
                    <a:lumOff val="40000"/>
                  </a:schemeClr>
                </a:solidFill>
                <a:latin typeface="Copperplate Gothic Light" panose="020E0507020206020404" pitchFamily="34" charset="0"/>
              </a:rPr>
              <a:t>RSVP: 123-456-7890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93169" y="3128802"/>
            <a:ext cx="31888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n w="0"/>
                <a:solidFill>
                  <a:schemeClr val="accent4">
                    <a:lumMod val="60000"/>
                    <a:lumOff val="40000"/>
                  </a:schemeClr>
                </a:solidFill>
                <a:latin typeface="Copperplate Gothic Light" panose="020E0507020206020404" pitchFamily="34" charset="0"/>
              </a:rPr>
              <a:t>Mobile Video Laser Tag Party</a:t>
            </a:r>
          </a:p>
        </p:txBody>
      </p:sp>
    </p:spTree>
    <p:extLst>
      <p:ext uri="{BB962C8B-B14F-4D97-AF65-F5344CB8AC3E}">
        <p14:creationId xmlns:p14="http://schemas.microsoft.com/office/powerpoint/2010/main" val="28203531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" y="0"/>
            <a:ext cx="5482693" cy="3657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75765"/>
            <a:ext cx="5312169" cy="42473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160" i="1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Copperplate Gothic Light" panose="020E0507020206020404" pitchFamily="34" charset="0"/>
              </a:rPr>
              <a:t>Celebrating Billy’s 13</a:t>
            </a:r>
            <a:r>
              <a:rPr lang="en-US" sz="2160" i="1" baseline="3000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Copperplate Gothic Light" panose="020E0507020206020404" pitchFamily="34" charset="0"/>
              </a:rPr>
              <a:t>th</a:t>
            </a:r>
            <a:r>
              <a:rPr lang="en-US" sz="2160" i="1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Copperplate Gothic Light" panose="020E0507020206020404" pitchFamily="34" charset="0"/>
              </a:rPr>
              <a:t> Birthday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06" y="3207577"/>
            <a:ext cx="368432" cy="35322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72667" y="3323547"/>
            <a:ext cx="4029815" cy="318549"/>
          </a:xfrm>
          <a:prstGeom prst="rect">
            <a:avLst/>
          </a:prstGeom>
          <a:noFill/>
        </p:spPr>
        <p:txBody>
          <a:bodyPr wrap="square" lIns="41148" tIns="20574" rIns="41148" bIns="20574">
            <a:spAutoFit/>
          </a:bodyPr>
          <a:lstStyle/>
          <a:p>
            <a:pPr algn="ctr"/>
            <a:r>
              <a:rPr lang="en-US" sz="180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Copperplate Gothic Light" panose="020E0507020206020404" pitchFamily="34" charset="0"/>
              </a:rPr>
              <a:t>www.advancedvideogames.com</a:t>
            </a:r>
            <a:endParaRPr lang="en-US" sz="1800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155743" y="984293"/>
            <a:ext cx="286296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Copperplate Gothic Light" panose="020E0507020206020404" pitchFamily="34" charset="0"/>
              </a:rPr>
              <a:t>Join Us Saturday January 1</a:t>
            </a:r>
            <a:r>
              <a:rPr lang="en-US" sz="1200" baseline="3000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Copperplate Gothic Light" panose="020E0507020206020404" pitchFamily="34" charset="0"/>
              </a:rPr>
              <a:t>st</a:t>
            </a:r>
            <a:r>
              <a:rPr lang="en-US" sz="120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Copperplate Gothic Light" panose="020E0507020206020404" pitchFamily="34" charset="0"/>
              </a:rPr>
              <a:t> 2018</a:t>
            </a:r>
          </a:p>
          <a:p>
            <a:pPr algn="ctr"/>
            <a:endParaRPr lang="en-US" sz="1200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latin typeface="Copperplate Gothic Light" panose="020E0507020206020404" pitchFamily="34" charset="0"/>
            </a:endParaRPr>
          </a:p>
          <a:p>
            <a:pPr algn="ctr"/>
            <a:r>
              <a:rPr lang="en-US" sz="120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Copperplate Gothic Light" panose="020E0507020206020404" pitchFamily="34" charset="0"/>
              </a:rPr>
              <a:t>From 4:30 pm - 6:30 pm</a:t>
            </a:r>
          </a:p>
          <a:p>
            <a:pPr algn="ctr"/>
            <a:endParaRPr lang="en-US" sz="1200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latin typeface="Copperplate Gothic Light" panose="020E0507020206020404" pitchFamily="34" charset="0"/>
            </a:endParaRPr>
          </a:p>
          <a:p>
            <a:pPr algn="ctr"/>
            <a:r>
              <a:rPr lang="en-US" sz="120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Copperplate Gothic Light" panose="020E0507020206020404" pitchFamily="34" charset="0"/>
              </a:rPr>
              <a:t>1234 Gaming way </a:t>
            </a:r>
          </a:p>
          <a:p>
            <a:pPr algn="ctr"/>
            <a:endParaRPr lang="en-US" sz="1200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latin typeface="Copperplate Gothic Light" panose="020E0507020206020404" pitchFamily="34" charset="0"/>
            </a:endParaRPr>
          </a:p>
          <a:p>
            <a:pPr algn="ctr"/>
            <a:r>
              <a:rPr lang="en-US" sz="120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Copperplate Gothic Light" panose="020E0507020206020404" pitchFamily="34" charset="0"/>
              </a:rPr>
              <a:t>Colton, Ca 92324</a:t>
            </a:r>
          </a:p>
          <a:p>
            <a:pPr algn="ctr"/>
            <a:endParaRPr lang="en-US" sz="1200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latin typeface="Copperplate Gothic Light" panose="020E0507020206020404" pitchFamily="34" charset="0"/>
            </a:endParaRPr>
          </a:p>
          <a:p>
            <a:pPr algn="ctr"/>
            <a:r>
              <a:rPr lang="en-US" sz="120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Copperplate Gothic Light" panose="020E0507020206020404" pitchFamily="34" charset="0"/>
              </a:rPr>
              <a:t>RSVP: 123-456-7890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93169" y="3128802"/>
            <a:ext cx="31888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Copperplate Gothic Light" panose="020E0507020206020404" pitchFamily="34" charset="0"/>
              </a:rPr>
              <a:t>Mobile Video Laser Tag Party</a:t>
            </a:r>
          </a:p>
        </p:txBody>
      </p:sp>
    </p:spTree>
    <p:extLst>
      <p:ext uri="{BB962C8B-B14F-4D97-AF65-F5344CB8AC3E}">
        <p14:creationId xmlns:p14="http://schemas.microsoft.com/office/powerpoint/2010/main" val="9721499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" y="0"/>
            <a:ext cx="5482693" cy="3657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75765"/>
            <a:ext cx="5312169" cy="42473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160" i="1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Copperplate Gothic Light" panose="020E0507020206020404" pitchFamily="34" charset="0"/>
              </a:rPr>
              <a:t>Celebrating Billy’s 13</a:t>
            </a:r>
            <a:r>
              <a:rPr lang="en-US" sz="2160" i="1" baseline="3000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Copperplate Gothic Light" panose="020E0507020206020404" pitchFamily="34" charset="0"/>
              </a:rPr>
              <a:t>th</a:t>
            </a:r>
            <a:r>
              <a:rPr lang="en-US" sz="2160" i="1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Copperplate Gothic Light" panose="020E0507020206020404" pitchFamily="34" charset="0"/>
              </a:rPr>
              <a:t> Birthday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06" y="3207577"/>
            <a:ext cx="368432" cy="35322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72667" y="3323547"/>
            <a:ext cx="4029815" cy="318549"/>
          </a:xfrm>
          <a:prstGeom prst="rect">
            <a:avLst/>
          </a:prstGeom>
          <a:noFill/>
        </p:spPr>
        <p:txBody>
          <a:bodyPr wrap="square" lIns="41148" tIns="20574" rIns="41148" bIns="20574">
            <a:spAutoFit/>
          </a:bodyPr>
          <a:lstStyle/>
          <a:p>
            <a:pPr algn="ctr"/>
            <a:r>
              <a:rPr lang="en-US" sz="180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Copperplate Gothic Light" panose="020E0507020206020404" pitchFamily="34" charset="0"/>
              </a:rPr>
              <a:t>www.advancedvideogames.com</a:t>
            </a:r>
            <a:endParaRPr lang="en-US" sz="1800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117914" y="616467"/>
            <a:ext cx="286296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Copperplate Gothic Light" panose="020E0507020206020404" pitchFamily="34" charset="0"/>
              </a:rPr>
              <a:t>Join Us Saturday January 1</a:t>
            </a:r>
            <a:r>
              <a:rPr lang="en-US" sz="1200" baseline="3000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Copperplate Gothic Light" panose="020E0507020206020404" pitchFamily="34" charset="0"/>
              </a:rPr>
              <a:t>st</a:t>
            </a:r>
            <a:r>
              <a:rPr lang="en-US" sz="120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Copperplate Gothic Light" panose="020E0507020206020404" pitchFamily="34" charset="0"/>
              </a:rPr>
              <a:t> 2018</a:t>
            </a:r>
          </a:p>
          <a:p>
            <a:pPr algn="ctr"/>
            <a:endParaRPr lang="en-US" sz="1200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latin typeface="Copperplate Gothic Light" panose="020E0507020206020404" pitchFamily="34" charset="0"/>
            </a:endParaRPr>
          </a:p>
          <a:p>
            <a:pPr algn="ctr"/>
            <a:r>
              <a:rPr lang="en-US" sz="120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Copperplate Gothic Light" panose="020E0507020206020404" pitchFamily="34" charset="0"/>
              </a:rPr>
              <a:t>From 4:30 pm - 6:30 pm</a:t>
            </a:r>
          </a:p>
          <a:p>
            <a:pPr algn="ctr"/>
            <a:endParaRPr lang="en-US" sz="1200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latin typeface="Copperplate Gothic Light" panose="020E0507020206020404" pitchFamily="34" charset="0"/>
            </a:endParaRPr>
          </a:p>
          <a:p>
            <a:pPr algn="ctr"/>
            <a:r>
              <a:rPr lang="en-US" sz="120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Copperplate Gothic Light" panose="020E0507020206020404" pitchFamily="34" charset="0"/>
              </a:rPr>
              <a:t>1234 Gaming way </a:t>
            </a:r>
          </a:p>
          <a:p>
            <a:pPr algn="ctr"/>
            <a:endParaRPr lang="en-US" sz="1200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latin typeface="Copperplate Gothic Light" panose="020E0507020206020404" pitchFamily="34" charset="0"/>
            </a:endParaRPr>
          </a:p>
          <a:p>
            <a:pPr algn="ctr"/>
            <a:r>
              <a:rPr lang="en-US" sz="120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Copperplate Gothic Light" panose="020E0507020206020404" pitchFamily="34" charset="0"/>
              </a:rPr>
              <a:t>Colton, Ca 92324</a:t>
            </a:r>
          </a:p>
          <a:p>
            <a:pPr algn="ctr"/>
            <a:endParaRPr lang="en-US" sz="1200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latin typeface="Copperplate Gothic Light" panose="020E0507020206020404" pitchFamily="34" charset="0"/>
            </a:endParaRPr>
          </a:p>
          <a:p>
            <a:pPr algn="ctr"/>
            <a:r>
              <a:rPr lang="en-US" sz="120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Copperplate Gothic Light" panose="020E0507020206020404" pitchFamily="34" charset="0"/>
              </a:rPr>
              <a:t>RSVP: 123-456-7890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93169" y="3128802"/>
            <a:ext cx="31888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Copperplate Gothic Light" panose="020E0507020206020404" pitchFamily="34" charset="0"/>
              </a:rPr>
              <a:t>Mobile Video Laser Tag Party</a:t>
            </a:r>
          </a:p>
        </p:txBody>
      </p:sp>
    </p:spTree>
    <p:extLst>
      <p:ext uri="{BB962C8B-B14F-4D97-AF65-F5344CB8AC3E}">
        <p14:creationId xmlns:p14="http://schemas.microsoft.com/office/powerpoint/2010/main" val="6995021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482693" cy="3657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5606" y="64246"/>
            <a:ext cx="5312169" cy="42473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160" i="1" dirty="0">
                <a:ln w="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Copperplate Gothic Light" panose="020E0507020206020404" pitchFamily="34" charset="0"/>
              </a:rPr>
              <a:t>Celebrating Billy’s 13</a:t>
            </a:r>
            <a:r>
              <a:rPr lang="en-US" sz="2160" i="1" baseline="30000" dirty="0">
                <a:ln w="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Copperplate Gothic Light" panose="020E0507020206020404" pitchFamily="34" charset="0"/>
              </a:rPr>
              <a:t>th</a:t>
            </a:r>
            <a:r>
              <a:rPr lang="en-US" sz="2160" i="1" dirty="0">
                <a:ln w="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Copperplate Gothic Light" panose="020E0507020206020404" pitchFamily="34" charset="0"/>
              </a:rPr>
              <a:t> Birthday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06" y="3207577"/>
            <a:ext cx="368432" cy="35322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70956" y="3346052"/>
            <a:ext cx="3266953" cy="263149"/>
          </a:xfrm>
          <a:prstGeom prst="rect">
            <a:avLst/>
          </a:prstGeom>
          <a:noFill/>
        </p:spPr>
        <p:txBody>
          <a:bodyPr wrap="square" lIns="41148" tIns="20574" rIns="41148" bIns="20574">
            <a:spAutoFit/>
          </a:bodyPr>
          <a:lstStyle/>
          <a:p>
            <a:pPr algn="ctr"/>
            <a:r>
              <a:rPr lang="en-US" sz="1440" dirty="0">
                <a:ln w="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Copperplate Gothic Light" panose="020E0507020206020404" pitchFamily="34" charset="0"/>
              </a:rPr>
              <a:t>www.advancedvideogames.com</a:t>
            </a:r>
            <a:endParaRPr lang="en-US" sz="1440" dirty="0">
              <a:ln w="0">
                <a:solidFill>
                  <a:schemeClr val="accent4">
                    <a:lumMod val="60000"/>
                    <a:lumOff val="40000"/>
                  </a:schemeClr>
                </a:solidFill>
              </a:ln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56593" y="1453251"/>
            <a:ext cx="22538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80" dirty="0">
                <a:ln w="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Copperplate Gothic Light" panose="020E0507020206020404" pitchFamily="34" charset="0"/>
              </a:rPr>
              <a:t>Join Us Saturday January 1</a:t>
            </a:r>
            <a:r>
              <a:rPr lang="en-US" sz="1080" baseline="30000" dirty="0">
                <a:ln w="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Copperplate Gothic Light" panose="020E0507020206020404" pitchFamily="34" charset="0"/>
              </a:rPr>
              <a:t>st</a:t>
            </a:r>
            <a:r>
              <a:rPr lang="en-US" sz="1080" dirty="0">
                <a:ln w="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Copperplate Gothic Light" panose="020E0507020206020404" pitchFamily="34" charset="0"/>
              </a:rPr>
              <a:t> 2018</a:t>
            </a:r>
          </a:p>
          <a:p>
            <a:pPr algn="ctr"/>
            <a:endParaRPr lang="en-US" sz="1080" dirty="0">
              <a:ln w="0">
                <a:solidFill>
                  <a:schemeClr val="accent4">
                    <a:lumMod val="60000"/>
                    <a:lumOff val="40000"/>
                  </a:schemeClr>
                </a:solidFill>
              </a:ln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latin typeface="Copperplate Gothic Light" panose="020E0507020206020404" pitchFamily="34" charset="0"/>
            </a:endParaRPr>
          </a:p>
          <a:p>
            <a:pPr algn="ctr"/>
            <a:r>
              <a:rPr lang="en-US" sz="1080" dirty="0">
                <a:ln w="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Copperplate Gothic Light" panose="020E0507020206020404" pitchFamily="34" charset="0"/>
              </a:rPr>
              <a:t>From 4:30 pm - 6:30 pm</a:t>
            </a:r>
          </a:p>
          <a:p>
            <a:pPr algn="ctr"/>
            <a:endParaRPr lang="en-US" sz="1080" dirty="0">
              <a:ln w="0">
                <a:solidFill>
                  <a:schemeClr val="accent4">
                    <a:lumMod val="60000"/>
                    <a:lumOff val="40000"/>
                  </a:schemeClr>
                </a:solidFill>
              </a:ln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latin typeface="Copperplate Gothic Light" panose="020E0507020206020404" pitchFamily="34" charset="0"/>
            </a:endParaRPr>
          </a:p>
          <a:p>
            <a:pPr algn="ctr"/>
            <a:r>
              <a:rPr lang="en-US" sz="1080" dirty="0">
                <a:ln w="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Copperplate Gothic Light" panose="020E0507020206020404" pitchFamily="34" charset="0"/>
              </a:rPr>
              <a:t>1234 Gaming way </a:t>
            </a:r>
          </a:p>
          <a:p>
            <a:pPr algn="ctr"/>
            <a:endParaRPr lang="en-US" sz="1080" dirty="0">
              <a:ln w="0">
                <a:solidFill>
                  <a:schemeClr val="accent4">
                    <a:lumMod val="60000"/>
                    <a:lumOff val="40000"/>
                  </a:schemeClr>
                </a:solidFill>
              </a:ln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latin typeface="Copperplate Gothic Light" panose="020E0507020206020404" pitchFamily="34" charset="0"/>
            </a:endParaRPr>
          </a:p>
          <a:p>
            <a:pPr algn="ctr"/>
            <a:r>
              <a:rPr lang="en-US" sz="1080" dirty="0">
                <a:ln w="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Copperplate Gothic Light" panose="020E0507020206020404" pitchFamily="34" charset="0"/>
              </a:rPr>
              <a:t>Colton, Ca 92324</a:t>
            </a:r>
          </a:p>
          <a:p>
            <a:pPr algn="ctr"/>
            <a:endParaRPr lang="en-US" sz="1080" dirty="0">
              <a:ln w="0">
                <a:solidFill>
                  <a:schemeClr val="accent4">
                    <a:lumMod val="60000"/>
                    <a:lumOff val="40000"/>
                  </a:schemeClr>
                </a:solidFill>
              </a:ln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latin typeface="Copperplate Gothic Light" panose="020E0507020206020404" pitchFamily="34" charset="0"/>
            </a:endParaRPr>
          </a:p>
          <a:p>
            <a:pPr algn="ctr"/>
            <a:r>
              <a:rPr lang="en-US" sz="1080" dirty="0">
                <a:ln w="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Copperplate Gothic Light" panose="020E0507020206020404" pitchFamily="34" charset="0"/>
              </a:rPr>
              <a:t>RSVP: 123-456-7890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57014" y="3170695"/>
            <a:ext cx="249483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ln w="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Copperplate Gothic Light" panose="020E0507020206020404" pitchFamily="34" charset="0"/>
              </a:rPr>
              <a:t>Mobile Video Game Truck Party</a:t>
            </a:r>
          </a:p>
        </p:txBody>
      </p:sp>
    </p:spTree>
    <p:extLst>
      <p:ext uri="{BB962C8B-B14F-4D97-AF65-F5344CB8AC3E}">
        <p14:creationId xmlns:p14="http://schemas.microsoft.com/office/powerpoint/2010/main" val="39802820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4" b="-64"/>
          <a:stretch/>
        </p:blipFill>
        <p:spPr>
          <a:xfrm>
            <a:off x="0" y="0"/>
            <a:ext cx="5482693" cy="3657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5606" y="64246"/>
            <a:ext cx="5312169" cy="42473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160" i="1" dirty="0">
                <a:ln w="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Copperplate Gothic Light" panose="020E0507020206020404" pitchFamily="34" charset="0"/>
              </a:rPr>
              <a:t>Celebrating Billy’s 13</a:t>
            </a:r>
            <a:r>
              <a:rPr lang="en-US" sz="2160" i="1" baseline="30000" dirty="0">
                <a:ln w="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Copperplate Gothic Light" panose="020E0507020206020404" pitchFamily="34" charset="0"/>
              </a:rPr>
              <a:t>th</a:t>
            </a:r>
            <a:r>
              <a:rPr lang="en-US" sz="2160" i="1" dirty="0">
                <a:ln w="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Copperplate Gothic Light" panose="020E0507020206020404" pitchFamily="34" charset="0"/>
              </a:rPr>
              <a:t> Birthday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06" y="3207577"/>
            <a:ext cx="368432" cy="35322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70956" y="3346052"/>
            <a:ext cx="3266953" cy="263149"/>
          </a:xfrm>
          <a:prstGeom prst="rect">
            <a:avLst/>
          </a:prstGeom>
          <a:noFill/>
        </p:spPr>
        <p:txBody>
          <a:bodyPr wrap="square" lIns="41148" tIns="20574" rIns="41148" bIns="20574">
            <a:spAutoFit/>
          </a:bodyPr>
          <a:lstStyle/>
          <a:p>
            <a:pPr algn="ctr"/>
            <a:r>
              <a:rPr lang="en-US" sz="1440" dirty="0">
                <a:ln w="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Copperplate Gothic Light" panose="020E0507020206020404" pitchFamily="34" charset="0"/>
              </a:rPr>
              <a:t>www.advancedvideogames.com</a:t>
            </a:r>
            <a:endParaRPr lang="en-US" sz="1440" dirty="0">
              <a:ln w="0">
                <a:solidFill>
                  <a:schemeClr val="accent4">
                    <a:lumMod val="60000"/>
                    <a:lumOff val="40000"/>
                  </a:schemeClr>
                </a:solidFill>
              </a:ln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7475" y="977955"/>
            <a:ext cx="22538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80" dirty="0">
                <a:ln w="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Copperplate Gothic Light" panose="020E0507020206020404" pitchFamily="34" charset="0"/>
              </a:rPr>
              <a:t>Join Us Saturday January 1</a:t>
            </a:r>
            <a:r>
              <a:rPr lang="en-US" sz="1080" baseline="30000" dirty="0">
                <a:ln w="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Copperplate Gothic Light" panose="020E0507020206020404" pitchFamily="34" charset="0"/>
              </a:rPr>
              <a:t>st</a:t>
            </a:r>
            <a:r>
              <a:rPr lang="en-US" sz="1080" dirty="0">
                <a:ln w="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Copperplate Gothic Light" panose="020E0507020206020404" pitchFamily="34" charset="0"/>
              </a:rPr>
              <a:t> 2018</a:t>
            </a:r>
          </a:p>
          <a:p>
            <a:pPr algn="ctr"/>
            <a:endParaRPr lang="en-US" sz="1080" dirty="0">
              <a:ln w="0">
                <a:solidFill>
                  <a:schemeClr val="accent4">
                    <a:lumMod val="60000"/>
                    <a:lumOff val="40000"/>
                  </a:schemeClr>
                </a:solidFill>
              </a:ln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latin typeface="Copperplate Gothic Light" panose="020E0507020206020404" pitchFamily="34" charset="0"/>
            </a:endParaRPr>
          </a:p>
          <a:p>
            <a:pPr algn="ctr"/>
            <a:r>
              <a:rPr lang="en-US" sz="1080" dirty="0">
                <a:ln w="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Copperplate Gothic Light" panose="020E0507020206020404" pitchFamily="34" charset="0"/>
              </a:rPr>
              <a:t>From 4:30 pm - 6:30 pm</a:t>
            </a:r>
          </a:p>
          <a:p>
            <a:pPr algn="ctr"/>
            <a:endParaRPr lang="en-US" sz="1080" dirty="0">
              <a:ln w="0">
                <a:solidFill>
                  <a:schemeClr val="accent4">
                    <a:lumMod val="60000"/>
                    <a:lumOff val="40000"/>
                  </a:schemeClr>
                </a:solidFill>
              </a:ln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latin typeface="Copperplate Gothic Light" panose="020E0507020206020404" pitchFamily="34" charset="0"/>
            </a:endParaRPr>
          </a:p>
          <a:p>
            <a:pPr algn="ctr"/>
            <a:r>
              <a:rPr lang="en-US" sz="1080" dirty="0">
                <a:ln w="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Copperplate Gothic Light" panose="020E0507020206020404" pitchFamily="34" charset="0"/>
              </a:rPr>
              <a:t>1234 Gaming way </a:t>
            </a:r>
          </a:p>
          <a:p>
            <a:pPr algn="ctr"/>
            <a:endParaRPr lang="en-US" sz="1080" dirty="0">
              <a:ln w="0">
                <a:solidFill>
                  <a:schemeClr val="accent4">
                    <a:lumMod val="60000"/>
                    <a:lumOff val="40000"/>
                  </a:schemeClr>
                </a:solidFill>
              </a:ln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latin typeface="Copperplate Gothic Light" panose="020E0507020206020404" pitchFamily="34" charset="0"/>
            </a:endParaRPr>
          </a:p>
          <a:p>
            <a:pPr algn="ctr"/>
            <a:r>
              <a:rPr lang="en-US" sz="1080" dirty="0">
                <a:ln w="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Copperplate Gothic Light" panose="020E0507020206020404" pitchFamily="34" charset="0"/>
              </a:rPr>
              <a:t>Colton, Ca 92324</a:t>
            </a:r>
          </a:p>
          <a:p>
            <a:pPr algn="ctr"/>
            <a:endParaRPr lang="en-US" sz="1080" dirty="0">
              <a:ln w="0">
                <a:solidFill>
                  <a:schemeClr val="accent4">
                    <a:lumMod val="60000"/>
                    <a:lumOff val="40000"/>
                  </a:schemeClr>
                </a:solidFill>
              </a:ln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latin typeface="Copperplate Gothic Light" panose="020E0507020206020404" pitchFamily="34" charset="0"/>
            </a:endParaRPr>
          </a:p>
          <a:p>
            <a:pPr algn="ctr"/>
            <a:r>
              <a:rPr lang="en-US" sz="1080" dirty="0">
                <a:ln w="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Copperplate Gothic Light" panose="020E0507020206020404" pitchFamily="34" charset="0"/>
              </a:rPr>
              <a:t>RSVP: 123-456-7890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57014" y="3170695"/>
            <a:ext cx="249483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ln w="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Copperplate Gothic Light" panose="020E0507020206020404" pitchFamily="34" charset="0"/>
              </a:rPr>
              <a:t>Mobile Video Game Truck Party</a:t>
            </a:r>
          </a:p>
        </p:txBody>
      </p:sp>
    </p:spTree>
    <p:extLst>
      <p:ext uri="{BB962C8B-B14F-4D97-AF65-F5344CB8AC3E}">
        <p14:creationId xmlns:p14="http://schemas.microsoft.com/office/powerpoint/2010/main" val="24013651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" y="-2839"/>
            <a:ext cx="5482693" cy="3657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5606" y="64246"/>
            <a:ext cx="5312169" cy="42473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160" b="1" i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opperplate Gothic Light" panose="020E0507020206020404" pitchFamily="34" charset="0"/>
              </a:rPr>
              <a:t>Celebrating Billy’s 13</a:t>
            </a:r>
            <a:r>
              <a:rPr lang="en-US" sz="2160" b="1" i="1" baseline="3000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opperplate Gothic Light" panose="020E0507020206020404" pitchFamily="34" charset="0"/>
              </a:rPr>
              <a:t>th</a:t>
            </a:r>
            <a:r>
              <a:rPr lang="en-US" sz="2160" b="1" i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opperplate Gothic Light" panose="020E0507020206020404" pitchFamily="34" charset="0"/>
              </a:rPr>
              <a:t> Birthday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06" y="3207577"/>
            <a:ext cx="368432" cy="35322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914798" y="3313831"/>
            <a:ext cx="4029815" cy="318549"/>
          </a:xfrm>
          <a:prstGeom prst="rect">
            <a:avLst/>
          </a:prstGeom>
          <a:noFill/>
        </p:spPr>
        <p:txBody>
          <a:bodyPr wrap="square" lIns="41148" tIns="20574" rIns="41148" bIns="20574">
            <a:spAutoFit/>
          </a:bodyPr>
          <a:lstStyle/>
          <a:p>
            <a:pPr algn="ctr"/>
            <a:r>
              <a:rPr lang="en-US" sz="1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opperplate Gothic Light" panose="020E0507020206020404" pitchFamily="34" charset="0"/>
              </a:rPr>
              <a:t>www.advancedvideogames.com</a:t>
            </a:r>
            <a:endParaRPr lang="en-US" sz="18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02770" y="919983"/>
            <a:ext cx="22538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8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opperplate Gothic Light" panose="020E0507020206020404" pitchFamily="34" charset="0"/>
              </a:rPr>
              <a:t>Join Us Saturday January 1</a:t>
            </a:r>
            <a:r>
              <a:rPr lang="en-US" sz="1080" b="1" baseline="3000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opperplate Gothic Light" panose="020E0507020206020404" pitchFamily="34" charset="0"/>
              </a:rPr>
              <a:t>st</a:t>
            </a:r>
            <a:r>
              <a:rPr lang="en-US" sz="108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opperplate Gothic Light" panose="020E0507020206020404" pitchFamily="34" charset="0"/>
              </a:rPr>
              <a:t> 2018</a:t>
            </a:r>
          </a:p>
          <a:p>
            <a:pPr algn="ctr"/>
            <a:endParaRPr lang="en-US" sz="108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Copperplate Gothic Light" panose="020E0507020206020404" pitchFamily="34" charset="0"/>
            </a:endParaRPr>
          </a:p>
          <a:p>
            <a:pPr algn="ctr"/>
            <a:r>
              <a:rPr lang="en-US" sz="108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opperplate Gothic Light" panose="020E0507020206020404" pitchFamily="34" charset="0"/>
              </a:rPr>
              <a:t>From 4:30 pm - 6:30 pm</a:t>
            </a:r>
          </a:p>
          <a:p>
            <a:pPr algn="ctr"/>
            <a:endParaRPr lang="en-US" sz="108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Copperplate Gothic Light" panose="020E0507020206020404" pitchFamily="34" charset="0"/>
            </a:endParaRPr>
          </a:p>
          <a:p>
            <a:pPr algn="ctr"/>
            <a:r>
              <a:rPr lang="en-US" sz="108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opperplate Gothic Light" panose="020E0507020206020404" pitchFamily="34" charset="0"/>
              </a:rPr>
              <a:t>1234 Gaming way </a:t>
            </a:r>
          </a:p>
          <a:p>
            <a:pPr algn="ctr"/>
            <a:endParaRPr lang="en-US" sz="108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Copperplate Gothic Light" panose="020E0507020206020404" pitchFamily="34" charset="0"/>
            </a:endParaRPr>
          </a:p>
          <a:p>
            <a:pPr algn="ctr"/>
            <a:r>
              <a:rPr lang="en-US" sz="108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opperplate Gothic Light" panose="020E0507020206020404" pitchFamily="34" charset="0"/>
              </a:rPr>
              <a:t>Colton, Ca 92324</a:t>
            </a:r>
          </a:p>
          <a:p>
            <a:pPr algn="ctr"/>
            <a:endParaRPr lang="en-US" sz="108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Copperplate Gothic Light" panose="020E0507020206020404" pitchFamily="34" charset="0"/>
            </a:endParaRPr>
          </a:p>
          <a:p>
            <a:pPr algn="ctr"/>
            <a:r>
              <a:rPr lang="en-US" sz="108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opperplate Gothic Light" panose="020E0507020206020404" pitchFamily="34" charset="0"/>
              </a:rPr>
              <a:t>RSVP: 123-456-7890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335129" y="3105314"/>
            <a:ext cx="31888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opperplate Gothic Light" panose="020E0507020206020404" pitchFamily="34" charset="0"/>
              </a:rPr>
              <a:t>Mobile Video Game Truck Party</a:t>
            </a:r>
          </a:p>
        </p:txBody>
      </p:sp>
    </p:spTree>
    <p:extLst>
      <p:ext uri="{BB962C8B-B14F-4D97-AF65-F5344CB8AC3E}">
        <p14:creationId xmlns:p14="http://schemas.microsoft.com/office/powerpoint/2010/main" val="20572544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" y="0"/>
            <a:ext cx="5482693" cy="3657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5606" y="64246"/>
            <a:ext cx="5312169" cy="42473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160" b="1" i="1" dirty="0">
                <a:ln w="9525">
                  <a:solidFill>
                    <a:schemeClr val="accent1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opperplate Gothic Light" panose="020E0507020206020404" pitchFamily="34" charset="0"/>
              </a:rPr>
              <a:t>Celebrating Billy’s 13</a:t>
            </a:r>
            <a:r>
              <a:rPr lang="en-US" sz="2160" b="1" i="1" baseline="30000" dirty="0">
                <a:ln w="9525">
                  <a:solidFill>
                    <a:schemeClr val="accent1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opperplate Gothic Light" panose="020E0507020206020404" pitchFamily="34" charset="0"/>
              </a:rPr>
              <a:t>th</a:t>
            </a:r>
            <a:r>
              <a:rPr lang="en-US" sz="2160" b="1" i="1" dirty="0">
                <a:ln w="9525">
                  <a:solidFill>
                    <a:schemeClr val="accent1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opperplate Gothic Light" panose="020E0507020206020404" pitchFamily="34" charset="0"/>
              </a:rPr>
              <a:t> Birthday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06" y="3207577"/>
            <a:ext cx="368432" cy="35322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914798" y="3313831"/>
            <a:ext cx="4029815" cy="318549"/>
          </a:xfrm>
          <a:prstGeom prst="rect">
            <a:avLst/>
          </a:prstGeom>
          <a:noFill/>
        </p:spPr>
        <p:txBody>
          <a:bodyPr wrap="square" lIns="41148" tIns="20574" rIns="41148" bIns="20574">
            <a:spAutoFit/>
          </a:bodyPr>
          <a:lstStyle/>
          <a:p>
            <a:pPr algn="ctr"/>
            <a:r>
              <a:rPr lang="en-US" sz="1800" b="1" dirty="0">
                <a:ln w="9525">
                  <a:solidFill>
                    <a:schemeClr val="accent1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opperplate Gothic Light" panose="020E0507020206020404" pitchFamily="34" charset="0"/>
              </a:rPr>
              <a:t>www.advancedvideogames.com</a:t>
            </a:r>
            <a:endParaRPr lang="en-US" sz="1800" b="1" dirty="0">
              <a:ln w="9525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76536" y="986471"/>
            <a:ext cx="286296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spc="50" dirty="0">
                <a:ln w="9525" cmpd="sng">
                  <a:solidFill>
                    <a:schemeClr val="accent1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Copperplate Gothic Light" panose="020E0507020206020404" pitchFamily="34" charset="0"/>
              </a:rPr>
              <a:t>Join Us Saturday January 1</a:t>
            </a:r>
            <a:r>
              <a:rPr lang="en-US" sz="1200" b="1" spc="50" baseline="30000" dirty="0">
                <a:ln w="9525" cmpd="sng">
                  <a:solidFill>
                    <a:schemeClr val="accent1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Copperplate Gothic Light" panose="020E0507020206020404" pitchFamily="34" charset="0"/>
              </a:rPr>
              <a:t>st</a:t>
            </a:r>
            <a:r>
              <a:rPr lang="en-US" sz="1200" b="1" spc="50" dirty="0">
                <a:ln w="9525" cmpd="sng">
                  <a:solidFill>
                    <a:schemeClr val="accent1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Copperplate Gothic Light" panose="020E0507020206020404" pitchFamily="34" charset="0"/>
              </a:rPr>
              <a:t> 2018</a:t>
            </a:r>
          </a:p>
          <a:p>
            <a:pPr algn="ctr"/>
            <a:endParaRPr lang="en-US" sz="1200" b="1" spc="50" dirty="0">
              <a:ln w="9525" cmpd="sng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Copperplate Gothic Light" panose="020E0507020206020404" pitchFamily="34" charset="0"/>
            </a:endParaRPr>
          </a:p>
          <a:p>
            <a:pPr algn="ctr"/>
            <a:r>
              <a:rPr lang="en-US" sz="1200" b="1" spc="50" dirty="0">
                <a:ln w="9525" cmpd="sng">
                  <a:solidFill>
                    <a:schemeClr val="accent1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Copperplate Gothic Light" panose="020E0507020206020404" pitchFamily="34" charset="0"/>
              </a:rPr>
              <a:t>From 4:30 pm - 6:30 pm</a:t>
            </a:r>
          </a:p>
          <a:p>
            <a:pPr algn="ctr"/>
            <a:endParaRPr lang="en-US" sz="1200" b="1" spc="50" dirty="0">
              <a:ln w="9525" cmpd="sng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Copperplate Gothic Light" panose="020E0507020206020404" pitchFamily="34" charset="0"/>
            </a:endParaRPr>
          </a:p>
          <a:p>
            <a:pPr algn="ctr"/>
            <a:r>
              <a:rPr lang="en-US" sz="1200" b="1" spc="50" dirty="0">
                <a:ln w="9525" cmpd="sng">
                  <a:solidFill>
                    <a:schemeClr val="accent1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Copperplate Gothic Light" panose="020E0507020206020404" pitchFamily="34" charset="0"/>
              </a:rPr>
              <a:t>1234 Gaming way </a:t>
            </a:r>
          </a:p>
          <a:p>
            <a:pPr algn="ctr"/>
            <a:endParaRPr lang="en-US" sz="1200" b="1" spc="50" dirty="0">
              <a:ln w="9525" cmpd="sng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Copperplate Gothic Light" panose="020E0507020206020404" pitchFamily="34" charset="0"/>
            </a:endParaRPr>
          </a:p>
          <a:p>
            <a:pPr algn="ctr"/>
            <a:r>
              <a:rPr lang="en-US" sz="1200" b="1" spc="50" dirty="0">
                <a:ln w="9525" cmpd="sng">
                  <a:solidFill>
                    <a:schemeClr val="accent1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Copperplate Gothic Light" panose="020E0507020206020404" pitchFamily="34" charset="0"/>
              </a:rPr>
              <a:t>Colton, Ca 92324</a:t>
            </a:r>
          </a:p>
          <a:p>
            <a:pPr algn="ctr"/>
            <a:endParaRPr lang="en-US" sz="1200" b="1" spc="50" dirty="0">
              <a:ln w="9525" cmpd="sng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Copperplate Gothic Light" panose="020E0507020206020404" pitchFamily="34" charset="0"/>
            </a:endParaRPr>
          </a:p>
          <a:p>
            <a:pPr algn="ctr"/>
            <a:r>
              <a:rPr lang="en-US" sz="1200" b="1" spc="50" dirty="0">
                <a:ln w="9525" cmpd="sng">
                  <a:solidFill>
                    <a:schemeClr val="accent1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Copperplate Gothic Light" panose="020E0507020206020404" pitchFamily="34" charset="0"/>
              </a:rPr>
              <a:t>RSVP: 123-456-7890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335129" y="3105314"/>
            <a:ext cx="31888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n w="9525">
                  <a:solidFill>
                    <a:schemeClr val="accent1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opperplate Gothic Light" panose="020E0507020206020404" pitchFamily="34" charset="0"/>
              </a:rPr>
              <a:t>Mobile Video Game Truck Party</a:t>
            </a:r>
          </a:p>
        </p:txBody>
      </p:sp>
    </p:spTree>
    <p:extLst>
      <p:ext uri="{BB962C8B-B14F-4D97-AF65-F5344CB8AC3E}">
        <p14:creationId xmlns:p14="http://schemas.microsoft.com/office/powerpoint/2010/main" val="24809860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" y="0"/>
            <a:ext cx="5482693" cy="3657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5606" y="64246"/>
            <a:ext cx="5312169" cy="42473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160" b="1" i="1" dirty="0">
                <a:ln w="9525">
                  <a:solidFill>
                    <a:srgbClr val="92D05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opperplate Gothic Light" panose="020E0507020206020404" pitchFamily="34" charset="0"/>
              </a:rPr>
              <a:t>Celebrating Billy’s 13</a:t>
            </a:r>
            <a:r>
              <a:rPr lang="en-US" sz="2160" b="1" i="1" baseline="30000" dirty="0">
                <a:ln w="9525">
                  <a:solidFill>
                    <a:srgbClr val="92D05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opperplate Gothic Light" panose="020E0507020206020404" pitchFamily="34" charset="0"/>
              </a:rPr>
              <a:t>th</a:t>
            </a:r>
            <a:r>
              <a:rPr lang="en-US" sz="2160" b="1" i="1" dirty="0">
                <a:ln w="9525">
                  <a:solidFill>
                    <a:srgbClr val="92D05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opperplate Gothic Light" panose="020E0507020206020404" pitchFamily="34" charset="0"/>
              </a:rPr>
              <a:t> Birthday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06" y="3207577"/>
            <a:ext cx="368432" cy="35322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914798" y="3313831"/>
            <a:ext cx="4029815" cy="318549"/>
          </a:xfrm>
          <a:prstGeom prst="rect">
            <a:avLst/>
          </a:prstGeom>
          <a:noFill/>
        </p:spPr>
        <p:txBody>
          <a:bodyPr wrap="square" lIns="41148" tIns="20574" rIns="41148" bIns="20574">
            <a:spAutoFit/>
          </a:bodyPr>
          <a:lstStyle/>
          <a:p>
            <a:pPr algn="ctr"/>
            <a:r>
              <a:rPr lang="en-US" sz="1800" b="1" dirty="0">
                <a:ln w="9525">
                  <a:solidFill>
                    <a:srgbClr val="92D05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opperplate Gothic Light" panose="020E0507020206020404" pitchFamily="34" charset="0"/>
              </a:rPr>
              <a:t>www.advancedvideogames.com</a:t>
            </a:r>
            <a:endParaRPr lang="en-US" sz="1800" b="1" dirty="0">
              <a:ln w="9525">
                <a:solidFill>
                  <a:srgbClr val="92D050"/>
                </a:solidFill>
                <a:prstDash val="solid"/>
              </a:ln>
              <a:solidFill>
                <a:schemeClr val="bg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76536" y="986471"/>
            <a:ext cx="286296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spc="50" dirty="0">
                <a:ln w="9525" cmpd="sng">
                  <a:solidFill>
                    <a:srgbClr val="92D050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Copperplate Gothic Light" panose="020E0507020206020404" pitchFamily="34" charset="0"/>
              </a:rPr>
              <a:t>Join Us Saturday January 1</a:t>
            </a:r>
            <a:r>
              <a:rPr lang="en-US" sz="1200" b="1" spc="50" baseline="30000" dirty="0">
                <a:ln w="9525" cmpd="sng">
                  <a:solidFill>
                    <a:srgbClr val="92D050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Copperplate Gothic Light" panose="020E0507020206020404" pitchFamily="34" charset="0"/>
              </a:rPr>
              <a:t>st</a:t>
            </a:r>
            <a:r>
              <a:rPr lang="en-US" sz="1200" b="1" spc="50" dirty="0">
                <a:ln w="9525" cmpd="sng">
                  <a:solidFill>
                    <a:srgbClr val="92D050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Copperplate Gothic Light" panose="020E0507020206020404" pitchFamily="34" charset="0"/>
              </a:rPr>
              <a:t> 2018</a:t>
            </a:r>
          </a:p>
          <a:p>
            <a:pPr algn="ctr"/>
            <a:endParaRPr lang="en-US" sz="1200" b="1" spc="50" dirty="0">
              <a:ln w="9525" cmpd="sng">
                <a:solidFill>
                  <a:srgbClr val="92D050"/>
                </a:solidFill>
                <a:prstDash val="solid"/>
              </a:ln>
              <a:solidFill>
                <a:schemeClr val="bg1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Copperplate Gothic Light" panose="020E0507020206020404" pitchFamily="34" charset="0"/>
            </a:endParaRPr>
          </a:p>
          <a:p>
            <a:pPr algn="ctr"/>
            <a:r>
              <a:rPr lang="en-US" sz="1200" b="1" spc="50" dirty="0">
                <a:ln w="9525" cmpd="sng">
                  <a:solidFill>
                    <a:srgbClr val="92D050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Copperplate Gothic Light" panose="020E0507020206020404" pitchFamily="34" charset="0"/>
              </a:rPr>
              <a:t>From 4:30 pm - 6:30 pm</a:t>
            </a:r>
          </a:p>
          <a:p>
            <a:pPr algn="ctr"/>
            <a:endParaRPr lang="en-US" sz="1200" b="1" spc="50" dirty="0">
              <a:ln w="9525" cmpd="sng">
                <a:solidFill>
                  <a:srgbClr val="92D050"/>
                </a:solidFill>
                <a:prstDash val="solid"/>
              </a:ln>
              <a:solidFill>
                <a:schemeClr val="bg1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Copperplate Gothic Light" panose="020E0507020206020404" pitchFamily="34" charset="0"/>
            </a:endParaRPr>
          </a:p>
          <a:p>
            <a:pPr algn="ctr"/>
            <a:r>
              <a:rPr lang="en-US" sz="1200" b="1" spc="50" dirty="0">
                <a:ln w="9525" cmpd="sng">
                  <a:solidFill>
                    <a:srgbClr val="92D050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Copperplate Gothic Light" panose="020E0507020206020404" pitchFamily="34" charset="0"/>
              </a:rPr>
              <a:t>1234 Gaming way </a:t>
            </a:r>
          </a:p>
          <a:p>
            <a:pPr algn="ctr"/>
            <a:endParaRPr lang="en-US" sz="1200" b="1" spc="50" dirty="0">
              <a:ln w="9525" cmpd="sng">
                <a:solidFill>
                  <a:srgbClr val="92D050"/>
                </a:solidFill>
                <a:prstDash val="solid"/>
              </a:ln>
              <a:solidFill>
                <a:schemeClr val="bg1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Copperplate Gothic Light" panose="020E0507020206020404" pitchFamily="34" charset="0"/>
            </a:endParaRPr>
          </a:p>
          <a:p>
            <a:pPr algn="ctr"/>
            <a:r>
              <a:rPr lang="en-US" sz="1200" b="1" spc="50" dirty="0">
                <a:ln w="9525" cmpd="sng">
                  <a:solidFill>
                    <a:srgbClr val="92D050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Copperplate Gothic Light" panose="020E0507020206020404" pitchFamily="34" charset="0"/>
              </a:rPr>
              <a:t>Colton, Ca 92324</a:t>
            </a:r>
          </a:p>
          <a:p>
            <a:pPr algn="ctr"/>
            <a:endParaRPr lang="en-US" sz="1200" b="1" spc="50" dirty="0">
              <a:ln w="9525" cmpd="sng">
                <a:solidFill>
                  <a:srgbClr val="92D050"/>
                </a:solidFill>
                <a:prstDash val="solid"/>
              </a:ln>
              <a:solidFill>
                <a:schemeClr val="bg1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Copperplate Gothic Light" panose="020E0507020206020404" pitchFamily="34" charset="0"/>
            </a:endParaRPr>
          </a:p>
          <a:p>
            <a:pPr algn="ctr"/>
            <a:r>
              <a:rPr lang="en-US" sz="1200" b="1" spc="50" dirty="0">
                <a:ln w="9525" cmpd="sng">
                  <a:solidFill>
                    <a:srgbClr val="92D050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Copperplate Gothic Light" panose="020E0507020206020404" pitchFamily="34" charset="0"/>
              </a:rPr>
              <a:t>RSVP: 123-456-7890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335129" y="3105314"/>
            <a:ext cx="31888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n w="9525">
                  <a:solidFill>
                    <a:srgbClr val="92D05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opperplate Gothic Light" panose="020E0507020206020404" pitchFamily="34" charset="0"/>
              </a:rPr>
              <a:t>Mobile Video Game Truck Party</a:t>
            </a:r>
          </a:p>
        </p:txBody>
      </p:sp>
    </p:spTree>
    <p:extLst>
      <p:ext uri="{BB962C8B-B14F-4D97-AF65-F5344CB8AC3E}">
        <p14:creationId xmlns:p14="http://schemas.microsoft.com/office/powerpoint/2010/main" val="20383566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" y="0"/>
            <a:ext cx="5482693" cy="3657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5606" y="64246"/>
            <a:ext cx="5312169" cy="42473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160" i="1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Copperplate Gothic Light" panose="020E0507020206020404" pitchFamily="34" charset="0"/>
              </a:rPr>
              <a:t>Celebrating Billy’s 13</a:t>
            </a:r>
            <a:r>
              <a:rPr lang="en-US" sz="2160" i="1" baseline="3000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Copperplate Gothic Light" panose="020E0507020206020404" pitchFamily="34" charset="0"/>
              </a:rPr>
              <a:t>th</a:t>
            </a:r>
            <a:r>
              <a:rPr lang="en-US" sz="2160" i="1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Copperplate Gothic Light" panose="020E0507020206020404" pitchFamily="34" charset="0"/>
              </a:rPr>
              <a:t> Birthday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06" y="3207577"/>
            <a:ext cx="368432" cy="35322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72667" y="3323547"/>
            <a:ext cx="4029815" cy="318549"/>
          </a:xfrm>
          <a:prstGeom prst="rect">
            <a:avLst/>
          </a:prstGeom>
          <a:noFill/>
        </p:spPr>
        <p:txBody>
          <a:bodyPr wrap="square" lIns="41148" tIns="20574" rIns="41148" bIns="20574">
            <a:spAutoFit/>
          </a:bodyPr>
          <a:lstStyle/>
          <a:p>
            <a:pPr algn="ctr"/>
            <a:r>
              <a:rPr lang="en-US" sz="180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Copperplate Gothic Light" panose="020E0507020206020404" pitchFamily="34" charset="0"/>
              </a:rPr>
              <a:t>www.advancedvideogames.com</a:t>
            </a:r>
            <a:endParaRPr lang="en-US" sz="1800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606" y="878781"/>
            <a:ext cx="286296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Copperplate Gothic Light" panose="020E0507020206020404" pitchFamily="34" charset="0"/>
              </a:rPr>
              <a:t>Join Us Saturday January 1</a:t>
            </a:r>
            <a:r>
              <a:rPr lang="en-US" sz="1200" baseline="3000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Copperplate Gothic Light" panose="020E0507020206020404" pitchFamily="34" charset="0"/>
              </a:rPr>
              <a:t>st</a:t>
            </a:r>
            <a:r>
              <a:rPr lang="en-US" sz="120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Copperplate Gothic Light" panose="020E0507020206020404" pitchFamily="34" charset="0"/>
              </a:rPr>
              <a:t> 2018</a:t>
            </a:r>
          </a:p>
          <a:p>
            <a:pPr algn="ctr"/>
            <a:endParaRPr lang="en-US" sz="1200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latin typeface="Copperplate Gothic Light" panose="020E0507020206020404" pitchFamily="34" charset="0"/>
            </a:endParaRPr>
          </a:p>
          <a:p>
            <a:pPr algn="ctr"/>
            <a:r>
              <a:rPr lang="en-US" sz="120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Copperplate Gothic Light" panose="020E0507020206020404" pitchFamily="34" charset="0"/>
              </a:rPr>
              <a:t>From 4:30 pm - 6:30 pm</a:t>
            </a:r>
          </a:p>
          <a:p>
            <a:pPr algn="ctr"/>
            <a:endParaRPr lang="en-US" sz="1200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latin typeface="Copperplate Gothic Light" panose="020E0507020206020404" pitchFamily="34" charset="0"/>
            </a:endParaRPr>
          </a:p>
          <a:p>
            <a:pPr algn="ctr"/>
            <a:r>
              <a:rPr lang="en-US" sz="120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Copperplate Gothic Light" panose="020E0507020206020404" pitchFamily="34" charset="0"/>
              </a:rPr>
              <a:t>1234 Gaming way </a:t>
            </a:r>
          </a:p>
          <a:p>
            <a:pPr algn="ctr"/>
            <a:endParaRPr lang="en-US" sz="1200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latin typeface="Copperplate Gothic Light" panose="020E0507020206020404" pitchFamily="34" charset="0"/>
            </a:endParaRPr>
          </a:p>
          <a:p>
            <a:pPr algn="ctr"/>
            <a:r>
              <a:rPr lang="en-US" sz="120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Copperplate Gothic Light" panose="020E0507020206020404" pitchFamily="34" charset="0"/>
              </a:rPr>
              <a:t>Colton, Ca 92324</a:t>
            </a:r>
          </a:p>
          <a:p>
            <a:pPr algn="ctr"/>
            <a:endParaRPr lang="en-US" sz="1200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latin typeface="Copperplate Gothic Light" panose="020E0507020206020404" pitchFamily="34" charset="0"/>
            </a:endParaRPr>
          </a:p>
          <a:p>
            <a:pPr algn="ctr"/>
            <a:r>
              <a:rPr lang="en-US" sz="120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Copperplate Gothic Light" panose="020E0507020206020404" pitchFamily="34" charset="0"/>
              </a:rPr>
              <a:t>RSVP: 123-456-7890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93169" y="3128802"/>
            <a:ext cx="31888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Copperplate Gothic Light" panose="020E0507020206020404" pitchFamily="34" charset="0"/>
              </a:rPr>
              <a:t>Mobile Video Game Truck Party</a:t>
            </a:r>
          </a:p>
        </p:txBody>
      </p:sp>
    </p:spTree>
    <p:extLst>
      <p:ext uri="{BB962C8B-B14F-4D97-AF65-F5344CB8AC3E}">
        <p14:creationId xmlns:p14="http://schemas.microsoft.com/office/powerpoint/2010/main" val="29481455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" y="0"/>
            <a:ext cx="5482693" cy="3657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5606" y="64246"/>
            <a:ext cx="5312169" cy="42473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160" i="1" dirty="0">
                <a:ln w="0"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Copperplate Gothic Light" panose="020E0507020206020404" pitchFamily="34" charset="0"/>
              </a:rPr>
              <a:t>Celebrating Billy’s 13</a:t>
            </a:r>
            <a:r>
              <a:rPr lang="en-US" sz="2160" i="1" baseline="30000" dirty="0">
                <a:ln w="0"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Copperplate Gothic Light" panose="020E0507020206020404" pitchFamily="34" charset="0"/>
              </a:rPr>
              <a:t>th</a:t>
            </a:r>
            <a:r>
              <a:rPr lang="en-US" sz="2160" i="1" dirty="0">
                <a:ln w="0"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Copperplate Gothic Light" panose="020E0507020206020404" pitchFamily="34" charset="0"/>
              </a:rPr>
              <a:t> Birthday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06" y="3207577"/>
            <a:ext cx="368432" cy="35322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72667" y="3323547"/>
            <a:ext cx="4029815" cy="318549"/>
          </a:xfrm>
          <a:prstGeom prst="rect">
            <a:avLst/>
          </a:prstGeom>
          <a:noFill/>
        </p:spPr>
        <p:txBody>
          <a:bodyPr wrap="square" lIns="41148" tIns="20574" rIns="41148" bIns="20574">
            <a:spAutoFit/>
          </a:bodyPr>
          <a:lstStyle/>
          <a:p>
            <a:pPr algn="ctr"/>
            <a:r>
              <a:rPr lang="en-US" sz="1800" dirty="0">
                <a:ln w="0"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Copperplate Gothic Light" panose="020E0507020206020404" pitchFamily="34" charset="0"/>
              </a:rPr>
              <a:t>www.advancedvideogames.com</a:t>
            </a:r>
            <a:endParaRPr lang="en-US" sz="1800" dirty="0">
              <a:ln w="0">
                <a:solidFill>
                  <a:schemeClr val="accent2">
                    <a:lumMod val="60000"/>
                    <a:lumOff val="40000"/>
                  </a:schemeClr>
                </a:solidFill>
              </a:ln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606" y="861087"/>
            <a:ext cx="286296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n w="0"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Copperplate Gothic Light" panose="020E0507020206020404" pitchFamily="34" charset="0"/>
              </a:rPr>
              <a:t>Join Us Saturday January 1</a:t>
            </a:r>
            <a:r>
              <a:rPr lang="en-US" sz="1200" baseline="30000" dirty="0">
                <a:ln w="0"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Copperplate Gothic Light" panose="020E0507020206020404" pitchFamily="34" charset="0"/>
              </a:rPr>
              <a:t>st</a:t>
            </a:r>
            <a:r>
              <a:rPr lang="en-US" sz="1200" dirty="0">
                <a:ln w="0"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Copperplate Gothic Light" panose="020E0507020206020404" pitchFamily="34" charset="0"/>
              </a:rPr>
              <a:t> 2018</a:t>
            </a:r>
          </a:p>
          <a:p>
            <a:pPr algn="ctr"/>
            <a:endParaRPr lang="en-US" sz="1200" dirty="0">
              <a:ln w="0">
                <a:solidFill>
                  <a:schemeClr val="accent2">
                    <a:lumMod val="60000"/>
                    <a:lumOff val="40000"/>
                  </a:schemeClr>
                </a:solidFill>
              </a:ln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latin typeface="Copperplate Gothic Light" panose="020E0507020206020404" pitchFamily="34" charset="0"/>
            </a:endParaRPr>
          </a:p>
          <a:p>
            <a:pPr algn="ctr"/>
            <a:r>
              <a:rPr lang="en-US" sz="1200" dirty="0">
                <a:ln w="0"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Copperplate Gothic Light" panose="020E0507020206020404" pitchFamily="34" charset="0"/>
              </a:rPr>
              <a:t>From 4:30 pm - 6:30 pm</a:t>
            </a:r>
          </a:p>
          <a:p>
            <a:pPr algn="ctr"/>
            <a:endParaRPr lang="en-US" sz="1200" dirty="0">
              <a:ln w="0">
                <a:solidFill>
                  <a:schemeClr val="accent2">
                    <a:lumMod val="60000"/>
                    <a:lumOff val="40000"/>
                  </a:schemeClr>
                </a:solidFill>
              </a:ln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latin typeface="Copperplate Gothic Light" panose="020E0507020206020404" pitchFamily="34" charset="0"/>
            </a:endParaRPr>
          </a:p>
          <a:p>
            <a:pPr algn="ctr"/>
            <a:r>
              <a:rPr lang="en-US" sz="1200" dirty="0">
                <a:ln w="0"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Copperplate Gothic Light" panose="020E0507020206020404" pitchFamily="34" charset="0"/>
              </a:rPr>
              <a:t>1234 Gaming way </a:t>
            </a:r>
          </a:p>
          <a:p>
            <a:pPr algn="ctr"/>
            <a:endParaRPr lang="en-US" sz="1200" dirty="0">
              <a:ln w="0">
                <a:solidFill>
                  <a:schemeClr val="accent2">
                    <a:lumMod val="60000"/>
                    <a:lumOff val="40000"/>
                  </a:schemeClr>
                </a:solidFill>
              </a:ln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latin typeface="Copperplate Gothic Light" panose="020E0507020206020404" pitchFamily="34" charset="0"/>
            </a:endParaRPr>
          </a:p>
          <a:p>
            <a:pPr algn="ctr"/>
            <a:r>
              <a:rPr lang="en-US" sz="1200" dirty="0">
                <a:ln w="0"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Copperplate Gothic Light" panose="020E0507020206020404" pitchFamily="34" charset="0"/>
              </a:rPr>
              <a:t>Colton, Ca 92324</a:t>
            </a:r>
          </a:p>
          <a:p>
            <a:pPr algn="ctr"/>
            <a:endParaRPr lang="en-US" sz="1200" dirty="0">
              <a:ln w="0">
                <a:solidFill>
                  <a:schemeClr val="accent2">
                    <a:lumMod val="60000"/>
                    <a:lumOff val="40000"/>
                  </a:schemeClr>
                </a:solidFill>
              </a:ln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latin typeface="Copperplate Gothic Light" panose="020E0507020206020404" pitchFamily="34" charset="0"/>
            </a:endParaRPr>
          </a:p>
          <a:p>
            <a:pPr algn="ctr"/>
            <a:r>
              <a:rPr lang="en-US" sz="1200" dirty="0">
                <a:ln w="0"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Copperplate Gothic Light" panose="020E0507020206020404" pitchFamily="34" charset="0"/>
              </a:rPr>
              <a:t>RSVP: 123-456-7890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93169" y="3128802"/>
            <a:ext cx="31888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n w="0"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Copperplate Gothic Light" panose="020E0507020206020404" pitchFamily="34" charset="0"/>
              </a:rPr>
              <a:t>Mobile Video Game Truck Party</a:t>
            </a:r>
          </a:p>
        </p:txBody>
      </p:sp>
    </p:spTree>
    <p:extLst>
      <p:ext uri="{BB962C8B-B14F-4D97-AF65-F5344CB8AC3E}">
        <p14:creationId xmlns:p14="http://schemas.microsoft.com/office/powerpoint/2010/main" val="39503538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" y="0"/>
            <a:ext cx="5482693" cy="3657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5606" y="64246"/>
            <a:ext cx="5312169" cy="42473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160" b="1" i="1" dirty="0">
                <a:ln w="9525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opperplate Gothic Light" panose="020E0507020206020404" pitchFamily="34" charset="0"/>
              </a:rPr>
              <a:t>Celebrating Billy’s 13</a:t>
            </a:r>
            <a:r>
              <a:rPr lang="en-US" sz="2160" b="1" i="1" baseline="30000" dirty="0">
                <a:ln w="9525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opperplate Gothic Light" panose="020E0507020206020404" pitchFamily="34" charset="0"/>
              </a:rPr>
              <a:t>th</a:t>
            </a:r>
            <a:r>
              <a:rPr lang="en-US" sz="2160" b="1" i="1" dirty="0">
                <a:ln w="9525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opperplate Gothic Light" panose="020E0507020206020404" pitchFamily="34" charset="0"/>
              </a:rPr>
              <a:t> Birthday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06" y="3207577"/>
            <a:ext cx="368432" cy="35322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72667" y="3323547"/>
            <a:ext cx="4029815" cy="318549"/>
          </a:xfrm>
          <a:prstGeom prst="rect">
            <a:avLst/>
          </a:prstGeom>
          <a:noFill/>
        </p:spPr>
        <p:txBody>
          <a:bodyPr wrap="square" lIns="41148" tIns="20574" rIns="41148" bIns="20574">
            <a:spAutoFit/>
          </a:bodyPr>
          <a:lstStyle/>
          <a:p>
            <a:pPr algn="ctr"/>
            <a:r>
              <a:rPr lang="en-US" sz="1800" b="1" dirty="0">
                <a:ln w="9525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opperplate Gothic Light" panose="020E0507020206020404" pitchFamily="34" charset="0"/>
              </a:rPr>
              <a:t>www.advancedvideogames.com</a:t>
            </a:r>
            <a:endParaRPr lang="en-US" sz="1800" dirty="0">
              <a:ln w="9525">
                <a:solidFill>
                  <a:schemeClr val="accent6">
                    <a:lumMod val="75000"/>
                  </a:schemeClr>
                </a:solidFill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606" y="861087"/>
            <a:ext cx="286296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n w="9525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opperplate Gothic Light" panose="020E0507020206020404" pitchFamily="34" charset="0"/>
              </a:rPr>
              <a:t>Join Us Saturday January 1</a:t>
            </a:r>
            <a:r>
              <a:rPr lang="en-US" sz="1200" b="1" baseline="30000" dirty="0">
                <a:ln w="9525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opperplate Gothic Light" panose="020E0507020206020404" pitchFamily="34" charset="0"/>
              </a:rPr>
              <a:t>st</a:t>
            </a:r>
            <a:r>
              <a:rPr lang="en-US" sz="1200" b="1" dirty="0">
                <a:ln w="9525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opperplate Gothic Light" panose="020E0507020206020404" pitchFamily="34" charset="0"/>
              </a:rPr>
              <a:t> 2018</a:t>
            </a:r>
          </a:p>
          <a:p>
            <a:pPr algn="ctr"/>
            <a:endParaRPr lang="en-US" sz="1200" b="1" dirty="0">
              <a:ln w="9525">
                <a:solidFill>
                  <a:schemeClr val="accent6">
                    <a:lumMod val="7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Copperplate Gothic Light" panose="020E0507020206020404" pitchFamily="34" charset="0"/>
            </a:endParaRPr>
          </a:p>
          <a:p>
            <a:pPr algn="ctr"/>
            <a:r>
              <a:rPr lang="en-US" sz="1200" b="1" dirty="0">
                <a:ln w="9525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opperplate Gothic Light" panose="020E0507020206020404" pitchFamily="34" charset="0"/>
              </a:rPr>
              <a:t>From 4:30 pm - 6:30 pm</a:t>
            </a:r>
          </a:p>
          <a:p>
            <a:pPr algn="ctr"/>
            <a:endParaRPr lang="en-US" sz="1200" b="1" dirty="0">
              <a:ln w="9525">
                <a:solidFill>
                  <a:schemeClr val="accent6">
                    <a:lumMod val="7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Copperplate Gothic Light" panose="020E0507020206020404" pitchFamily="34" charset="0"/>
            </a:endParaRPr>
          </a:p>
          <a:p>
            <a:pPr algn="ctr"/>
            <a:r>
              <a:rPr lang="en-US" sz="1200" b="1" dirty="0">
                <a:ln w="9525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opperplate Gothic Light" panose="020E0507020206020404" pitchFamily="34" charset="0"/>
              </a:rPr>
              <a:t>1234 Gaming way </a:t>
            </a:r>
          </a:p>
          <a:p>
            <a:pPr algn="ctr"/>
            <a:endParaRPr lang="en-US" sz="1200" b="1" dirty="0">
              <a:ln w="9525">
                <a:solidFill>
                  <a:schemeClr val="accent6">
                    <a:lumMod val="7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Copperplate Gothic Light" panose="020E0507020206020404" pitchFamily="34" charset="0"/>
            </a:endParaRPr>
          </a:p>
          <a:p>
            <a:pPr algn="ctr"/>
            <a:r>
              <a:rPr lang="en-US" sz="1200" b="1" dirty="0">
                <a:ln w="9525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opperplate Gothic Light" panose="020E0507020206020404" pitchFamily="34" charset="0"/>
              </a:rPr>
              <a:t>Colton, Ca 92324</a:t>
            </a:r>
          </a:p>
          <a:p>
            <a:pPr algn="ctr"/>
            <a:endParaRPr lang="en-US" sz="1200" b="1" dirty="0">
              <a:ln w="9525">
                <a:solidFill>
                  <a:schemeClr val="accent6">
                    <a:lumMod val="7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Copperplate Gothic Light" panose="020E0507020206020404" pitchFamily="34" charset="0"/>
            </a:endParaRPr>
          </a:p>
          <a:p>
            <a:pPr algn="ctr"/>
            <a:r>
              <a:rPr lang="en-US" sz="1200" b="1" dirty="0">
                <a:ln w="9525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opperplate Gothic Light" panose="020E0507020206020404" pitchFamily="34" charset="0"/>
              </a:rPr>
              <a:t>RSVP: 123-456-7890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93169" y="3128802"/>
            <a:ext cx="31888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n w="9525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opperplate Gothic Light" panose="020E0507020206020404" pitchFamily="34" charset="0"/>
              </a:rPr>
              <a:t>Mobile Video Game Truck Party</a:t>
            </a:r>
          </a:p>
        </p:txBody>
      </p:sp>
    </p:spTree>
    <p:extLst>
      <p:ext uri="{BB962C8B-B14F-4D97-AF65-F5344CB8AC3E}">
        <p14:creationId xmlns:p14="http://schemas.microsoft.com/office/powerpoint/2010/main" val="9182773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1557</TotalTime>
  <Words>648</Words>
  <Application>Microsoft Office PowerPoint</Application>
  <PresentationFormat>Custom</PresentationFormat>
  <Paragraphs>216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Copperplate Gothic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advanced video games</dc:creator>
  <cp:lastModifiedBy>skoch3</cp:lastModifiedBy>
  <cp:revision>18</cp:revision>
  <dcterms:created xsi:type="dcterms:W3CDTF">2018-01-19T06:54:21Z</dcterms:created>
  <dcterms:modified xsi:type="dcterms:W3CDTF">2018-09-01T16:40:03Z</dcterms:modified>
</cp:coreProperties>
</file>