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customXml" Target="../customXml/item1.xml"/><Relationship Id="rId2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slide" Target="slides/slide5.xml"/><Relationship Id="rId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viewProps" Target="viewProps.xml"/><Relationship Id="rId9" Type="http://schemas.openxmlformats.org/officeDocument/2006/relationships/slide" Target="slides/slide3.xml"/><Relationship Id="rId14" Type="http://schemas.openxmlformats.org/officeDocument/2006/relationships/customXml" Target="../customXml/item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Workplace Investigations – Louisiana Public HR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Practical steps, legal considerations, and templates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Intake &amp; triage</a:t>
            </a:r>
          </a:p>
          <a:p>
            <a:r>
              <a:t>2. Planning &amp; preservation</a:t>
            </a:r>
          </a:p>
          <a:p>
            <a:r>
              <a:t>3. Interviews &amp; evidence</a:t>
            </a:r>
          </a:p>
          <a:p>
            <a:r>
              <a:t>4. Findings &amp; outcomes</a:t>
            </a:r>
          </a:p>
          <a:p>
            <a:r>
              <a:t>5. Records &amp; transparency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Louisiana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Public Records Law: La. R.S. 44:1 et seq. (coordinate with counsel before disclosures)</a:t>
            </a:r>
          </a:p>
          <a:p>
            <a:r>
              <a:t>• State Whistleblower Protection: La. R.S. 23:967</a:t>
            </a:r>
          </a:p>
          <a:p>
            <a:r>
              <a:t>• Civil service rules / CBAs where applicable</a:t>
            </a:r>
          </a:p>
          <a:p>
            <a:r>
              <a:t>• Federal EEO/ADA/OSHA/Title IX overlay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Standard Process &amp; Timelines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Launch within [X] business days; status updates every [Y] days</a:t>
            </a:r>
          </a:p>
          <a:p>
            <a:r>
              <a:t>• Preserve data immediately when a complaint is anticipated</a:t>
            </a:r>
          </a:p>
          <a:p>
            <a:r>
              <a:t>• Document all steps; maintain chain of custody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Customization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Contact: [HR/Legal Contact]</a:t>
            </a:r>
          </a:p>
          <a:p>
            <a:r>
              <a:t>We can tailor templates to your agency policies and workflows.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68FE985C165841A3BBFB4D96911E18" ma:contentTypeVersion="18" ma:contentTypeDescription="Create a new document." ma:contentTypeScope="" ma:versionID="efa52868e302d19b5b48528e57b3a0e2">
  <xsd:schema xmlns:xsd="http://www.w3.org/2001/XMLSchema" xmlns:xs="http://www.w3.org/2001/XMLSchema" xmlns:p="http://schemas.microsoft.com/office/2006/metadata/properties" xmlns:ns2="bfd18881-eacd-4d89-a5db-81cc4d51e90c" xmlns:ns3="8fa916f6-6cb9-41c1-8cbc-69b25344c1b0" targetNamespace="http://schemas.microsoft.com/office/2006/metadata/properties" ma:root="true" ma:fieldsID="501433fb35b86b7aecddd486cfef2d3e" ns2:_="" ns3:_="">
    <xsd:import namespace="bfd18881-eacd-4d89-a5db-81cc4d51e90c"/>
    <xsd:import namespace="8fa916f6-6cb9-41c1-8cbc-69b25344c1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d18881-eacd-4d89-a5db-81cc4d51e9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f7793aa-c6be-4120-a034-1388281cf7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a916f6-6cb9-41c1-8cbc-69b25344c1b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e458c6c5-d716-4f01-b672-278755d34818}" ma:internalName="TaxCatchAll" ma:showField="CatchAllData" ma:web="8fa916f6-6cb9-41c1-8cbc-69b25344c1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d18881-eacd-4d89-a5db-81cc4d51e90c">
      <Terms xmlns="http://schemas.microsoft.com/office/infopath/2007/PartnerControls"/>
    </lcf76f155ced4ddcb4097134ff3c332f>
    <TaxCatchAll xmlns="8fa916f6-6cb9-41c1-8cbc-69b25344c1b0" xsi:nil="true"/>
  </documentManagement>
</p:properties>
</file>

<file path=customXml/itemProps1.xml><?xml version="1.0" encoding="utf-8"?>
<ds:datastoreItem xmlns:ds="http://schemas.openxmlformats.org/officeDocument/2006/customXml" ds:itemID="{81D98B03-153A-4641-AEFF-46C9C78EB39C}"/>
</file>

<file path=customXml/itemProps2.xml><?xml version="1.0" encoding="utf-8"?>
<ds:datastoreItem xmlns:ds="http://schemas.openxmlformats.org/officeDocument/2006/customXml" ds:itemID="{948E9ED6-8407-49ED-9077-EC5A5C0032F5}"/>
</file>

<file path=customXml/itemProps3.xml><?xml version="1.0" encoding="utf-8"?>
<ds:datastoreItem xmlns:ds="http://schemas.openxmlformats.org/officeDocument/2006/customXml" ds:itemID="{D654BB5A-58DC-46F8-AB34-9BE303D41677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0x0101006B68FE985C165841A3BBFB4D96911E18</vt:lpwstr>
  </property>
</Properties>
</file>