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305" r:id="rId5"/>
    <p:sldId id="274" r:id="rId6"/>
    <p:sldId id="309" r:id="rId7"/>
    <p:sldId id="310" r:id="rId8"/>
    <p:sldId id="266" r:id="rId9"/>
    <p:sldId id="311" r:id="rId10"/>
    <p:sldId id="312" r:id="rId11"/>
    <p:sldId id="280" r:id="rId12"/>
    <p:sldId id="314" r:id="rId13"/>
    <p:sldId id="315" r:id="rId14"/>
    <p:sldId id="290" r:id="rId15"/>
    <p:sldId id="316" r:id="rId16"/>
    <p:sldId id="317" r:id="rId17"/>
    <p:sldId id="291" r:id="rId18"/>
    <p:sldId id="318" r:id="rId19"/>
    <p:sldId id="3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C2FF0-3B8D-4822-887D-4EBE6FB2B9A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AA803-DA21-415B-A8DF-86665D477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56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DA96-906B-4FD7-8C65-9E31213A8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7B184F-CC27-4B19-9868-AD059A2FB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C7C71-5161-4641-A682-B7487DD5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C4A80-EC47-4A34-9D31-D1669B67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80BC-2B61-406E-AB57-B9CBAFF7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72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28F0-B542-4DA9-9D68-52E6AB70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82B31-531E-48D1-9ECC-CB10D5F0C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88E55-96EC-4317-9B2C-14A5A2E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CE9A-CF4E-4920-A365-FE6501EA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AEC44-63CF-46B0-BBF1-3EE54E0A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50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BCC5F-9B4C-4E11-ADCC-78A0EDD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81F9E-C4B2-4FA0-90B3-4758EB06F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0AFFE-8E8F-45AE-B304-AAE1E511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1690C-FA7D-4AAB-BC74-4823CDE7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7CE6B-FCDD-473F-892C-A60772F6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31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743B7-E54B-4CDB-AFC8-92256792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738C7-13FE-4CD3-B56E-EC0145A92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B9FE-CE95-4B55-A3EF-A4CE5636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A0A1-4A44-4208-B2A9-8CBB92F2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BC54C-EB44-4AFF-80BD-F95FA5FA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2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F8480-FA15-4A6B-836A-566A0E69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7C8A9-4154-4CC3-86EF-A325A4240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60D4E-7546-49E7-BFCE-C15FEDE1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56EC6-4CA2-4F0E-96EB-EAAB3420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CAFF-BD17-44A1-A847-040E9F9E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5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C45D-D22E-4573-AD9D-BCD4F843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D371-6525-4A4D-95E7-679AB41BF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C112-65AE-4278-BDB1-E5DF90387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5609C-2332-453B-8D64-CDA7192E3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F0DA6-94F4-4C28-B226-DA753BB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C4417-E203-44E4-BA07-AC3FF8F9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40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798B-B0A1-458C-83BA-BF492C41D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E72C1-87A6-406A-AC5D-8900855A5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E861E-CA08-44BF-8E2F-51A4723D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B8722-6D00-4DA9-98C8-C9A31AE20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91F5-562C-47F4-8FEA-9DECB8468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B893E-4D7B-465E-8280-10C788FA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0A960D-CE02-44D1-9C5C-94EF450F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14A8C-CF2C-4A46-AB39-679FD8F2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7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65D0-0935-4735-9874-BD074C52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39EFE-8082-4263-B807-4BA74AAB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2F173-CA4B-4222-8F82-8007D563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59C42-4F83-451B-828D-D9E432D2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2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6FD81-5F02-4BE5-B375-23306A45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45E75-8899-432F-AF80-9F158763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BF39C-ED92-478E-8DA6-573C5B48F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07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DA05A-CE3F-4254-9920-95DA8BF3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198C2-1BFD-4CE7-A904-DF0D48FA7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B7770-06AA-4E5F-B39F-B4FBB37A5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4A3FE-7EFC-4009-A805-D9735088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1727A-C3B9-4ED2-810B-4B08B906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FC8E-D8E7-4C2B-8F2F-9F7D1B90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30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6303-A206-4480-B6CA-8AC764F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A8381-6937-436B-B341-D28F29436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049A-5262-46CE-AE11-5CA2D02C9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5A616-EE67-4505-8B11-DA9CBAB5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E8DE0-7328-4FFF-B969-E842FF19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3D5DF-3F9B-421F-9018-3956750D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57748-6C69-4F3D-80E3-B78A8818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76254-3B50-4287-92AC-A107E1CA8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7533A-A0BF-463A-AA68-FFBC5FA65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338E-ED77-44F5-9A87-2E23C61D831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B3D0-8E17-455A-8431-586DC6B5B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25FCF-84FE-451F-A5E6-D1B2E9BD8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033E-87D2-4685-A122-05FB4A1FF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6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B01A67-9B52-44D0-914F-275D8669C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107" y="-2781882"/>
            <a:ext cx="7066388" cy="12630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EA3DA-D683-41F1-95B1-E259F4D01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106" y="1749980"/>
            <a:ext cx="8144069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SassoonPrimaryInfant" pitchFamily="2" charset="0"/>
              </a:rPr>
              <a:t>Curriculum Web – Books/Literature and Themes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167A4-2C46-40A0-A0C6-CA527456D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6631" y="4184846"/>
            <a:ext cx="9144000" cy="165576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assoonPrimaryInfant" pitchFamily="2" charset="0"/>
              </a:rPr>
              <a:t>By Bethany Fletcher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C107F-70C8-458D-B6D6-A282C9A3A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5" y="102035"/>
            <a:ext cx="2019506" cy="18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9D06F-1607-41D2-8265-1EA4F7BB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2004" cy="74612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509F77-2D6D-4869-8B95-99C4FE33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387" y="-185580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assoonPrimaryInfant" pitchFamily="2" charset="0"/>
              </a:rPr>
              <a:t>Activities and CP</a:t>
            </a:r>
          </a:p>
        </p:txBody>
      </p:sp>
      <p:pic>
        <p:nvPicPr>
          <p:cNvPr id="15362" name="Picture 2" descr="50 Our town ideas | preschool activities, our town, activities">
            <a:extLst>
              <a:ext uri="{FF2B5EF4-FFF2-40B4-BE49-F238E27FC236}">
                <a16:creationId xmlns:a16="http://schemas.microsoft.com/office/drawing/2014/main" id="{0C152451-DC1C-4B8A-9CAC-D3EA925A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28" y="1127442"/>
            <a:ext cx="2247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uilding block house sales">
            <a:extLst>
              <a:ext uri="{FF2B5EF4-FFF2-40B4-BE49-F238E27FC236}">
                <a16:creationId xmlns:a16="http://schemas.microsoft.com/office/drawing/2014/main" id="{892C283A-3D3D-428F-9B96-43D6B806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60" y="1123950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igh View School - FS2 London Maps">
            <a:extLst>
              <a:ext uri="{FF2B5EF4-FFF2-40B4-BE49-F238E27FC236}">
                <a16:creationId xmlns:a16="http://schemas.microsoft.com/office/drawing/2014/main" id="{0E81EA3B-DAF4-4074-8442-3C90D41F0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82" y="4414680"/>
            <a:ext cx="3430884" cy="23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Bridge Expansion Set">
            <a:extLst>
              <a:ext uri="{FF2B5EF4-FFF2-40B4-BE49-F238E27FC236}">
                <a16:creationId xmlns:a16="http://schemas.microsoft.com/office/drawing/2014/main" id="{6F1FA292-051A-474D-917B-EA929AA65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13575"/>
          <a:stretch/>
        </p:blipFill>
        <p:spPr bwMode="auto">
          <a:xfrm>
            <a:off x="2091834" y="4582557"/>
            <a:ext cx="28765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Paper Plate Paddington Bear Craft">
            <a:extLst>
              <a:ext uri="{FF2B5EF4-FFF2-40B4-BE49-F238E27FC236}">
                <a16:creationId xmlns:a16="http://schemas.microsoft.com/office/drawing/2014/main" id="{794E96C0-7532-40A6-8416-AB20F8317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r="2500"/>
          <a:stretch/>
        </p:blipFill>
        <p:spPr bwMode="auto">
          <a:xfrm>
            <a:off x="8650928" y="1247774"/>
            <a:ext cx="208241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1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54 Types of Vehicles - Benefits of Vehicles [with Pictures &amp; Names] -  Engineering Learn">
            <a:extLst>
              <a:ext uri="{FF2B5EF4-FFF2-40B4-BE49-F238E27FC236}">
                <a16:creationId xmlns:a16="http://schemas.microsoft.com/office/drawing/2014/main" id="{E6006F9E-8672-4814-B250-66FF74F1A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1"/>
          <a:stretch/>
        </p:blipFill>
        <p:spPr bwMode="auto">
          <a:xfrm>
            <a:off x="0" y="0"/>
            <a:ext cx="121865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0DCBB-7E55-4832-AD33-2C7BD01F98A9}"/>
              </a:ext>
            </a:extLst>
          </p:cNvPr>
          <p:cNvSpPr/>
          <p:nvPr/>
        </p:nvSpPr>
        <p:spPr>
          <a:xfrm>
            <a:off x="3773171" y="327292"/>
            <a:ext cx="437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assoonPrimaryInfant" pitchFamily="2" charset="0"/>
              </a:rPr>
              <a:t>Spring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7F9C-FECD-461D-8456-AD8DA1860A1A}"/>
              </a:ext>
            </a:extLst>
          </p:cNvPr>
          <p:cNvSpPr/>
          <p:nvPr/>
        </p:nvSpPr>
        <p:spPr>
          <a:xfrm>
            <a:off x="3562983" y="1718121"/>
            <a:ext cx="47993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assoonPrimaryInfant" pitchFamily="2" charset="0"/>
              </a:rPr>
              <a:t>Things That Go!</a:t>
            </a:r>
          </a:p>
        </p:txBody>
      </p:sp>
    </p:spTree>
    <p:extLst>
      <p:ext uri="{BB962C8B-B14F-4D97-AF65-F5344CB8AC3E}">
        <p14:creationId xmlns:p14="http://schemas.microsoft.com/office/powerpoint/2010/main" val="413490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54 Types of Vehicles - Benefits of Vehicles [with Pictures &amp; Names] -  Engineering Learn">
            <a:extLst>
              <a:ext uri="{FF2B5EF4-FFF2-40B4-BE49-F238E27FC236}">
                <a16:creationId xmlns:a16="http://schemas.microsoft.com/office/drawing/2014/main" id="{E6006F9E-8672-4814-B250-66FF74F1A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1"/>
          <a:stretch/>
        </p:blipFill>
        <p:spPr bwMode="auto">
          <a:xfrm>
            <a:off x="0" y="1"/>
            <a:ext cx="121865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B64EFE-C2D4-4374-A1E3-ED562D63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237" y="231567"/>
            <a:ext cx="5629276" cy="898939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assoonPrimaryInfant" pitchFamily="2" charset="0"/>
              </a:rPr>
              <a:t>Fictional Literature</a:t>
            </a:r>
          </a:p>
        </p:txBody>
      </p:sp>
      <p:pic>
        <p:nvPicPr>
          <p:cNvPr id="16386" name="Picture 2" descr="We All Go Traveling by [with CD (Audio)]: 1 (Singalongs)">
            <a:extLst>
              <a:ext uri="{FF2B5EF4-FFF2-40B4-BE49-F238E27FC236}">
                <a16:creationId xmlns:a16="http://schemas.microsoft.com/office/drawing/2014/main" id="{5E0C0B45-AEC3-401E-B978-1C0933A51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3" t="13155" r="29609" b="15519"/>
          <a:stretch/>
        </p:blipFill>
        <p:spPr bwMode="auto">
          <a:xfrm>
            <a:off x="323850" y="1362076"/>
            <a:ext cx="2600325" cy="2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erfect for you to tailor lessons around The Train Ride and other transport">
            <a:extLst>
              <a:ext uri="{FF2B5EF4-FFF2-40B4-BE49-F238E27FC236}">
                <a16:creationId xmlns:a16="http://schemas.microsoft.com/office/drawing/2014/main" id="{589458E8-4E9D-4285-AEEF-AE74854C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40" y="1362073"/>
            <a:ext cx="2730760" cy="24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Best children's books - Transport and Travel Topic Booklist">
            <a:extLst>
              <a:ext uri="{FF2B5EF4-FFF2-40B4-BE49-F238E27FC236}">
                <a16:creationId xmlns:a16="http://schemas.microsoft.com/office/drawing/2014/main" id="{97E6108F-143B-4A02-902A-2576337B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74" y="1362073"/>
            <a:ext cx="2446761" cy="24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Mr. Gumpy's Outing by John Burningham | Goodreads">
            <a:extLst>
              <a:ext uri="{FF2B5EF4-FFF2-40B4-BE49-F238E27FC236}">
                <a16:creationId xmlns:a16="http://schemas.microsoft.com/office/drawing/2014/main" id="{E6D2FAFE-30D7-4D91-96BD-7C7C09DD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40396"/>
            <a:ext cx="2546005" cy="25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Maisy Goes by Plane">
            <a:extLst>
              <a:ext uri="{FF2B5EF4-FFF2-40B4-BE49-F238E27FC236}">
                <a16:creationId xmlns:a16="http://schemas.microsoft.com/office/drawing/2014/main" id="{AB309E3F-067A-426F-93E9-E69324B78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8750"/>
          <a:stretch/>
        </p:blipFill>
        <p:spPr bwMode="auto">
          <a:xfrm>
            <a:off x="7760047" y="4140293"/>
            <a:ext cx="3093085" cy="248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onstruction and Building: Best Children's Books">
            <a:extLst>
              <a:ext uri="{FF2B5EF4-FFF2-40B4-BE49-F238E27FC236}">
                <a16:creationId xmlns:a16="http://schemas.microsoft.com/office/drawing/2014/main" id="{29D2D3B8-71CA-4AB9-B742-9C453E6B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03" y="1349369"/>
            <a:ext cx="2200247" cy="246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5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54 Types of Vehicles - Benefits of Vehicles [with Pictures &amp; Names] -  Engineering Learn">
            <a:extLst>
              <a:ext uri="{FF2B5EF4-FFF2-40B4-BE49-F238E27FC236}">
                <a16:creationId xmlns:a16="http://schemas.microsoft.com/office/drawing/2014/main" id="{E6006F9E-8672-4814-B250-66FF74F1A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1"/>
          <a:stretch/>
        </p:blipFill>
        <p:spPr bwMode="auto">
          <a:xfrm>
            <a:off x="0" y="0"/>
            <a:ext cx="121865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B64EFE-C2D4-4374-A1E3-ED562D63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7" y="142875"/>
            <a:ext cx="5629276" cy="1038225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assoonPrimaryInfant" pitchFamily="2" charset="0"/>
              </a:rPr>
              <a:t>Activities and CP</a:t>
            </a:r>
          </a:p>
        </p:txBody>
      </p:sp>
      <p:pic>
        <p:nvPicPr>
          <p:cNvPr id="1030" name="Picture 6" descr="Pin by Vicky White on Transport EYFS | Nursery activities, Eyfs ...">
            <a:extLst>
              <a:ext uri="{FF2B5EF4-FFF2-40B4-BE49-F238E27FC236}">
                <a16:creationId xmlns:a16="http://schemas.microsoft.com/office/drawing/2014/main" id="{F23E57C6-6D76-4A64-B52C-0A5FE8D2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6" y="1323976"/>
            <a:ext cx="3804288" cy="284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🚦 Master Road Signs: Shapes, Colors, and Their Meanings Explained! | UK ...">
            <a:extLst>
              <a:ext uri="{FF2B5EF4-FFF2-40B4-BE49-F238E27FC236}">
                <a16:creationId xmlns:a16="http://schemas.microsoft.com/office/drawing/2014/main" id="{A62460BA-9AD4-41BB-93DD-8A6AE81D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13" y="4371823"/>
            <a:ext cx="4440357" cy="24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ooden Train Tracks">
            <a:extLst>
              <a:ext uri="{FF2B5EF4-FFF2-40B4-BE49-F238E27FC236}">
                <a16:creationId xmlns:a16="http://schemas.microsoft.com/office/drawing/2014/main" id="{98201B02-0D77-4E72-B8C6-2EFE3327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64" y="1356084"/>
            <a:ext cx="2814638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oating Science Experiments">
            <a:extLst>
              <a:ext uri="{FF2B5EF4-FFF2-40B4-BE49-F238E27FC236}">
                <a16:creationId xmlns:a16="http://schemas.microsoft.com/office/drawing/2014/main" id="{F80E5E95-4CA2-445E-A0BF-F3FDFB5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83" y="4309073"/>
            <a:ext cx="3416269" cy="25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g City Wooden Airport £25 @ ELC">
            <a:extLst>
              <a:ext uri="{FF2B5EF4-FFF2-40B4-BE49-F238E27FC236}">
                <a16:creationId xmlns:a16="http://schemas.microsoft.com/office/drawing/2014/main" id="{F109B890-9E10-48A0-A43D-3214D6A3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59" y="1356084"/>
            <a:ext cx="3142030" cy="270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44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30+ Medieval Knight Fights Dragon Stock Photos, Pictures &amp; Royalty-Free  Images - iStock">
            <a:extLst>
              <a:ext uri="{FF2B5EF4-FFF2-40B4-BE49-F238E27FC236}">
                <a16:creationId xmlns:a16="http://schemas.microsoft.com/office/drawing/2014/main" id="{26CE6DDC-2EA1-47E4-AD51-876C2E8A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0DCBB-7E55-4832-AD33-2C7BD01F98A9}"/>
              </a:ext>
            </a:extLst>
          </p:cNvPr>
          <p:cNvSpPr/>
          <p:nvPr/>
        </p:nvSpPr>
        <p:spPr>
          <a:xfrm>
            <a:off x="3906521" y="70117"/>
            <a:ext cx="437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SassoonPrimaryInfant" pitchFamily="2" charset="0"/>
              </a:rPr>
              <a:t>Summer </a:t>
            </a:r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SassoonPrimaryInfant" pitchFamily="2" charset="0"/>
              </a:rPr>
              <a:t>1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SassoonPrimaryInfan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7F9C-FECD-461D-8456-AD8DA1860A1A}"/>
              </a:ext>
            </a:extLst>
          </p:cNvPr>
          <p:cNvSpPr/>
          <p:nvPr/>
        </p:nvSpPr>
        <p:spPr>
          <a:xfrm>
            <a:off x="3152775" y="1165671"/>
            <a:ext cx="56857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SassoonPrimaryInfant" pitchFamily="2" charset="0"/>
              </a:rPr>
              <a:t>Knights and Dragons</a:t>
            </a:r>
          </a:p>
        </p:txBody>
      </p:sp>
    </p:spTree>
    <p:extLst>
      <p:ext uri="{BB962C8B-B14F-4D97-AF65-F5344CB8AC3E}">
        <p14:creationId xmlns:p14="http://schemas.microsoft.com/office/powerpoint/2010/main" val="300540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30+ Medieval Knight Fights Dragon Stock Photos, Pictures &amp; Royalty-Free  Images - iStock">
            <a:extLst>
              <a:ext uri="{FF2B5EF4-FFF2-40B4-BE49-F238E27FC236}">
                <a16:creationId xmlns:a16="http://schemas.microsoft.com/office/drawing/2014/main" id="{26CE6DDC-2EA1-47E4-AD51-876C2E8A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4F960E-59B2-45BB-A8E3-685C69E3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537" y="-95250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FFC000"/>
                </a:solidFill>
                <a:latin typeface="SassoonPrimaryInfant" pitchFamily="2" charset="0"/>
              </a:rPr>
              <a:t>Fictional Literature</a:t>
            </a:r>
          </a:p>
        </p:txBody>
      </p:sp>
      <p:pic>
        <p:nvPicPr>
          <p:cNvPr id="17410" name="Picture 2" descr="Zog : Donaldson, Julia, Scheffler, Axel: Amazon.co.uk: Books">
            <a:extLst>
              <a:ext uri="{FF2B5EF4-FFF2-40B4-BE49-F238E27FC236}">
                <a16:creationId xmlns:a16="http://schemas.microsoft.com/office/drawing/2014/main" id="{30F4524D-5C13-49CA-9078-BAB2CA024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5" y="1171575"/>
            <a:ext cx="2760839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Zog and the Flying Doctors By Julia Donaldson | World of Books GB">
            <a:extLst>
              <a:ext uri="{FF2B5EF4-FFF2-40B4-BE49-F238E27FC236}">
                <a16:creationId xmlns:a16="http://schemas.microsoft.com/office/drawing/2014/main" id="{0B66B829-8FE6-4AA2-BBF7-75BC6A574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56" y="1171575"/>
            <a:ext cx="278258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ough Knights and Dragons by Dee Leone ...">
            <a:extLst>
              <a:ext uri="{FF2B5EF4-FFF2-40B4-BE49-F238E27FC236}">
                <a16:creationId xmlns:a16="http://schemas.microsoft.com/office/drawing/2014/main" id="{3CE50A83-38A1-4424-9882-0A4E2DDF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93" y="1171575"/>
            <a:ext cx="2509816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he Princess and the Wizard - Julia Donaldson">
            <a:extLst>
              <a:ext uri="{FF2B5EF4-FFF2-40B4-BE49-F238E27FC236}">
                <a16:creationId xmlns:a16="http://schemas.microsoft.com/office/drawing/2014/main" id="{510D9CE6-79EE-41F1-A837-1C6CE8C1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3867150"/>
            <a:ext cx="2598026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KS1 Traditional Fairy Tales Books 10pk | Reading | TTS">
            <a:extLst>
              <a:ext uri="{FF2B5EF4-FFF2-40B4-BE49-F238E27FC236}">
                <a16:creationId xmlns:a16="http://schemas.microsoft.com/office/drawing/2014/main" id="{42B04B3D-2C39-4DAA-88E1-F9B63FF90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6133" r="5756" b="5079"/>
          <a:stretch/>
        </p:blipFill>
        <p:spPr bwMode="auto">
          <a:xfrm>
            <a:off x="2117743" y="3932766"/>
            <a:ext cx="2598026" cy="26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agons Love Underpants: A hilarious picture book adventure to make the  whole family laugh : Freedman, Claire, Cort, Ben: Amazon.co.uk: Books">
            <a:extLst>
              <a:ext uri="{FF2B5EF4-FFF2-40B4-BE49-F238E27FC236}">
                <a16:creationId xmlns:a16="http://schemas.microsoft.com/office/drawing/2014/main" id="{E22C1ECD-98F5-487D-B80D-35853C27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477" y="1171575"/>
            <a:ext cx="2164918" cy="246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62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30+ Medieval Knight Fights Dragon Stock Photos, Pictures &amp; Royalty-Free  Images - iStock">
            <a:extLst>
              <a:ext uri="{FF2B5EF4-FFF2-40B4-BE49-F238E27FC236}">
                <a16:creationId xmlns:a16="http://schemas.microsoft.com/office/drawing/2014/main" id="{26CE6DDC-2EA1-47E4-AD51-876C2E8A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4F960E-59B2-45BB-A8E3-685C69E3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37" y="-133350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FFC000"/>
                </a:solidFill>
                <a:latin typeface="SassoonPrimaryInfant" pitchFamily="2" charset="0"/>
              </a:rPr>
              <a:t>Activities and CP </a:t>
            </a:r>
          </a:p>
        </p:txBody>
      </p:sp>
      <p:pic>
        <p:nvPicPr>
          <p:cNvPr id="3078" name="Picture 6" descr="Dramatic Play McDonalds Menu | Dramatic play preschool, Dramatic play ...">
            <a:extLst>
              <a:ext uri="{FF2B5EF4-FFF2-40B4-BE49-F238E27FC236}">
                <a16:creationId xmlns:a16="http://schemas.microsoft.com/office/drawing/2014/main" id="{BC7677C0-A9AB-48DA-BD13-F8A6C227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3" y="772396"/>
            <a:ext cx="2800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w To Make A Paper Crown – Easy DIYs for Kids - Kids Art &amp; Craft">
            <a:extLst>
              <a:ext uri="{FF2B5EF4-FFF2-40B4-BE49-F238E27FC236}">
                <a16:creationId xmlns:a16="http://schemas.microsoft.com/office/drawing/2014/main" id="{310B50C0-42C7-48A2-AEEB-24670F954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247782" y="1037867"/>
            <a:ext cx="3164729" cy="27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ge metal climbing frames online">
            <a:extLst>
              <a:ext uri="{FF2B5EF4-FFF2-40B4-BE49-F238E27FC236}">
                <a16:creationId xmlns:a16="http://schemas.microsoft.com/office/drawing/2014/main" id="{499B87EE-BB11-450F-AEDC-82571BDF1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7401"/>
          <a:stretch/>
        </p:blipFill>
        <p:spPr bwMode="auto">
          <a:xfrm>
            <a:off x="568472" y="4139659"/>
            <a:ext cx="3537155" cy="26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ld stars, golden, star png | PNGEgg">
            <a:extLst>
              <a:ext uri="{FF2B5EF4-FFF2-40B4-BE49-F238E27FC236}">
                <a16:creationId xmlns:a16="http://schemas.microsoft.com/office/drawing/2014/main" id="{DF6D294D-1321-4FD8-B344-AFB248B2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98" y="4742165"/>
            <a:ext cx="2060075" cy="20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ragon City Small World Decor Idea">
            <a:extLst>
              <a:ext uri="{FF2B5EF4-FFF2-40B4-BE49-F238E27FC236}">
                <a16:creationId xmlns:a16="http://schemas.microsoft.com/office/drawing/2014/main" id="{CF8D1400-097F-45A1-B853-BB2DECAF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67" y="1184312"/>
            <a:ext cx="4965290" cy="279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3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ts, Dogs &amp; Kittens: Advice For Animal Vaccinations - Bay Vets">
            <a:extLst>
              <a:ext uri="{FF2B5EF4-FFF2-40B4-BE49-F238E27FC236}">
                <a16:creationId xmlns:a16="http://schemas.microsoft.com/office/drawing/2014/main" id="{56C14CCA-2F5F-4A88-A806-B948F1A1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0DCBB-7E55-4832-AD33-2C7BD01F98A9}"/>
              </a:ext>
            </a:extLst>
          </p:cNvPr>
          <p:cNvSpPr/>
          <p:nvPr/>
        </p:nvSpPr>
        <p:spPr>
          <a:xfrm>
            <a:off x="3906521" y="70117"/>
            <a:ext cx="437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SassoonPrimaryInfant" pitchFamily="2" charset="0"/>
              </a:rPr>
              <a:t>Summer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7F9C-FECD-461D-8456-AD8DA1860A1A}"/>
              </a:ext>
            </a:extLst>
          </p:cNvPr>
          <p:cNvSpPr/>
          <p:nvPr/>
        </p:nvSpPr>
        <p:spPr>
          <a:xfrm>
            <a:off x="3696333" y="1270446"/>
            <a:ext cx="47993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SassoonPrimaryInfant" pitchFamily="2" charset="0"/>
              </a:rPr>
              <a:t>Vets and Pets</a:t>
            </a:r>
          </a:p>
        </p:txBody>
      </p:sp>
    </p:spTree>
    <p:extLst>
      <p:ext uri="{BB962C8B-B14F-4D97-AF65-F5344CB8AC3E}">
        <p14:creationId xmlns:p14="http://schemas.microsoft.com/office/powerpoint/2010/main" val="3872199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ts, Dogs &amp; Kittens: Advice For Animal Vaccinations - Bay Vets">
            <a:extLst>
              <a:ext uri="{FF2B5EF4-FFF2-40B4-BE49-F238E27FC236}">
                <a16:creationId xmlns:a16="http://schemas.microsoft.com/office/drawing/2014/main" id="{56C14CCA-2F5F-4A88-A806-B948F1A1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8AF586-289E-44BE-8F00-407E16FD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287" y="-247650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SassoonPrimaryInfant" pitchFamily="2" charset="0"/>
              </a:rPr>
              <a:t>Fictional Literature</a:t>
            </a:r>
          </a:p>
        </p:txBody>
      </p:sp>
      <p:pic>
        <p:nvPicPr>
          <p:cNvPr id="18434" name="Picture 2" descr="Nursery World - EYFS Activities: Sharing books… Hairy Maclary's Rumpus at  the Vet">
            <a:extLst>
              <a:ext uri="{FF2B5EF4-FFF2-40B4-BE49-F238E27FC236}">
                <a16:creationId xmlns:a16="http://schemas.microsoft.com/office/drawing/2014/main" id="{6B36D601-AB84-4975-AAA9-CE048B57B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8254" r="4691" b="8095"/>
          <a:stretch/>
        </p:blipFill>
        <p:spPr bwMode="auto">
          <a:xfrm>
            <a:off x="2731462" y="901141"/>
            <a:ext cx="3407590" cy="2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og and the V.E.T. Book Review">
            <a:extLst>
              <a:ext uri="{FF2B5EF4-FFF2-40B4-BE49-F238E27FC236}">
                <a16:creationId xmlns:a16="http://schemas.microsoft.com/office/drawing/2014/main" id="{7E23B23E-0C15-4E51-88BD-D536723A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8" y="901141"/>
            <a:ext cx="1981255" cy="25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Oi Dog!">
            <a:extLst>
              <a:ext uri="{FF2B5EF4-FFF2-40B4-BE49-F238E27FC236}">
                <a16:creationId xmlns:a16="http://schemas.microsoft.com/office/drawing/2014/main" id="{87D1BF5A-F0FB-4B85-9315-59AD594B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96" y="920071"/>
            <a:ext cx="2486025" cy="24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i Cat!: Kes Gray (Oi Frog and Friends) : Gray, Kes, Field, Jim:  Amazon.co.uk: Books">
            <a:extLst>
              <a:ext uri="{FF2B5EF4-FFF2-40B4-BE49-F238E27FC236}">
                <a16:creationId xmlns:a16="http://schemas.microsoft.com/office/drawing/2014/main" id="{C98FC60F-AEBA-4A45-90F5-1B457AE3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65" y="940882"/>
            <a:ext cx="2432098" cy="243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The Great Pet Sale - Mick Inkpen, pets topic, pet shop,">
            <a:extLst>
              <a:ext uri="{FF2B5EF4-FFF2-40B4-BE49-F238E27FC236}">
                <a16:creationId xmlns:a16="http://schemas.microsoft.com/office/drawing/2014/main" id="{94BA42CF-E1DC-41CC-B85E-C9EF3CF21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28204"/>
            <a:ext cx="2564395" cy="28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Guess How Much I Love You: Beloved classic bestselling board book about  love between a parent and child – perfect gift for babies, toddlers, ...">
            <a:extLst>
              <a:ext uri="{FF2B5EF4-FFF2-40B4-BE49-F238E27FC236}">
                <a16:creationId xmlns:a16="http://schemas.microsoft.com/office/drawing/2014/main" id="{C51F7205-BC2E-43E2-A9B4-5A6D5281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0" y="3828204"/>
            <a:ext cx="3347003" cy="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5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ts, Dogs &amp; Kittens: Advice For Animal Vaccinations - Bay Vets">
            <a:extLst>
              <a:ext uri="{FF2B5EF4-FFF2-40B4-BE49-F238E27FC236}">
                <a16:creationId xmlns:a16="http://schemas.microsoft.com/office/drawing/2014/main" id="{56C14CCA-2F5F-4A88-A806-B948F1A1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8AF586-289E-44BE-8F00-407E16FD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287" y="-247650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SassoonPrimaryInfant" pitchFamily="2" charset="0"/>
              </a:rPr>
              <a:t>Activities and CP</a:t>
            </a:r>
          </a:p>
        </p:txBody>
      </p:sp>
      <p:pic>
        <p:nvPicPr>
          <p:cNvPr id="1026" name="Picture 2" descr="Vets and Pet Shop Role Play Area for Kids">
            <a:extLst>
              <a:ext uri="{FF2B5EF4-FFF2-40B4-BE49-F238E27FC236}">
                <a16:creationId xmlns:a16="http://schemas.microsoft.com/office/drawing/2014/main" id="{5AD137D6-06C5-41A9-B8EB-F39C8B47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945777"/>
            <a:ext cx="2625538" cy="26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t Role Play Free Printables Web This Set Of Vet Clinic Dramatic Play ...">
            <a:extLst>
              <a:ext uri="{FF2B5EF4-FFF2-40B4-BE49-F238E27FC236}">
                <a16:creationId xmlns:a16="http://schemas.microsoft.com/office/drawing/2014/main" id="{C178ABFB-D9D7-4403-BB92-65970D2C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63" y="3907631"/>
            <a:ext cx="2614052" cy="26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og Art For Preschoolers at Crystal Yazzie blog">
            <a:extLst>
              <a:ext uri="{FF2B5EF4-FFF2-40B4-BE49-F238E27FC236}">
                <a16:creationId xmlns:a16="http://schemas.microsoft.com/office/drawing/2014/main" id="{667A4E72-1E9A-4B80-B5E7-C32A5095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16" y="1084356"/>
            <a:ext cx="4096871" cy="23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11 Easy Dog Crafts For Kids To Make | Dog crafts, Puppy crafts, Animal ...">
            <a:extLst>
              <a:ext uri="{FF2B5EF4-FFF2-40B4-BE49-F238E27FC236}">
                <a16:creationId xmlns:a16="http://schemas.microsoft.com/office/drawing/2014/main" id="{DBB4BEC2-36EC-4612-B76B-5E82DE365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63592" r="43839" b="3095"/>
          <a:stretch/>
        </p:blipFill>
        <p:spPr bwMode="auto">
          <a:xfrm>
            <a:off x="9072563" y="1013011"/>
            <a:ext cx="2492188" cy="312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et Print Crafts | Pets preschool, Pets preschool theme, Animal crafts">
            <a:extLst>
              <a:ext uri="{FF2B5EF4-FFF2-40B4-BE49-F238E27FC236}">
                <a16:creationId xmlns:a16="http://schemas.microsoft.com/office/drawing/2014/main" id="{15FA27A1-91B3-4B82-8933-3960E0029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3" t="50586" r="2287" b="2353"/>
          <a:stretch/>
        </p:blipFill>
        <p:spPr bwMode="auto">
          <a:xfrm>
            <a:off x="6096000" y="4079499"/>
            <a:ext cx="2537011" cy="24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4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talk about family in German - Lingoda">
            <a:extLst>
              <a:ext uri="{FF2B5EF4-FFF2-40B4-BE49-F238E27FC236}">
                <a16:creationId xmlns:a16="http://schemas.microsoft.com/office/drawing/2014/main" id="{56685D22-8D0D-4024-BA34-3CF7BFF4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0DCBB-7E55-4832-AD33-2C7BD01F98A9}"/>
              </a:ext>
            </a:extLst>
          </p:cNvPr>
          <p:cNvSpPr/>
          <p:nvPr/>
        </p:nvSpPr>
        <p:spPr>
          <a:xfrm>
            <a:off x="3906521" y="0"/>
            <a:ext cx="437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SassoonPrimaryInfant" pitchFamily="2" charset="0"/>
              </a:rPr>
              <a:t>Autumn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7F9C-FECD-461D-8456-AD8DA1860A1A}"/>
              </a:ext>
            </a:extLst>
          </p:cNvPr>
          <p:cNvSpPr/>
          <p:nvPr/>
        </p:nvSpPr>
        <p:spPr>
          <a:xfrm>
            <a:off x="3601083" y="813246"/>
            <a:ext cx="47993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SassoonPrimaryInfant" pitchFamily="2" charset="0"/>
              </a:rPr>
              <a:t>My Family and Me!</a:t>
            </a:r>
          </a:p>
        </p:txBody>
      </p:sp>
    </p:spTree>
    <p:extLst>
      <p:ext uri="{BB962C8B-B14F-4D97-AF65-F5344CB8AC3E}">
        <p14:creationId xmlns:p14="http://schemas.microsoft.com/office/powerpoint/2010/main" val="46492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ow to talk about family in German - Lingoda">
            <a:extLst>
              <a:ext uri="{FF2B5EF4-FFF2-40B4-BE49-F238E27FC236}">
                <a16:creationId xmlns:a16="http://schemas.microsoft.com/office/drawing/2014/main" id="{BF16B0BF-20EF-453F-B8E5-0103B674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EEE388-CF0F-4469-B99D-23CFD688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362" y="-219075"/>
            <a:ext cx="5629276" cy="1673225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00B050"/>
                </a:solidFill>
                <a:latin typeface="SassoonPrimaryInfant" pitchFamily="2" charset="0"/>
              </a:rPr>
              <a:t>Fictional Literature</a:t>
            </a:r>
          </a:p>
        </p:txBody>
      </p:sp>
      <p:pic>
        <p:nvPicPr>
          <p:cNvPr id="1026" name="Picture 2" descr="Only One You : Kranz, Linda: Amazon.co.uk: Books">
            <a:extLst>
              <a:ext uri="{FF2B5EF4-FFF2-40B4-BE49-F238E27FC236}">
                <a16:creationId xmlns:a16="http://schemas.microsoft.com/office/drawing/2014/main" id="{A3ACDBF3-EA9C-417B-AB6F-60420259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16025"/>
            <a:ext cx="2565924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t's Okay To Be Different (Paperback)">
            <a:extLst>
              <a:ext uri="{FF2B5EF4-FFF2-40B4-BE49-F238E27FC236}">
                <a16:creationId xmlns:a16="http://schemas.microsoft.com/office/drawing/2014/main" id="{D0FC80FB-4990-4ED2-A53D-ED64649A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27" y="1208877"/>
            <a:ext cx="2212975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Colour Monster: Amazon.co.uk: Llenas, Anna: 9781783704231: Books">
            <a:extLst>
              <a:ext uri="{FF2B5EF4-FFF2-40B4-BE49-F238E27FC236}">
                <a16:creationId xmlns:a16="http://schemas.microsoft.com/office/drawing/2014/main" id="{61464C73-CD15-499E-B527-50339E97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9" y="1216025"/>
            <a:ext cx="2212975" cy="22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y Family (EYFS) Archives - Bags of Books">
            <a:extLst>
              <a:ext uri="{FF2B5EF4-FFF2-40B4-BE49-F238E27FC236}">
                <a16:creationId xmlns:a16="http://schemas.microsoft.com/office/drawing/2014/main" id="{509E2EC0-1576-47E9-A4BD-9205FD196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414" y="1216025"/>
            <a:ext cx="2450919" cy="22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ll In One Piece (Large Family) : Murphy, Jill, Murphy, Jill: Amazon.co.uk:  Books">
            <a:extLst>
              <a:ext uri="{FF2B5EF4-FFF2-40B4-BE49-F238E27FC236}">
                <a16:creationId xmlns:a16="http://schemas.microsoft.com/office/drawing/2014/main" id="{5095A13E-BB83-4796-AEC4-0E9F45885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b="11428"/>
          <a:stretch/>
        </p:blipFill>
        <p:spPr bwMode="auto">
          <a:xfrm>
            <a:off x="1648612" y="3977876"/>
            <a:ext cx="3153755" cy="2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sy and Tim: The New Baby : Adamson, Jean, Worsley, Belinda:  Amazon.co.uk: Books">
            <a:extLst>
              <a:ext uri="{FF2B5EF4-FFF2-40B4-BE49-F238E27FC236}">
                <a16:creationId xmlns:a16="http://schemas.microsoft.com/office/drawing/2014/main" id="{39E63F47-0013-4BAA-AE79-EC618D62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78" y="3977876"/>
            <a:ext cx="2450919" cy="24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2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to talk about family in German - Lingoda">
            <a:extLst>
              <a:ext uri="{FF2B5EF4-FFF2-40B4-BE49-F238E27FC236}">
                <a16:creationId xmlns:a16="http://schemas.microsoft.com/office/drawing/2014/main" id="{226D2A43-37A4-4D81-B393-4221C771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EEE388-CF0F-4469-B99D-23CFD688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362" y="-219075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00B050"/>
                </a:solidFill>
                <a:latin typeface="SassoonPrimaryInfant" pitchFamily="2" charset="0"/>
              </a:rPr>
              <a:t>Activities and CP</a:t>
            </a:r>
          </a:p>
        </p:txBody>
      </p:sp>
      <p:pic>
        <p:nvPicPr>
          <p:cNvPr id="2050" name="Picture 2" descr="S o r t i n g 🌈 🌈 This week we read the story The Colour Monster. Our  zones of regulation display in class is based on The Colour… | Instagram">
            <a:extLst>
              <a:ext uri="{FF2B5EF4-FFF2-40B4-BE49-F238E27FC236}">
                <a16:creationId xmlns:a16="http://schemas.microsoft.com/office/drawing/2014/main" id="{F493165D-080F-411B-AB41-0D86F945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" y="1222375"/>
            <a:ext cx="2634989" cy="26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ffe Hill Community Primary School - Portrait Artist of the Year">
            <a:extLst>
              <a:ext uri="{FF2B5EF4-FFF2-40B4-BE49-F238E27FC236}">
                <a16:creationId xmlns:a16="http://schemas.microsoft.com/office/drawing/2014/main" id="{21DA0B92-E021-4F40-8F3F-89B019FCF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4438" r="17857" b="4328"/>
          <a:stretch/>
        </p:blipFill>
        <p:spPr bwMode="auto">
          <a:xfrm>
            <a:off x="4695823" y="1222375"/>
            <a:ext cx="1838327" cy="26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y Is Drawing Good for Your Child? | Your ELC">
            <a:extLst>
              <a:ext uri="{FF2B5EF4-FFF2-40B4-BE49-F238E27FC236}">
                <a16:creationId xmlns:a16="http://schemas.microsoft.com/office/drawing/2014/main" id="{E5B75948-007F-4211-BE14-7F25260B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4305299"/>
            <a:ext cx="46863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by Doll Nursery Dramatic Play Center ...">
            <a:extLst>
              <a:ext uri="{FF2B5EF4-FFF2-40B4-BE49-F238E27FC236}">
                <a16:creationId xmlns:a16="http://schemas.microsoft.com/office/drawing/2014/main" id="{A589C753-29E3-4E0A-9D57-6422422EF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4305299"/>
            <a:ext cx="31663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per Plate Elephant Craft For Kids | Craft Corner DIY">
            <a:extLst>
              <a:ext uri="{FF2B5EF4-FFF2-40B4-BE49-F238E27FC236}">
                <a16:creationId xmlns:a16="http://schemas.microsoft.com/office/drawing/2014/main" id="{5E90E3A3-14E2-49DA-9188-DADFC0579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638" r="22639" b="4027"/>
          <a:stretch/>
        </p:blipFill>
        <p:spPr bwMode="auto">
          <a:xfrm>
            <a:off x="8247322" y="1216402"/>
            <a:ext cx="2605581" cy="26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1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Meteorological Versus Astronomical Seasons | News | National Centers for  Environmental Information (NCEI)">
            <a:extLst>
              <a:ext uri="{FF2B5EF4-FFF2-40B4-BE49-F238E27FC236}">
                <a16:creationId xmlns:a16="http://schemas.microsoft.com/office/drawing/2014/main" id="{623392E3-DAA3-4C3E-BA69-5897102D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0DCBB-7E55-4832-AD33-2C7BD01F98A9}"/>
              </a:ext>
            </a:extLst>
          </p:cNvPr>
          <p:cNvSpPr/>
          <p:nvPr/>
        </p:nvSpPr>
        <p:spPr>
          <a:xfrm>
            <a:off x="1795462" y="0"/>
            <a:ext cx="8601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assoonPrimaryInfant" pitchFamily="2" charset="0"/>
              </a:rPr>
              <a:t>Autumn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7F9C-FECD-461D-8456-AD8DA1860A1A}"/>
              </a:ext>
            </a:extLst>
          </p:cNvPr>
          <p:cNvSpPr/>
          <p:nvPr/>
        </p:nvSpPr>
        <p:spPr>
          <a:xfrm>
            <a:off x="3338002" y="1200329"/>
            <a:ext cx="55136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assoonPrimaryInfant" pitchFamily="2" charset="0"/>
              </a:rPr>
              <a:t>All About Seasons</a:t>
            </a:r>
          </a:p>
        </p:txBody>
      </p:sp>
    </p:spTree>
    <p:extLst>
      <p:ext uri="{BB962C8B-B14F-4D97-AF65-F5344CB8AC3E}">
        <p14:creationId xmlns:p14="http://schemas.microsoft.com/office/powerpoint/2010/main" val="194647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Meteorological Versus Astronomical Seasons | News | National Centers for  Environmental Information (NCEI)">
            <a:extLst>
              <a:ext uri="{FF2B5EF4-FFF2-40B4-BE49-F238E27FC236}">
                <a16:creationId xmlns:a16="http://schemas.microsoft.com/office/drawing/2014/main" id="{F231C241-964F-42D2-AA21-04D7739FD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8A3F51-B723-4A83-8465-8A6E9DFF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62" y="76200"/>
            <a:ext cx="5629276" cy="1673225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SassoonPrimaryInfant" pitchFamily="2" charset="0"/>
              </a:rPr>
              <a:t>Fictional Literature</a:t>
            </a:r>
          </a:p>
        </p:txBody>
      </p:sp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8929AF0E-43A5-4A09-A348-2244B46986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1749425"/>
            <a:ext cx="2728913" cy="224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19345FD0-66FB-4D66-84E5-E5E8C73AEA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4325312"/>
            <a:ext cx="2728913" cy="232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ee the source image">
            <a:extLst>
              <a:ext uri="{FF2B5EF4-FFF2-40B4-BE49-F238E27FC236}">
                <a16:creationId xmlns:a16="http://schemas.microsoft.com/office/drawing/2014/main" id="{880943BF-B7B6-4CEC-8671-36CB9EC693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4" y="4325312"/>
            <a:ext cx="2062859" cy="232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Best children's books - Books About Spring">
            <a:extLst>
              <a:ext uri="{FF2B5EF4-FFF2-40B4-BE49-F238E27FC236}">
                <a16:creationId xmlns:a16="http://schemas.microsoft.com/office/drawing/2014/main" id="{1133E389-1B78-4134-B1E3-E330CE90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2650173"/>
            <a:ext cx="2241233" cy="224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here Is the Sun?/Ready-To-Read Ready-To-Go! (World of Eric Carle) : Carle,  Eric, Carle, Eric: Amazon.co.uk: Books">
            <a:extLst>
              <a:ext uri="{FF2B5EF4-FFF2-40B4-BE49-F238E27FC236}">
                <a16:creationId xmlns:a16="http://schemas.microsoft.com/office/drawing/2014/main" id="{DDCCBFE4-EDF1-47B2-8CBE-8FE8DAF9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/>
          <a:stretch/>
        </p:blipFill>
        <p:spPr bwMode="auto">
          <a:xfrm>
            <a:off x="3247709" y="2219325"/>
            <a:ext cx="2560637" cy="326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lmer's Christmas (Elmer Picture Books): Amazon.co.uk: McKee, David:  9781783442218: Books">
            <a:extLst>
              <a:ext uri="{FF2B5EF4-FFF2-40B4-BE49-F238E27FC236}">
                <a16:creationId xmlns:a16="http://schemas.microsoft.com/office/drawing/2014/main" id="{59D179D9-92E7-41D8-AE52-911A8934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70" y="1678940"/>
            <a:ext cx="1933063" cy="224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7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eteorological Versus Astronomical Seasons | News | National Centers for  Environmental Information (NCEI)">
            <a:extLst>
              <a:ext uri="{FF2B5EF4-FFF2-40B4-BE49-F238E27FC236}">
                <a16:creationId xmlns:a16="http://schemas.microsoft.com/office/drawing/2014/main" id="{160913CA-6563-4D00-8101-E25096F1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DF23F7-5603-4B85-91EE-3E9BB6F5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162" y="-66675"/>
            <a:ext cx="5629276" cy="1673225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SassoonPrimaryInfant" pitchFamily="2" charset="0"/>
              </a:rPr>
              <a:t>Activities and CP</a:t>
            </a:r>
          </a:p>
        </p:txBody>
      </p:sp>
      <p:pic>
        <p:nvPicPr>
          <p:cNvPr id="7170" name="Picture 2" descr="Autumn Sticker Tree">
            <a:extLst>
              <a:ext uri="{FF2B5EF4-FFF2-40B4-BE49-F238E27FC236}">
                <a16:creationId xmlns:a16="http://schemas.microsoft.com/office/drawing/2014/main" id="{CA0315BB-BF4A-43C2-B6B0-72DD2D1A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9" y="2070476"/>
            <a:ext cx="2401995" cy="320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xploring Arctic and Antarctic through sensory play">
            <a:extLst>
              <a:ext uri="{FF2B5EF4-FFF2-40B4-BE49-F238E27FC236}">
                <a16:creationId xmlns:a16="http://schemas.microsoft.com/office/drawing/2014/main" id="{B1EFF213-133A-4FAD-B2BF-852C32AB1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2052638"/>
            <a:ext cx="2595671" cy="32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ctivities and Ideas for Preschool Summer Camp">
            <a:extLst>
              <a:ext uri="{FF2B5EF4-FFF2-40B4-BE49-F238E27FC236}">
                <a16:creationId xmlns:a16="http://schemas.microsoft.com/office/drawing/2014/main" id="{A43BA880-BBD4-41BA-B21F-3DCDF74B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126" y="2682425"/>
            <a:ext cx="3522245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oddler Tales ~ Pumpkin Painting - Fairy Dust Teaching">
            <a:extLst>
              <a:ext uri="{FF2B5EF4-FFF2-40B4-BE49-F238E27FC236}">
                <a16:creationId xmlns:a16="http://schemas.microsoft.com/office/drawing/2014/main" id="{420A858D-F33C-42C0-9657-BEC74574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73" y="2666334"/>
            <a:ext cx="3020165" cy="201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5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0F423-56ED-4E1F-98A1-102741FD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12967"/>
            <a:ext cx="12192004" cy="7461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0DCBB-7E55-4832-AD33-2C7BD01F98A9}"/>
              </a:ext>
            </a:extLst>
          </p:cNvPr>
          <p:cNvSpPr/>
          <p:nvPr/>
        </p:nvSpPr>
        <p:spPr>
          <a:xfrm>
            <a:off x="3906521" y="70117"/>
            <a:ext cx="437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SassoonPrimaryInfant" pitchFamily="2" charset="0"/>
              </a:rPr>
              <a:t>Spring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7F9C-FECD-461D-8456-AD8DA1860A1A}"/>
              </a:ext>
            </a:extLst>
          </p:cNvPr>
          <p:cNvSpPr/>
          <p:nvPr/>
        </p:nvSpPr>
        <p:spPr>
          <a:xfrm>
            <a:off x="3696333" y="1270446"/>
            <a:ext cx="47993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SassoonPrimaryInfant" pitchFamily="2" charset="0"/>
              </a:rPr>
              <a:t>Out and About</a:t>
            </a:r>
          </a:p>
        </p:txBody>
      </p:sp>
    </p:spTree>
    <p:extLst>
      <p:ext uri="{BB962C8B-B14F-4D97-AF65-F5344CB8AC3E}">
        <p14:creationId xmlns:p14="http://schemas.microsoft.com/office/powerpoint/2010/main" val="375601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40C083-5CBB-443B-BB96-A623A603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12967"/>
            <a:ext cx="12192004" cy="74612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AB006C-6815-4DCC-9BBE-BF5581C5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387" y="-185580"/>
            <a:ext cx="5629276" cy="1673225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assoonPrimaryInfant" pitchFamily="2" charset="0"/>
              </a:rPr>
              <a:t>Literature</a:t>
            </a:r>
          </a:p>
        </p:txBody>
      </p:sp>
      <p:pic>
        <p:nvPicPr>
          <p:cNvPr id="8194" name="Picture 2" descr="The Smartest Giant in Town | Boardbook">
            <a:extLst>
              <a:ext uri="{FF2B5EF4-FFF2-40B4-BE49-F238E27FC236}">
                <a16:creationId xmlns:a16="http://schemas.microsoft.com/office/drawing/2014/main" id="{F4D923E8-A742-43B9-8A7B-7CEBFECB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2" y="1162050"/>
            <a:ext cx="2264759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atever Next!: 2 (A Bear Family Book, 2) : Murphy, Jill: Amazon.co.uk:  Books">
            <a:extLst>
              <a:ext uri="{FF2B5EF4-FFF2-40B4-BE49-F238E27FC236}">
                <a16:creationId xmlns:a16="http://schemas.microsoft.com/office/drawing/2014/main" id="{540188A8-458F-49A4-97A6-0150B6793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905" r="11905" b="3810"/>
          <a:stretch/>
        </p:blipFill>
        <p:spPr bwMode="auto">
          <a:xfrm>
            <a:off x="8001000" y="4248150"/>
            <a:ext cx="2009775" cy="244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rnsley Streets: v. 2: Vol. 2">
            <a:extLst>
              <a:ext uri="{FF2B5EF4-FFF2-40B4-BE49-F238E27FC236}">
                <a16:creationId xmlns:a16="http://schemas.microsoft.com/office/drawing/2014/main" id="{6E3D7D12-79ED-470E-BF8E-6735BB6AE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2601" r="9147" b="7798"/>
          <a:stretch/>
        </p:blipFill>
        <p:spPr bwMode="auto">
          <a:xfrm>
            <a:off x="3371852" y="1162050"/>
            <a:ext cx="199955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opsy and Tim: Visit London : Adamson, Jean, Worsley, Belinda:  Amazon.co.uk: Books">
            <a:extLst>
              <a:ext uri="{FF2B5EF4-FFF2-40B4-BE49-F238E27FC236}">
                <a16:creationId xmlns:a16="http://schemas.microsoft.com/office/drawing/2014/main" id="{DB63D602-C341-42B9-9C6D-4C5F3126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344594"/>
            <a:ext cx="2444785" cy="244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ere We Are: Notes for Living on Planet Earth Book Review">
            <a:extLst>
              <a:ext uri="{FF2B5EF4-FFF2-40B4-BE49-F238E27FC236}">
                <a16:creationId xmlns:a16="http://schemas.microsoft.com/office/drawing/2014/main" id="{C2E347EB-0D6D-41D6-9028-F42071C2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4248150"/>
            <a:ext cx="2114852" cy="244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ddington at the Tower: Visit the Tower of London with Paddington in this  hilarious royal adventure – the perfect illustrated picture book for ... ...">
            <a:extLst>
              <a:ext uri="{FF2B5EF4-FFF2-40B4-BE49-F238E27FC236}">
                <a16:creationId xmlns:a16="http://schemas.microsoft.com/office/drawing/2014/main" id="{C8D0BE1B-6599-4315-8CE2-79585992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479" y="1162050"/>
            <a:ext cx="2615188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95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203269</TotalTime>
  <Words>73</Words>
  <Application>Microsoft Office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SassoonPrimaryInfant</vt:lpstr>
      <vt:lpstr>Office Theme</vt:lpstr>
      <vt:lpstr>Curriculum Web – Books/Literature and Themes</vt:lpstr>
      <vt:lpstr>PowerPoint Presentation</vt:lpstr>
      <vt:lpstr>Fictional Literature</vt:lpstr>
      <vt:lpstr>Activities and CP</vt:lpstr>
      <vt:lpstr>PowerPoint Presentation</vt:lpstr>
      <vt:lpstr>Fictional Literature</vt:lpstr>
      <vt:lpstr>Activities and CP</vt:lpstr>
      <vt:lpstr>PowerPoint Presentation</vt:lpstr>
      <vt:lpstr>Literature</vt:lpstr>
      <vt:lpstr>Activities and CP</vt:lpstr>
      <vt:lpstr>PowerPoint Presentation</vt:lpstr>
      <vt:lpstr>Fictional Literature</vt:lpstr>
      <vt:lpstr>Activities and CP</vt:lpstr>
      <vt:lpstr>PowerPoint Presentation</vt:lpstr>
      <vt:lpstr>Fictional Literature</vt:lpstr>
      <vt:lpstr>Activities and CP </vt:lpstr>
      <vt:lpstr>PowerPoint Presentation</vt:lpstr>
      <vt:lpstr>Fictional Literature</vt:lpstr>
      <vt:lpstr>Activities and CP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Web – Books/Literature and Themes</dc:title>
  <dc:creator>Bethany Fletcher</dc:creator>
  <cp:lastModifiedBy>Bethany Fletcher</cp:lastModifiedBy>
  <cp:revision>139</cp:revision>
  <dcterms:created xsi:type="dcterms:W3CDTF">2024-07-26T09:30:20Z</dcterms:created>
  <dcterms:modified xsi:type="dcterms:W3CDTF">2026-02-13T14:08:28Z</dcterms:modified>
</cp:coreProperties>
</file>