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6" r:id="rId1"/>
  </p:sldMasterIdLst>
  <p:notesMasterIdLst>
    <p:notesMasterId r:id="rId6"/>
  </p:notesMasterIdLst>
  <p:handoutMasterIdLst>
    <p:handoutMasterId r:id="rId7"/>
  </p:handoutMasterIdLst>
  <p:sldIdLst>
    <p:sldId id="289" r:id="rId2"/>
    <p:sldId id="292" r:id="rId3"/>
    <p:sldId id="291" r:id="rId4"/>
    <p:sldId id="290" r:id="rId5"/>
  </p:sldIdLst>
  <p:sldSz cx="9144000" cy="6858000" type="screen4x3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623" autoAdjust="0"/>
  </p:normalViewPr>
  <p:slideViewPr>
    <p:cSldViewPr snapToGrid="0" snapToObjects="1">
      <p:cViewPr varScale="1">
        <p:scale>
          <a:sx n="65" d="100"/>
          <a:sy n="65" d="100"/>
        </p:scale>
        <p:origin x="132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27A444A1-2EA7-0C4E-8D05-2F015E735628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21845EC5-81E5-2B4F-A476-D35AB1F2E2A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9166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CD3784EE-AE11-664B-BB2B-5F17F1B2990B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3E640823-715D-F94C-A26D-CDABE4D4898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162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16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463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046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816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497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365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141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78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311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534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065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AE8E7-B275-1849-83C0-6A89468CE7C6}" type="datetimeFigureOut">
              <a:rPr lang="en-US" smtClean="0"/>
              <a:pPr/>
              <a:t>8/7/2024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0849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446"/>
            <a:ext cx="8229600" cy="1031846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Process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4413"/>
            <a:ext cx="8229600" cy="5643562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Identify whether player getting hit is in a defenseless posture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Opens potential for 9-1-4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Passing or kicking posture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Attempting to catch pass or kick (must have time to protect themselves)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Recipient of blindside block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Clearly out of play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QB after change of possession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Kicker during kick/return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 see </a:t>
            </a:r>
            <a:r>
              <a:rPr lang="en-US" u="sng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clear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transition out of defenseless posture for 9-1-4 to no longer apply</a:t>
            </a:r>
          </a:p>
          <a:p>
            <a:pPr marL="914400" lvl="2" indent="0">
              <a:buNone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2428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446"/>
            <a:ext cx="8229600" cy="1031846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Process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4413"/>
            <a:ext cx="8229600" cy="5643562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Runner becomes defenseless when clearly: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ground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grasp and progress is stopped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 of bounds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Beginning a slide (giving themselves up) 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 see </a:t>
            </a:r>
            <a:r>
              <a:rPr lang="en-US" u="sng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clear</a:t>
            </a: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transition from runner to one of these postures to make player defenseless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Timing = late hit = defenseless 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buFont typeface="Wingdings" panose="05000000000000000000" pitchFamily="2" charset="2"/>
              <a:buChar char="Ø"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1304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446"/>
            <a:ext cx="8229600" cy="1031846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Process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4413"/>
            <a:ext cx="8229600" cy="5643562"/>
          </a:xfrm>
        </p:spPr>
        <p:txBody>
          <a:bodyPr>
            <a:normAutofit/>
          </a:bodyPr>
          <a:lstStyle/>
          <a:p>
            <a:pPr lvl="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Identify whether indicator is present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Lowering head before attacking with forcible contact with crown of helmet (9-1-3)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Launch to attack with forcible contact to head/neck area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Crouch followed by upward/forward thrust to attack with forcible contact to head/neck area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Leading with helmet, shoulder, forearm, fist, hand or elbow to attack with forcible contact to head/neck area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9815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446"/>
            <a:ext cx="8229600" cy="1031846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Process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4413"/>
            <a:ext cx="8229600" cy="5643562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Breaking down the indicator: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Body posture of player initiating the contact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 – up or down (see opponent or see ground)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player leading with?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Trajectory – launch or forward/upward thrust, or run through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Attack with force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Moving forward/upward/downward = attack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Stationary = absorb/brace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of helmet used to make contact (9-1-3)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Crown (top of helmet = 6-inch radius from apex)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of opponent’s body contacted (9-1-4)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Head/neck area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Taking aim?</a:t>
            </a:r>
          </a:p>
        </p:txBody>
      </p:sp>
    </p:spTree>
    <p:extLst>
      <p:ext uri="{BB962C8B-B14F-4D97-AF65-F5344CB8AC3E}">
        <p14:creationId xmlns:p14="http://schemas.microsoft.com/office/powerpoint/2010/main" val="3053389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16678</TotalTime>
  <Words>280</Words>
  <Application>Microsoft Office PowerPoint</Application>
  <PresentationFormat>On-screen Show (4:3)</PresentationFormat>
  <Paragraphs>39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Garamond</vt:lpstr>
      <vt:lpstr>Times New Roman</vt:lpstr>
      <vt:lpstr>Wingdings</vt:lpstr>
      <vt:lpstr>Office Theme</vt:lpstr>
      <vt:lpstr>Process </vt:lpstr>
      <vt:lpstr>Process </vt:lpstr>
      <vt:lpstr>Process </vt:lpstr>
      <vt:lpstr>Process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NCAA FOOTBALL RULES CHANGES FOR 2011</dc:title>
  <dc:creator>Rogers Redding</dc:creator>
  <cp:lastModifiedBy>Dean Blandino</cp:lastModifiedBy>
  <cp:revision>613</cp:revision>
  <cp:lastPrinted>2018-06-08T17:20:23Z</cp:lastPrinted>
  <dcterms:created xsi:type="dcterms:W3CDTF">2011-03-30T20:09:53Z</dcterms:created>
  <dcterms:modified xsi:type="dcterms:W3CDTF">2024-08-07T19:25:03Z</dcterms:modified>
</cp:coreProperties>
</file>