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6" r:id="rId1"/>
  </p:sldMasterIdLst>
  <p:notesMasterIdLst>
    <p:notesMasterId r:id="rId10"/>
  </p:notesMasterIdLst>
  <p:handoutMasterIdLst>
    <p:handoutMasterId r:id="rId11"/>
  </p:handoutMasterIdLst>
  <p:sldIdLst>
    <p:sldId id="284" r:id="rId2"/>
    <p:sldId id="289" r:id="rId3"/>
    <p:sldId id="285" r:id="rId4"/>
    <p:sldId id="290" r:id="rId5"/>
    <p:sldId id="286" r:id="rId6"/>
    <p:sldId id="291" r:id="rId7"/>
    <p:sldId id="287" r:id="rId8"/>
    <p:sldId id="288" r:id="rId9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623" autoAdjust="0"/>
  </p:normalViewPr>
  <p:slideViewPr>
    <p:cSldViewPr snapToGrid="0" snapToObjects="1">
      <p:cViewPr varScale="1">
        <p:scale>
          <a:sx n="78" d="100"/>
          <a:sy n="78" d="100"/>
        </p:scale>
        <p:origin x="15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27A444A1-2EA7-0C4E-8D05-2F015E735628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1845EC5-81E5-2B4F-A476-D35AB1F2E2A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9166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D3784EE-AE11-664B-BB2B-5F17F1B2990B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3E640823-715D-F94C-A26D-CDABE4D4898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162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1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463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046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816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497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36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141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78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311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534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06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0849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Reviewable Plays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Scoring Plays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 line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Position of the ball in relation to goal line in either direction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Touchdown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Safety/Momentum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Touchback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Runner ruled down/OB but ball breaks plane in continuing action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FG/XPA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Ball must be below the top of the uprights</a:t>
            </a:r>
          </a:p>
          <a:p>
            <a:pPr lvl="1"/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768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Reviewable Plays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Possession – anywhere in field of play or EZ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Incomplete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Interception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Touching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Ground or player including relation to LOS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Forward pass or handing beyond LOS or after change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Forward or backward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Grounding – location of ball in relation to goal line</a:t>
            </a:r>
          </a:p>
          <a:p>
            <a:pPr lvl="1"/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934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Reviewable Plays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Dead Ball and Loose Ball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QB pass/fumble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ruled incomplete must have clear recovery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Passer ruled down/OB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Through possession or ball hitting ground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Ball carrier ruled not down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Fumble or advance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Ball carrier ruled down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have clear recovery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Ball crosses goal line in continuing action </a:t>
            </a: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44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Reviewable Plays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Dead Ball and Loose Ball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Position of ball in relation to line to gain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Ball carrier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Spot of fumble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Fumble/backward pass OB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down/try fumble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Ball carrier ruled not OB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Ball carrier ruled OB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Ball crosses goal line in continuing action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Loose ball touching boundary line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Possession of loose ball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Forward fumble OB </a:t>
            </a: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584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D5CFF7-670F-ACC4-0DE8-B5FACF12E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1EE60-2896-7452-3139-4B251F74A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Reviewable Plays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9B186-B57A-0D71-FD0B-9616C1EF2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Kicks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Touching (who/when/where)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Kick after ball crosses the neutral zone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Possession (fumble/muff)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 after muff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Ball in relation to neutral zone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Blocking by kicking team on free kick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 after fair catch signal </a:t>
            </a:r>
          </a:p>
        </p:txBody>
      </p:sp>
    </p:spTree>
    <p:extLst>
      <p:ext uri="{BB962C8B-B14F-4D97-AF65-F5344CB8AC3E}">
        <p14:creationId xmlns:p14="http://schemas.microsoft.com/office/powerpoint/2010/main" val="3871118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D5CFF7-670F-ACC4-0DE8-B5FACF12E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1EE60-2896-7452-3139-4B251F74A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Reviewable Plays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9B186-B57A-0D71-FD0B-9616C1EF2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Targeting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Called on field – automatic review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create foul for targeting if not called on field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confirm all elements of targeting are present to disqualify</a:t>
            </a:r>
          </a:p>
        </p:txBody>
      </p:sp>
    </p:spTree>
    <p:extLst>
      <p:ext uri="{BB962C8B-B14F-4D97-AF65-F5344CB8AC3E}">
        <p14:creationId xmlns:p14="http://schemas.microsoft.com/office/powerpoint/2010/main" val="163758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E8E65-4E94-2CD7-659F-BC22D2558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2C8E4-3220-C2F5-6CD7-F574D8B8B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Reviewable Plays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7DD4A-EC64-E44E-938E-20190E5342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Clock at end of a period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be video evidence of time remaining when ball was dead or official signaled timeout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time expires at the end of any period before a legal snap replay will end the period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Correcting the number of a down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Interference by non-player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Obvious error in significant situation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Except fouls that are not specifically reviewable by rule </a:t>
            </a:r>
          </a:p>
        </p:txBody>
      </p:sp>
    </p:spTree>
    <p:extLst>
      <p:ext uri="{BB962C8B-B14F-4D97-AF65-F5344CB8AC3E}">
        <p14:creationId xmlns:p14="http://schemas.microsoft.com/office/powerpoint/2010/main" val="2873828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D15E5-3BB3-ACDE-5516-A16E2B3D4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784B3-4407-0F9D-F2A6-C258D9C6B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Reviewable Plays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4FED8-8091-1129-F67E-B78CACE57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Reviewable fouls include: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Illegal forward pass or handoff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Player kicking the ball after it crosses neutral zone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Blocking by Team A on free kick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of player on field at snap or when flag is thrown for illegal substitution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Illegal touching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Player out of bounds during kick and returns to touch ball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Targeting</a:t>
            </a:r>
          </a:p>
          <a:p>
            <a:pPr lvl="1"/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988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19449</TotalTime>
  <Words>397</Words>
  <Application>Microsoft Office PowerPoint</Application>
  <PresentationFormat>On-screen Show (4:3)</PresentationFormat>
  <Paragraphs>82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</vt:lpstr>
      <vt:lpstr>Office Theme</vt:lpstr>
      <vt:lpstr>Reviewable Plays </vt:lpstr>
      <vt:lpstr>Reviewable Plays </vt:lpstr>
      <vt:lpstr>Reviewable Plays </vt:lpstr>
      <vt:lpstr>Reviewable Plays </vt:lpstr>
      <vt:lpstr>Reviewable Plays </vt:lpstr>
      <vt:lpstr>Reviewable Plays </vt:lpstr>
      <vt:lpstr>Reviewable Plays </vt:lpstr>
      <vt:lpstr>Reviewable Plays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NCAA FOOTBALL RULES CHANGES FOR 2011</dc:title>
  <dc:creator>Rogers Redding</dc:creator>
  <cp:lastModifiedBy>Eric Dumatrait</cp:lastModifiedBy>
  <cp:revision>619</cp:revision>
  <cp:lastPrinted>2018-06-08T17:20:23Z</cp:lastPrinted>
  <dcterms:created xsi:type="dcterms:W3CDTF">2011-03-30T20:09:53Z</dcterms:created>
  <dcterms:modified xsi:type="dcterms:W3CDTF">2024-08-11T22:38:38Z</dcterms:modified>
</cp:coreProperties>
</file>