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6" r:id="rId1"/>
  </p:sldMasterIdLst>
  <p:notesMasterIdLst>
    <p:notesMasterId r:id="rId7"/>
  </p:notesMasterIdLst>
  <p:handoutMasterIdLst>
    <p:handoutMasterId r:id="rId8"/>
  </p:handoutMasterIdLst>
  <p:sldIdLst>
    <p:sldId id="286" r:id="rId2"/>
    <p:sldId id="287" r:id="rId3"/>
    <p:sldId id="288" r:id="rId4"/>
    <p:sldId id="290" r:id="rId5"/>
    <p:sldId id="289" r:id="rId6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623" autoAdjust="0"/>
  </p:normalViewPr>
  <p:slideViewPr>
    <p:cSldViewPr snapToGrid="0" snapToObjects="1">
      <p:cViewPr varScale="1">
        <p:scale>
          <a:sx n="65" d="100"/>
          <a:sy n="65" d="100"/>
        </p:scale>
        <p:origin x="13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7A444A1-2EA7-0C4E-8D05-2F015E735628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1845EC5-81E5-2B4F-A476-D35AB1F2E2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916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D3784EE-AE11-664B-BB2B-5F17F1B2990B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E640823-715D-F94C-A26D-CDABE4D4898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162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1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46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46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816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49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36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41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31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534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06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84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Stopping the Game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ruling on the field including who has the ball 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Describe what you see, not what you think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for ball status, signals, reactions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Clock stoppages – flag, injury, timeout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set of eyes must remain on field 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reviewable aspects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Determine competitive effect 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Analyze available angles</a:t>
            </a:r>
          </a:p>
          <a:p>
            <a:pPr lvl="0"/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504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4F8F1-ED4C-852A-CEFB-682537504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8166E-0F6F-4617-B9A4-9988F1E72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Stopping the Game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5304D-A3F9-483E-90A0-5165925EB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Reasonable evidence the on-field ruling is incorrect 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Smoke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Loose ball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Defense/kicking team has ball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Conflicting signals by officials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Indecisiveness by officials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language/reactions from players/coaches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Offensive team rushes to the line </a:t>
            </a:r>
          </a:p>
          <a:p>
            <a:pPr lvl="1"/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668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54518-2B8C-8AA1-7CFE-D7287C0D9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52ADF-8636-E812-5B5B-50653FC34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Stopping the Game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6C3AC-1CC7-8A9E-490C-24CB8DB81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Verbalize time window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have time or sense of urgency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Communicator describes action on the field up until next snap/kick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Offense rushes to the line = less time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 center is over the ball time is up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Scores/Turnovers = more time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Analyze 1-2 replays before confirming ruling or stopping game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 media break status (red hat)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 break = no rush </a:t>
            </a:r>
          </a:p>
          <a:p>
            <a:pPr lvl="1"/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076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E70F3-8DB4-97D4-8D1E-5D124FAFB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4D7EB-3915-86AC-06C4-73101207A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Stopping the Game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32B07-524D-1CEF-853F-3D9A6C508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 video evidence call is correct before next snap/kick is imminent = booth confirmation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stop game to appease coach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Exception for critical impact plays at end of game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Scores/Turnovers cannot confirm but certain call will stand = all clear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Exception for critical impact plays at end of game 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expires in either half – hold officials before giving all clear</a:t>
            </a:r>
          </a:p>
          <a:p>
            <a:pPr lvl="1"/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56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0FCA8-5F46-CE85-E115-456214216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54C3-4C4A-8421-A70F-9E91FA394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Stopping the Game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52CC9-81E3-CFDA-26B5-A6D27BE0E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Reviewable play +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Smoke +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Significant Competitive Effect +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Video evidence not definitive =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 the game</a:t>
            </a:r>
          </a:p>
          <a:p>
            <a:pPr lvl="1"/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55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13822</TotalTime>
  <Words>254</Words>
  <Application>Microsoft Office PowerPoint</Application>
  <PresentationFormat>On-screen Show (4:3)</PresentationFormat>
  <Paragraphs>54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Office Theme</vt:lpstr>
      <vt:lpstr>Stopping the Game</vt:lpstr>
      <vt:lpstr>Stopping the Game</vt:lpstr>
      <vt:lpstr>Stopping the Game</vt:lpstr>
      <vt:lpstr>Stopping the Game</vt:lpstr>
      <vt:lpstr>Stopping the Game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NCAA FOOTBALL RULES CHANGES FOR 2011</dc:title>
  <dc:creator>Rogers Redding</dc:creator>
  <cp:lastModifiedBy>Dean Blandino</cp:lastModifiedBy>
  <cp:revision>596</cp:revision>
  <cp:lastPrinted>2018-06-08T17:20:23Z</cp:lastPrinted>
  <dcterms:created xsi:type="dcterms:W3CDTF">2011-03-30T20:09:53Z</dcterms:created>
  <dcterms:modified xsi:type="dcterms:W3CDTF">2024-08-08T19:11:26Z</dcterms:modified>
</cp:coreProperties>
</file>