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6" r:id="rId1"/>
  </p:sldMasterIdLst>
  <p:notesMasterIdLst>
    <p:notesMasterId r:id="rId9"/>
  </p:notesMasterIdLst>
  <p:handoutMasterIdLst>
    <p:handoutMasterId r:id="rId10"/>
  </p:handoutMasterIdLst>
  <p:sldIdLst>
    <p:sldId id="257" r:id="rId2"/>
    <p:sldId id="284" r:id="rId3"/>
    <p:sldId id="286" r:id="rId4"/>
    <p:sldId id="289" r:id="rId5"/>
    <p:sldId id="287" r:id="rId6"/>
    <p:sldId id="285" r:id="rId7"/>
    <p:sldId id="288" r:id="rId8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623" autoAdjust="0"/>
  </p:normalViewPr>
  <p:slideViewPr>
    <p:cSldViewPr snapToGrid="0" snapToObjects="1">
      <p:cViewPr varScale="1">
        <p:scale>
          <a:sx n="78" d="100"/>
          <a:sy n="78" d="100"/>
        </p:scale>
        <p:origin x="159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27A444A1-2EA7-0C4E-8D05-2F015E735628}" type="datetimeFigureOut">
              <a:rPr lang="en-US" smtClean="0"/>
              <a:pPr/>
              <a:t>8/11/2024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21845EC5-81E5-2B4F-A476-D35AB1F2E2A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9166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CD3784EE-AE11-664B-BB2B-5F17F1B2990B}" type="datetimeFigureOut">
              <a:rPr lang="en-US" smtClean="0"/>
              <a:pPr/>
              <a:t>8/11/2024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3E640823-715D-F94C-A26D-CDABE4D4898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162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AE8E7-B275-1849-83C0-6A89468CE7C6}" type="datetimeFigureOut">
              <a:rPr lang="en-US" smtClean="0"/>
              <a:pPr/>
              <a:t>8/11/2024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16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AE8E7-B275-1849-83C0-6A89468CE7C6}" type="datetimeFigureOut">
              <a:rPr lang="en-US" smtClean="0"/>
              <a:pPr/>
              <a:t>8/11/2024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F4F61-F7EA-1948-9AD3-2C51D46C37A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463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AE8E7-B275-1849-83C0-6A89468CE7C6}" type="datetimeFigureOut">
              <a:rPr lang="en-US" smtClean="0"/>
              <a:pPr/>
              <a:t>8/11/2024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F4F61-F7EA-1948-9AD3-2C51D46C37A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046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AE8E7-B275-1849-83C0-6A89468CE7C6}" type="datetimeFigureOut">
              <a:rPr lang="en-US" smtClean="0"/>
              <a:pPr/>
              <a:t>8/11/2024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F4F61-F7EA-1948-9AD3-2C51D46C37A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816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AE8E7-B275-1849-83C0-6A89468CE7C6}" type="datetimeFigureOut">
              <a:rPr lang="en-US" smtClean="0"/>
              <a:pPr/>
              <a:t>8/11/2024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F4F61-F7EA-1948-9AD3-2C51D46C37A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497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AE8E7-B275-1849-83C0-6A89468CE7C6}" type="datetimeFigureOut">
              <a:rPr lang="en-US" smtClean="0"/>
              <a:pPr/>
              <a:t>8/11/2024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F4F61-F7EA-1948-9AD3-2C51D46C37A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365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AE8E7-B275-1849-83C0-6A89468CE7C6}" type="datetimeFigureOut">
              <a:rPr lang="en-US" smtClean="0"/>
              <a:pPr/>
              <a:t>8/11/2024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F4F61-F7EA-1948-9AD3-2C51D46C37A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141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AE8E7-B275-1849-83C0-6A89468CE7C6}" type="datetimeFigureOut">
              <a:rPr lang="en-US" smtClean="0"/>
              <a:pPr/>
              <a:t>8/11/2024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F4F61-F7EA-1948-9AD3-2C51D46C37A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78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AE8E7-B275-1849-83C0-6A89468CE7C6}" type="datetimeFigureOut">
              <a:rPr lang="en-US" smtClean="0"/>
              <a:pPr/>
              <a:t>8/11/2024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F4F61-F7EA-1948-9AD3-2C51D46C37A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311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AE8E7-B275-1849-83C0-6A89468CE7C6}" type="datetimeFigureOut">
              <a:rPr lang="en-US" smtClean="0"/>
              <a:pPr/>
              <a:t>8/11/2024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534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AE8E7-B275-1849-83C0-6A89468CE7C6}" type="datetimeFigureOut">
              <a:rPr lang="en-US" smtClean="0"/>
              <a:pPr/>
              <a:t>8/11/2024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F4F61-F7EA-1948-9AD3-2C51D46C37A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065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0AE8E7-B275-1849-83C0-6A89468CE7C6}" type="datetimeFigureOut">
              <a:rPr lang="en-US" smtClean="0"/>
              <a:pPr/>
              <a:t>8/11/2024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1F4F61-F7EA-1948-9AD3-2C51D46C37A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0849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5C1B7A91-5F7D-4CB7-BBEB-E399BCAA43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Booth Set Up </a:t>
            </a:r>
          </a:p>
        </p:txBody>
      </p:sp>
      <p:pic>
        <p:nvPicPr>
          <p:cNvPr id="11268" name="Picture 4">
            <a:extLst>
              <a:ext uri="{FF2B5EF4-FFF2-40B4-BE49-F238E27FC236}">
                <a16:creationId xmlns:a16="http://schemas.microsoft.com/office/drawing/2014/main" id="{09899285-C382-411E-9B35-E987AF24BE14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72460" y="2197378"/>
            <a:ext cx="2249488" cy="14906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69" name="Picture 5">
            <a:extLst>
              <a:ext uri="{FF2B5EF4-FFF2-40B4-BE49-F238E27FC236}">
                <a16:creationId xmlns:a16="http://schemas.microsoft.com/office/drawing/2014/main" id="{8F93BA63-4191-41BF-931B-56F3667B66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714" y="2225397"/>
            <a:ext cx="2249488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>
            <a:extLst>
              <a:ext uri="{FF2B5EF4-FFF2-40B4-BE49-F238E27FC236}">
                <a16:creationId xmlns:a16="http://schemas.microsoft.com/office/drawing/2014/main" id="{D81BBF9F-A8D8-49BD-96A6-DFB8CD813B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394" y="2176773"/>
            <a:ext cx="16383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1" name="Rectangle 7">
            <a:extLst>
              <a:ext uri="{FF2B5EF4-FFF2-40B4-BE49-F238E27FC236}">
                <a16:creationId xmlns:a16="http://schemas.microsoft.com/office/drawing/2014/main" id="{D3A79E60-8325-43F6-BAF0-19A17611B9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4495800"/>
            <a:ext cx="80772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</a:rPr>
              <a:t>  </a:t>
            </a:r>
          </a:p>
          <a:p>
            <a:pPr eaLnBrk="1" hangingPunct="1"/>
            <a:endParaRPr lang="en-US" altLang="en-US" sz="2400" b="1" u="sng" dirty="0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en-US" sz="2400" b="1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Technician</a:t>
            </a:r>
            <a:r>
              <a:rPr lang="en-US" alt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en-US" altLang="en-US" sz="2400" b="1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Communicator </a:t>
            </a:r>
            <a:r>
              <a:rPr lang="en-US" alt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altLang="en-US" sz="2400" b="1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Replay Official </a:t>
            </a:r>
          </a:p>
          <a:p>
            <a:pPr eaLnBrk="1" hangingPunct="1"/>
            <a:r>
              <a:rPr lang="en-US" altLang="en-US" sz="2400" b="1" dirty="0">
                <a:latin typeface="Times New Roman" panose="02020603050405020304" pitchFamily="18" charset="0"/>
              </a:rPr>
              <a:t>	                  </a:t>
            </a:r>
            <a:r>
              <a:rPr lang="en-US" altLang="en-US" sz="2000" b="1" dirty="0">
                <a:latin typeface="Times New Roman" panose="02020603050405020304" pitchFamily="18" charset="0"/>
              </a:rPr>
              <a:t>			   	</a:t>
            </a:r>
          </a:p>
        </p:txBody>
      </p:sp>
      <p:pic>
        <p:nvPicPr>
          <p:cNvPr id="3" name="Picture 2" descr="A picture containing text, electronics&#10;&#10;Description automatically generated">
            <a:extLst>
              <a:ext uri="{FF2B5EF4-FFF2-40B4-BE49-F238E27FC236}">
                <a16:creationId xmlns:a16="http://schemas.microsoft.com/office/drawing/2014/main" id="{C5F9AC7B-25A8-409B-B536-0F15D3C079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586" y="1291472"/>
            <a:ext cx="9144000" cy="361046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7446"/>
            <a:ext cx="8229600" cy="1031846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Replay Official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14413"/>
            <a:ext cx="8229600" cy="5643562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Coordinate operation of replay booth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Communicate responsibilities and ensure protocol followed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Ensure proper system set up and communication checks </a:t>
            </a:r>
          </a:p>
          <a:p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Responsible for all decision making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Stopping the game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Confirm, overturn, or stands</a:t>
            </a:r>
          </a:p>
          <a:p>
            <a:pPr lvl="0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Communication with Referee and Collaborative (if applicable) during review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Establish ruling on the field and reason for review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Articulate thought process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Communicate proper administrative information following review </a:t>
            </a:r>
          </a:p>
        </p:txBody>
      </p:sp>
    </p:spTree>
    <p:extLst>
      <p:ext uri="{BB962C8B-B14F-4D97-AF65-F5344CB8AC3E}">
        <p14:creationId xmlns:p14="http://schemas.microsoft.com/office/powerpoint/2010/main" val="2751768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7446"/>
            <a:ext cx="8229600" cy="1031846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Communicator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14413"/>
            <a:ext cx="8229600" cy="5643562"/>
          </a:xfrm>
        </p:spPr>
        <p:txBody>
          <a:bodyPr>
            <a:normAutofit fontScale="85000" lnSpcReduction="10000"/>
          </a:bodyPr>
          <a:lstStyle/>
          <a:p>
            <a:r>
              <a:rPr lang="en-US" sz="33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Eyes to the field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3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Alert Replay Official when next snap/kick is imminent  </a:t>
            </a:r>
          </a:p>
          <a:p>
            <a:pPr lvl="0"/>
            <a:r>
              <a:rPr lang="en-US" sz="33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Communicate game situation prior to each play</a:t>
            </a:r>
          </a:p>
          <a:p>
            <a:pPr lvl="0"/>
            <a:r>
              <a:rPr lang="en-US" sz="33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Communicate points of interest during each play</a:t>
            </a:r>
          </a:p>
          <a:p>
            <a:pPr lvl="0"/>
            <a:r>
              <a:rPr lang="en-US" sz="33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Communicate ruling on the field after each play</a:t>
            </a:r>
          </a:p>
          <a:p>
            <a:pPr lvl="0"/>
            <a:r>
              <a:rPr lang="en-US" sz="33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 program feed and identify pertinent angles for RO</a:t>
            </a:r>
          </a:p>
          <a:p>
            <a:pPr lvl="0"/>
            <a:r>
              <a:rPr lang="en-US" sz="33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Assist RO with administrative information</a:t>
            </a:r>
          </a:p>
          <a:p>
            <a:pPr lvl="0"/>
            <a:r>
              <a:rPr lang="en-US" sz="33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Communication with TV truck  </a:t>
            </a:r>
          </a:p>
          <a:p>
            <a:pPr lvl="0"/>
            <a:r>
              <a:rPr lang="en-US" sz="33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Operate O2O communication </a:t>
            </a:r>
          </a:p>
          <a:p>
            <a:pPr lvl="0"/>
            <a:endParaRPr lang="en-US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504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C9E33B-9C00-3E2B-D3A7-B3CCE43F76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EBFA7-8B6F-1920-B354-0F7F011A7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7446"/>
            <a:ext cx="8229600" cy="1031846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Collaborative Replay 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25C7C9-AC2C-68C7-F7E1-5145912091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14413"/>
            <a:ext cx="8229600" cy="564356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 same replay process and mechanics as replay booth</a:t>
            </a:r>
          </a:p>
          <a:p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Actively listen to RO and Communicator</a:t>
            </a:r>
          </a:p>
          <a:p>
            <a:pPr lvl="0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 input when necessary: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Confirming score or turnover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Stopping the game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Identifying relevant angles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 relevant to outcome of review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Administrative information </a:t>
            </a:r>
          </a:p>
          <a:p>
            <a:pPr lvl="1"/>
            <a:endParaRPr lang="en-US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459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7446"/>
            <a:ext cx="8229600" cy="1031846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Assistant Communicator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619" y="1014413"/>
            <a:ext cx="8229600" cy="564356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Eyes to the field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Alert Replay Official and communicator when next snap/kick is imminent  </a:t>
            </a:r>
          </a:p>
          <a:p>
            <a:pPr lvl="0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 administrative information for each down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Give to RO following a replay review </a:t>
            </a:r>
          </a:p>
          <a:p>
            <a:pPr lvl="0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 foul information </a:t>
            </a:r>
          </a:p>
          <a:p>
            <a:pPr lvl="0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Assist with ruling on the field or other pertinent information </a:t>
            </a:r>
          </a:p>
          <a:p>
            <a:pPr lvl="0"/>
            <a:endParaRPr lang="en-US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9460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7446"/>
            <a:ext cx="8229600" cy="1031846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Technician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14413"/>
            <a:ext cx="8229600" cy="5643562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 set up and operation </a:t>
            </a:r>
          </a:p>
          <a:p>
            <a:pPr lvl="0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Marking play and replays into system</a:t>
            </a:r>
          </a:p>
          <a:p>
            <a:pPr lvl="0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Communication when new information becomes available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Alert RO every time new play and replay comes up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Describe replay angles - camera location, enhancement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prepared to send angle at direction of RO</a:t>
            </a:r>
          </a:p>
          <a:p>
            <a:pPr lvl="0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Input play information into system </a:t>
            </a:r>
          </a:p>
          <a:p>
            <a:pPr lvl="0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replay reviews </a:t>
            </a:r>
          </a:p>
          <a:p>
            <a:pPr marL="457200" lvl="1" indent="0">
              <a:buNone/>
            </a:pPr>
            <a:endParaRPr lang="en-US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474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7446"/>
            <a:ext cx="8229600" cy="1031846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Sideline Replay Assistant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14413"/>
            <a:ext cx="8229600" cy="564356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Responsible for Referee review headset throughout game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Keep headset on throughout game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available for communications checks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 headset to Referee during review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prepared to stop game if necessary -  especially at end of half/game</a:t>
            </a:r>
          </a:p>
          <a:p>
            <a:pPr lvl="0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Scoring play/turnover confirmation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 at numbers and give visual signal at direction of replay booth </a:t>
            </a:r>
          </a:p>
          <a:p>
            <a:pPr marL="457200" lvl="1" indent="0">
              <a:buNone/>
            </a:pPr>
            <a:endParaRPr lang="en-US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868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10003</TotalTime>
  <Words>332</Words>
  <Application>Microsoft Office PowerPoint</Application>
  <PresentationFormat>On-screen Show (4:3)</PresentationFormat>
  <Paragraphs>59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Times New Roman</vt:lpstr>
      <vt:lpstr>Wingdings</vt:lpstr>
      <vt:lpstr>Office Theme</vt:lpstr>
      <vt:lpstr>Booth Set Up </vt:lpstr>
      <vt:lpstr>Replay Official </vt:lpstr>
      <vt:lpstr>Communicator </vt:lpstr>
      <vt:lpstr>Collaborative Replay  </vt:lpstr>
      <vt:lpstr>Assistant Communicator </vt:lpstr>
      <vt:lpstr>Technician </vt:lpstr>
      <vt:lpstr>Sideline Replay Assistant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NCAA FOOTBALL RULES CHANGES FOR 2011</dc:title>
  <dc:creator>Rogers Redding</dc:creator>
  <cp:lastModifiedBy>Eric Dumatrait</cp:lastModifiedBy>
  <cp:revision>593</cp:revision>
  <cp:lastPrinted>2018-06-08T17:20:23Z</cp:lastPrinted>
  <dcterms:created xsi:type="dcterms:W3CDTF">2011-03-30T20:09:53Z</dcterms:created>
  <dcterms:modified xsi:type="dcterms:W3CDTF">2024-08-11T22:48:04Z</dcterms:modified>
</cp:coreProperties>
</file>