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6"/>
  </p:notesMasterIdLst>
  <p:handoutMasterIdLst>
    <p:handoutMasterId r:id="rId7"/>
  </p:handoutMasterIdLst>
  <p:sldIdLst>
    <p:sldId id="287" r:id="rId2"/>
    <p:sldId id="291" r:id="rId3"/>
    <p:sldId id="292" r:id="rId4"/>
    <p:sldId id="289" r:id="rId5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Line to Gain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Rules 4-2-4 </a:t>
            </a:r>
            <a:r>
              <a:rPr lang="en-US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5-1-2/3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to gain is 10 yards in advance of most forward point of ball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forward point of ball when dead determines the spot – down/OB/progress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Airborne or striding player – spot is where ball first crosses sideline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Receiver completes catch while driven backward – spot is where contact first occurred after control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ball in relation to the line to gain is always reviewable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0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Line to Gain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Competitive effect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2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 not significant unless 1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 is time critical at end of game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4</a:t>
            </a:r>
            <a:r>
              <a:rPr lang="en-US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 is significant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some indication of an issue to stop game (smoke)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is whether ball reached the line to gain or not; avoid re-spot/measurement when possible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move ball closer to line when obvious spot is incorrect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63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the yard line pre-snap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 line (30, 35, etc.)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line or between lines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 camera on the line to gain?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down, progress, or OB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first body part other than hand/wrist or foot/ankle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 stopped and no longer advancing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bounds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body part touching sideline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ball crosses sideline (airborne/striding)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location of ball in relation to line to gain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bounds 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angle not down the line will distort position of ball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disregard line feed especially near mid-field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zone angles rarely will help with position of ball in relation to line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Camera closer to ground – better perspective of object in relation to ground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clear and obvious = stands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61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26141</TotalTime>
  <Words>287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Office Theme</vt:lpstr>
      <vt:lpstr>Line to Gain </vt:lpstr>
      <vt:lpstr>Line to Gain</vt:lpstr>
      <vt:lpstr>Process </vt:lpstr>
      <vt:lpstr>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634</cp:revision>
  <cp:lastPrinted>2018-06-08T17:20:23Z</cp:lastPrinted>
  <dcterms:created xsi:type="dcterms:W3CDTF">2011-03-30T20:09:53Z</dcterms:created>
  <dcterms:modified xsi:type="dcterms:W3CDTF">2024-08-07T19:16:40Z</dcterms:modified>
</cp:coreProperties>
</file>