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6" r:id="rId1"/>
  </p:sldMasterIdLst>
  <p:notesMasterIdLst>
    <p:notesMasterId r:id="rId7"/>
  </p:notesMasterIdLst>
  <p:handoutMasterIdLst>
    <p:handoutMasterId r:id="rId8"/>
  </p:handoutMasterIdLst>
  <p:sldIdLst>
    <p:sldId id="284" r:id="rId2"/>
    <p:sldId id="285" r:id="rId3"/>
    <p:sldId id="286" r:id="rId4"/>
    <p:sldId id="287" r:id="rId5"/>
    <p:sldId id="288" r:id="rId6"/>
  </p:sldIdLst>
  <p:sldSz cx="9144000" cy="6858000" type="screen4x3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bw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623" autoAdjust="0"/>
  </p:normalViewPr>
  <p:slideViewPr>
    <p:cSldViewPr snapToGrid="0" snapToObjects="1">
      <p:cViewPr varScale="1">
        <p:scale>
          <a:sx n="65" d="100"/>
          <a:sy n="65" d="100"/>
        </p:scale>
        <p:origin x="132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27A444A1-2EA7-0C4E-8D05-2F015E735628}" type="datetimeFigureOut">
              <a:rPr lang="en-US" smtClean="0"/>
              <a:pPr/>
              <a:t>8/8/2024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21845EC5-81E5-2B4F-A476-D35AB1F2E2A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9166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CD3784EE-AE11-664B-BB2B-5F17F1B2990B}" type="datetimeFigureOut">
              <a:rPr lang="en-US" smtClean="0"/>
              <a:pPr/>
              <a:t>8/8/2024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3E640823-715D-F94C-A26D-CDABE4D4898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162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16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463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3046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7816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9497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365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141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78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9311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8534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065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AE8E7-B275-1849-83C0-6A89468CE7C6}" type="datetimeFigureOut">
              <a:rPr lang="en-US" smtClean="0"/>
              <a:pPr/>
              <a:t>8/8/2024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30849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7446"/>
            <a:ext cx="8229600" cy="1031846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Pre-Snap/Kick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14413"/>
            <a:ext cx="8229600" cy="5643562"/>
          </a:xfrm>
        </p:spPr>
        <p:txBody>
          <a:bodyPr>
            <a:normAutofit fontScale="92500"/>
          </a:bodyPr>
          <a:lstStyle/>
          <a:p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Establish game situation: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Down/Distance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Position on field (LOS and LTG)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Time/Score (clock status/TOs remaining)</a:t>
            </a:r>
          </a:p>
          <a:p>
            <a:pPr lvl="0"/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Count players on both sides (aware of players running on/off)</a:t>
            </a:r>
          </a:p>
          <a:p>
            <a:pPr lvl="0"/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Read off/def formation (motion, blitz, etc.)</a:t>
            </a:r>
          </a:p>
          <a:p>
            <a:pPr lvl="0"/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 camera locations (line to gain/goal line)</a:t>
            </a:r>
          </a:p>
          <a:p>
            <a:pPr lvl="0"/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Anticipate type of ruling that would create a replay stoppage </a:t>
            </a:r>
          </a:p>
          <a:p>
            <a:pPr lvl="0"/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Play clock awareness </a:t>
            </a:r>
          </a:p>
          <a:p>
            <a:pPr marL="457200" lvl="1" indent="0">
              <a:buNone/>
            </a:pP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1768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7446"/>
            <a:ext cx="8229600" cy="1031846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During Play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14413"/>
            <a:ext cx="8229600" cy="5643562"/>
          </a:xfrm>
        </p:spPr>
        <p:txBody>
          <a:bodyPr>
            <a:normAutofit fontScale="92500"/>
          </a:bodyPr>
          <a:lstStyle/>
          <a:p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Clear the snap/kick</a:t>
            </a:r>
          </a:p>
          <a:p>
            <a:pPr lvl="0"/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Clear QB/RB exchange </a:t>
            </a:r>
          </a:p>
          <a:p>
            <a:pPr lvl="0"/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Clear the passer for potential targeting </a:t>
            </a:r>
          </a:p>
          <a:p>
            <a:pPr lvl="0"/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Track the football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Runs – boundary awareness, LTG, blindside blocks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Passes – forward/backward, LOS, touching, boundary awareness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Kicks – clear kicker, signals, boundary awareness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Possession throughout down</a:t>
            </a:r>
          </a:p>
          <a:p>
            <a:pPr lvl="0"/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Confirm play is over – clock status </a:t>
            </a:r>
          </a:p>
          <a:p>
            <a:pPr marL="457200" lvl="1" indent="0">
              <a:buNone/>
            </a:pP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6474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7446"/>
            <a:ext cx="8229600" cy="1031846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After the Play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14413"/>
            <a:ext cx="8229600" cy="5643562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Establish ruling on the field including who has the ball </a:t>
            </a:r>
          </a:p>
          <a:p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Describe what you see, not what you think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Look for ball status, signals, reactions</a:t>
            </a:r>
          </a:p>
          <a:p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Clock stoppages – flag, injury, timeout</a:t>
            </a:r>
          </a:p>
          <a:p>
            <a:pPr lvl="0"/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Communicator’s eyes must remain on field </a:t>
            </a:r>
          </a:p>
          <a:p>
            <a:pPr lvl="0"/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Establish reviewable aspects</a:t>
            </a:r>
          </a:p>
          <a:p>
            <a:pPr lvl="0"/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Determine competitive effect </a:t>
            </a:r>
          </a:p>
          <a:p>
            <a:pPr lvl="0"/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Analyze available angles</a:t>
            </a:r>
          </a:p>
          <a:p>
            <a:pPr lvl="0"/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decision</a:t>
            </a:r>
          </a:p>
          <a:p>
            <a:pPr lvl="0"/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Stop game or move onto pre-snap/kick routine</a:t>
            </a:r>
          </a:p>
          <a:p>
            <a:pPr lvl="0"/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7504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7446"/>
            <a:ext cx="8229600" cy="1031846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During Review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14413"/>
            <a:ext cx="8229600" cy="5643562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Stop game – O2O primary/pager backup</a:t>
            </a:r>
          </a:p>
          <a:p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Connect with SRA to ensure headsets working</a:t>
            </a:r>
          </a:p>
          <a:p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 calls TV truck to convey what is being reviewed</a:t>
            </a:r>
          </a:p>
          <a:p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 conveys ruling on the field </a:t>
            </a:r>
          </a:p>
          <a:p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 conveys what is being reviewed </a:t>
            </a:r>
          </a:p>
          <a:p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 listens to conversation in booth and watches monitor (if available)</a:t>
            </a:r>
          </a:p>
          <a:p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Technician continues to mark new replays and send to RO as needed </a:t>
            </a:r>
          </a:p>
          <a:p>
            <a:pPr marL="457200" lvl="1" indent="0">
              <a:buNone/>
            </a:pP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720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7446"/>
            <a:ext cx="8229600" cy="1031846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During Review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14413"/>
            <a:ext cx="8229600" cy="5643562"/>
          </a:xfrm>
        </p:spPr>
        <p:txBody>
          <a:bodyPr>
            <a:normAutofit fontScale="85000" lnSpcReduction="10000"/>
          </a:bodyPr>
          <a:lstStyle/>
          <a:p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 and Comm identify and analyze best angles </a:t>
            </a:r>
          </a:p>
          <a:p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 verbalizes thought process so R, Comm, Tech and Collaborative (if applicable) can provide input if needed</a:t>
            </a:r>
          </a:p>
          <a:p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 makes decision </a:t>
            </a:r>
          </a:p>
          <a:p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Relays decision to R – confirmed, overturned, or stands</a:t>
            </a:r>
          </a:p>
          <a:p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Overturn – must provide brief description and administrative information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Yard line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Position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Down/Distance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Clock adjustment and status </a:t>
            </a:r>
          </a:p>
        </p:txBody>
      </p:sp>
    </p:spTree>
    <p:extLst>
      <p:ext uri="{BB962C8B-B14F-4D97-AF65-F5344CB8AC3E}">
        <p14:creationId xmlns:p14="http://schemas.microsoft.com/office/powerpoint/2010/main" val="1729254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13765</TotalTime>
  <Words>331</Words>
  <Application>Microsoft Office PowerPoint</Application>
  <PresentationFormat>On-screen Show (4:3)</PresentationFormat>
  <Paragraphs>49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Times New Roman</vt:lpstr>
      <vt:lpstr>Wingdings</vt:lpstr>
      <vt:lpstr>Office Theme</vt:lpstr>
      <vt:lpstr>Pre-Snap/Kick</vt:lpstr>
      <vt:lpstr>During Play</vt:lpstr>
      <vt:lpstr>After the Play</vt:lpstr>
      <vt:lpstr>During Review</vt:lpstr>
      <vt:lpstr>During Review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NCAA FOOTBALL RULES CHANGES FOR 2011</dc:title>
  <dc:creator>Rogers Redding</dc:creator>
  <cp:lastModifiedBy>Dean Blandino</cp:lastModifiedBy>
  <cp:revision>594</cp:revision>
  <cp:lastPrinted>2018-06-08T17:20:23Z</cp:lastPrinted>
  <dcterms:created xsi:type="dcterms:W3CDTF">2011-03-30T20:09:53Z</dcterms:created>
  <dcterms:modified xsi:type="dcterms:W3CDTF">2024-08-08T19:51:08Z</dcterms:modified>
</cp:coreProperties>
</file>