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86" r:id="rId1"/>
  </p:sldMasterIdLst>
  <p:notesMasterIdLst>
    <p:notesMasterId r:id="rId6"/>
  </p:notesMasterIdLst>
  <p:handoutMasterIdLst>
    <p:handoutMasterId r:id="rId7"/>
  </p:handoutMasterIdLst>
  <p:sldIdLst>
    <p:sldId id="287" r:id="rId2"/>
    <p:sldId id="290" r:id="rId3"/>
    <p:sldId id="291" r:id="rId4"/>
    <p:sldId id="289" r:id="rId5"/>
  </p:sldIdLst>
  <p:sldSz cx="9144000" cy="6858000" type="screen4x3"/>
  <p:notesSz cx="7023100" cy="93091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clrMode="bw" frameSlides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5623" autoAdjust="0"/>
  </p:normalViewPr>
  <p:slideViewPr>
    <p:cSldViewPr snapToGrid="0" snapToObjects="1">
      <p:cViewPr varScale="1">
        <p:scale>
          <a:sx n="78" d="100"/>
          <a:sy n="78" d="100"/>
        </p:scale>
        <p:origin x="1594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343" cy="465455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8132" y="0"/>
            <a:ext cx="3043343" cy="465455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r">
              <a:defRPr sz="1200"/>
            </a:lvl1pPr>
          </a:lstStyle>
          <a:p>
            <a:fld id="{27A444A1-2EA7-0C4E-8D05-2F015E735628}" type="datetimeFigureOut">
              <a:rPr lang="en-US" smtClean="0"/>
              <a:pPr/>
              <a:t>8/11/2024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42029"/>
            <a:ext cx="3043343" cy="465455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8132" y="8842029"/>
            <a:ext cx="3043343" cy="465455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r">
              <a:defRPr sz="1200"/>
            </a:lvl1pPr>
          </a:lstStyle>
          <a:p>
            <a:fld id="{21845EC5-81E5-2B4F-A476-D35AB1F2E2A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691664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343" cy="465455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8132" y="0"/>
            <a:ext cx="3043343" cy="465455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r">
              <a:defRPr sz="1200"/>
            </a:lvl1pPr>
          </a:lstStyle>
          <a:p>
            <a:fld id="{CD3784EE-AE11-664B-BB2B-5F17F1B2990B}" type="datetimeFigureOut">
              <a:rPr lang="en-US" smtClean="0"/>
              <a:pPr/>
              <a:t>8/11/2024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4275" y="698500"/>
            <a:ext cx="4654550" cy="34909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324" tIns="46662" rIns="93324" bIns="46662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2310" y="4421823"/>
            <a:ext cx="5618480" cy="4189095"/>
          </a:xfrm>
          <a:prstGeom prst="rect">
            <a:avLst/>
          </a:prstGeom>
        </p:spPr>
        <p:txBody>
          <a:bodyPr vert="horz" lIns="93324" tIns="46662" rIns="93324" bIns="46662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2029"/>
            <a:ext cx="3043343" cy="465455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8132" y="8842029"/>
            <a:ext cx="3043343" cy="465455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r">
              <a:defRPr sz="1200"/>
            </a:lvl1pPr>
          </a:lstStyle>
          <a:p>
            <a:fld id="{3E640823-715D-F94C-A26D-CDABE4D4898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31629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0AE8E7-B275-1849-83C0-6A89468CE7C6}" type="datetimeFigureOut">
              <a:rPr lang="en-US" smtClean="0"/>
              <a:pPr/>
              <a:t>8/11/2024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4ED01-E2A0-4C1E-8E21-014B9904157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1162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0AE8E7-B275-1849-83C0-6A89468CE7C6}" type="datetimeFigureOut">
              <a:rPr lang="en-US" smtClean="0"/>
              <a:pPr/>
              <a:t>8/11/2024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F4F61-F7EA-1948-9AD3-2C51D46C37A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64634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0AE8E7-B275-1849-83C0-6A89468CE7C6}" type="datetimeFigureOut">
              <a:rPr lang="en-US" smtClean="0"/>
              <a:pPr/>
              <a:t>8/11/2024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F4F61-F7EA-1948-9AD3-2C51D46C37A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30465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0AE8E7-B275-1849-83C0-6A89468CE7C6}" type="datetimeFigureOut">
              <a:rPr lang="en-US" smtClean="0"/>
              <a:pPr/>
              <a:t>8/11/2024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F4F61-F7EA-1948-9AD3-2C51D46C37A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78169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0AE8E7-B275-1849-83C0-6A89468CE7C6}" type="datetimeFigureOut">
              <a:rPr lang="en-US" smtClean="0"/>
              <a:pPr/>
              <a:t>8/11/2024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F4F61-F7EA-1948-9AD3-2C51D46C37A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94970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0AE8E7-B275-1849-83C0-6A89468CE7C6}" type="datetimeFigureOut">
              <a:rPr lang="en-US" smtClean="0"/>
              <a:pPr/>
              <a:t>8/11/2024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F4F61-F7EA-1948-9AD3-2C51D46C37A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43653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0AE8E7-B275-1849-83C0-6A89468CE7C6}" type="datetimeFigureOut">
              <a:rPr lang="en-US" smtClean="0"/>
              <a:pPr/>
              <a:t>8/11/2024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F4F61-F7EA-1948-9AD3-2C51D46C37A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51412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0AE8E7-B275-1849-83C0-6A89468CE7C6}" type="datetimeFigureOut">
              <a:rPr lang="en-US" smtClean="0"/>
              <a:pPr/>
              <a:t>8/11/2024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F4F61-F7EA-1948-9AD3-2C51D46C37A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3786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0AE8E7-B275-1849-83C0-6A89468CE7C6}" type="datetimeFigureOut">
              <a:rPr lang="en-US" smtClean="0"/>
              <a:pPr/>
              <a:t>8/11/2024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F4F61-F7EA-1948-9AD3-2C51D46C37A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93114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0AE8E7-B275-1849-83C0-6A89468CE7C6}" type="datetimeFigureOut">
              <a:rPr lang="en-US" smtClean="0"/>
              <a:pPr/>
              <a:t>8/11/2024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4ED01-E2A0-4C1E-8E21-014B9904157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85340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0AE8E7-B275-1849-83C0-6A89468CE7C6}" type="datetimeFigureOut">
              <a:rPr lang="en-US" smtClean="0"/>
              <a:pPr/>
              <a:t>8/11/2024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F4F61-F7EA-1948-9AD3-2C51D46C37A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90657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0AE8E7-B275-1849-83C0-6A89468CE7C6}" type="datetimeFigureOut">
              <a:rPr lang="en-US" smtClean="0"/>
              <a:pPr/>
              <a:t>8/11/2024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1F4F61-F7EA-1948-9AD3-2C51D46C37A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308492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87" r:id="rId1"/>
    <p:sldLayoutId id="2147483788" r:id="rId2"/>
    <p:sldLayoutId id="2147483789" r:id="rId3"/>
    <p:sldLayoutId id="2147483790" r:id="rId4"/>
    <p:sldLayoutId id="2147483791" r:id="rId5"/>
    <p:sldLayoutId id="2147483792" r:id="rId6"/>
    <p:sldLayoutId id="2147483793" r:id="rId7"/>
    <p:sldLayoutId id="2147483794" r:id="rId8"/>
    <p:sldLayoutId id="2147483795" r:id="rId9"/>
    <p:sldLayoutId id="2147483796" r:id="rId10"/>
    <p:sldLayoutId id="2147483797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7446"/>
            <a:ext cx="8229600" cy="1031846"/>
          </a:xfrm>
        </p:spPr>
        <p:txBody>
          <a:bodyPr/>
          <a:lstStyle/>
          <a:p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Catch/No Catch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14413"/>
            <a:ext cx="8229600" cy="5643562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Rule 2-4-3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2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Firm grip and control 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2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Body part down in bounds 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2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Maintains control long enough to perform an act common to the game</a:t>
            </a:r>
          </a:p>
          <a:p>
            <a:pPr lvl="0"/>
            <a:r>
              <a:rPr lang="en-US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These three elements apply in all situations regardless of where they occur (field of play, sideline, end zone). </a:t>
            </a:r>
          </a:p>
          <a:p>
            <a:pPr lvl="1">
              <a:buFont typeface="Wingdings" panose="05000000000000000000" pitchFamily="2" charset="2"/>
              <a:buChar char="Ø"/>
            </a:pPr>
            <a:endParaRPr lang="en-US" sz="32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1" indent="0">
              <a:buNone/>
            </a:pPr>
            <a:endParaRPr lang="en-US" sz="32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1" indent="0">
              <a:buNone/>
            </a:pPr>
            <a:endParaRPr lang="en-US" sz="32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011062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7446"/>
            <a:ext cx="8229600" cy="1031846"/>
          </a:xfrm>
        </p:spPr>
        <p:txBody>
          <a:bodyPr/>
          <a:lstStyle/>
          <a:p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Catch/No Catch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14413"/>
            <a:ext cx="8229600" cy="5643562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r>
              <a:rPr lang="en-US" sz="66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Control </a:t>
            </a:r>
          </a:p>
          <a:p>
            <a:pPr marL="0" lvl="0" indent="0">
              <a:buNone/>
            </a:pPr>
            <a:r>
              <a:rPr lang="en-US" sz="66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 Body Part </a:t>
            </a:r>
          </a:p>
          <a:p>
            <a:pPr marL="0" lvl="0" indent="0">
              <a:buNone/>
            </a:pPr>
            <a:r>
              <a:rPr lang="en-US" sz="66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 Time</a:t>
            </a:r>
          </a:p>
          <a:p>
            <a:pPr marL="0" lvl="0" indent="0">
              <a:buNone/>
            </a:pPr>
            <a:r>
              <a:rPr lang="en-US" sz="66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 Catch </a:t>
            </a:r>
          </a:p>
          <a:p>
            <a:pPr lvl="0"/>
            <a:endParaRPr lang="en-US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1" indent="0">
              <a:buNone/>
            </a:pPr>
            <a:endParaRPr lang="en-US" sz="32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338746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7446"/>
            <a:ext cx="8229600" cy="1031846"/>
          </a:xfrm>
        </p:spPr>
        <p:txBody>
          <a:bodyPr/>
          <a:lstStyle/>
          <a:p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Process 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14413"/>
            <a:ext cx="8229600" cy="5643562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Establish firm control 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Hands/arms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Establish control before ball touches ground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Slight movement is not a loss of control 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en-US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Look for bobble/juggle/bounce/hands off ball</a:t>
            </a:r>
          </a:p>
          <a:p>
            <a:pPr lvl="0"/>
            <a:r>
              <a:rPr lang="en-US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Establish body part  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Any body part in bounds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Body parts touch in/out at same time = out of bounds 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Pylon is same as sideline 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Normal step = entire foot must be in bounds </a:t>
            </a:r>
          </a:p>
          <a:p>
            <a:pPr marL="0" lvl="0" indent="0">
              <a:buNone/>
            </a:pPr>
            <a:endParaRPr lang="en-US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buFont typeface="Wingdings" panose="05000000000000000000" pitchFamily="2" charset="2"/>
              <a:buChar char="Ø"/>
            </a:pPr>
            <a:endParaRPr lang="en-US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buFont typeface="Wingdings" panose="05000000000000000000" pitchFamily="2" charset="2"/>
              <a:buChar char="Ø"/>
            </a:pPr>
            <a:endParaRPr lang="en-US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1" indent="0">
              <a:buNone/>
            </a:pPr>
            <a:endParaRPr lang="en-US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1" indent="0">
              <a:buNone/>
            </a:pPr>
            <a:endParaRPr lang="en-US" sz="32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846333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7446"/>
            <a:ext cx="8229600" cy="1031846"/>
          </a:xfrm>
        </p:spPr>
        <p:txBody>
          <a:bodyPr/>
          <a:lstStyle/>
          <a:p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Process 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14413"/>
            <a:ext cx="8229600" cy="5643562"/>
          </a:xfrm>
        </p:spPr>
        <p:txBody>
          <a:bodyPr>
            <a:normAutofit fontScale="92500" lnSpcReduction="10000"/>
          </a:bodyPr>
          <a:lstStyle/>
          <a:p>
            <a:pPr lvl="0"/>
            <a:r>
              <a:rPr lang="en-US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Establish time 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Upright – transition from receiver to runner 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en-US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Ability to ward off or avoid an opponent 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en-US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Three T’s </a:t>
            </a:r>
          </a:p>
          <a:p>
            <a:pPr lvl="3">
              <a:buFont typeface="Wingdings" panose="05000000000000000000" pitchFamily="2" charset="2"/>
              <a:buChar char="§"/>
            </a:pPr>
            <a:r>
              <a:rPr lang="en-US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Tuck the ball away </a:t>
            </a:r>
          </a:p>
          <a:p>
            <a:pPr lvl="3">
              <a:buFont typeface="Wingdings" panose="05000000000000000000" pitchFamily="2" charset="2"/>
              <a:buChar char="§"/>
            </a:pPr>
            <a:r>
              <a:rPr lang="en-US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Turn upfield </a:t>
            </a:r>
          </a:p>
          <a:p>
            <a:pPr lvl="3">
              <a:buFont typeface="Wingdings" panose="05000000000000000000" pitchFamily="2" charset="2"/>
              <a:buChar char="§"/>
            </a:pPr>
            <a:r>
              <a:rPr lang="en-US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Take additional steps 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en-US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Extend for additional yardage (goal line/line to gain)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If time element completed while upright = catch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If player does not complete time element while upright and goes to ground, then catch completed by:  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en-US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Maintaining control to the ground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en-US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Performing act common to game on way to ground </a:t>
            </a:r>
          </a:p>
          <a:p>
            <a:pPr marL="457200" lvl="1" indent="0">
              <a:buNone/>
            </a:pPr>
            <a:endParaRPr lang="en-US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1" indent="0">
              <a:buNone/>
            </a:pPr>
            <a:endParaRPr lang="en-US" sz="32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66111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21981</TotalTime>
  <Words>210</Words>
  <Application>Microsoft Office PowerPoint</Application>
  <PresentationFormat>On-screen Show (4:3)</PresentationFormat>
  <Paragraphs>39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Times New Roman</vt:lpstr>
      <vt:lpstr>Wingdings</vt:lpstr>
      <vt:lpstr>Office Theme</vt:lpstr>
      <vt:lpstr>Catch/No Catch</vt:lpstr>
      <vt:lpstr>Catch/No Catch</vt:lpstr>
      <vt:lpstr>Process </vt:lpstr>
      <vt:lpstr>Process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NCAA FOOTBALL RULES CHANGES FOR 2011</dc:title>
  <dc:creator>Rogers Redding</dc:creator>
  <cp:lastModifiedBy>Eric Dumatrait</cp:lastModifiedBy>
  <cp:revision>612</cp:revision>
  <cp:lastPrinted>2018-06-08T17:20:23Z</cp:lastPrinted>
  <dcterms:created xsi:type="dcterms:W3CDTF">2011-03-30T20:09:53Z</dcterms:created>
  <dcterms:modified xsi:type="dcterms:W3CDTF">2024-08-11T22:45:20Z</dcterms:modified>
</cp:coreProperties>
</file>