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6" r:id="rId1"/>
  </p:sldMasterIdLst>
  <p:notesMasterIdLst>
    <p:notesMasterId r:id="rId5"/>
  </p:notesMasterIdLst>
  <p:handoutMasterIdLst>
    <p:handoutMasterId r:id="rId6"/>
  </p:handoutMasterIdLst>
  <p:sldIdLst>
    <p:sldId id="287" r:id="rId2"/>
    <p:sldId id="291" r:id="rId3"/>
    <p:sldId id="289" r:id="rId4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623" autoAdjust="0"/>
  </p:normalViewPr>
  <p:slideViewPr>
    <p:cSldViewPr snapToGrid="0" snapToObjects="1">
      <p:cViewPr varScale="1">
        <p:scale>
          <a:sx n="65" d="100"/>
          <a:sy n="65" d="100"/>
        </p:scale>
        <p:origin x="13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7A444A1-2EA7-0C4E-8D05-2F015E735628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1845EC5-81E5-2B4F-A476-D35AB1F2E2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916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D3784EE-AE11-664B-BB2B-5F17F1B2990B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E640823-715D-F94C-A26D-CDABE4D4898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162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1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46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46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816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49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36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41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31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534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06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84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Goal Line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Rule 8-2-1: touchdown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Possession of live ball that breaks plane of opponent’s goal line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Player catches a pass in opponent’s end zone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Fumble/backward pass or free kick/muffed scrimmage kick possessed in opponent’s end zone 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Rule 8-5-1: safety/momentum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Rule 8-6-1: touchback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ball in relation to the goal line is always reviewable in either direction </a:t>
            </a:r>
          </a:p>
          <a:p>
            <a:pPr marL="0" lvl="0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10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Process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 of ball at end of down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is it?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has it?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Possession or loose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Pylon involved = goal line extended potential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Determine down, progress, or OB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 - any body part other than hand/wrist or foot/ankle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 – runner stopped and no longer advancing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 – any body part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Pylon is OB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part down in end zone or touching pylon before touching OB = goal line extended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63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Process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location of ball in relation to goal line when: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Down, progress, or OB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any part of ball is breaking the plane with possession, the ball is dead in the end zone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Loose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did it come loose in relation to GL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did it end up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Analyze angles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with goal line shot if available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angle not down the line will distort position of ball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Camera closer to ground will provide better perspective of object in relation to ground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Pylon - EZ angles better when ball is above it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clear and obvious = stands</a:t>
            </a: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611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23463</TotalTime>
  <Words>247</Words>
  <Application>Microsoft Office PowerPoint</Application>
  <PresentationFormat>On-screen Show (4:3)</PresentationFormat>
  <Paragraphs>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Office Theme</vt:lpstr>
      <vt:lpstr>Goal Line </vt:lpstr>
      <vt:lpstr>Process </vt:lpstr>
      <vt:lpstr>Process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NCAA FOOTBALL RULES CHANGES FOR 2011</dc:title>
  <dc:creator>Rogers Redding</dc:creator>
  <cp:lastModifiedBy>Dean Blandino</cp:lastModifiedBy>
  <cp:revision>622</cp:revision>
  <cp:lastPrinted>2018-06-08T17:20:23Z</cp:lastPrinted>
  <dcterms:created xsi:type="dcterms:W3CDTF">2011-03-30T20:09:53Z</dcterms:created>
  <dcterms:modified xsi:type="dcterms:W3CDTF">2024-08-07T19:16:10Z</dcterms:modified>
</cp:coreProperties>
</file>