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86" r:id="rId1"/>
  </p:sldMasterIdLst>
  <p:notesMasterIdLst>
    <p:notesMasterId r:id="rId5"/>
  </p:notesMasterIdLst>
  <p:handoutMasterIdLst>
    <p:handoutMasterId r:id="rId6"/>
  </p:handoutMasterIdLst>
  <p:sldIdLst>
    <p:sldId id="287" r:id="rId2"/>
    <p:sldId id="292" r:id="rId3"/>
    <p:sldId id="295" r:id="rId4"/>
  </p:sldIdLst>
  <p:sldSz cx="9144000" cy="6858000" type="screen4x3"/>
  <p:notesSz cx="7023100" cy="9309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clrMode="bw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5623" autoAdjust="0"/>
  </p:normalViewPr>
  <p:slideViewPr>
    <p:cSldViewPr snapToGrid="0" snapToObjects="1">
      <p:cViewPr varScale="1">
        <p:scale>
          <a:sx n="65" d="100"/>
          <a:sy n="65" d="100"/>
        </p:scale>
        <p:origin x="132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27A444A1-2EA7-0C4E-8D05-2F015E735628}" type="datetimeFigureOut">
              <a:rPr lang="en-US" smtClean="0"/>
              <a:pPr/>
              <a:t>8/7/2024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2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21845EC5-81E5-2B4F-A476-D35AB1F2E2A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69166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CD3784EE-AE11-664B-BB2B-5F17F1B2990B}" type="datetimeFigureOut">
              <a:rPr lang="en-US" smtClean="0"/>
              <a:pPr/>
              <a:t>8/7/2024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21823"/>
            <a:ext cx="5618480" cy="4189095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3E640823-715D-F94C-A26D-CDABE4D4898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31629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AE8E7-B275-1849-83C0-6A89468CE7C6}" type="datetimeFigureOut">
              <a:rPr lang="en-US" smtClean="0"/>
              <a:pPr/>
              <a:t>8/7/2024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1162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AE8E7-B275-1849-83C0-6A89468CE7C6}" type="datetimeFigureOut">
              <a:rPr lang="en-US" smtClean="0"/>
              <a:pPr/>
              <a:t>8/7/2024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F4F61-F7EA-1948-9AD3-2C51D46C37A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6463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AE8E7-B275-1849-83C0-6A89468CE7C6}" type="datetimeFigureOut">
              <a:rPr lang="en-US" smtClean="0"/>
              <a:pPr/>
              <a:t>8/7/2024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F4F61-F7EA-1948-9AD3-2C51D46C37A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3046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AE8E7-B275-1849-83C0-6A89468CE7C6}" type="datetimeFigureOut">
              <a:rPr lang="en-US" smtClean="0"/>
              <a:pPr/>
              <a:t>8/7/2024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F4F61-F7EA-1948-9AD3-2C51D46C37A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7816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AE8E7-B275-1849-83C0-6A89468CE7C6}" type="datetimeFigureOut">
              <a:rPr lang="en-US" smtClean="0"/>
              <a:pPr/>
              <a:t>8/7/2024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F4F61-F7EA-1948-9AD3-2C51D46C37A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9497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AE8E7-B275-1849-83C0-6A89468CE7C6}" type="datetimeFigureOut">
              <a:rPr lang="en-US" smtClean="0"/>
              <a:pPr/>
              <a:t>8/7/2024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F4F61-F7EA-1948-9AD3-2C51D46C37A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43653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AE8E7-B275-1849-83C0-6A89468CE7C6}" type="datetimeFigureOut">
              <a:rPr lang="en-US" smtClean="0"/>
              <a:pPr/>
              <a:t>8/7/2024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F4F61-F7EA-1948-9AD3-2C51D46C37A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51412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AE8E7-B275-1849-83C0-6A89468CE7C6}" type="datetimeFigureOut">
              <a:rPr lang="en-US" smtClean="0"/>
              <a:pPr/>
              <a:t>8/7/2024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F4F61-F7EA-1948-9AD3-2C51D46C37A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3786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AE8E7-B275-1849-83C0-6A89468CE7C6}" type="datetimeFigureOut">
              <a:rPr lang="en-US" smtClean="0"/>
              <a:pPr/>
              <a:t>8/7/2024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F4F61-F7EA-1948-9AD3-2C51D46C37A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9311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AE8E7-B275-1849-83C0-6A89468CE7C6}" type="datetimeFigureOut">
              <a:rPr lang="en-US" smtClean="0"/>
              <a:pPr/>
              <a:t>8/7/2024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85340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AE8E7-B275-1849-83C0-6A89468CE7C6}" type="datetimeFigureOut">
              <a:rPr lang="en-US" smtClean="0"/>
              <a:pPr/>
              <a:t>8/7/2024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F4F61-F7EA-1948-9AD3-2C51D46C37A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0657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0AE8E7-B275-1849-83C0-6A89468CE7C6}" type="datetimeFigureOut">
              <a:rPr lang="en-US" smtClean="0"/>
              <a:pPr/>
              <a:t>8/7/2024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1F4F61-F7EA-1948-9AD3-2C51D46C37A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308492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87" r:id="rId1"/>
    <p:sldLayoutId id="2147483788" r:id="rId2"/>
    <p:sldLayoutId id="2147483789" r:id="rId3"/>
    <p:sldLayoutId id="2147483790" r:id="rId4"/>
    <p:sldLayoutId id="2147483791" r:id="rId5"/>
    <p:sldLayoutId id="2147483792" r:id="rId6"/>
    <p:sldLayoutId id="2147483793" r:id="rId7"/>
    <p:sldLayoutId id="2147483794" r:id="rId8"/>
    <p:sldLayoutId id="2147483795" r:id="rId9"/>
    <p:sldLayoutId id="2147483796" r:id="rId10"/>
    <p:sldLayoutId id="2147483797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7446"/>
            <a:ext cx="8229600" cy="1031846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Fumbles 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14413"/>
            <a:ext cx="8229600" cy="5643562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2-11-1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Lose possession by any act other than passing, kicking, or successful handing </a:t>
            </a:r>
          </a:p>
          <a:p>
            <a:pPr lvl="0"/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2-11-2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muff is an unsuccessful attempt to catch or recover a loose ball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Same rules for catch/no catch apply</a:t>
            </a:r>
          </a:p>
          <a:p>
            <a:pPr lvl="0"/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7-2-2-exc. 1/2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During any try attempt, or on 4</a:t>
            </a:r>
            <a:r>
              <a:rPr lang="en-US" baseline="30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down before a change of possession, the ball is dead when recovered by teammate of fumbling player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n-US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endParaRPr lang="en-US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endParaRPr lang="en-US" sz="32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endParaRPr lang="en-US" sz="32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endParaRPr lang="en-US" sz="32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1106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7446"/>
            <a:ext cx="8229600" cy="1031846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Process 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14413"/>
            <a:ext cx="8229600" cy="5643562"/>
          </a:xfrm>
        </p:spPr>
        <p:txBody>
          <a:bodyPr>
            <a:normAutofit fontScale="70000" lnSpcReduction="20000"/>
          </a:bodyPr>
          <a:lstStyle/>
          <a:p>
            <a:r>
              <a:rPr lang="en-US" sz="31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Ruling on field – dead or live ball plus any recovery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1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 know status of the football at end of down</a:t>
            </a:r>
          </a:p>
          <a:p>
            <a:pPr lvl="0"/>
            <a:r>
              <a:rPr lang="en-US" sz="31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Establish clear recovery – confirmation from on-field officials or video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1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Line feed usually best angle </a:t>
            </a:r>
          </a:p>
          <a:p>
            <a:r>
              <a:rPr lang="en-US" sz="31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Establish whether the issue is down, progress, or OB</a:t>
            </a:r>
          </a:p>
          <a:p>
            <a:pPr lvl="0"/>
            <a:r>
              <a:rPr lang="en-US" sz="31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Down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1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First body part other than hand/wrist or foot/ankle</a:t>
            </a:r>
          </a:p>
          <a:p>
            <a:pPr lvl="0"/>
            <a:r>
              <a:rPr lang="en-US" sz="31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Progress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1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Initial contact that stops progress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1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When ruling on field is fumble replay cannot create progress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1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When ruling on the field is progress not review unless </a:t>
            </a:r>
            <a:r>
              <a:rPr lang="en-US" sz="32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ball comes loose prior to or simultaneous with initial contact</a:t>
            </a:r>
            <a:endParaRPr lang="en-US" sz="31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31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Out of bounds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1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Any body part </a:t>
            </a:r>
          </a:p>
          <a:p>
            <a:pPr marL="457200" lvl="1" indent="0">
              <a:buNone/>
            </a:pPr>
            <a:endParaRPr lang="en-US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endParaRPr lang="en-US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endParaRPr lang="en-US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endParaRPr lang="en-US" sz="32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9864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7446"/>
            <a:ext cx="8229600" cy="1031846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Process 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14413"/>
            <a:ext cx="8229600" cy="5643562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Establish status of ball when: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Down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Progress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  </a:t>
            </a:r>
          </a:p>
          <a:p>
            <a:pPr lvl="0"/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did ball come loose?</a:t>
            </a:r>
          </a:p>
          <a:p>
            <a:pPr lvl="0"/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Slight movement does not constitute loss of possession – look for ball to separate from hands/arms</a:t>
            </a:r>
          </a:p>
          <a:p>
            <a:pPr lvl="0"/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Player loses/regains control on way to ground does not have to survive the ground</a:t>
            </a:r>
          </a:p>
          <a:p>
            <a:pPr lvl="0"/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Camera closer to ground – better perspective of object in relation to ground</a:t>
            </a:r>
          </a:p>
          <a:p>
            <a:pPr lvl="0"/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 clear and obvious = stands </a:t>
            </a:r>
          </a:p>
          <a:p>
            <a:pPr marL="457200" lvl="1" indent="0">
              <a:buNone/>
            </a:pPr>
            <a:endParaRPr lang="en-US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>
              <a:buFont typeface="Wingdings" panose="05000000000000000000" pitchFamily="2" charset="2"/>
              <a:buChar char="Ø"/>
            </a:pPr>
            <a:endParaRPr lang="en-US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2" indent="0">
              <a:buNone/>
            </a:pPr>
            <a:endParaRPr lang="en-US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2" indent="0">
              <a:buNone/>
            </a:pPr>
            <a:endParaRPr lang="en-US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endParaRPr lang="en-US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endParaRPr lang="en-US" sz="32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2436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32921</TotalTime>
  <Words>239</Words>
  <Application>Microsoft Office PowerPoint</Application>
  <PresentationFormat>On-screen Show (4:3)</PresentationFormat>
  <Paragraphs>41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Times New Roman</vt:lpstr>
      <vt:lpstr>Wingdings</vt:lpstr>
      <vt:lpstr>Office Theme</vt:lpstr>
      <vt:lpstr>Fumbles </vt:lpstr>
      <vt:lpstr>Process </vt:lpstr>
      <vt:lpstr>Process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NCAA FOOTBALL RULES CHANGES FOR 2011</dc:title>
  <dc:creator>Rogers Redding</dc:creator>
  <cp:lastModifiedBy>Dean Blandino</cp:lastModifiedBy>
  <cp:revision>648</cp:revision>
  <cp:lastPrinted>2018-06-08T17:20:23Z</cp:lastPrinted>
  <dcterms:created xsi:type="dcterms:W3CDTF">2011-03-30T20:09:53Z</dcterms:created>
  <dcterms:modified xsi:type="dcterms:W3CDTF">2024-08-07T19:24:06Z</dcterms:modified>
</cp:coreProperties>
</file>