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00584"/>
            <a:ext cx="82296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895" y="1453896"/>
            <a:ext cx="8542159" cy="5113159"/>
          </a:xfrm>
          <a:prstGeom prst="rect">
            <a:avLst/>
          </a:prstGeom>
        </p:spPr>
        <p:txBody>
          <a:bodyPr/>
          <a:lstStyle>
            <a:lvl1pPr marL="282575" indent="-282575">
              <a:buClr>
                <a:schemeClr val="tx2"/>
              </a:buClr>
              <a:tabLst/>
              <a:defRPr b="0"/>
            </a:lvl1pPr>
            <a:lvl2pPr marL="515938" indent="-174625">
              <a:buFont typeface="Arial" panose="020B0604020202020204" pitchFamily="34" charset="0"/>
              <a:buChar char="-"/>
              <a:defRPr sz="2800"/>
            </a:lvl2pPr>
            <a:lvl3pPr marL="855663" indent="-165100">
              <a:defRPr/>
            </a:lvl3pPr>
            <a:lvl4pPr marL="1089025" indent="-174625">
              <a:buFont typeface="Arial" panose="020B0604020202020204" pitchFamily="34" charset="0"/>
              <a:buChar char="-"/>
              <a:defRPr sz="2000"/>
            </a:lvl4pPr>
            <a:lvl5pPr marL="1312863" indent="-165100">
              <a:defRPr sz="200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C260-C81B-4AC5-B747-E49E47D3A874}" type="datetime4">
              <a:rPr lang="en-US" smtClean="0">
                <a:solidFill>
                  <a:prstClr val="white"/>
                </a:solidFill>
              </a:rPr>
              <a:pPr/>
              <a:t>May 25, 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Corporate Presentation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0DE0-88D2-CD48-85A2-EEC6A471E64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59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D9E4-390B-49C9-ADF7-4493699B6503}" type="datetime4">
              <a:rPr lang="en-US" smtClean="0">
                <a:solidFill>
                  <a:prstClr val="white"/>
                </a:solidFill>
              </a:rPr>
              <a:pPr/>
              <a:t>May 25, 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Corporate Presentation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0DE0-88D2-CD48-85A2-EEC6A471E64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38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B097-C8F4-4FFC-8D40-66AC55B02D9B}" type="datetime4">
              <a:rPr lang="en-US" smtClean="0">
                <a:solidFill>
                  <a:prstClr val="white"/>
                </a:solidFill>
              </a:rPr>
              <a:pPr/>
              <a:t>May 25, 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Corporate Presentation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0DE0-88D2-CD48-85A2-EEC6A471E64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44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6023-32AE-4CAF-A145-86301B57AEB1}" type="datetime4">
              <a:rPr lang="en-US" smtClean="0">
                <a:solidFill>
                  <a:prstClr val="white"/>
                </a:solidFill>
              </a:rPr>
              <a:pPr/>
              <a:t>May 25, 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0DE0-88D2-CD48-85A2-EEC6A471E64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uvista slide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" y="1005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638559"/>
            <a:ext cx="2133600" cy="219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9FA1A6D6-285C-461D-8A6A-6735C3BB74BD}" type="datetime4">
              <a:rPr lang="en-US" smtClean="0">
                <a:solidFill>
                  <a:prstClr val="white"/>
                </a:solidFill>
              </a:rPr>
              <a:pPr defTabSz="457200"/>
              <a:t>May 25, 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30999" y="6638559"/>
            <a:ext cx="1591733" cy="219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US" dirty="0" smtClean="0">
                <a:solidFill>
                  <a:prstClr val="white"/>
                </a:solidFill>
              </a:rPr>
              <a:t>Corporate Presentation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2733" y="6638559"/>
            <a:ext cx="364067" cy="219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pPr defTabSz="457200"/>
            <a:fld id="{D9D30DE0-88D2-CD48-85A2-EEC6A471E647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11" descr="NuVista_LOGO_rev.eps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011205" y="533401"/>
            <a:ext cx="922858" cy="44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 userDrawn="1"/>
        </p:nvSpPr>
        <p:spPr>
          <a:xfrm>
            <a:off x="310895" y="1453896"/>
            <a:ext cx="8542159" cy="5113159"/>
          </a:xfrm>
          <a:prstGeom prst="rect">
            <a:avLst/>
          </a:prstGeom>
        </p:spPr>
        <p:txBody>
          <a:bodyPr/>
          <a:lstStyle>
            <a:lvl1pPr marL="282575" indent="-2825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tabLst/>
              <a:defRPr sz="32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5938" indent="-174625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55663" indent="-165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89025" indent="-174625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312863" indent="-1651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F497D"/>
              </a:buClr>
              <a:buFont typeface="Arial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3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6600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76200"/>
            <a:ext cx="9144000" cy="1168571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NUVISTA ENERGY LTD. INFORMATION NIGHT</a:t>
            </a:r>
            <a:br>
              <a:rPr lang="en-US" sz="3100" dirty="0" smtClean="0"/>
            </a:br>
            <a:r>
              <a:rPr lang="en-US" dirty="0" smtClean="0"/>
              <a:t>	</a:t>
            </a:r>
            <a:r>
              <a:rPr lang="en-US" sz="2800" dirty="0" smtClean="0"/>
              <a:t>TUESDAY </a:t>
            </a:r>
            <a:r>
              <a:rPr lang="en-US" sz="2800" smtClean="0"/>
              <a:t>JUNE </a:t>
            </a:r>
            <a:r>
              <a:rPr lang="en-US" sz="2800" smtClean="0"/>
              <a:t>19</a:t>
            </a:r>
            <a:r>
              <a:rPr lang="en-US" sz="2800" baseline="30000" smtClean="0"/>
              <a:t>TH</a:t>
            </a:r>
            <a:r>
              <a:rPr lang="en-US" sz="2800" smtClean="0"/>
              <a:t> </a:t>
            </a:r>
            <a:r>
              <a:rPr lang="en-US" sz="2800" dirty="0" smtClean="0"/>
              <a:t>5:30 -8:30PM</a:t>
            </a:r>
            <a:endParaRPr lang="en-US" sz="22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blipFill dpi="0" rotWithShape="1">
            <a:blip r:embed="rId2">
              <a:alphaModFix amt="74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1000"/>
                      </a14:imgEffect>
                      <a14:imgEffect>
                        <a14:brightnessContrast bright="-7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 smtClean="0"/>
              <a:t>				</a:t>
            </a:r>
            <a:r>
              <a:rPr lang="en-US" sz="4000" b="1" dirty="0" smtClean="0">
                <a:solidFill>
                  <a:schemeClr val="bg1"/>
                </a:solidFill>
              </a:rPr>
              <a:t>YOU ARE INVITED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Please join </a:t>
            </a:r>
            <a:r>
              <a:rPr lang="en-US" sz="2000" b="1" dirty="0" err="1" smtClean="0">
                <a:solidFill>
                  <a:schemeClr val="bg1"/>
                </a:solidFill>
              </a:rPr>
              <a:t>NuVista</a:t>
            </a:r>
            <a:r>
              <a:rPr lang="en-US" sz="2000" b="1" dirty="0" smtClean="0">
                <a:solidFill>
                  <a:schemeClr val="bg1"/>
                </a:solidFill>
              </a:rPr>
              <a:t> Energy at the Philip J Currie Dinosaur Museum for an update on our Pipestone Development in the Wembley area														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690563" lvl="2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		5:30 pm 			Doors open</a:t>
            </a:r>
          </a:p>
          <a:p>
            <a:pPr marL="690563" lvl="2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		6 – 7:15pm 		Presentations in Theater, Q &amp; A</a:t>
            </a:r>
          </a:p>
          <a:p>
            <a:pPr marL="690563" lvl="2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		7:15 – 8:30pm 	Sandwiches, beverages, dessert 								</a:t>
            </a:r>
            <a:r>
              <a:rPr lang="en-US" smtClean="0">
                <a:solidFill>
                  <a:schemeClr val="bg1"/>
                </a:solidFill>
              </a:rPr>
              <a:t>in Museum </a:t>
            </a:r>
            <a:endParaRPr lang="en-US" dirty="0" smtClean="0">
              <a:solidFill>
                <a:schemeClr val="bg1"/>
              </a:solidFill>
            </a:endParaRPr>
          </a:p>
          <a:p>
            <a:pPr marL="690563" lvl="2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341313" lvl="1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NUVISTA ENERGY LOOKS FORWARD TO SEEING YOU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8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NUVISTA ENERGY LTD. INFORMATION NIGHT  TUESDAY JUNE 19TH 5:30 -8:30PM</vt:lpstr>
    </vt:vector>
  </TitlesOfParts>
  <Company>NuVista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NUVISTA ENERGY INFORMATION NIGHT  TUESDAY JUNE 12TH 5:30 -8:30PM</dc:title>
  <dc:creator>Tatrina Medvescek-Valentine</dc:creator>
  <cp:lastModifiedBy>Tatrina Medvescek-Valentine</cp:lastModifiedBy>
  <cp:revision>5</cp:revision>
  <cp:lastPrinted>2018-05-24T20:33:02Z</cp:lastPrinted>
  <dcterms:created xsi:type="dcterms:W3CDTF">2018-05-24T20:11:29Z</dcterms:created>
  <dcterms:modified xsi:type="dcterms:W3CDTF">2018-05-25T14:58:41Z</dcterms:modified>
</cp:coreProperties>
</file>