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1" r:id="rId5"/>
    <p:sldId id="258" r:id="rId6"/>
    <p:sldId id="256" r:id="rId7"/>
    <p:sldId id="259" r:id="rId8"/>
    <p:sldId id="260" r:id="rId9"/>
  </p:sldIdLst>
  <p:sldSz cx="12801600" cy="9601200" type="A3"/>
  <p:notesSz cx="998220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24"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O'Brien" initials="SO" lastIdx="11" clrIdx="0"/>
  <p:cmAuthor id="2" name="Anthony Latham" initials="AL" lastIdx="4" clrIdx="1"/>
  <p:cmAuthor id="3" name="Lisa Coe" initials="LC" lastIdx="2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DBA856-3051-4E36-8F7A-3C983D7D9B54}" v="5" dt="2020-05-05T11:03:54.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6357" autoAdjust="0"/>
  </p:normalViewPr>
  <p:slideViewPr>
    <p:cSldViewPr snapToGrid="0">
      <p:cViewPr>
        <p:scale>
          <a:sx n="53" d="100"/>
          <a:sy n="53" d="100"/>
        </p:scale>
        <p:origin x="-1320" y="156"/>
      </p:cViewPr>
      <p:guideLst>
        <p:guide orient="horz" pos="3024"/>
        <p:guide pos="403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Coe" userId="676c362c-2ca9-4587-9703-83168d4475e0" providerId="ADAL" clId="{53896E6A-4D65-43BC-B9CA-6A6C44201010}"/>
    <pc:docChg chg="modSld">
      <pc:chgData name="Lisa Coe" userId="676c362c-2ca9-4587-9703-83168d4475e0" providerId="ADAL" clId="{53896E6A-4D65-43BC-B9CA-6A6C44201010}" dt="2019-12-19T13:40:13.965" v="365" actId="20577"/>
      <pc:docMkLst>
        <pc:docMk/>
      </pc:docMkLst>
      <pc:sldChg chg="addSp modSp">
        <pc:chgData name="Lisa Coe" userId="676c362c-2ca9-4587-9703-83168d4475e0" providerId="ADAL" clId="{53896E6A-4D65-43BC-B9CA-6A6C44201010}" dt="2019-12-19T13:40:13.965" v="365" actId="20577"/>
        <pc:sldMkLst>
          <pc:docMk/>
          <pc:sldMk cId="693511841" sldId="259"/>
        </pc:sldMkLst>
        <pc:spChg chg="mod">
          <ac:chgData name="Lisa Coe" userId="676c362c-2ca9-4587-9703-83168d4475e0" providerId="ADAL" clId="{53896E6A-4D65-43BC-B9CA-6A6C44201010}" dt="2019-12-19T13:39:02.297" v="357" actId="255"/>
          <ac:spMkLst>
            <pc:docMk/>
            <pc:sldMk cId="693511841" sldId="259"/>
            <ac:spMk id="2" creationId="{DA4AAD52-17CE-49BD-BD40-B03F0A4BFF32}"/>
          </ac:spMkLst>
        </pc:spChg>
        <pc:spChg chg="mod">
          <ac:chgData name="Lisa Coe" userId="676c362c-2ca9-4587-9703-83168d4475e0" providerId="ADAL" clId="{53896E6A-4D65-43BC-B9CA-6A6C44201010}" dt="2019-12-19T13:18:09.068" v="82" actId="14100"/>
          <ac:spMkLst>
            <pc:docMk/>
            <pc:sldMk cId="693511841" sldId="259"/>
            <ac:spMk id="5" creationId="{F37D7E98-07D2-47B5-AB6A-86BAF84BDD1D}"/>
          </ac:spMkLst>
        </pc:spChg>
        <pc:spChg chg="mod">
          <ac:chgData name="Lisa Coe" userId="676c362c-2ca9-4587-9703-83168d4475e0" providerId="ADAL" clId="{53896E6A-4D65-43BC-B9CA-6A6C44201010}" dt="2019-12-19T13:40:13.965" v="365" actId="20577"/>
          <ac:spMkLst>
            <pc:docMk/>
            <pc:sldMk cId="693511841" sldId="259"/>
            <ac:spMk id="6" creationId="{73952C27-78B8-4B5E-9883-262DE00A3CEA}"/>
          </ac:spMkLst>
        </pc:spChg>
        <pc:spChg chg="mod">
          <ac:chgData name="Lisa Coe" userId="676c362c-2ca9-4587-9703-83168d4475e0" providerId="ADAL" clId="{53896E6A-4D65-43BC-B9CA-6A6C44201010}" dt="2019-12-19T13:36:49.421" v="348" actId="14100"/>
          <ac:spMkLst>
            <pc:docMk/>
            <pc:sldMk cId="693511841" sldId="259"/>
            <ac:spMk id="8" creationId="{F68C5AB9-17A2-427D-BEE2-D31FADDBD5EE}"/>
          </ac:spMkLst>
        </pc:spChg>
        <pc:spChg chg="mod">
          <ac:chgData name="Lisa Coe" userId="676c362c-2ca9-4587-9703-83168d4475e0" providerId="ADAL" clId="{53896E6A-4D65-43BC-B9CA-6A6C44201010}" dt="2019-12-19T13:35:06.960" v="337" actId="14100"/>
          <ac:spMkLst>
            <pc:docMk/>
            <pc:sldMk cId="693511841" sldId="259"/>
            <ac:spMk id="9" creationId="{8B63CE34-F6E5-485E-9646-97CED52935B2}"/>
          </ac:spMkLst>
        </pc:spChg>
        <pc:spChg chg="mod">
          <ac:chgData name="Lisa Coe" userId="676c362c-2ca9-4587-9703-83168d4475e0" providerId="ADAL" clId="{53896E6A-4D65-43BC-B9CA-6A6C44201010}" dt="2019-12-19T13:36:00.931" v="341" actId="14100"/>
          <ac:spMkLst>
            <pc:docMk/>
            <pc:sldMk cId="693511841" sldId="259"/>
            <ac:spMk id="10" creationId="{5DD0FB6B-024C-41A0-A7D6-AC8FBD339B14}"/>
          </ac:spMkLst>
        </pc:spChg>
        <pc:spChg chg="mod">
          <ac:chgData name="Lisa Coe" userId="676c362c-2ca9-4587-9703-83168d4475e0" providerId="ADAL" clId="{53896E6A-4D65-43BC-B9CA-6A6C44201010}" dt="2019-12-19T13:17:55.571" v="81" actId="14100"/>
          <ac:spMkLst>
            <pc:docMk/>
            <pc:sldMk cId="693511841" sldId="259"/>
            <ac:spMk id="30" creationId="{D540CB07-5770-43B9-B8B5-DA7F2DB45804}"/>
          </ac:spMkLst>
        </pc:spChg>
        <pc:spChg chg="add mod">
          <ac:chgData name="Lisa Coe" userId="676c362c-2ca9-4587-9703-83168d4475e0" providerId="ADAL" clId="{53896E6A-4D65-43BC-B9CA-6A6C44201010}" dt="2019-12-19T13:34:38.171" v="335" actId="1038"/>
          <ac:spMkLst>
            <pc:docMk/>
            <pc:sldMk cId="693511841" sldId="259"/>
            <ac:spMk id="31" creationId="{E7BC1F13-F075-4544-B04F-63F7D8B65E1F}"/>
          </ac:spMkLst>
        </pc:spChg>
        <pc:spChg chg="mod">
          <ac:chgData name="Lisa Coe" userId="676c362c-2ca9-4587-9703-83168d4475e0" providerId="ADAL" clId="{53896E6A-4D65-43BC-B9CA-6A6C44201010}" dt="2019-12-19T13:18:44.112" v="128" actId="1076"/>
          <ac:spMkLst>
            <pc:docMk/>
            <pc:sldMk cId="693511841" sldId="259"/>
            <ac:spMk id="35" creationId="{38E14310-6F71-464E-8FF7-5A9C783449A7}"/>
          </ac:spMkLst>
        </pc:spChg>
        <pc:spChg chg="mod">
          <ac:chgData name="Lisa Coe" userId="676c362c-2ca9-4587-9703-83168d4475e0" providerId="ADAL" clId="{53896E6A-4D65-43BC-B9CA-6A6C44201010}" dt="2019-12-19T13:19:36.972" v="201" actId="20577"/>
          <ac:spMkLst>
            <pc:docMk/>
            <pc:sldMk cId="693511841" sldId="259"/>
            <ac:spMk id="36" creationId="{5D20D1C5-48F7-4E96-B0F7-60E2FABADCD6}"/>
          </ac:spMkLst>
        </pc:spChg>
        <pc:spChg chg="mod">
          <ac:chgData name="Lisa Coe" userId="676c362c-2ca9-4587-9703-83168d4475e0" providerId="ADAL" clId="{53896E6A-4D65-43BC-B9CA-6A6C44201010}" dt="2019-12-19T13:39:46.382" v="362" actId="20577"/>
          <ac:spMkLst>
            <pc:docMk/>
            <pc:sldMk cId="693511841" sldId="259"/>
            <ac:spMk id="39" creationId="{0861A643-B26D-46EB-B91A-CD55F80BCC4C}"/>
          </ac:spMkLst>
        </pc:spChg>
        <pc:spChg chg="mod">
          <ac:chgData name="Lisa Coe" userId="676c362c-2ca9-4587-9703-83168d4475e0" providerId="ADAL" clId="{53896E6A-4D65-43BC-B9CA-6A6C44201010}" dt="2019-12-19T13:35:38.715" v="340" actId="1076"/>
          <ac:spMkLst>
            <pc:docMk/>
            <pc:sldMk cId="693511841" sldId="259"/>
            <ac:spMk id="348" creationId="{C3162C89-7B9C-41EB-874D-9DA590AD73A5}"/>
          </ac:spMkLst>
        </pc:spChg>
        <pc:grpChg chg="mod">
          <ac:chgData name="Lisa Coe" userId="676c362c-2ca9-4587-9703-83168d4475e0" providerId="ADAL" clId="{53896E6A-4D65-43BC-B9CA-6A6C44201010}" dt="2019-12-19T13:39:56.017" v="363" actId="1076"/>
          <ac:grpSpMkLst>
            <pc:docMk/>
            <pc:sldMk cId="693511841" sldId="259"/>
            <ac:grpSpMk id="343" creationId="{D4CFDDE5-A21A-4B90-8E4C-94D4A224D8D5}"/>
          </ac:grpSpMkLst>
        </pc:grpChg>
        <pc:picChg chg="mod">
          <ac:chgData name="Lisa Coe" userId="676c362c-2ca9-4587-9703-83168d4475e0" providerId="ADAL" clId="{53896E6A-4D65-43BC-B9CA-6A6C44201010}" dt="2019-12-19T13:38:11.691" v="353" actId="1076"/>
          <ac:picMkLst>
            <pc:docMk/>
            <pc:sldMk cId="693511841" sldId="259"/>
            <ac:picMk id="40" creationId="{D2DFE742-6196-4B98-9460-26B629D240E7}"/>
          </ac:picMkLst>
        </pc:picChg>
        <pc:picChg chg="mod">
          <ac:chgData name="Lisa Coe" userId="676c362c-2ca9-4587-9703-83168d4475e0" providerId="ADAL" clId="{53896E6A-4D65-43BC-B9CA-6A6C44201010}" dt="2019-12-19T13:38:23.945" v="354" actId="1076"/>
          <ac:picMkLst>
            <pc:docMk/>
            <pc:sldMk cId="693511841" sldId="259"/>
            <ac:picMk id="41" creationId="{8456C92A-538E-4222-9CE3-FC6D2EE44920}"/>
          </ac:picMkLst>
        </pc:picChg>
        <pc:picChg chg="add mod ord">
          <ac:chgData name="Lisa Coe" userId="676c362c-2ca9-4587-9703-83168d4475e0" providerId="ADAL" clId="{53896E6A-4D65-43BC-B9CA-6A6C44201010}" dt="2019-12-19T13:32:16.799" v="221" actId="171"/>
          <ac:picMkLst>
            <pc:docMk/>
            <pc:sldMk cId="693511841" sldId="259"/>
            <ac:picMk id="335" creationId="{679DD938-3D7B-481B-BEAE-396F6798495A}"/>
          </ac:picMkLst>
        </pc:picChg>
        <pc:picChg chg="mod">
          <ac:chgData name="Lisa Coe" userId="676c362c-2ca9-4587-9703-83168d4475e0" providerId="ADAL" clId="{53896E6A-4D65-43BC-B9CA-6A6C44201010}" dt="2019-12-19T13:18:26.350" v="127" actId="1035"/>
          <ac:picMkLst>
            <pc:docMk/>
            <pc:sldMk cId="693511841" sldId="259"/>
            <ac:picMk id="2052" creationId="{E45F0306-A432-40E5-B7AD-2BA41616DD17}"/>
          </ac:picMkLst>
        </pc:picChg>
        <pc:picChg chg="mod">
          <ac:chgData name="Lisa Coe" userId="676c362c-2ca9-4587-9703-83168d4475e0" providerId="ADAL" clId="{53896E6A-4D65-43BC-B9CA-6A6C44201010}" dt="2019-12-19T13:18:51.918" v="129" actId="1076"/>
          <ac:picMkLst>
            <pc:docMk/>
            <pc:sldMk cId="693511841" sldId="259"/>
            <ac:picMk id="2055" creationId="{184E1EEA-3BEB-4DF6-9EF8-4C9356334C77}"/>
          </ac:picMkLst>
        </pc:picChg>
      </pc:sldChg>
    </pc:docChg>
  </pc:docChgLst>
  <pc:docChgLst>
    <pc:chgData name="Kate Jones" userId="4a9fd575-894c-4f1c-886c-99f53615ea7e" providerId="ADAL" clId="{FB787369-7339-4BC2-BAE0-5A962EFEDFE3}"/>
    <pc:docChg chg="modSld">
      <pc:chgData name="Kate Jones" userId="4a9fd575-894c-4f1c-886c-99f53615ea7e" providerId="ADAL" clId="{FB787369-7339-4BC2-BAE0-5A962EFEDFE3}" dt="2020-02-13T14:52:32.910" v="21" actId="20577"/>
      <pc:docMkLst>
        <pc:docMk/>
      </pc:docMkLst>
      <pc:sldChg chg="modSp">
        <pc:chgData name="Kate Jones" userId="4a9fd575-894c-4f1c-886c-99f53615ea7e" providerId="ADAL" clId="{FB787369-7339-4BC2-BAE0-5A962EFEDFE3}" dt="2020-02-13T14:52:32.910" v="21" actId="20577"/>
        <pc:sldMkLst>
          <pc:docMk/>
          <pc:sldMk cId="1606114289" sldId="261"/>
        </pc:sldMkLst>
        <pc:spChg chg="mod">
          <ac:chgData name="Kate Jones" userId="4a9fd575-894c-4f1c-886c-99f53615ea7e" providerId="ADAL" clId="{FB787369-7339-4BC2-BAE0-5A962EFEDFE3}" dt="2020-02-13T14:52:32.910" v="21" actId="20577"/>
          <ac:spMkLst>
            <pc:docMk/>
            <pc:sldMk cId="1606114289" sldId="261"/>
            <ac:spMk id="8" creationId="{F68C5AB9-17A2-427D-BEE2-D31FADDBD5EE}"/>
          </ac:spMkLst>
        </pc:spChg>
      </pc:sldChg>
    </pc:docChg>
  </pc:docChgLst>
  <pc:docChgLst>
    <pc:chgData name="Lisa Coe" userId="S::lisa.coe@mathematicsmastery.org::676c362c-2ca9-4587-9703-83168d4475e0" providerId="AD" clId="Web-{4108CFB8-96F3-7EC2-6C6E-54AD852D32A8}"/>
    <pc:docChg chg="modSld">
      <pc:chgData name="Lisa Coe" userId="S::lisa.coe@mathematicsmastery.org::676c362c-2ca9-4587-9703-83168d4475e0" providerId="AD" clId="Web-{4108CFB8-96F3-7EC2-6C6E-54AD852D32A8}" dt="2020-04-28T08:52:10.339" v="1" actId="20577"/>
      <pc:docMkLst>
        <pc:docMk/>
      </pc:docMkLst>
      <pc:sldChg chg="modSp">
        <pc:chgData name="Lisa Coe" userId="S::lisa.coe@mathematicsmastery.org::676c362c-2ca9-4587-9703-83168d4475e0" providerId="AD" clId="Web-{4108CFB8-96F3-7EC2-6C6E-54AD852D32A8}" dt="2020-04-28T08:52:10.339" v="1" actId="20577"/>
        <pc:sldMkLst>
          <pc:docMk/>
          <pc:sldMk cId="1606114289" sldId="261"/>
        </pc:sldMkLst>
        <pc:spChg chg="mod">
          <ac:chgData name="Lisa Coe" userId="S::lisa.coe@mathematicsmastery.org::676c362c-2ca9-4587-9703-83168d4475e0" providerId="AD" clId="Web-{4108CFB8-96F3-7EC2-6C6E-54AD852D32A8}" dt="2020-04-28T08:52:10.339" v="1" actId="20577"/>
          <ac:spMkLst>
            <pc:docMk/>
            <pc:sldMk cId="1606114289" sldId="261"/>
            <ac:spMk id="35" creationId="{F68C5AB9-17A2-427D-BEE2-D31FADDBD5EE}"/>
          </ac:spMkLst>
        </pc:spChg>
      </pc:sldChg>
    </pc:docChg>
  </pc:docChgLst>
  <pc:docChgLst>
    <pc:chgData name="Sally O'Brien" userId="8438f942-6f46-4d83-b4c1-3f5649bb3e73" providerId="ADAL" clId="{7703DEC7-3192-4399-9B6B-C6D75777055B}"/>
    <pc:docChg chg="custSel modSld">
      <pc:chgData name="Sally O'Brien" userId="8438f942-6f46-4d83-b4c1-3f5649bb3e73" providerId="ADAL" clId="{7703DEC7-3192-4399-9B6B-C6D75777055B}" dt="2020-02-25T15:15:31.277" v="307" actId="14100"/>
      <pc:docMkLst>
        <pc:docMk/>
      </pc:docMkLst>
      <pc:sldChg chg="delSp modSp">
        <pc:chgData name="Sally O'Brien" userId="8438f942-6f46-4d83-b4c1-3f5649bb3e73" providerId="ADAL" clId="{7703DEC7-3192-4399-9B6B-C6D75777055B}" dt="2020-02-25T15:15:31.277" v="307" actId="14100"/>
        <pc:sldMkLst>
          <pc:docMk/>
          <pc:sldMk cId="1658745645" sldId="256"/>
        </pc:sldMkLst>
        <pc:spChg chg="mod topLvl">
          <ac:chgData name="Sally O'Brien" userId="8438f942-6f46-4d83-b4c1-3f5649bb3e73" providerId="ADAL" clId="{7703DEC7-3192-4399-9B6B-C6D75777055B}" dt="2020-02-25T15:15:09.603" v="295" actId="165"/>
          <ac:spMkLst>
            <pc:docMk/>
            <pc:sldMk cId="1658745645" sldId="256"/>
            <ac:spMk id="71" creationId="{ABCC5444-5341-477D-BA2D-779D261210E0}"/>
          </ac:spMkLst>
        </pc:spChg>
        <pc:spChg chg="mod topLvl">
          <ac:chgData name="Sally O'Brien" userId="8438f942-6f46-4d83-b4c1-3f5649bb3e73" providerId="ADAL" clId="{7703DEC7-3192-4399-9B6B-C6D75777055B}" dt="2020-02-25T15:15:09.603" v="295" actId="165"/>
          <ac:spMkLst>
            <pc:docMk/>
            <pc:sldMk cId="1658745645" sldId="256"/>
            <ac:spMk id="76" creationId="{165A7904-46A0-4A60-BBE8-EE58731036E3}"/>
          </ac:spMkLst>
        </pc:spChg>
        <pc:spChg chg="mod topLvl">
          <ac:chgData name="Sally O'Brien" userId="8438f942-6f46-4d83-b4c1-3f5649bb3e73" providerId="ADAL" clId="{7703DEC7-3192-4399-9B6B-C6D75777055B}" dt="2020-02-25T15:15:09.603" v="295" actId="165"/>
          <ac:spMkLst>
            <pc:docMk/>
            <pc:sldMk cId="1658745645" sldId="256"/>
            <ac:spMk id="77" creationId="{41F4EF4C-ED41-45EF-8A6C-5F18A8BE6067}"/>
          </ac:spMkLst>
        </pc:spChg>
        <pc:spChg chg="mod topLvl">
          <ac:chgData name="Sally O'Brien" userId="8438f942-6f46-4d83-b4c1-3f5649bb3e73" providerId="ADAL" clId="{7703DEC7-3192-4399-9B6B-C6D75777055B}" dt="2020-02-25T15:15:09.603" v="295" actId="165"/>
          <ac:spMkLst>
            <pc:docMk/>
            <pc:sldMk cId="1658745645" sldId="256"/>
            <ac:spMk id="78" creationId="{F0661656-CCDB-4184-A5B4-A53392E684E9}"/>
          </ac:spMkLst>
        </pc:spChg>
        <pc:grpChg chg="del">
          <ac:chgData name="Sally O'Brien" userId="8438f942-6f46-4d83-b4c1-3f5649bb3e73" providerId="ADAL" clId="{7703DEC7-3192-4399-9B6B-C6D75777055B}" dt="2020-02-25T15:15:09.603" v="295" actId="165"/>
          <ac:grpSpMkLst>
            <pc:docMk/>
            <pc:sldMk cId="1658745645" sldId="256"/>
            <ac:grpSpMk id="44" creationId="{A3B79955-AD94-49B8-AEDE-28185D0C0027}"/>
          </ac:grpSpMkLst>
        </pc:grpChg>
        <pc:grpChg chg="mod topLvl">
          <ac:chgData name="Sally O'Brien" userId="8438f942-6f46-4d83-b4c1-3f5649bb3e73" providerId="ADAL" clId="{7703DEC7-3192-4399-9B6B-C6D75777055B}" dt="2020-02-25T15:15:09.603" v="295" actId="165"/>
          <ac:grpSpMkLst>
            <pc:docMk/>
            <pc:sldMk cId="1658745645" sldId="256"/>
            <ac:grpSpMk id="70" creationId="{6867FA47-317D-4E98-BA75-25BDFCAFC8A2}"/>
          </ac:grpSpMkLst>
        </pc:grpChg>
        <pc:grpChg chg="mod topLvl">
          <ac:chgData name="Sally O'Brien" userId="8438f942-6f46-4d83-b4c1-3f5649bb3e73" providerId="ADAL" clId="{7703DEC7-3192-4399-9B6B-C6D75777055B}" dt="2020-02-25T15:15:31.277" v="307" actId="14100"/>
          <ac:grpSpMkLst>
            <pc:docMk/>
            <pc:sldMk cId="1658745645" sldId="256"/>
            <ac:grpSpMk id="72" creationId="{52C8CADD-8158-40FC-A37E-DE8E1F8B70A3}"/>
          </ac:grpSpMkLst>
        </pc:grpChg>
        <pc:grpChg chg="mod topLvl">
          <ac:chgData name="Sally O'Brien" userId="8438f942-6f46-4d83-b4c1-3f5649bb3e73" providerId="ADAL" clId="{7703DEC7-3192-4399-9B6B-C6D75777055B}" dt="2020-02-25T15:15:20.318" v="300" actId="14100"/>
          <ac:grpSpMkLst>
            <pc:docMk/>
            <pc:sldMk cId="1658745645" sldId="256"/>
            <ac:grpSpMk id="73" creationId="{BD7A9B50-6130-464C-82C8-A1EE05F48984}"/>
          </ac:grpSpMkLst>
        </pc:grpChg>
        <pc:grpChg chg="mod topLvl">
          <ac:chgData name="Sally O'Brien" userId="8438f942-6f46-4d83-b4c1-3f5649bb3e73" providerId="ADAL" clId="{7703DEC7-3192-4399-9B6B-C6D75777055B}" dt="2020-02-25T15:15:09.603" v="295" actId="165"/>
          <ac:grpSpMkLst>
            <pc:docMk/>
            <pc:sldMk cId="1658745645" sldId="256"/>
            <ac:grpSpMk id="74" creationId="{698A35D7-53BB-42E5-A339-CCDEBE6D2FFB}"/>
          </ac:grpSpMkLst>
        </pc:grpChg>
        <pc:grpChg chg="mod topLvl">
          <ac:chgData name="Sally O'Brien" userId="8438f942-6f46-4d83-b4c1-3f5649bb3e73" providerId="ADAL" clId="{7703DEC7-3192-4399-9B6B-C6D75777055B}" dt="2020-02-25T15:15:09.603" v="295" actId="165"/>
          <ac:grpSpMkLst>
            <pc:docMk/>
            <pc:sldMk cId="1658745645" sldId="256"/>
            <ac:grpSpMk id="75" creationId="{7689881E-639A-4C0A-B589-D1EAB137BA8B}"/>
          </ac:grpSpMkLst>
        </pc:grpChg>
      </pc:sldChg>
      <pc:sldChg chg="modSp addCm modCm">
        <pc:chgData name="Sally O'Brien" userId="8438f942-6f46-4d83-b4c1-3f5649bb3e73" providerId="ADAL" clId="{7703DEC7-3192-4399-9B6B-C6D75777055B}" dt="2020-02-25T15:13:44.283" v="294"/>
        <pc:sldMkLst>
          <pc:docMk/>
          <pc:sldMk cId="57810724" sldId="258"/>
        </pc:sldMkLst>
        <pc:spChg chg="mod">
          <ac:chgData name="Sally O'Brien" userId="8438f942-6f46-4d83-b4c1-3f5649bb3e73" providerId="ADAL" clId="{7703DEC7-3192-4399-9B6B-C6D75777055B}" dt="2020-02-25T15:11:53.646" v="292"/>
          <ac:spMkLst>
            <pc:docMk/>
            <pc:sldMk cId="57810724" sldId="258"/>
            <ac:spMk id="43" creationId="{3275597B-11C8-4B36-B9C8-274BC78F6A27}"/>
          </ac:spMkLst>
        </pc:spChg>
      </pc:sldChg>
      <pc:sldChg chg="addSp modSp addCm delCm modCm">
        <pc:chgData name="Sally O'Brien" userId="8438f942-6f46-4d83-b4c1-3f5649bb3e73" providerId="ADAL" clId="{7703DEC7-3192-4399-9B6B-C6D75777055B}" dt="2020-02-25T15:04:20.839" v="256" actId="1036"/>
        <pc:sldMkLst>
          <pc:docMk/>
          <pc:sldMk cId="1606114289" sldId="261"/>
        </pc:sldMkLst>
        <pc:spChg chg="mod">
          <ac:chgData name="Sally O'Brien" userId="8438f942-6f46-4d83-b4c1-3f5649bb3e73" providerId="ADAL" clId="{7703DEC7-3192-4399-9B6B-C6D75777055B}" dt="2020-02-25T14:46:51.859" v="0" actId="20577"/>
          <ac:spMkLst>
            <pc:docMk/>
            <pc:sldMk cId="1606114289" sldId="261"/>
            <ac:spMk id="9" creationId="{8B63CE34-F6E5-485E-9646-97CED52935B2}"/>
          </ac:spMkLst>
        </pc:spChg>
        <pc:spChg chg="add mod">
          <ac:chgData name="Sally O'Brien" userId="8438f942-6f46-4d83-b4c1-3f5649bb3e73" providerId="ADAL" clId="{7703DEC7-3192-4399-9B6B-C6D75777055B}" dt="2020-02-25T15:04:20.839" v="256" actId="1036"/>
          <ac:spMkLst>
            <pc:docMk/>
            <pc:sldMk cId="1606114289" sldId="261"/>
            <ac:spMk id="11" creationId="{830B3BDF-306F-42CC-AD12-1A8EFFA37E39}"/>
          </ac:spMkLst>
        </pc:spChg>
        <pc:picChg chg="mod">
          <ac:chgData name="Sally O'Brien" userId="8438f942-6f46-4d83-b4c1-3f5649bb3e73" providerId="ADAL" clId="{7703DEC7-3192-4399-9B6B-C6D75777055B}" dt="2020-02-25T15:02:29.053" v="21" actId="1038"/>
          <ac:picMkLst>
            <pc:docMk/>
            <pc:sldMk cId="1606114289" sldId="261"/>
            <ac:picMk id="1026" creationId="{00000000-0000-0000-0000-000000000000}"/>
          </ac:picMkLst>
        </pc:picChg>
      </pc:sldChg>
    </pc:docChg>
  </pc:docChgLst>
  <pc:docChgLst>
    <pc:chgData name="Kate Jones" userId="4a9fd575-894c-4f1c-886c-99f53615ea7e" providerId="ADAL" clId="{4CDBA856-3051-4E36-8F7A-3C983D7D9B54}"/>
    <pc:docChg chg="undo redo custSel modSld">
      <pc:chgData name="Kate Jones" userId="4a9fd575-894c-4f1c-886c-99f53615ea7e" providerId="ADAL" clId="{4CDBA856-3051-4E36-8F7A-3C983D7D9B54}" dt="2020-05-05T12:55:19.261" v="139" actId="1076"/>
      <pc:docMkLst>
        <pc:docMk/>
      </pc:docMkLst>
      <pc:sldChg chg="modSp mod">
        <pc:chgData name="Kate Jones" userId="4a9fd575-894c-4f1c-886c-99f53615ea7e" providerId="ADAL" clId="{4CDBA856-3051-4E36-8F7A-3C983D7D9B54}" dt="2020-05-04T13:44:06.572" v="79" actId="20577"/>
        <pc:sldMkLst>
          <pc:docMk/>
          <pc:sldMk cId="1658745645" sldId="256"/>
        </pc:sldMkLst>
        <pc:spChg chg="mod">
          <ac:chgData name="Kate Jones" userId="4a9fd575-894c-4f1c-886c-99f53615ea7e" providerId="ADAL" clId="{4CDBA856-3051-4E36-8F7A-3C983D7D9B54}" dt="2020-05-04T09:03:13.287" v="4" actId="20577"/>
          <ac:spMkLst>
            <pc:docMk/>
            <pc:sldMk cId="1658745645" sldId="256"/>
            <ac:spMk id="4" creationId="{1347BA8C-1FE1-4E2E-80EB-8A93BC055F23}"/>
          </ac:spMkLst>
        </pc:spChg>
        <pc:spChg chg="mod">
          <ac:chgData name="Kate Jones" userId="4a9fd575-894c-4f1c-886c-99f53615ea7e" providerId="ADAL" clId="{4CDBA856-3051-4E36-8F7A-3C983D7D9B54}" dt="2020-05-04T13:44:06.572" v="79" actId="20577"/>
          <ac:spMkLst>
            <pc:docMk/>
            <pc:sldMk cId="1658745645" sldId="256"/>
            <ac:spMk id="30" creationId="{D540CB07-5770-43B9-B8B5-DA7F2DB45804}"/>
          </ac:spMkLst>
        </pc:spChg>
      </pc:sldChg>
      <pc:sldChg chg="modSp mod">
        <pc:chgData name="Kate Jones" userId="4a9fd575-894c-4f1c-886c-99f53615ea7e" providerId="ADAL" clId="{4CDBA856-3051-4E36-8F7A-3C983D7D9B54}" dt="2020-05-04T13:34:48.123" v="35" actId="20577"/>
        <pc:sldMkLst>
          <pc:docMk/>
          <pc:sldMk cId="57810724" sldId="258"/>
        </pc:sldMkLst>
        <pc:spChg chg="mod">
          <ac:chgData name="Kate Jones" userId="4a9fd575-894c-4f1c-886c-99f53615ea7e" providerId="ADAL" clId="{4CDBA856-3051-4E36-8F7A-3C983D7D9B54}" dt="2020-05-04T09:03:10.594" v="3" actId="20577"/>
          <ac:spMkLst>
            <pc:docMk/>
            <pc:sldMk cId="57810724" sldId="258"/>
            <ac:spMk id="4" creationId="{1347BA8C-1FE1-4E2E-80EB-8A93BC055F23}"/>
          </ac:spMkLst>
        </pc:spChg>
        <pc:spChg chg="mod">
          <ac:chgData name="Kate Jones" userId="4a9fd575-894c-4f1c-886c-99f53615ea7e" providerId="ADAL" clId="{4CDBA856-3051-4E36-8F7A-3C983D7D9B54}" dt="2020-05-04T13:34:48.123" v="35" actId="20577"/>
          <ac:spMkLst>
            <pc:docMk/>
            <pc:sldMk cId="57810724" sldId="258"/>
            <ac:spMk id="8" creationId="{F68C5AB9-17A2-427D-BEE2-D31FADDBD5EE}"/>
          </ac:spMkLst>
        </pc:spChg>
        <pc:spChg chg="mod">
          <ac:chgData name="Kate Jones" userId="4a9fd575-894c-4f1c-886c-99f53615ea7e" providerId="ADAL" clId="{4CDBA856-3051-4E36-8F7A-3C983D7D9B54}" dt="2020-05-04T13:21:58.528" v="34" actId="20577"/>
          <ac:spMkLst>
            <pc:docMk/>
            <pc:sldMk cId="57810724" sldId="258"/>
            <ac:spMk id="30" creationId="{D540CB07-5770-43B9-B8B5-DA7F2DB45804}"/>
          </ac:spMkLst>
        </pc:spChg>
        <pc:spChg chg="mod">
          <ac:chgData name="Kate Jones" userId="4a9fd575-894c-4f1c-886c-99f53615ea7e" providerId="ADAL" clId="{4CDBA856-3051-4E36-8F7A-3C983D7D9B54}" dt="2020-05-04T13:20:41.205" v="32" actId="20577"/>
          <ac:spMkLst>
            <pc:docMk/>
            <pc:sldMk cId="57810724" sldId="258"/>
            <ac:spMk id="348" creationId="{C3162C89-7B9C-41EB-874D-9DA590AD73A5}"/>
          </ac:spMkLst>
        </pc:spChg>
        <pc:grpChg chg="mod">
          <ac:chgData name="Kate Jones" userId="4a9fd575-894c-4f1c-886c-99f53615ea7e" providerId="ADAL" clId="{4CDBA856-3051-4E36-8F7A-3C983D7D9B54}" dt="2020-05-04T09:19:52.947" v="30" actId="1076"/>
          <ac:grpSpMkLst>
            <pc:docMk/>
            <pc:sldMk cId="57810724" sldId="258"/>
            <ac:grpSpMk id="33" creationId="{A3B79955-AD94-49B8-AEDE-28185D0C0027}"/>
          </ac:grpSpMkLst>
        </pc:grpChg>
      </pc:sldChg>
      <pc:sldChg chg="modSp mod">
        <pc:chgData name="Kate Jones" userId="4a9fd575-894c-4f1c-886c-99f53615ea7e" providerId="ADAL" clId="{4CDBA856-3051-4E36-8F7A-3C983D7D9B54}" dt="2020-05-05T12:55:19.261" v="139" actId="1076"/>
        <pc:sldMkLst>
          <pc:docMk/>
          <pc:sldMk cId="693511841" sldId="259"/>
        </pc:sldMkLst>
        <pc:spChg chg="mod">
          <ac:chgData name="Kate Jones" userId="4a9fd575-894c-4f1c-886c-99f53615ea7e" providerId="ADAL" clId="{4CDBA856-3051-4E36-8F7A-3C983D7D9B54}" dt="2020-05-05T12:55:13.125" v="137" actId="14100"/>
          <ac:spMkLst>
            <pc:docMk/>
            <pc:sldMk cId="693511841" sldId="259"/>
            <ac:spMk id="4" creationId="{1347BA8C-1FE1-4E2E-80EB-8A93BC055F23}"/>
          </ac:spMkLst>
        </pc:spChg>
        <pc:spChg chg="mod">
          <ac:chgData name="Kate Jones" userId="4a9fd575-894c-4f1c-886c-99f53615ea7e" providerId="ADAL" clId="{4CDBA856-3051-4E36-8F7A-3C983D7D9B54}" dt="2020-05-05T12:55:09.520" v="136" actId="14100"/>
          <ac:spMkLst>
            <pc:docMk/>
            <pc:sldMk cId="693511841" sldId="259"/>
            <ac:spMk id="6" creationId="{73952C27-78B8-4B5E-9883-262DE00A3CEA}"/>
          </ac:spMkLst>
        </pc:spChg>
        <pc:spChg chg="mod">
          <ac:chgData name="Kate Jones" userId="4a9fd575-894c-4f1c-886c-99f53615ea7e" providerId="ADAL" clId="{4CDBA856-3051-4E36-8F7A-3C983D7D9B54}" dt="2020-05-05T11:03:57.117" v="114" actId="313"/>
          <ac:spMkLst>
            <pc:docMk/>
            <pc:sldMk cId="693511841" sldId="259"/>
            <ac:spMk id="9" creationId="{8B63CE34-F6E5-485E-9646-97CED52935B2}"/>
          </ac:spMkLst>
        </pc:spChg>
        <pc:spChg chg="mod">
          <ac:chgData name="Kate Jones" userId="4a9fd575-894c-4f1c-886c-99f53615ea7e" providerId="ADAL" clId="{4CDBA856-3051-4E36-8F7A-3C983D7D9B54}" dt="2020-05-05T11:27:11.106" v="123" actId="20577"/>
          <ac:spMkLst>
            <pc:docMk/>
            <pc:sldMk cId="693511841" sldId="259"/>
            <ac:spMk id="10" creationId="{5DD0FB6B-024C-41A0-A7D6-AC8FBD339B14}"/>
          </ac:spMkLst>
        </pc:spChg>
        <pc:spChg chg="mod">
          <ac:chgData name="Kate Jones" userId="4a9fd575-894c-4f1c-886c-99f53615ea7e" providerId="ADAL" clId="{4CDBA856-3051-4E36-8F7A-3C983D7D9B54}" dt="2020-05-05T12:24:23.773" v="124" actId="20577"/>
          <ac:spMkLst>
            <pc:docMk/>
            <pc:sldMk cId="693511841" sldId="259"/>
            <ac:spMk id="39" creationId="{0861A643-B26D-46EB-B91A-CD55F80BCC4C}"/>
          </ac:spMkLst>
        </pc:spChg>
        <pc:spChg chg="mod">
          <ac:chgData name="Kate Jones" userId="4a9fd575-894c-4f1c-886c-99f53615ea7e" providerId="ADAL" clId="{4CDBA856-3051-4E36-8F7A-3C983D7D9B54}" dt="2020-05-05T11:02:35.422" v="99" actId="20577"/>
          <ac:spMkLst>
            <pc:docMk/>
            <pc:sldMk cId="693511841" sldId="259"/>
            <ac:spMk id="43" creationId="{3275597B-11C8-4B36-B9C8-274BC78F6A27}"/>
          </ac:spMkLst>
        </pc:spChg>
        <pc:picChg chg="mod">
          <ac:chgData name="Kate Jones" userId="4a9fd575-894c-4f1c-886c-99f53615ea7e" providerId="ADAL" clId="{4CDBA856-3051-4E36-8F7A-3C983D7D9B54}" dt="2020-05-05T11:03:54.330" v="113" actId="1076"/>
          <ac:picMkLst>
            <pc:docMk/>
            <pc:sldMk cId="693511841" sldId="259"/>
            <ac:picMk id="335" creationId="{679DD938-3D7B-481B-BEAE-396F6798495A}"/>
          </ac:picMkLst>
        </pc:picChg>
        <pc:picChg chg="mod">
          <ac:chgData name="Kate Jones" userId="4a9fd575-894c-4f1c-886c-99f53615ea7e" providerId="ADAL" clId="{4CDBA856-3051-4E36-8F7A-3C983D7D9B54}" dt="2020-05-05T12:55:19.261" v="139" actId="1076"/>
          <ac:picMkLst>
            <pc:docMk/>
            <pc:sldMk cId="693511841" sldId="259"/>
            <ac:picMk id="346" creationId="{98D0BC82-276F-4B7F-9B42-35838513D612}"/>
          </ac:picMkLst>
        </pc:picChg>
      </pc:sldChg>
      <pc:sldChg chg="modSp mod">
        <pc:chgData name="Kate Jones" userId="4a9fd575-894c-4f1c-886c-99f53615ea7e" providerId="ADAL" clId="{4CDBA856-3051-4E36-8F7A-3C983D7D9B54}" dt="2020-05-05T12:54:07.145" v="133" actId="14100"/>
        <pc:sldMkLst>
          <pc:docMk/>
          <pc:sldMk cId="4083281395" sldId="260"/>
        </pc:sldMkLst>
        <pc:spChg chg="mod">
          <ac:chgData name="Kate Jones" userId="4a9fd575-894c-4f1c-886c-99f53615ea7e" providerId="ADAL" clId="{4CDBA856-3051-4E36-8F7A-3C983D7D9B54}" dt="2020-05-04T09:03:20.922" v="6" actId="20577"/>
          <ac:spMkLst>
            <pc:docMk/>
            <pc:sldMk cId="4083281395" sldId="260"/>
            <ac:spMk id="4" creationId="{1347BA8C-1FE1-4E2E-80EB-8A93BC055F23}"/>
          </ac:spMkLst>
        </pc:spChg>
        <pc:spChg chg="mod">
          <ac:chgData name="Kate Jones" userId="4a9fd575-894c-4f1c-886c-99f53615ea7e" providerId="ADAL" clId="{4CDBA856-3051-4E36-8F7A-3C983D7D9B54}" dt="2020-05-05T12:54:07.145" v="133" actId="14100"/>
          <ac:spMkLst>
            <pc:docMk/>
            <pc:sldMk cId="4083281395" sldId="260"/>
            <ac:spMk id="6" creationId="{73952C27-78B8-4B5E-9883-262DE00A3CEA}"/>
          </ac:spMkLst>
        </pc:spChg>
        <pc:spChg chg="mod">
          <ac:chgData name="Kate Jones" userId="4a9fd575-894c-4f1c-886c-99f53615ea7e" providerId="ADAL" clId="{4CDBA856-3051-4E36-8F7A-3C983D7D9B54}" dt="2020-05-05T12:44:51.636" v="127" actId="20577"/>
          <ac:spMkLst>
            <pc:docMk/>
            <pc:sldMk cId="4083281395" sldId="260"/>
            <ac:spMk id="345" creationId="{0861A643-B26D-46EB-B91A-CD55F80BCC4C}"/>
          </ac:spMkLst>
        </pc:spChg>
        <pc:spChg chg="mod">
          <ac:chgData name="Kate Jones" userId="4a9fd575-894c-4f1c-886c-99f53615ea7e" providerId="ADAL" clId="{4CDBA856-3051-4E36-8F7A-3C983D7D9B54}" dt="2020-05-05T12:43:29.536" v="126" actId="14100"/>
          <ac:spMkLst>
            <pc:docMk/>
            <pc:sldMk cId="4083281395" sldId="260"/>
            <ac:spMk id="348" creationId="{C3162C89-7B9C-41EB-874D-9DA590AD73A5}"/>
          </ac:spMkLst>
        </pc:spChg>
        <pc:spChg chg="mod">
          <ac:chgData name="Kate Jones" userId="4a9fd575-894c-4f1c-886c-99f53615ea7e" providerId="ADAL" clId="{4CDBA856-3051-4E36-8F7A-3C983D7D9B54}" dt="2020-05-05T12:52:53.453" v="129" actId="1076"/>
          <ac:spMkLst>
            <pc:docMk/>
            <pc:sldMk cId="4083281395" sldId="260"/>
            <ac:spMk id="661" creationId="{7242BB97-0634-490D-9695-7372C490526E}"/>
          </ac:spMkLst>
        </pc:spChg>
      </pc:sldChg>
      <pc:sldChg chg="modSp mod">
        <pc:chgData name="Kate Jones" userId="4a9fd575-894c-4f1c-886c-99f53615ea7e" providerId="ADAL" clId="{4CDBA856-3051-4E36-8F7A-3C983D7D9B54}" dt="2020-05-04T09:13:30.464" v="29" actId="20577"/>
        <pc:sldMkLst>
          <pc:docMk/>
          <pc:sldMk cId="1606114289" sldId="261"/>
        </pc:sldMkLst>
        <pc:spChg chg="mod">
          <ac:chgData name="Kate Jones" userId="4a9fd575-894c-4f1c-886c-99f53615ea7e" providerId="ADAL" clId="{4CDBA856-3051-4E36-8F7A-3C983D7D9B54}" dt="2020-05-04T09:03:01.548" v="2" actId="20577"/>
          <ac:spMkLst>
            <pc:docMk/>
            <pc:sldMk cId="1606114289" sldId="261"/>
            <ac:spMk id="4" creationId="{1347BA8C-1FE1-4E2E-80EB-8A93BC055F23}"/>
          </ac:spMkLst>
        </pc:spChg>
        <pc:spChg chg="mod">
          <ac:chgData name="Kate Jones" userId="4a9fd575-894c-4f1c-886c-99f53615ea7e" providerId="ADAL" clId="{4CDBA856-3051-4E36-8F7A-3C983D7D9B54}" dt="2020-05-04T09:13:30.464" v="29" actId="20577"/>
          <ac:spMkLst>
            <pc:docMk/>
            <pc:sldMk cId="1606114289" sldId="261"/>
            <ac:spMk id="12" creationId="{7242BB97-0634-490D-9695-7372C490526E}"/>
          </ac:spMkLst>
        </pc:spChg>
        <pc:spChg chg="mod">
          <ac:chgData name="Kate Jones" userId="4a9fd575-894c-4f1c-886c-99f53615ea7e" providerId="ADAL" clId="{4CDBA856-3051-4E36-8F7A-3C983D7D9B54}" dt="2020-05-04T09:07:00.094" v="7" actId="20577"/>
          <ac:spMkLst>
            <pc:docMk/>
            <pc:sldMk cId="1606114289" sldId="261"/>
            <ac:spMk id="30" creationId="{D540CB07-5770-43B9-B8B5-DA7F2DB45804}"/>
          </ac:spMkLst>
        </pc:spChg>
        <pc:spChg chg="mod">
          <ac:chgData name="Kate Jones" userId="4a9fd575-894c-4f1c-886c-99f53615ea7e" providerId="ADAL" clId="{4CDBA856-3051-4E36-8F7A-3C983D7D9B54}" dt="2020-05-04T09:08:37.607" v="13" actId="20577"/>
          <ac:spMkLst>
            <pc:docMk/>
            <pc:sldMk cId="1606114289" sldId="261"/>
            <ac:spMk id="53" creationId="{3111B9E1-51B9-4F4B-BA1A-AB41FBF85473}"/>
          </ac:spMkLst>
        </pc:spChg>
      </pc:sldChg>
    </pc:docChg>
  </pc:docChgLst>
  <pc:docChgLst>
    <pc:chgData name="Lisa Coe" userId="676c362c-2ca9-4587-9703-83168d4475e0" providerId="ADAL" clId="{F74A3001-573F-486B-A1C0-A935D9D95CE5}"/>
    <pc:docChg chg="undo custSel modSld">
      <pc:chgData name="Lisa Coe" userId="676c362c-2ca9-4587-9703-83168d4475e0" providerId="ADAL" clId="{F74A3001-573F-486B-A1C0-A935D9D95CE5}" dt="2020-02-14T14:07:38.877" v="1494" actId="1076"/>
      <pc:docMkLst>
        <pc:docMk/>
      </pc:docMkLst>
      <pc:sldChg chg="addSp modSp">
        <pc:chgData name="Lisa Coe" userId="676c362c-2ca9-4587-9703-83168d4475e0" providerId="ADAL" clId="{F74A3001-573F-486B-A1C0-A935D9D95CE5}" dt="2020-02-14T14:04:57.725" v="1473" actId="20577"/>
        <pc:sldMkLst>
          <pc:docMk/>
          <pc:sldMk cId="57810724" sldId="258"/>
        </pc:sldMkLst>
        <pc:spChg chg="mod">
          <ac:chgData name="Lisa Coe" userId="676c362c-2ca9-4587-9703-83168d4475e0" providerId="ADAL" clId="{F74A3001-573F-486B-A1C0-A935D9D95CE5}" dt="2020-02-14T14:04:57.725" v="1473" actId="20577"/>
          <ac:spMkLst>
            <pc:docMk/>
            <pc:sldMk cId="57810724" sldId="258"/>
            <ac:spMk id="12" creationId="{7242BB97-0634-490D-9695-7372C490526E}"/>
          </ac:spMkLst>
        </pc:spChg>
        <pc:spChg chg="mod">
          <ac:chgData name="Lisa Coe" userId="676c362c-2ca9-4587-9703-83168d4475e0" providerId="ADAL" clId="{F74A3001-573F-486B-A1C0-A935D9D95CE5}" dt="2020-02-14T13:56:04.458" v="832" actId="122"/>
          <ac:spMkLst>
            <pc:docMk/>
            <pc:sldMk cId="57810724" sldId="258"/>
            <ac:spMk id="39" creationId="{0861A643-B26D-46EB-B91A-CD55F80BCC4C}"/>
          </ac:spMkLst>
        </pc:spChg>
        <pc:spChg chg="add mod ord">
          <ac:chgData name="Lisa Coe" userId="676c362c-2ca9-4587-9703-83168d4475e0" providerId="ADAL" clId="{F74A3001-573F-486B-A1C0-A935D9D95CE5}" dt="2020-02-14T13:58:57.742" v="1220" actId="20577"/>
          <ac:spMkLst>
            <pc:docMk/>
            <pc:sldMk cId="57810724" sldId="258"/>
            <ac:spMk id="297" creationId="{57CB47DC-D30F-42B3-BD55-3F09E47D699B}"/>
          </ac:spMkLst>
        </pc:spChg>
        <pc:spChg chg="add mod">
          <ac:chgData name="Lisa Coe" userId="676c362c-2ca9-4587-9703-83168d4475e0" providerId="ADAL" clId="{F74A3001-573F-486B-A1C0-A935D9D95CE5}" dt="2020-02-14T14:00:49.098" v="1349" actId="20577"/>
          <ac:spMkLst>
            <pc:docMk/>
            <pc:sldMk cId="57810724" sldId="258"/>
            <ac:spMk id="298" creationId="{3111B9E1-51B9-4F4B-BA1A-AB41FBF85473}"/>
          </ac:spMkLst>
        </pc:spChg>
        <pc:spChg chg="mod">
          <ac:chgData name="Lisa Coe" userId="676c362c-2ca9-4587-9703-83168d4475e0" providerId="ADAL" clId="{F74A3001-573F-486B-A1C0-A935D9D95CE5}" dt="2020-02-14T13:57:48.614" v="999" actId="14100"/>
          <ac:spMkLst>
            <pc:docMk/>
            <pc:sldMk cId="57810724" sldId="258"/>
            <ac:spMk id="347" creationId="{082F0E99-748E-4FB9-B64C-33005FB02275}"/>
          </ac:spMkLst>
        </pc:spChg>
        <pc:picChg chg="add mod">
          <ac:chgData name="Lisa Coe" userId="676c362c-2ca9-4587-9703-83168d4475e0" providerId="ADAL" clId="{F74A3001-573F-486B-A1C0-A935D9D95CE5}" dt="2020-02-14T14:00:59.030" v="1350" actId="14100"/>
          <ac:picMkLst>
            <pc:docMk/>
            <pc:sldMk cId="57810724" sldId="258"/>
            <ac:picMk id="296" creationId="{61983E62-7443-4FC9-8E6C-CF8306BF6EC9}"/>
          </ac:picMkLst>
        </pc:picChg>
        <pc:picChg chg="add mod">
          <ac:chgData name="Lisa Coe" userId="676c362c-2ca9-4587-9703-83168d4475e0" providerId="ADAL" clId="{F74A3001-573F-486B-A1C0-A935D9D95CE5}" dt="2020-02-14T14:02:03.031" v="1354" actId="1076"/>
          <ac:picMkLst>
            <pc:docMk/>
            <pc:sldMk cId="57810724" sldId="258"/>
            <ac:picMk id="299" creationId="{62C0B195-F263-4C59-AD8B-C1EF33195BA5}"/>
          </ac:picMkLst>
        </pc:picChg>
        <pc:picChg chg="add mod">
          <ac:chgData name="Lisa Coe" userId="676c362c-2ca9-4587-9703-83168d4475e0" providerId="ADAL" clId="{F74A3001-573F-486B-A1C0-A935D9D95CE5}" dt="2020-02-14T14:02:37.708" v="1357" actId="1076"/>
          <ac:picMkLst>
            <pc:docMk/>
            <pc:sldMk cId="57810724" sldId="258"/>
            <ac:picMk id="300" creationId="{47D038B6-2ED9-4F7D-9B97-B7A1FAD1391A}"/>
          </ac:picMkLst>
        </pc:picChg>
        <pc:picChg chg="add mod">
          <ac:chgData name="Lisa Coe" userId="676c362c-2ca9-4587-9703-83168d4475e0" providerId="ADAL" clId="{F74A3001-573F-486B-A1C0-A935D9D95CE5}" dt="2020-02-14T14:02:48.734" v="1359" actId="1076"/>
          <ac:picMkLst>
            <pc:docMk/>
            <pc:sldMk cId="57810724" sldId="258"/>
            <ac:picMk id="301" creationId="{7A0C21E8-CC5D-44EA-87A0-63D9AA852899}"/>
          </ac:picMkLst>
        </pc:picChg>
      </pc:sldChg>
      <pc:sldChg chg="addSp delSp modSp">
        <pc:chgData name="Lisa Coe" userId="676c362c-2ca9-4587-9703-83168d4475e0" providerId="ADAL" clId="{F74A3001-573F-486B-A1C0-A935D9D95CE5}" dt="2020-02-14T13:54:26.578" v="831" actId="20577"/>
        <pc:sldMkLst>
          <pc:docMk/>
          <pc:sldMk cId="693511841" sldId="259"/>
        </pc:sldMkLst>
        <pc:spChg chg="mod">
          <ac:chgData name="Lisa Coe" userId="676c362c-2ca9-4587-9703-83168d4475e0" providerId="ADAL" clId="{F74A3001-573F-486B-A1C0-A935D9D95CE5}" dt="2020-02-14T13:49:34.258" v="494" actId="1076"/>
          <ac:spMkLst>
            <pc:docMk/>
            <pc:sldMk cId="693511841" sldId="259"/>
            <ac:spMk id="2" creationId="{DA4AAD52-17CE-49BD-BD40-B03F0A4BFF32}"/>
          </ac:spMkLst>
        </pc:spChg>
        <pc:spChg chg="mod">
          <ac:chgData name="Lisa Coe" userId="676c362c-2ca9-4587-9703-83168d4475e0" providerId="ADAL" clId="{F74A3001-573F-486B-A1C0-A935D9D95CE5}" dt="2020-02-14T13:42:03.458" v="83" actId="1076"/>
          <ac:spMkLst>
            <pc:docMk/>
            <pc:sldMk cId="693511841" sldId="259"/>
            <ac:spMk id="7" creationId="{61ECAD20-814A-4425-AA63-E0979EC28C6E}"/>
          </ac:spMkLst>
        </pc:spChg>
        <pc:spChg chg="mod">
          <ac:chgData name="Lisa Coe" userId="676c362c-2ca9-4587-9703-83168d4475e0" providerId="ADAL" clId="{F74A3001-573F-486B-A1C0-A935D9D95CE5}" dt="2020-02-14T13:45:43.097" v="368" actId="255"/>
          <ac:spMkLst>
            <pc:docMk/>
            <pc:sldMk cId="693511841" sldId="259"/>
            <ac:spMk id="8" creationId="{F68C5AB9-17A2-427D-BEE2-D31FADDBD5EE}"/>
          </ac:spMkLst>
        </pc:spChg>
        <pc:spChg chg="mod">
          <ac:chgData name="Lisa Coe" userId="676c362c-2ca9-4587-9703-83168d4475e0" providerId="ADAL" clId="{F74A3001-573F-486B-A1C0-A935D9D95CE5}" dt="2020-02-14T13:48:59.099" v="491" actId="1076"/>
          <ac:spMkLst>
            <pc:docMk/>
            <pc:sldMk cId="693511841" sldId="259"/>
            <ac:spMk id="37" creationId="{00000000-0000-0000-0000-000000000000}"/>
          </ac:spMkLst>
        </pc:spChg>
        <pc:spChg chg="mod">
          <ac:chgData name="Lisa Coe" userId="676c362c-2ca9-4587-9703-83168d4475e0" providerId="ADAL" clId="{F74A3001-573F-486B-A1C0-A935D9D95CE5}" dt="2020-02-14T13:54:26.578" v="831" actId="20577"/>
          <ac:spMkLst>
            <pc:docMk/>
            <pc:sldMk cId="693511841" sldId="259"/>
            <ac:spMk id="39" creationId="{0861A643-B26D-46EB-B91A-CD55F80BCC4C}"/>
          </ac:spMkLst>
        </pc:spChg>
        <pc:spChg chg="mod">
          <ac:chgData name="Lisa Coe" userId="676c362c-2ca9-4587-9703-83168d4475e0" providerId="ADAL" clId="{F74A3001-573F-486B-A1C0-A935D9D95CE5}" dt="2020-02-14T13:49:42.063" v="496" actId="255"/>
          <ac:spMkLst>
            <pc:docMk/>
            <pc:sldMk cId="693511841" sldId="259"/>
            <ac:spMk id="349" creationId="{71B48484-A60A-45F5-B6F1-2CD0375BD74A}"/>
          </ac:spMkLst>
        </pc:spChg>
        <pc:spChg chg="mod">
          <ac:chgData name="Lisa Coe" userId="676c362c-2ca9-4587-9703-83168d4475e0" providerId="ADAL" clId="{F74A3001-573F-486B-A1C0-A935D9D95CE5}" dt="2020-02-14T13:49:42.063" v="496" actId="255"/>
          <ac:spMkLst>
            <pc:docMk/>
            <pc:sldMk cId="693511841" sldId="259"/>
            <ac:spMk id="350" creationId="{5E73D228-4C10-4FB4-9C75-B683B09C2C32}"/>
          </ac:spMkLst>
        </pc:spChg>
        <pc:spChg chg="mod">
          <ac:chgData name="Lisa Coe" userId="676c362c-2ca9-4587-9703-83168d4475e0" providerId="ADAL" clId="{F74A3001-573F-486B-A1C0-A935D9D95CE5}" dt="2020-02-14T13:49:42.063" v="496" actId="255"/>
          <ac:spMkLst>
            <pc:docMk/>
            <pc:sldMk cId="693511841" sldId="259"/>
            <ac:spMk id="352" creationId="{2AA5D351-F19E-4C57-9DAF-51A6828EAFB5}"/>
          </ac:spMkLst>
        </pc:spChg>
        <pc:spChg chg="mod">
          <ac:chgData name="Lisa Coe" userId="676c362c-2ca9-4587-9703-83168d4475e0" providerId="ADAL" clId="{F74A3001-573F-486B-A1C0-A935D9D95CE5}" dt="2020-02-14T13:49:42.063" v="496" actId="255"/>
          <ac:spMkLst>
            <pc:docMk/>
            <pc:sldMk cId="693511841" sldId="259"/>
            <ac:spMk id="353" creationId="{1385556D-8307-4154-8B01-28F41FC42166}"/>
          </ac:spMkLst>
        </pc:spChg>
        <pc:spChg chg="mod">
          <ac:chgData name="Lisa Coe" userId="676c362c-2ca9-4587-9703-83168d4475e0" providerId="ADAL" clId="{F74A3001-573F-486B-A1C0-A935D9D95CE5}" dt="2020-02-14T13:49:42.063" v="496" actId="255"/>
          <ac:spMkLst>
            <pc:docMk/>
            <pc:sldMk cId="693511841" sldId="259"/>
            <ac:spMk id="354" creationId="{2F820AA3-F0C0-49DA-955C-150A33825475}"/>
          </ac:spMkLst>
        </pc:spChg>
        <pc:spChg chg="mod">
          <ac:chgData name="Lisa Coe" userId="676c362c-2ca9-4587-9703-83168d4475e0" providerId="ADAL" clId="{F74A3001-573F-486B-A1C0-A935D9D95CE5}" dt="2020-02-14T13:42:06.887" v="84" actId="1076"/>
          <ac:spMkLst>
            <pc:docMk/>
            <pc:sldMk cId="693511841" sldId="259"/>
            <ac:spMk id="356" creationId="{CF087784-94FA-4A18-9281-50F0DE249253}"/>
          </ac:spMkLst>
        </pc:spChg>
        <pc:spChg chg="mod">
          <ac:chgData name="Lisa Coe" userId="676c362c-2ca9-4587-9703-83168d4475e0" providerId="ADAL" clId="{F74A3001-573F-486B-A1C0-A935D9D95CE5}" dt="2020-02-14T13:42:41.566" v="150" actId="164"/>
          <ac:spMkLst>
            <pc:docMk/>
            <pc:sldMk cId="693511841" sldId="259"/>
            <ac:spMk id="357" creationId="{15DA9E82-E33D-48A7-A00A-484256D4A1AF}"/>
          </ac:spMkLst>
        </pc:spChg>
        <pc:spChg chg="mod">
          <ac:chgData name="Lisa Coe" userId="676c362c-2ca9-4587-9703-83168d4475e0" providerId="ADAL" clId="{F74A3001-573F-486B-A1C0-A935D9D95CE5}" dt="2020-02-14T13:42:41.566" v="150" actId="164"/>
          <ac:spMkLst>
            <pc:docMk/>
            <pc:sldMk cId="693511841" sldId="259"/>
            <ac:spMk id="359" creationId="{0D51656F-F52F-4E4A-90E9-B1BD83AFEFE6}"/>
          </ac:spMkLst>
        </pc:spChg>
        <pc:spChg chg="mod">
          <ac:chgData name="Lisa Coe" userId="676c362c-2ca9-4587-9703-83168d4475e0" providerId="ADAL" clId="{F74A3001-573F-486B-A1C0-A935D9D95CE5}" dt="2020-02-14T13:42:41.566" v="150" actId="164"/>
          <ac:spMkLst>
            <pc:docMk/>
            <pc:sldMk cId="693511841" sldId="259"/>
            <ac:spMk id="360" creationId="{2DCC8FAA-63A4-4F97-95A3-8B8AFA5C584B}"/>
          </ac:spMkLst>
        </pc:spChg>
        <pc:spChg chg="mod">
          <ac:chgData name="Lisa Coe" userId="676c362c-2ca9-4587-9703-83168d4475e0" providerId="ADAL" clId="{F74A3001-573F-486B-A1C0-A935D9D95CE5}" dt="2020-02-14T13:42:41.566" v="150" actId="164"/>
          <ac:spMkLst>
            <pc:docMk/>
            <pc:sldMk cId="693511841" sldId="259"/>
            <ac:spMk id="361" creationId="{CBA2BE19-55D4-4533-92E5-085E371C6C01}"/>
          </ac:spMkLst>
        </pc:spChg>
        <pc:spChg chg="add del">
          <ac:chgData name="Lisa Coe" userId="676c362c-2ca9-4587-9703-83168d4475e0" providerId="ADAL" clId="{F74A3001-573F-486B-A1C0-A935D9D95CE5}" dt="2020-02-14T13:44:23.857" v="271"/>
          <ac:spMkLst>
            <pc:docMk/>
            <pc:sldMk cId="693511841" sldId="259"/>
            <ac:spMk id="369" creationId="{EE99F454-1439-4DC3-9DEB-1E743D6240C3}"/>
          </ac:spMkLst>
        </pc:spChg>
        <pc:spChg chg="add mod">
          <ac:chgData name="Lisa Coe" userId="676c362c-2ca9-4587-9703-83168d4475e0" providerId="ADAL" clId="{F74A3001-573F-486B-A1C0-A935D9D95CE5}" dt="2020-02-14T13:52:18.711" v="661" actId="14100"/>
          <ac:spMkLst>
            <pc:docMk/>
            <pc:sldMk cId="693511841" sldId="259"/>
            <ac:spMk id="376" creationId="{0E8B9130-EA47-4094-A9E0-88CAEEE470A4}"/>
          </ac:spMkLst>
        </pc:spChg>
        <pc:grpChg chg="add mod">
          <ac:chgData name="Lisa Coe" userId="676c362c-2ca9-4587-9703-83168d4475e0" providerId="ADAL" clId="{F74A3001-573F-486B-A1C0-A935D9D95CE5}" dt="2020-02-14T13:42:41.566" v="150" actId="164"/>
          <ac:grpSpMkLst>
            <pc:docMk/>
            <pc:sldMk cId="693511841" sldId="259"/>
            <ac:grpSpMk id="30" creationId="{639FC2DB-46DA-4DCB-B229-5DCFF37A71B3}"/>
          </ac:grpSpMkLst>
        </pc:grpChg>
        <pc:grpChg chg="mod">
          <ac:chgData name="Lisa Coe" userId="676c362c-2ca9-4587-9703-83168d4475e0" providerId="ADAL" clId="{F74A3001-573F-486B-A1C0-A935D9D95CE5}" dt="2020-02-14T13:49:53.862" v="501" actId="1076"/>
          <ac:grpSpMkLst>
            <pc:docMk/>
            <pc:sldMk cId="693511841" sldId="259"/>
            <ac:grpSpMk id="343" creationId="{D4CFDDE5-A21A-4B90-8E4C-94D4A224D8D5}"/>
          </ac:grpSpMkLst>
        </pc:grpChg>
        <pc:picChg chg="add mod">
          <ac:chgData name="Lisa Coe" userId="676c362c-2ca9-4587-9703-83168d4475e0" providerId="ADAL" clId="{F74A3001-573F-486B-A1C0-A935D9D95CE5}" dt="2020-02-14T13:47:42.449" v="378" actId="1076"/>
          <ac:picMkLst>
            <pc:docMk/>
            <pc:sldMk cId="693511841" sldId="259"/>
            <ac:picMk id="38" creationId="{D45D3CBA-89BA-4BFD-964C-F79BE836CDA8}"/>
          </ac:picMkLst>
        </pc:picChg>
        <pc:picChg chg="del mod">
          <ac:chgData name="Lisa Coe" userId="676c362c-2ca9-4587-9703-83168d4475e0" providerId="ADAL" clId="{F74A3001-573F-486B-A1C0-A935D9D95CE5}" dt="2020-02-14T13:50:30.181" v="506" actId="478"/>
          <ac:picMkLst>
            <pc:docMk/>
            <pc:sldMk cId="693511841" sldId="259"/>
            <ac:picMk id="40" creationId="{D2DFE742-6196-4B98-9460-26B629D240E7}"/>
          </ac:picMkLst>
        </pc:picChg>
        <pc:picChg chg="mod">
          <ac:chgData name="Lisa Coe" userId="676c362c-2ca9-4587-9703-83168d4475e0" providerId="ADAL" clId="{F74A3001-573F-486B-A1C0-A935D9D95CE5}" dt="2020-02-14T13:49:06.976" v="492" actId="1076"/>
          <ac:picMkLst>
            <pc:docMk/>
            <pc:sldMk cId="693511841" sldId="259"/>
            <ac:picMk id="41" creationId="{8456C92A-538E-4222-9CE3-FC6D2EE44920}"/>
          </ac:picMkLst>
        </pc:picChg>
        <pc:picChg chg="add mod">
          <ac:chgData name="Lisa Coe" userId="676c362c-2ca9-4587-9703-83168d4475e0" providerId="ADAL" clId="{F74A3001-573F-486B-A1C0-A935D9D95CE5}" dt="2020-02-14T13:47:25.371" v="373" actId="1076"/>
          <ac:picMkLst>
            <pc:docMk/>
            <pc:sldMk cId="693511841" sldId="259"/>
            <ac:picMk id="45" creationId="{5FCE5425-E9CE-4D10-9AC5-878138EC260C}"/>
          </ac:picMkLst>
        </pc:picChg>
        <pc:picChg chg="del">
          <ac:chgData name="Lisa Coe" userId="676c362c-2ca9-4587-9703-83168d4475e0" providerId="ADAL" clId="{F74A3001-573F-486B-A1C0-A935D9D95CE5}" dt="2020-02-14T13:36:09.621" v="0" actId="478"/>
          <ac:picMkLst>
            <pc:docMk/>
            <pc:sldMk cId="693511841" sldId="259"/>
            <ac:picMk id="346" creationId="{98D0BC82-276F-4B7F-9B42-35838513D612}"/>
          </ac:picMkLst>
        </pc:picChg>
        <pc:picChg chg="add mod">
          <ac:chgData name="Lisa Coe" userId="676c362c-2ca9-4587-9703-83168d4475e0" providerId="ADAL" clId="{F74A3001-573F-486B-A1C0-A935D9D95CE5}" dt="2020-02-14T13:36:26.866" v="3" actId="1076"/>
          <ac:picMkLst>
            <pc:docMk/>
            <pc:sldMk cId="693511841" sldId="259"/>
            <ac:picMk id="347" creationId="{98B14E32-3628-4DB5-8EC1-5FBEBD09EC6F}"/>
          </ac:picMkLst>
        </pc:picChg>
        <pc:picChg chg="add del mod">
          <ac:chgData name="Lisa Coe" userId="676c362c-2ca9-4587-9703-83168d4475e0" providerId="ADAL" clId="{F74A3001-573F-486B-A1C0-A935D9D95CE5}" dt="2020-02-14T13:40:40.938" v="22"/>
          <ac:picMkLst>
            <pc:docMk/>
            <pc:sldMk cId="693511841" sldId="259"/>
            <ac:picMk id="355" creationId="{757E4FF3-3B88-46B3-B298-8558D6A7E5F7}"/>
          </ac:picMkLst>
        </pc:picChg>
        <pc:picChg chg="add mod">
          <ac:chgData name="Lisa Coe" userId="676c362c-2ca9-4587-9703-83168d4475e0" providerId="ADAL" clId="{F74A3001-573F-486B-A1C0-A935D9D95CE5}" dt="2020-02-14T13:52:25.159" v="662" actId="1076"/>
          <ac:picMkLst>
            <pc:docMk/>
            <pc:sldMk cId="693511841" sldId="259"/>
            <ac:picMk id="358" creationId="{29C83B85-ABDD-4A44-921E-9B19847A4332}"/>
          </ac:picMkLst>
        </pc:picChg>
        <pc:picChg chg="add mod">
          <ac:chgData name="Lisa Coe" userId="676c362c-2ca9-4587-9703-83168d4475e0" providerId="ADAL" clId="{F74A3001-573F-486B-A1C0-A935D9D95CE5}" dt="2020-02-14T13:47:34.408" v="375" actId="1076"/>
          <ac:picMkLst>
            <pc:docMk/>
            <pc:sldMk cId="693511841" sldId="259"/>
            <ac:picMk id="370" creationId="{118EE0D1-6F1D-46EA-B357-ED19AB2CD01A}"/>
          </ac:picMkLst>
        </pc:picChg>
        <pc:picChg chg="add mod">
          <ac:chgData name="Lisa Coe" userId="676c362c-2ca9-4587-9703-83168d4475e0" providerId="ADAL" clId="{F74A3001-573F-486B-A1C0-A935D9D95CE5}" dt="2020-02-14T13:47:39.439" v="377" actId="1076"/>
          <ac:picMkLst>
            <pc:docMk/>
            <pc:sldMk cId="693511841" sldId="259"/>
            <ac:picMk id="372" creationId="{2D9ECC5E-FF13-4FC2-90B0-842BB51EDA05}"/>
          </ac:picMkLst>
        </pc:picChg>
        <pc:picChg chg="add mod">
          <ac:chgData name="Lisa Coe" userId="676c362c-2ca9-4587-9703-83168d4475e0" providerId="ADAL" clId="{F74A3001-573F-486B-A1C0-A935D9D95CE5}" dt="2020-02-14T13:47:46.921" v="381" actId="1076"/>
          <ac:picMkLst>
            <pc:docMk/>
            <pc:sldMk cId="693511841" sldId="259"/>
            <ac:picMk id="374" creationId="{5093585D-90BD-4405-BA1E-C6A24D31101D}"/>
          </ac:picMkLst>
        </pc:picChg>
        <pc:picChg chg="add mod">
          <ac:chgData name="Lisa Coe" userId="676c362c-2ca9-4587-9703-83168d4475e0" providerId="ADAL" clId="{F74A3001-573F-486B-A1C0-A935D9D95CE5}" dt="2020-02-14T13:47:49.350" v="382" actId="1076"/>
          <ac:picMkLst>
            <pc:docMk/>
            <pc:sldMk cId="693511841" sldId="259"/>
            <ac:picMk id="375" creationId="{71AA9288-109B-4F5B-96D3-2C3A5C2B8DF6}"/>
          </ac:picMkLst>
        </pc:picChg>
        <pc:picChg chg="mod">
          <ac:chgData name="Lisa Coe" userId="676c362c-2ca9-4587-9703-83168d4475e0" providerId="ADAL" clId="{F74A3001-573F-486B-A1C0-A935D9D95CE5}" dt="2020-02-14T13:42:00.242" v="81" actId="1076"/>
          <ac:picMkLst>
            <pc:docMk/>
            <pc:sldMk cId="693511841" sldId="259"/>
            <ac:picMk id="2050" creationId="{C1324934-C28E-4F15-83E8-A28F4DEF9235}"/>
          </ac:picMkLst>
        </pc:picChg>
        <pc:cxnChg chg="mod">
          <ac:chgData name="Lisa Coe" userId="676c362c-2ca9-4587-9703-83168d4475e0" providerId="ADAL" clId="{F74A3001-573F-486B-A1C0-A935D9D95CE5}" dt="2020-02-14T13:42:41.566" v="150" actId="164"/>
          <ac:cxnSpMkLst>
            <pc:docMk/>
            <pc:sldMk cId="693511841" sldId="259"/>
            <ac:cxnSpMk id="33" creationId="{AD18685A-9FB8-4ABC-9E74-773FF43FCBF7}"/>
          </ac:cxnSpMkLst>
        </pc:cxnChg>
        <pc:cxnChg chg="mod">
          <ac:chgData name="Lisa Coe" userId="676c362c-2ca9-4587-9703-83168d4475e0" providerId="ADAL" clId="{F74A3001-573F-486B-A1C0-A935D9D95CE5}" dt="2020-02-14T13:42:41.566" v="150" actId="164"/>
          <ac:cxnSpMkLst>
            <pc:docMk/>
            <pc:sldMk cId="693511841" sldId="259"/>
            <ac:cxnSpMk id="371" creationId="{EE620FB8-7081-4C57-84B7-A55FEECA171F}"/>
          </ac:cxnSpMkLst>
        </pc:cxnChg>
        <pc:cxnChg chg="mod">
          <ac:chgData name="Lisa Coe" userId="676c362c-2ca9-4587-9703-83168d4475e0" providerId="ADAL" clId="{F74A3001-573F-486B-A1C0-A935D9D95CE5}" dt="2020-02-14T13:42:41.566" v="150" actId="164"/>
          <ac:cxnSpMkLst>
            <pc:docMk/>
            <pc:sldMk cId="693511841" sldId="259"/>
            <ac:cxnSpMk id="373" creationId="{AC70C68E-2D2C-4784-97E9-6130CEDC89C4}"/>
          </ac:cxnSpMkLst>
        </pc:cxnChg>
      </pc:sldChg>
      <pc:sldChg chg="addSp modSp">
        <pc:chgData name="Lisa Coe" userId="676c362c-2ca9-4587-9703-83168d4475e0" providerId="ADAL" clId="{F74A3001-573F-486B-A1C0-A935D9D95CE5}" dt="2020-02-14T14:07:38.877" v="1494" actId="1076"/>
        <pc:sldMkLst>
          <pc:docMk/>
          <pc:sldMk cId="4083281395" sldId="260"/>
        </pc:sldMkLst>
        <pc:picChg chg="add mod">
          <ac:chgData name="Lisa Coe" userId="676c362c-2ca9-4587-9703-83168d4475e0" providerId="ADAL" clId="{F74A3001-573F-486B-A1C0-A935D9D95CE5}" dt="2020-02-14T14:07:23.144" v="1490" actId="1076"/>
          <ac:picMkLst>
            <pc:docMk/>
            <pc:sldMk cId="4083281395" sldId="260"/>
            <ac:picMk id="3" creationId="{8E43B386-EBAE-48CF-9779-408D6F753026}"/>
          </ac:picMkLst>
        </pc:picChg>
        <pc:picChg chg="add mod">
          <ac:chgData name="Lisa Coe" userId="676c362c-2ca9-4587-9703-83168d4475e0" providerId="ADAL" clId="{F74A3001-573F-486B-A1C0-A935D9D95CE5}" dt="2020-02-14T14:06:39.494" v="1479" actId="1076"/>
          <ac:picMkLst>
            <pc:docMk/>
            <pc:sldMk cId="4083281395" sldId="260"/>
            <ac:picMk id="10" creationId="{DD7A2DC8-B328-47CC-A3EE-CEC414197FA5}"/>
          </ac:picMkLst>
        </pc:picChg>
        <pc:picChg chg="add mod">
          <ac:chgData name="Lisa Coe" userId="676c362c-2ca9-4587-9703-83168d4475e0" providerId="ADAL" clId="{F74A3001-573F-486B-A1C0-A935D9D95CE5}" dt="2020-02-14T14:06:45.013" v="1481" actId="1076"/>
          <ac:picMkLst>
            <pc:docMk/>
            <pc:sldMk cId="4083281395" sldId="260"/>
            <ac:picMk id="339" creationId="{9A97B0A4-B83D-4A7A-89BC-9F1BD2BD6CAD}"/>
          </ac:picMkLst>
        </pc:picChg>
        <pc:picChg chg="add mod">
          <ac:chgData name="Lisa Coe" userId="676c362c-2ca9-4587-9703-83168d4475e0" providerId="ADAL" clId="{F74A3001-573F-486B-A1C0-A935D9D95CE5}" dt="2020-02-14T14:06:53.531" v="1483" actId="1076"/>
          <ac:picMkLst>
            <pc:docMk/>
            <pc:sldMk cId="4083281395" sldId="260"/>
            <ac:picMk id="340" creationId="{E692830E-F22D-4A35-B308-198A3FD8EE11}"/>
          </ac:picMkLst>
        </pc:picChg>
        <pc:picChg chg="add mod">
          <ac:chgData name="Lisa Coe" userId="676c362c-2ca9-4587-9703-83168d4475e0" providerId="ADAL" clId="{F74A3001-573F-486B-A1C0-A935D9D95CE5}" dt="2020-02-14T14:07:17.632" v="1489" actId="1076"/>
          <ac:picMkLst>
            <pc:docMk/>
            <pc:sldMk cId="4083281395" sldId="260"/>
            <ac:picMk id="342" creationId="{8F24682E-C042-44A0-B2B0-FA935F4D8CD4}"/>
          </ac:picMkLst>
        </pc:picChg>
        <pc:picChg chg="add mod">
          <ac:chgData name="Lisa Coe" userId="676c362c-2ca9-4587-9703-83168d4475e0" providerId="ADAL" clId="{F74A3001-573F-486B-A1C0-A935D9D95CE5}" dt="2020-02-14T14:07:29.966" v="1492" actId="1076"/>
          <ac:picMkLst>
            <pc:docMk/>
            <pc:sldMk cId="4083281395" sldId="260"/>
            <ac:picMk id="343" creationId="{B3A32399-96DA-407C-BF2E-4B21F60602CA}"/>
          </ac:picMkLst>
        </pc:picChg>
        <pc:picChg chg="add mod">
          <ac:chgData name="Lisa Coe" userId="676c362c-2ca9-4587-9703-83168d4475e0" providerId="ADAL" clId="{F74A3001-573F-486B-A1C0-A935D9D95CE5}" dt="2020-02-14T14:07:38.877" v="1494" actId="1076"/>
          <ac:picMkLst>
            <pc:docMk/>
            <pc:sldMk cId="4083281395" sldId="260"/>
            <ac:picMk id="344" creationId="{BD0815BE-BAF4-4E21-8962-FF82EDEEE94F}"/>
          </ac:picMkLst>
        </pc:picChg>
      </pc:sldChg>
    </pc:docChg>
  </pc:docChgLst>
  <pc:docChgLst>
    <pc:chgData name="Anthony Latham" userId="S::anthony.latham@mathematicsmastery.org::3542e31d-a602-48d1-8f0b-f38e63f21317" providerId="AD" clId="Web-{D31BFCF9-720A-6796-9E95-B3E0F2A4EDC3}"/>
    <pc:docChg chg="modSld">
      <pc:chgData name="Anthony Latham" userId="S::anthony.latham@mathematicsmastery.org::3542e31d-a602-48d1-8f0b-f38e63f21317" providerId="AD" clId="Web-{D31BFCF9-720A-6796-9E95-B3E0F2A4EDC3}" dt="2020-03-10T12:33:09.495" v="6"/>
      <pc:docMkLst>
        <pc:docMk/>
      </pc:docMkLst>
      <pc:sldChg chg="modSp addCm">
        <pc:chgData name="Anthony Latham" userId="S::anthony.latham@mathematicsmastery.org::3542e31d-a602-48d1-8f0b-f38e63f21317" providerId="AD" clId="Web-{D31BFCF9-720A-6796-9E95-B3E0F2A4EDC3}" dt="2020-03-10T08:39:33.061" v="4" actId="20577"/>
        <pc:sldMkLst>
          <pc:docMk/>
          <pc:sldMk cId="693511841" sldId="259"/>
        </pc:sldMkLst>
        <pc:spChg chg="mod">
          <ac:chgData name="Anthony Latham" userId="S::anthony.latham@mathematicsmastery.org::3542e31d-a602-48d1-8f0b-f38e63f21317" providerId="AD" clId="Web-{D31BFCF9-720A-6796-9E95-B3E0F2A4EDC3}" dt="2020-03-10T08:39:33.061" v="4" actId="20577"/>
          <ac:spMkLst>
            <pc:docMk/>
            <pc:sldMk cId="693511841" sldId="259"/>
            <ac:spMk id="39" creationId="{0861A643-B26D-46EB-B91A-CD55F80BCC4C}"/>
          </ac:spMkLst>
        </pc:spChg>
      </pc:sldChg>
      <pc:sldChg chg="addCm">
        <pc:chgData name="Anthony Latham" userId="S::anthony.latham@mathematicsmastery.org::3542e31d-a602-48d1-8f0b-f38e63f21317" providerId="AD" clId="Web-{D31BFCF9-720A-6796-9E95-B3E0F2A4EDC3}" dt="2020-03-10T12:33:09.495" v="6"/>
        <pc:sldMkLst>
          <pc:docMk/>
          <pc:sldMk cId="4083281395" sldId="260"/>
        </pc:sldMkLst>
      </pc:sldChg>
      <pc:sldChg chg="modSp">
        <pc:chgData name="Anthony Latham" userId="S::anthony.latham@mathematicsmastery.org::3542e31d-a602-48d1-8f0b-f38e63f21317" providerId="AD" clId="Web-{D31BFCF9-720A-6796-9E95-B3E0F2A4EDC3}" dt="2020-03-10T08:26:42.745" v="1" actId="20577"/>
        <pc:sldMkLst>
          <pc:docMk/>
          <pc:sldMk cId="1606114289" sldId="261"/>
        </pc:sldMkLst>
        <pc:spChg chg="mod">
          <ac:chgData name="Anthony Latham" userId="S::anthony.latham@mathematicsmastery.org::3542e31d-a602-48d1-8f0b-f38e63f21317" providerId="AD" clId="Web-{D31BFCF9-720A-6796-9E95-B3E0F2A4EDC3}" dt="2020-03-10T08:26:42.745" v="1" actId="20577"/>
          <ac:spMkLst>
            <pc:docMk/>
            <pc:sldMk cId="1606114289" sldId="261"/>
            <ac:spMk id="8" creationId="{F68C5AB9-17A2-427D-BEE2-D31FADDBD5E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367970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258682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392324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274561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68797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144084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160395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392549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24035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80486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a:t>Click icon to add picture</a:t>
            </a:r>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05F59396-F69D-4123-9E56-13903B1101FE}" type="datetimeFigureOut">
              <a:rPr lang="en-GB" smtClean="0"/>
              <a:t>06/05/2020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733EC74-FA66-4E1D-AD4C-FC950015D0F8}" type="slidenum">
              <a:rPr lang="en-GB" smtClean="0"/>
              <a:t>‹#›</a:t>
            </a:fld>
            <a:endParaRPr lang="en-GB" dirty="0"/>
          </a:p>
        </p:txBody>
      </p:sp>
    </p:spTree>
    <p:extLst>
      <p:ext uri="{BB962C8B-B14F-4D97-AF65-F5344CB8AC3E}">
        <p14:creationId xmlns:p14="http://schemas.microsoft.com/office/powerpoint/2010/main" val="195121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05F59396-F69D-4123-9E56-13903B1101FE}" type="datetimeFigureOut">
              <a:rPr lang="en-GB" smtClean="0"/>
              <a:t>06/05/2020</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733EC74-FA66-4E1D-AD4C-FC950015D0F8}" type="slidenum">
              <a:rPr lang="en-GB" smtClean="0"/>
              <a:t>‹#›</a:t>
            </a:fld>
            <a:endParaRPr lang="en-GB" dirty="0"/>
          </a:p>
        </p:txBody>
      </p:sp>
    </p:spTree>
    <p:extLst>
      <p:ext uri="{BB962C8B-B14F-4D97-AF65-F5344CB8AC3E}">
        <p14:creationId xmlns:p14="http://schemas.microsoft.com/office/powerpoint/2010/main" val="4519753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26" Type="http://schemas.openxmlformats.org/officeDocument/2006/relationships/image" Target="../media/image33.png"/><Relationship Id="rId3" Type="http://schemas.openxmlformats.org/officeDocument/2006/relationships/image" Target="../media/image24.jpeg"/><Relationship Id="rId21" Type="http://schemas.openxmlformats.org/officeDocument/2006/relationships/image" Target="../media/image22.png"/><Relationship Id="rId34" Type="http://schemas.openxmlformats.org/officeDocument/2006/relationships/image" Target="../media/image40.png"/><Relationship Id="rId7" Type="http://schemas.openxmlformats.org/officeDocument/2006/relationships/image" Target="../media/image4.png"/><Relationship Id="rId12" Type="http://schemas.openxmlformats.org/officeDocument/2006/relationships/image" Target="../media/image30.png"/><Relationship Id="rId25" Type="http://schemas.openxmlformats.org/officeDocument/2006/relationships/image" Target="../media/image12.png"/><Relationship Id="rId33" Type="http://schemas.openxmlformats.org/officeDocument/2006/relationships/image" Target="../media/image39.png"/><Relationship Id="rId2" Type="http://schemas.openxmlformats.org/officeDocument/2006/relationships/image" Target="../media/image24.png"/><Relationship Id="rId20" Type="http://schemas.openxmlformats.org/officeDocument/2006/relationships/image" Target="../media/image61.png"/><Relationship Id="rId29"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9.png"/><Relationship Id="rId24" Type="http://schemas.openxmlformats.org/officeDocument/2006/relationships/image" Target="../media/image32.png"/><Relationship Id="rId32" Type="http://schemas.openxmlformats.org/officeDocument/2006/relationships/image" Target="../media/image390.png"/><Relationship Id="rId37" Type="http://schemas.openxmlformats.org/officeDocument/2006/relationships/image" Target="../media/image43.png"/><Relationship Id="rId5" Type="http://schemas.openxmlformats.org/officeDocument/2006/relationships/image" Target="../media/image27.png"/><Relationship Id="rId23" Type="http://schemas.openxmlformats.org/officeDocument/2006/relationships/image" Target="../media/image11.png"/><Relationship Id="rId28" Type="http://schemas.openxmlformats.org/officeDocument/2006/relationships/image" Target="../media/image35.png"/><Relationship Id="rId36" Type="http://schemas.openxmlformats.org/officeDocument/2006/relationships/image" Target="../media/image42.png"/><Relationship Id="rId10" Type="http://schemas.openxmlformats.org/officeDocument/2006/relationships/image" Target="../media/image5.png"/><Relationship Id="rId31" Type="http://schemas.openxmlformats.org/officeDocument/2006/relationships/image" Target="../media/image38.png"/><Relationship Id="rId4" Type="http://schemas.openxmlformats.org/officeDocument/2006/relationships/image" Target="../media/image25.jpeg"/><Relationship Id="rId9" Type="http://schemas.openxmlformats.org/officeDocument/2006/relationships/image" Target="../media/image26.png"/><Relationship Id="rId22" Type="http://schemas.openxmlformats.org/officeDocument/2006/relationships/image" Target="../media/image31.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1.png"/></Relationships>
</file>

<file path=ppt/slides/_rels/slide3.xml.rels><?xml version="1.0" encoding="UTF-8" standalone="yes"?>
<Relationships xmlns="http://schemas.openxmlformats.org/package/2006/relationships"><Relationship Id="rId13" Type="http://schemas.openxmlformats.org/officeDocument/2006/relationships/image" Target="../media/image52.png"/><Relationship Id="rId18" Type="http://schemas.openxmlformats.org/officeDocument/2006/relationships/image" Target="../media/image58.png"/><Relationship Id="rId26" Type="http://schemas.openxmlformats.org/officeDocument/2006/relationships/image" Target="../media/image250.png"/><Relationship Id="rId3" Type="http://schemas.openxmlformats.org/officeDocument/2006/relationships/image" Target="../media/image48.png"/><Relationship Id="rId21" Type="http://schemas.openxmlformats.org/officeDocument/2006/relationships/image" Target="../media/image4.png"/><Relationship Id="rId34" Type="http://schemas.openxmlformats.org/officeDocument/2006/relationships/image" Target="../media/image63.png"/><Relationship Id="rId7" Type="http://schemas.openxmlformats.org/officeDocument/2006/relationships/image" Target="../media/image44.png"/><Relationship Id="rId12" Type="http://schemas.openxmlformats.org/officeDocument/2006/relationships/image" Target="../media/image51.png"/><Relationship Id="rId17" Type="http://schemas.openxmlformats.org/officeDocument/2006/relationships/image" Target="../media/image57.png"/><Relationship Id="rId25" Type="http://schemas.openxmlformats.org/officeDocument/2006/relationships/image" Target="../media/image240.png"/><Relationship Id="rId33" Type="http://schemas.openxmlformats.org/officeDocument/2006/relationships/image" Target="../media/image3.png"/><Relationship Id="rId2" Type="http://schemas.openxmlformats.org/officeDocument/2006/relationships/image" Target="../media/image46.png"/><Relationship Id="rId16" Type="http://schemas.openxmlformats.org/officeDocument/2006/relationships/image" Target="../media/image55.png"/><Relationship Id="rId20" Type="http://schemas.openxmlformats.org/officeDocument/2006/relationships/image" Target="../media/image56.png"/><Relationship Id="rId29" Type="http://schemas.openxmlformats.org/officeDocument/2006/relationships/image" Target="../media/image280.pn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50.png"/><Relationship Id="rId24" Type="http://schemas.openxmlformats.org/officeDocument/2006/relationships/image" Target="../media/image230.png"/><Relationship Id="rId32" Type="http://schemas.openxmlformats.org/officeDocument/2006/relationships/image" Target="../media/image301.png"/><Relationship Id="rId5" Type="http://schemas.openxmlformats.org/officeDocument/2006/relationships/image" Target="../media/image24.jpeg"/><Relationship Id="rId15" Type="http://schemas.openxmlformats.org/officeDocument/2006/relationships/image" Target="../media/image54.jpeg"/><Relationship Id="rId23" Type="http://schemas.openxmlformats.org/officeDocument/2006/relationships/image" Target="../media/image220.png"/><Relationship Id="rId28" Type="http://schemas.openxmlformats.org/officeDocument/2006/relationships/image" Target="../media/image59.png"/><Relationship Id="rId10" Type="http://schemas.openxmlformats.org/officeDocument/2006/relationships/image" Target="../media/image49.png"/><Relationship Id="rId19" Type="http://schemas.openxmlformats.org/officeDocument/2006/relationships/image" Target="../media/image180.png"/><Relationship Id="rId31" Type="http://schemas.openxmlformats.org/officeDocument/2006/relationships/image" Target="../media/image62.png"/><Relationship Id="rId4" Type="http://schemas.openxmlformats.org/officeDocument/2006/relationships/image" Target="../media/image25.png"/><Relationship Id="rId9" Type="http://schemas.openxmlformats.org/officeDocument/2006/relationships/image" Target="../media/image47.png"/><Relationship Id="rId14" Type="http://schemas.openxmlformats.org/officeDocument/2006/relationships/image" Target="../media/image53.png"/><Relationship Id="rId22" Type="http://schemas.openxmlformats.org/officeDocument/2006/relationships/image" Target="../media/image210.png"/><Relationship Id="rId27" Type="http://schemas.openxmlformats.org/officeDocument/2006/relationships/image" Target="../media/image260.png"/><Relationship Id="rId30" Type="http://schemas.openxmlformats.org/officeDocument/2006/relationships/image" Target="../media/image60.png"/><Relationship Id="rId8" Type="http://schemas.openxmlformats.org/officeDocument/2006/relationships/image" Target="../media/image45.png"/></Relationships>
</file>

<file path=ppt/slides/_rels/slide4.xml.rels><?xml version="1.0" encoding="UTF-8" standalone="yes"?>
<Relationships xmlns="http://schemas.openxmlformats.org/package/2006/relationships"><Relationship Id="rId26" Type="http://schemas.openxmlformats.org/officeDocument/2006/relationships/image" Target="../media/image55.png"/><Relationship Id="rId39" Type="http://schemas.openxmlformats.org/officeDocument/2006/relationships/image" Target="../media/image81.png"/><Relationship Id="rId3" Type="http://schemas.openxmlformats.org/officeDocument/2006/relationships/image" Target="../media/image65.png"/><Relationship Id="rId21" Type="http://schemas.openxmlformats.org/officeDocument/2006/relationships/image" Target="../media/image660.png"/><Relationship Id="rId34" Type="http://schemas.openxmlformats.org/officeDocument/2006/relationships/image" Target="../media/image76.png"/><Relationship Id="rId42" Type="http://schemas.openxmlformats.org/officeDocument/2006/relationships/image" Target="../media/image84.png"/><Relationship Id="rId17" Type="http://schemas.openxmlformats.org/officeDocument/2006/relationships/image" Target="../media/image66.png"/><Relationship Id="rId25" Type="http://schemas.openxmlformats.org/officeDocument/2006/relationships/image" Target="../media/image52.png"/><Relationship Id="rId33" Type="http://schemas.openxmlformats.org/officeDocument/2006/relationships/image" Target="../media/image4.png"/><Relationship Id="rId38" Type="http://schemas.openxmlformats.org/officeDocument/2006/relationships/image" Target="../media/image80.png"/><Relationship Id="rId2" Type="http://schemas.openxmlformats.org/officeDocument/2006/relationships/image" Target="../media/image64.png"/><Relationship Id="rId16" Type="http://schemas.openxmlformats.org/officeDocument/2006/relationships/image" Target="../media/image320.png"/><Relationship Id="rId20" Type="http://schemas.openxmlformats.org/officeDocument/2006/relationships/image" Target="../media/image650.png"/><Relationship Id="rId29" Type="http://schemas.openxmlformats.org/officeDocument/2006/relationships/image" Target="../media/image72.png"/><Relationship Id="rId41" Type="http://schemas.openxmlformats.org/officeDocument/2006/relationships/image" Target="../media/image83.png"/><Relationship Id="rId1" Type="http://schemas.openxmlformats.org/officeDocument/2006/relationships/slideLayout" Target="../slideLayouts/slideLayout1.xml"/><Relationship Id="rId24" Type="http://schemas.openxmlformats.org/officeDocument/2006/relationships/image" Target="../media/image69.JPG"/><Relationship Id="rId32" Type="http://schemas.openxmlformats.org/officeDocument/2006/relationships/image" Target="../media/image75.png"/><Relationship Id="rId37" Type="http://schemas.openxmlformats.org/officeDocument/2006/relationships/image" Target="../media/image79.png"/><Relationship Id="rId40" Type="http://schemas.openxmlformats.org/officeDocument/2006/relationships/image" Target="../media/image82.png"/><Relationship Id="rId5" Type="http://schemas.openxmlformats.org/officeDocument/2006/relationships/image" Target="../media/image50.png"/><Relationship Id="rId15" Type="http://schemas.openxmlformats.org/officeDocument/2006/relationships/image" Target="../media/image340.png"/><Relationship Id="rId23" Type="http://schemas.openxmlformats.org/officeDocument/2006/relationships/image" Target="../media/image68.png"/><Relationship Id="rId28" Type="http://schemas.openxmlformats.org/officeDocument/2006/relationships/image" Target="../media/image71.png"/><Relationship Id="rId36" Type="http://schemas.openxmlformats.org/officeDocument/2006/relationships/image" Target="../media/image78.png"/><Relationship Id="rId19" Type="http://schemas.openxmlformats.org/officeDocument/2006/relationships/image" Target="../media/image640.png"/><Relationship Id="rId31" Type="http://schemas.openxmlformats.org/officeDocument/2006/relationships/image" Target="../media/image74.png"/><Relationship Id="rId44" Type="http://schemas.openxmlformats.org/officeDocument/2006/relationships/image" Target="../media/image86.png"/><Relationship Id="rId4" Type="http://schemas.openxmlformats.org/officeDocument/2006/relationships/image" Target="../media/image49.png"/><Relationship Id="rId14" Type="http://schemas.openxmlformats.org/officeDocument/2006/relationships/image" Target="../media/image330.png"/><Relationship Id="rId22" Type="http://schemas.openxmlformats.org/officeDocument/2006/relationships/image" Target="../media/image67.JPG"/><Relationship Id="rId27" Type="http://schemas.openxmlformats.org/officeDocument/2006/relationships/image" Target="../media/image70.png"/><Relationship Id="rId30" Type="http://schemas.openxmlformats.org/officeDocument/2006/relationships/image" Target="../media/image73.png"/><Relationship Id="rId35" Type="http://schemas.openxmlformats.org/officeDocument/2006/relationships/image" Target="../media/image77.png"/><Relationship Id="rId43" Type="http://schemas.openxmlformats.org/officeDocument/2006/relationships/image" Target="../media/image85.png"/></Relationships>
</file>

<file path=ppt/slides/_rels/slide5.xml.rels><?xml version="1.0" encoding="UTF-8" standalone="yes"?>
<Relationships xmlns="http://schemas.openxmlformats.org/package/2006/relationships"><Relationship Id="rId39" Type="http://schemas.openxmlformats.org/officeDocument/2006/relationships/image" Target="../media/image50.png"/><Relationship Id="rId3" Type="http://schemas.openxmlformats.org/officeDocument/2006/relationships/image" Target="../media/image87.png"/><Relationship Id="rId34" Type="http://schemas.openxmlformats.org/officeDocument/2006/relationships/image" Target="../media/image68.png"/><Relationship Id="rId47" Type="http://schemas.openxmlformats.org/officeDocument/2006/relationships/image" Target="../media/image550.png"/><Relationship Id="rId50" Type="http://schemas.openxmlformats.org/officeDocument/2006/relationships/image" Target="../media/image89.png"/><Relationship Id="rId55" Type="http://schemas.openxmlformats.org/officeDocument/2006/relationships/image" Target="../media/image910.png"/><Relationship Id="rId63" Type="http://schemas.openxmlformats.org/officeDocument/2006/relationships/image" Target="../media/image99.png"/><Relationship Id="rId68" Type="http://schemas.openxmlformats.org/officeDocument/2006/relationships/image" Target="../media/image81.png"/><Relationship Id="rId33" Type="http://schemas.openxmlformats.org/officeDocument/2006/relationships/image" Target="../media/image67.JPG"/><Relationship Id="rId38" Type="http://schemas.openxmlformats.org/officeDocument/2006/relationships/image" Target="../media/image49.png"/><Relationship Id="rId46" Type="http://schemas.openxmlformats.org/officeDocument/2006/relationships/image" Target="../media/image540.png"/><Relationship Id="rId59" Type="http://schemas.openxmlformats.org/officeDocument/2006/relationships/image" Target="../media/image95.png"/><Relationship Id="rId67" Type="http://schemas.openxmlformats.org/officeDocument/2006/relationships/image" Target="../media/image80.png"/><Relationship Id="rId2" Type="http://schemas.openxmlformats.org/officeDocument/2006/relationships/image" Target="../media/image4.png"/><Relationship Id="rId54" Type="http://schemas.openxmlformats.org/officeDocument/2006/relationships/image" Target="../media/image900.png"/><Relationship Id="rId62" Type="http://schemas.openxmlformats.org/officeDocument/2006/relationships/image" Target="../media/image98.png"/><Relationship Id="rId1" Type="http://schemas.openxmlformats.org/officeDocument/2006/relationships/slideLayout" Target="../slideLayouts/slideLayout1.xml"/><Relationship Id="rId32" Type="http://schemas.openxmlformats.org/officeDocument/2006/relationships/image" Target="../media/image830.png"/><Relationship Id="rId37" Type="http://schemas.openxmlformats.org/officeDocument/2006/relationships/image" Target="../media/image44.png"/><Relationship Id="rId53" Type="http://schemas.openxmlformats.org/officeDocument/2006/relationships/image" Target="../media/image91.png"/><Relationship Id="rId58" Type="http://schemas.openxmlformats.org/officeDocument/2006/relationships/image" Target="../media/image94.png"/><Relationship Id="rId66" Type="http://schemas.openxmlformats.org/officeDocument/2006/relationships/image" Target="../media/image103.png"/><Relationship Id="rId36" Type="http://schemas.openxmlformats.org/officeDocument/2006/relationships/image" Target="../media/image24.jpeg"/><Relationship Id="rId49" Type="http://schemas.openxmlformats.org/officeDocument/2006/relationships/image" Target="../media/image88.png"/><Relationship Id="rId57" Type="http://schemas.openxmlformats.org/officeDocument/2006/relationships/image" Target="../media/image93.png"/><Relationship Id="rId61" Type="http://schemas.openxmlformats.org/officeDocument/2006/relationships/image" Target="../media/image97.png"/><Relationship Id="rId31" Type="http://schemas.openxmlformats.org/officeDocument/2006/relationships/image" Target="../media/image300.png"/><Relationship Id="rId52" Type="http://schemas.openxmlformats.org/officeDocument/2006/relationships/image" Target="../media/image90.png"/><Relationship Id="rId60" Type="http://schemas.openxmlformats.org/officeDocument/2006/relationships/image" Target="../media/image96.png"/><Relationship Id="rId65" Type="http://schemas.openxmlformats.org/officeDocument/2006/relationships/image" Target="../media/image102.png"/><Relationship Id="rId35" Type="http://schemas.openxmlformats.org/officeDocument/2006/relationships/image" Target="../media/image69.JPG"/><Relationship Id="rId48" Type="http://schemas.openxmlformats.org/officeDocument/2006/relationships/image" Target="../media/image560.png"/><Relationship Id="rId56" Type="http://schemas.openxmlformats.org/officeDocument/2006/relationships/image" Target="../media/image92.jpeg"/><Relationship Id="rId64" Type="http://schemas.openxmlformats.org/officeDocument/2006/relationships/image" Target="../media/image100.png"/><Relationship Id="rId69" Type="http://schemas.openxmlformats.org/officeDocument/2006/relationships/image" Target="../media/image82.png"/><Relationship Id="rId51" Type="http://schemas.openxmlformats.org/officeDocument/2006/relationships/image" Target="../media/image8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xmlns="" id="{1347BA8C-1FE1-4E2E-80EB-8A93BC055F23}"/>
              </a:ext>
            </a:extLst>
          </p:cNvPr>
          <p:cNvSpPr txBox="1">
            <a:spLocks noChangeArrowheads="1"/>
          </p:cNvSpPr>
          <p:nvPr/>
        </p:nvSpPr>
        <p:spPr bwMode="auto">
          <a:xfrm>
            <a:off x="204992" y="114301"/>
            <a:ext cx="2169940" cy="2967286"/>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500" b="1" dirty="0">
                <a:solidFill>
                  <a:srgbClr val="0074AC"/>
                </a:solidFill>
                <a:latin typeface="Arial" panose="020B0604020202020204" pitchFamily="34" charset="0"/>
                <a:ea typeface="Calibri" panose="020F0502020204030204" pitchFamily="34" charset="0"/>
                <a:cs typeface="Arial" panose="020B0604020202020204" pitchFamily="34" charset="0"/>
              </a:rPr>
              <a:t>Year 1 Key Representations</a:t>
            </a:r>
            <a:endParaRPr lang="en-US" altLang="en-US" sz="1125"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Find out more…</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Watch the </a:t>
            </a:r>
            <a:r>
              <a:rPr lang="en-US" altLang="en-US" sz="900" b="1" dirty="0">
                <a:latin typeface="Arial" panose="020B0604020202020204" pitchFamily="34" charset="0"/>
                <a:ea typeface="Calibri" panose="020F0502020204030204" pitchFamily="34" charset="0"/>
                <a:cs typeface="Arial" panose="020B0604020202020204" pitchFamily="34" charset="0"/>
              </a:rPr>
              <a:t>Unit tutorial </a:t>
            </a:r>
            <a:r>
              <a:rPr lang="en-US" altLang="en-US" sz="900" dirty="0">
                <a:latin typeface="Arial" panose="020B0604020202020204" pitchFamily="34" charset="0"/>
                <a:ea typeface="Calibri" panose="020F0502020204030204" pitchFamily="34" charset="0"/>
                <a:cs typeface="Arial" panose="020B0604020202020204" pitchFamily="34" charset="0"/>
              </a:rPr>
              <a:t>before planning each unit.</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Read the </a:t>
            </a:r>
            <a:r>
              <a:rPr lang="en-US" altLang="en-US" sz="900" b="1" dirty="0">
                <a:latin typeface="Arial" panose="020B0604020202020204" pitchFamily="34" charset="0"/>
                <a:ea typeface="Calibri" panose="020F0502020204030204" pitchFamily="34" charset="0"/>
                <a:cs typeface="Arial" panose="020B0604020202020204" pitchFamily="34" charset="0"/>
              </a:rPr>
              <a:t>planning guides </a:t>
            </a:r>
            <a:r>
              <a:rPr lang="en-US" altLang="en-US" sz="900" dirty="0">
                <a:latin typeface="Arial" panose="020B0604020202020204" pitchFamily="34" charset="0"/>
                <a:ea typeface="Calibri" panose="020F0502020204030204" pitchFamily="34" charset="0"/>
                <a:cs typeface="Arial" panose="020B0604020202020204" pitchFamily="34" charset="0"/>
              </a:rPr>
              <a:t>for suggestions of representations.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a:t>
            </a:r>
            <a:r>
              <a:rPr lang="en-US" altLang="en-US" sz="900" b="1" dirty="0">
                <a:latin typeface="Arial" panose="020B0604020202020204" pitchFamily="34" charset="0"/>
                <a:ea typeface="Calibri" panose="020F0502020204030204" pitchFamily="34" charset="0"/>
                <a:cs typeface="Arial" panose="020B0604020202020204" pitchFamily="34" charset="0"/>
              </a:rPr>
              <a:t>PD videos </a:t>
            </a:r>
            <a:r>
              <a:rPr lang="en-US" altLang="en-US" sz="900" dirty="0">
                <a:latin typeface="Arial" panose="020B0604020202020204" pitchFamily="34" charset="0"/>
                <a:ea typeface="Calibri" panose="020F0502020204030204" pitchFamily="34" charset="0"/>
                <a:cs typeface="Arial" panose="020B0604020202020204" pitchFamily="34" charset="0"/>
              </a:rPr>
              <a:t>on unit pages and Progression in Calculations page.</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p:txBody>
      </p:sp>
      <p:sp>
        <p:nvSpPr>
          <p:cNvPr id="5" name="Text Box 8">
            <a:extLst>
              <a:ext uri="{FF2B5EF4-FFF2-40B4-BE49-F238E27FC236}">
                <a16:creationId xmlns:a16="http://schemas.microsoft.com/office/drawing/2014/main" xmlns="" id="{F37D7E98-07D2-47B5-AB6A-86BAF84BDD1D}"/>
              </a:ext>
            </a:extLst>
          </p:cNvPr>
          <p:cNvSpPr txBox="1">
            <a:spLocks noChangeArrowheads="1"/>
          </p:cNvSpPr>
          <p:nvPr/>
        </p:nvSpPr>
        <p:spPr bwMode="auto">
          <a:xfrm>
            <a:off x="10391352" y="5044035"/>
            <a:ext cx="2187501" cy="4442865"/>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Development of division</a:t>
            </a:r>
          </a:p>
          <a:p>
            <a:pPr defTabSz="685783" eaLnBrk="0" fontAlgn="base" hangingPunct="0">
              <a:spcBef>
                <a:spcPct val="0"/>
              </a:spcBef>
              <a:spcAft>
                <a:spcPct val="0"/>
              </a:spcAft>
            </a:pPr>
            <a:endParaRPr lang="en-US" altLang="en-US" sz="500" b="1"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explore counting in equal groups using manipulatives or pictorial representations.</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have explored the concept of equal and unequal grouping and sharing in context using concrete manipulatives.</a:t>
            </a: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6" name="Text Box 41">
                <a:extLst>
                  <a:ext uri="{FF2B5EF4-FFF2-40B4-BE49-F238E27FC236}">
                    <a16:creationId xmlns:a16="http://schemas.microsoft.com/office/drawing/2014/main" xmlns="" id="{73952C27-78B8-4B5E-9883-262DE00A3CEA}"/>
                  </a:ext>
                </a:extLst>
              </p:cNvPr>
              <p:cNvSpPr txBox="1">
                <a:spLocks noChangeArrowheads="1"/>
              </p:cNvSpPr>
              <p:nvPr/>
            </p:nvSpPr>
            <p:spPr bwMode="auto">
              <a:xfrm>
                <a:off x="204748" y="3381376"/>
                <a:ext cx="2177983" cy="1490200"/>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Equations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Helvetica" panose="020B0604020202020204" pitchFamily="34" charset="0"/>
                    <a:ea typeface="Calibri" panose="020F0502020204030204" pitchFamily="34" charset="0"/>
                    <a:cs typeface="Helvetica" panose="020B0604020202020204" pitchFamily="34" charset="0"/>
                  </a:rPr>
                  <a:t>The phrase ‘is equal to’ is used consistently to refer to the = symbol. </a:t>
                </a:r>
                <a:r>
                  <a:rPr lang="en-GB" altLang="en-US" sz="900" dirty="0">
                    <a:latin typeface="Helvetica" panose="020B0604020202020204" pitchFamily="34" charset="0"/>
                    <a:cs typeface="Helvetica" panose="020B0604020202020204" pitchFamily="34" charset="0"/>
                  </a:rPr>
                  <a:t>What is on one side of the symbol is equal to what is on the other side. Present equations in different ways to support this:</a:t>
                </a:r>
                <a:endParaRPr lang="en-US" altLang="en-US" sz="900" dirty="0">
                  <a:latin typeface="Helvetica" panose="020B0604020202020204" pitchFamily="34" charset="0"/>
                  <a:cs typeface="Helvetica"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i="1">
                          <a:latin typeface="Cambria Math"/>
                        </a:rPr>
                        <m:t>2</m:t>
                      </m:r>
                      <m:r>
                        <a:rPr lang="en-GB" altLang="en-US" sz="900" b="0" i="1" smtClean="0">
                          <a:latin typeface="Cambria Math"/>
                        </a:rPr>
                        <m:t>+3=5</m:t>
                      </m:r>
                    </m:oMath>
                  </m:oMathPara>
                </a14:m>
                <a:endParaRPr lang="en-GB" altLang="en-US" sz="900" b="0" dirty="0">
                  <a:latin typeface="Arial"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0" i="1" smtClean="0">
                          <a:latin typeface="Cambria Math"/>
                        </a:rPr>
                        <m:t>5=3+2</m:t>
                      </m:r>
                    </m:oMath>
                  </m:oMathPara>
                </a14:m>
                <a:endParaRPr lang="en-US" altLang="en-US" sz="900" dirty="0">
                  <a:latin typeface="Arial" panose="020B0604020202020204" pitchFamily="34" charset="0"/>
                </a:endParaRPr>
              </a:p>
            </p:txBody>
          </p:sp>
        </mc:Choice>
        <mc:Fallback xmlns="">
          <p:sp>
            <p:nvSpPr>
              <p:cNvPr id="6" name="Text Box 41">
                <a:extLst>
                  <a:ext uri="{FF2B5EF4-FFF2-40B4-BE49-F238E27FC236}">
                    <a16:creationId xmlns="" xmlns:a16="http://schemas.microsoft.com/office/drawing/2014/main" xmlns:a14="http://schemas.microsoft.com/office/drawing/2010/main" id="{73952C27-78B8-4B5E-9883-262DE00A3CEA}"/>
                  </a:ext>
                </a:extLst>
              </p:cNvPr>
              <p:cNvSpPr txBox="1">
                <a:spLocks noRot="1" noChangeAspect="1" noMove="1" noResize="1" noEditPoints="1" noAdjustHandles="1" noChangeArrowheads="1" noChangeShapeType="1" noTextEdit="1"/>
              </p:cNvSpPr>
              <p:nvPr/>
            </p:nvSpPr>
            <p:spPr bwMode="auto">
              <a:xfrm>
                <a:off x="204748" y="3381376"/>
                <a:ext cx="2177983" cy="1490200"/>
              </a:xfrm>
              <a:prstGeom prst="rect">
                <a:avLst/>
              </a:prstGeom>
              <a:blipFill rotWithShape="1">
                <a:blip r:embed="rId2"/>
                <a:stretch>
                  <a:fillRect l="-836" t="-407"/>
                </a:stretch>
              </a:blipFill>
              <a:ln w="9525">
                <a:solidFill>
                  <a:srgbClr val="000000"/>
                </a:solidFill>
                <a:miter lim="800000"/>
                <a:headEnd/>
                <a:tailEnd/>
              </a:ln>
            </p:spPr>
            <p:txBody>
              <a:bodyPr/>
              <a:lstStyle/>
              <a:p>
                <a:r>
                  <a:rPr lang="en-GB">
                    <a:noFill/>
                  </a:rPr>
                  <a:t> </a:t>
                </a:r>
              </a:p>
            </p:txBody>
          </p:sp>
        </mc:Fallback>
      </mc:AlternateContent>
      <p:sp>
        <p:nvSpPr>
          <p:cNvPr id="7" name="Text Box 3">
            <a:extLst>
              <a:ext uri="{FF2B5EF4-FFF2-40B4-BE49-F238E27FC236}">
                <a16:creationId xmlns:a16="http://schemas.microsoft.com/office/drawing/2014/main" xmlns="" id="{61ECAD20-814A-4425-AA63-E0979EC28C6E}"/>
              </a:ext>
            </a:extLst>
          </p:cNvPr>
          <p:cNvSpPr txBox="1">
            <a:spLocks noChangeArrowheads="1"/>
          </p:cNvSpPr>
          <p:nvPr/>
        </p:nvSpPr>
        <p:spPr bwMode="auto">
          <a:xfrm>
            <a:off x="204748" y="7354865"/>
            <a:ext cx="3409200" cy="213203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Developing fraction language</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The foundations for fractions have been laid through exploration of half full / half empty and associated descriptions. Pupils have also explored doubling and halving without linking specifically to fractions.</a:t>
            </a:r>
          </a:p>
          <a:p>
            <a:pPr defTabSz="685783" eaLnBrk="0" fontAlgn="base" hangingPunct="0">
              <a:spcBef>
                <a:spcPct val="0"/>
              </a:spcBef>
              <a:spcAft>
                <a:spcPct val="0"/>
              </a:spcAft>
            </a:pPr>
            <a:endParaRPr lang="en-US" altLang="en-US" sz="500" dirty="0"/>
          </a:p>
        </p:txBody>
      </p:sp>
      <p:sp>
        <p:nvSpPr>
          <p:cNvPr id="8" name="Text Box 5">
            <a:extLst>
              <a:ext uri="{FF2B5EF4-FFF2-40B4-BE49-F238E27FC236}">
                <a16:creationId xmlns:a16="http://schemas.microsoft.com/office/drawing/2014/main" xmlns="" id="{F68C5AB9-17A2-427D-BEE2-D31FADDBD5EE}"/>
              </a:ext>
            </a:extLst>
          </p:cNvPr>
          <p:cNvSpPr txBox="1">
            <a:spLocks noChangeArrowheads="1"/>
          </p:cNvSpPr>
          <p:nvPr/>
        </p:nvSpPr>
        <p:spPr bwMode="auto">
          <a:xfrm>
            <a:off x="3736883" y="5049572"/>
            <a:ext cx="3409938" cy="213976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a:cs typeface="Arial"/>
              </a:rPr>
              <a:t>Counting principles – subitising</a:t>
            </a:r>
            <a:endParaRPr lang="en-US" altLang="en-US" sz="11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Subitising is the ability to identify a group of objects without the need to count. Pupils have explored this and should be confident in subitising up to five objects. Making use of patterns e.g. die faces, triangle shapes can support this.</a:t>
            </a:r>
          </a:p>
        </p:txBody>
      </p:sp>
      <p:sp>
        <p:nvSpPr>
          <p:cNvPr id="9" name="Text Box 39">
            <a:extLst>
              <a:ext uri="{FF2B5EF4-FFF2-40B4-BE49-F238E27FC236}">
                <a16:creationId xmlns:a16="http://schemas.microsoft.com/office/drawing/2014/main" xmlns="" id="{8B63CE34-F6E5-485E-9646-97CED52935B2}"/>
              </a:ext>
            </a:extLst>
          </p:cNvPr>
          <p:cNvSpPr txBox="1">
            <a:spLocks noChangeArrowheads="1"/>
          </p:cNvSpPr>
          <p:nvPr/>
        </p:nvSpPr>
        <p:spPr bwMode="auto">
          <a:xfrm>
            <a:off x="2551057" y="1772474"/>
            <a:ext cx="7674487" cy="149548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Ordering numbers</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have explored a number of ways to order and compare numbers practically using representations including a </a:t>
            </a:r>
            <a:r>
              <a:rPr lang="en-US" altLang="en-US" sz="900" b="1" dirty="0">
                <a:latin typeface="Arial" panose="020B0604020202020204" pitchFamily="34" charset="0"/>
                <a:ea typeface="Calibri" panose="020F0502020204030204" pitchFamily="34" charset="0"/>
                <a:cs typeface="Arial" panose="020B0604020202020204" pitchFamily="34" charset="0"/>
              </a:rPr>
              <a:t>number track </a:t>
            </a:r>
            <a:r>
              <a:rPr lang="en-US" altLang="en-US" sz="900" dirty="0">
                <a:latin typeface="Arial" panose="020B0604020202020204" pitchFamily="34" charset="0"/>
                <a:ea typeface="Calibri" panose="020F0502020204030204" pitchFamily="34" charset="0"/>
                <a:cs typeface="Arial" panose="020B0604020202020204" pitchFamily="34" charset="0"/>
              </a:rPr>
              <a:t>and a </a:t>
            </a:r>
            <a:r>
              <a:rPr lang="en-US" altLang="en-US" sz="900" b="1" dirty="0">
                <a:latin typeface="Arial" panose="020B0604020202020204" pitchFamily="34" charset="0"/>
                <a:ea typeface="Calibri" panose="020F0502020204030204" pitchFamily="34" charset="0"/>
                <a:cs typeface="Arial" panose="020B0604020202020204" pitchFamily="34" charset="0"/>
              </a:rPr>
              <a:t>number line</a:t>
            </a:r>
            <a:r>
              <a:rPr lang="en-US" altLang="en-US" sz="900" dirty="0">
                <a:latin typeface="Arial" panose="020B0604020202020204" pitchFamily="34" charset="0"/>
                <a:ea typeface="Calibri" panose="020F0502020204030204" pitchFamily="34" charset="0"/>
                <a:cs typeface="Arial" panose="020B0604020202020204" pitchFamily="34" charset="0"/>
              </a:rPr>
              <a:t>, within 20. These representations are used to secure counting within 20 and stating one more / one less.</a:t>
            </a:r>
            <a:endParaRPr lang="en-US" altLang="en-US" sz="900" b="1" i="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p>
        </p:txBody>
      </p:sp>
      <p:sp>
        <p:nvSpPr>
          <p:cNvPr id="12" name="Text Box 2">
            <a:extLst>
              <a:ext uri="{FF2B5EF4-FFF2-40B4-BE49-F238E27FC236}">
                <a16:creationId xmlns:a16="http://schemas.microsoft.com/office/drawing/2014/main" xmlns="" id="{7242BB97-0634-490D-9695-7372C490526E}"/>
              </a:ext>
            </a:extLst>
          </p:cNvPr>
          <p:cNvSpPr txBox="1">
            <a:spLocks noChangeArrowheads="1"/>
          </p:cNvSpPr>
          <p:nvPr/>
        </p:nvSpPr>
        <p:spPr bwMode="auto">
          <a:xfrm>
            <a:off x="3736883" y="7354864"/>
            <a:ext cx="6488662" cy="2132036"/>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25" b="1" dirty="0">
                <a:latin typeface="Arial" panose="020B0604020202020204" pitchFamily="34" charset="0"/>
                <a:ea typeface="Calibri" panose="020F0502020204030204" pitchFamily="34" charset="0"/>
                <a:cs typeface="Times New Roman" panose="02020603050405020304" pitchFamily="18" charset="0"/>
              </a:rPr>
              <a:t>Addition and subtraction strategies</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are familiar with addition and subtraction (taking away) using concrete and pictorial representations. A range of contexts for this have been explored. Pupils should be familiar with strategies including count all, count on and count back using representations.</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 Box 330">
                <a:extLst>
                  <a:ext uri="{FF2B5EF4-FFF2-40B4-BE49-F238E27FC236}">
                    <a16:creationId xmlns:a16="http://schemas.microsoft.com/office/drawing/2014/main" xmlns="" id="{D540CB07-5770-43B9-B8B5-DA7F2DB45804}"/>
                  </a:ext>
                </a:extLst>
              </p:cNvPr>
              <p:cNvSpPr txBox="1">
                <a:spLocks noChangeArrowheads="1"/>
              </p:cNvSpPr>
              <p:nvPr/>
            </p:nvSpPr>
            <p:spPr bwMode="auto">
              <a:xfrm>
                <a:off x="10391352" y="114301"/>
                <a:ext cx="2187501" cy="475912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Part-whole language and representations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will have had lots of experience partitioning numbers in different ways through exploring concrete representations. They may identify these as parts and should see that numbers can be split in different ways.</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part-whole model is used to represent number bonds, addition and subtraction. Pupils are familiar with the concept of a whole and partitioning this into two or more parts. They explore how to write this relationship as an equation.</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algn="ctr" defTabSz="685783" eaLnBrk="0" fontAlgn="base" hangingPunct="0">
                  <a:spcBef>
                    <a:spcPct val="0"/>
                  </a:spcBef>
                  <a:spcAft>
                    <a:spcPct val="0"/>
                  </a:spcAft>
                </a:pPr>
                <a:r>
                  <a:rPr lang="en-US" altLang="en-US" sz="900" b="1" dirty="0">
                    <a:solidFill>
                      <a:srgbClr val="0070C0"/>
                    </a:solidFill>
                    <a:latin typeface="Arial" panose="020B0604020202020204" pitchFamily="34" charset="0"/>
                    <a:ea typeface="Calibri" panose="020F0502020204030204" pitchFamily="34" charset="0"/>
                    <a:cs typeface="Arial" panose="020B0604020202020204" pitchFamily="34" charset="0"/>
                  </a:rPr>
                  <a:t>whole</a:t>
                </a:r>
                <a:r>
                  <a:rPr lang="en-US" altLang="en-US" sz="900" b="1" dirty="0">
                    <a:latin typeface="Arial" panose="020B0604020202020204" pitchFamily="34" charset="0"/>
                    <a:ea typeface="Calibri" panose="020F0502020204030204" pitchFamily="34" charset="0"/>
                    <a:cs typeface="Arial" panose="020B0604020202020204" pitchFamily="34" charset="0"/>
                  </a:rPr>
                  <a:t> =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 </a:t>
                </a:r>
                <a:r>
                  <a:rPr lang="en-US" altLang="en-US" sz="900" b="1" dirty="0">
                    <a:latin typeface="Arial" panose="020B0604020202020204" pitchFamily="34" charset="0"/>
                    <a:ea typeface="Calibri" panose="020F0502020204030204" pitchFamily="34" charset="0"/>
                    <a:cs typeface="Arial" panose="020B0604020202020204" pitchFamily="34" charset="0"/>
                  </a:rPr>
                  <a:t>+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a:t>
                </a: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1" i="1" smtClean="0">
                          <a:solidFill>
                            <a:srgbClr val="0070C0"/>
                          </a:solidFill>
                          <a:latin typeface="Cambria Math"/>
                          <a:ea typeface="Calibri" panose="020F0502020204030204" pitchFamily="34" charset="0"/>
                          <a:cs typeface="Arial" panose="020B0604020202020204" pitchFamily="34" charset="0"/>
                        </a:rPr>
                        <m:t>𝟓</m:t>
                      </m:r>
                      <m:r>
                        <a:rPr lang="en-GB" altLang="en-US" sz="900" b="1" i="1">
                          <a:latin typeface="Cambria Math"/>
                          <a:ea typeface="Calibri" panose="020F0502020204030204" pitchFamily="34" charset="0"/>
                          <a:cs typeface="Arial" panose="020B0604020202020204" pitchFamily="34" charset="0"/>
                        </a:rPr>
                        <m:t>=</m:t>
                      </m:r>
                      <m:r>
                        <a:rPr lang="en-GB" altLang="en-US" sz="900" b="1" i="1" smtClean="0">
                          <a:solidFill>
                            <a:srgbClr val="FF0000"/>
                          </a:solidFill>
                          <a:latin typeface="Cambria Math"/>
                          <a:ea typeface="Calibri" panose="020F0502020204030204" pitchFamily="34" charset="0"/>
                          <a:cs typeface="Arial" panose="020B0604020202020204" pitchFamily="34" charset="0"/>
                        </a:rPr>
                        <m:t>𝟑</m:t>
                      </m:r>
                      <m:r>
                        <a:rPr lang="en-GB" altLang="en-US" sz="900" b="1" i="1">
                          <a:latin typeface="Cambria Math"/>
                          <a:ea typeface="Calibri" panose="020F0502020204030204" pitchFamily="34" charset="0"/>
                          <a:cs typeface="Arial" panose="020B0604020202020204" pitchFamily="34" charset="0"/>
                        </a:rPr>
                        <m:t>+</m:t>
                      </m:r>
                      <m:r>
                        <a:rPr lang="en-GB" altLang="en-US" sz="900" b="1" i="1" smtClean="0">
                          <a:solidFill>
                            <a:srgbClr val="FF0000"/>
                          </a:solidFill>
                          <a:latin typeface="Cambria Math"/>
                          <a:ea typeface="Calibri" panose="020F0502020204030204" pitchFamily="34" charset="0"/>
                          <a:cs typeface="Arial" panose="020B0604020202020204" pitchFamily="34" charset="0"/>
                        </a:rPr>
                        <m:t>𝟐</m:t>
                      </m:r>
                    </m:oMath>
                  </m:oMathPara>
                </a14:m>
                <a:endPar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mc:Choice>
        <mc:Fallback xmlns="">
          <p:sp>
            <p:nvSpPr>
              <p:cNvPr id="30" name="Text Box 330">
                <a:extLst>
                  <a:ext uri="{FF2B5EF4-FFF2-40B4-BE49-F238E27FC236}">
                    <a16:creationId xmlns:a16="http://schemas.microsoft.com/office/drawing/2014/main" id="{D540CB07-5770-43B9-B8B5-DA7F2DB45804}"/>
                  </a:ext>
                </a:extLst>
              </p:cNvPr>
              <p:cNvSpPr txBox="1">
                <a:spLocks noRot="1" noChangeAspect="1" noMove="1" noResize="1" noEditPoints="1" noAdjustHandles="1" noChangeArrowheads="1" noChangeShapeType="1" noTextEdit="1"/>
              </p:cNvSpPr>
              <p:nvPr/>
            </p:nvSpPr>
            <p:spPr bwMode="auto">
              <a:xfrm>
                <a:off x="10391352" y="114301"/>
                <a:ext cx="2187501" cy="4759126"/>
              </a:xfrm>
              <a:prstGeom prst="rect">
                <a:avLst/>
              </a:prstGeom>
              <a:blipFill>
                <a:blip r:embed="rId3"/>
                <a:stretch>
                  <a:fillRect l="-833" t="-256" r="-1111"/>
                </a:stretch>
              </a:blipFill>
              <a:ln w="9525">
                <a:solidFill>
                  <a:srgbClr val="000000"/>
                </a:solidFill>
                <a:miter lim="800000"/>
                <a:headEnd/>
                <a:tailEnd/>
              </a:ln>
            </p:spPr>
            <p:txBody>
              <a:bodyPr/>
              <a:lstStyle/>
              <a:p>
                <a:r>
                  <a:rPr lang="en-GB">
                    <a:noFill/>
                  </a:rPr>
                  <a:t> </a:t>
                </a:r>
              </a:p>
            </p:txBody>
          </p:sp>
        </mc:Fallback>
      </mc:AlternateContent>
      <p:sp>
        <p:nvSpPr>
          <p:cNvPr id="39" name="Text Box 2">
            <a:extLst>
              <a:ext uri="{FF2B5EF4-FFF2-40B4-BE49-F238E27FC236}">
                <a16:creationId xmlns:a16="http://schemas.microsoft.com/office/drawing/2014/main" xmlns="" id="{0861A643-B26D-46EB-B91A-CD55F80BCC4C}"/>
              </a:ext>
            </a:extLst>
          </p:cNvPr>
          <p:cNvSpPr txBox="1">
            <a:spLocks noChangeArrowheads="1"/>
          </p:cNvSpPr>
          <p:nvPr/>
        </p:nvSpPr>
        <p:spPr bwMode="auto">
          <a:xfrm>
            <a:off x="204748" y="5044262"/>
            <a:ext cx="3409200" cy="2139767"/>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Counting principles – conservation of number</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A key number principle for developing addition and subtraction strategies is to understand that the same number of objects will always have the same value.</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
            <a:extLst>
              <a:ext uri="{FF2B5EF4-FFF2-40B4-BE49-F238E27FC236}">
                <a16:creationId xmlns:a16="http://schemas.microsoft.com/office/drawing/2014/main" xmlns="" id="{3275597B-11C8-4B36-B9C8-274BC78F6A27}"/>
              </a:ext>
            </a:extLst>
          </p:cNvPr>
          <p:cNvSpPr txBox="1">
            <a:spLocks noChangeArrowheads="1"/>
          </p:cNvSpPr>
          <p:nvPr/>
        </p:nvSpPr>
        <p:spPr bwMode="auto">
          <a:xfrm>
            <a:off x="2557295" y="114300"/>
            <a:ext cx="7668249" cy="1487338"/>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Representations of number</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are most familiar with concrete representations of number within 20 which show one to one correspondence, such as cubes, counters, bead strings to 20 and other countable objects. They also recognise numerals and numbers to 20. A ten frame has been used to represent numbers and think about what this shows.</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9" name="Picture 382">
            <a:extLst>
              <a:ext uri="{FF2B5EF4-FFF2-40B4-BE49-F238E27FC236}">
                <a16:creationId xmlns:a16="http://schemas.microsoft.com/office/drawing/2014/main" xmlns="" id="{E9FEF8F6-028D-475A-97F7-B57930F8FD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970" y="2479653"/>
            <a:ext cx="3540411" cy="688826"/>
          </a:xfrm>
          <a:prstGeom prst="rect">
            <a:avLst/>
          </a:prstGeom>
          <a:noFill/>
          <a:extLst>
            <a:ext uri="{909E8E84-426E-40DD-AFC4-6F175D3DCCD1}">
              <a14:hiddenFill xmlns:a14="http://schemas.microsoft.com/office/drawing/2010/main">
                <a:solidFill>
                  <a:srgbClr val="FFFFFF"/>
                </a:solidFill>
              </a14:hiddenFill>
            </a:ext>
          </a:extLst>
        </p:spPr>
      </p:pic>
      <p:sp>
        <p:nvSpPr>
          <p:cNvPr id="332" name="Text Box 2">
            <a:extLst>
              <a:ext uri="{FF2B5EF4-FFF2-40B4-BE49-F238E27FC236}">
                <a16:creationId xmlns:a16="http://schemas.microsoft.com/office/drawing/2014/main" xmlns="" id="{37EE1E6D-1CE6-45E5-81DD-C022CC9B9F6E}"/>
              </a:ext>
            </a:extLst>
          </p:cNvPr>
          <p:cNvSpPr txBox="1">
            <a:spLocks noChangeArrowheads="1"/>
          </p:cNvSpPr>
          <p:nvPr/>
        </p:nvSpPr>
        <p:spPr bwMode="auto">
          <a:xfrm>
            <a:off x="6498247" y="3381375"/>
            <a:ext cx="3727298" cy="1492051"/>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Representing numbers 11-20</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say, read and write teen numbers. Pupils understand the ten and ones relationship of teen numbers, supported by representations.</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36">
            <a:extLst>
              <a:ext uri="{FF2B5EF4-FFF2-40B4-BE49-F238E27FC236}">
                <a16:creationId xmlns:a16="http://schemas.microsoft.com/office/drawing/2014/main" xmlns="" id="{D6BFD54C-9D7E-4694-B3BA-5B90A1724352}"/>
              </a:ext>
            </a:extLst>
          </p:cNvPr>
          <p:cNvSpPr>
            <a:spLocks noChangeArrowheads="1"/>
          </p:cNvSpPr>
          <p:nvPr/>
        </p:nvSpPr>
        <p:spPr bwMode="auto">
          <a:xfrm>
            <a:off x="-115935" y="-130011"/>
            <a:ext cx="138564"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endParaRPr lang="en-GB" altLang="en-US" sz="825" dirty="0"/>
          </a:p>
          <a:p>
            <a:pPr defTabSz="685783" eaLnBrk="0" fontAlgn="base" hangingPunct="0">
              <a:spcBef>
                <a:spcPct val="0"/>
              </a:spcBef>
              <a:spcAft>
                <a:spcPct val="0"/>
              </a:spcAft>
            </a:pPr>
            <a:r>
              <a:rPr lang="en-GB" altLang="en-US" sz="1350" dirty="0">
                <a:latin typeface="Arial" panose="020B0604020202020204" pitchFamily="34" charset="0"/>
              </a:rPr>
              <a:t/>
            </a:r>
            <a:br>
              <a:rPr lang="en-GB" altLang="en-US" sz="1350" dirty="0">
                <a:latin typeface="Arial" panose="020B0604020202020204" pitchFamily="34" charset="0"/>
              </a:rPr>
            </a:br>
            <a:endParaRPr lang="en-GB" altLang="en-US" sz="1350" dirty="0">
              <a:latin typeface="Arial" panose="020B0604020202020204" pitchFamily="34" charset="0"/>
            </a:endParaRPr>
          </a:p>
          <a:p>
            <a:pPr defTabSz="685783" eaLnBrk="0" fontAlgn="base" hangingPunct="0">
              <a:spcBef>
                <a:spcPct val="0"/>
              </a:spcBef>
              <a:spcAft>
                <a:spcPct val="0"/>
              </a:spcAft>
            </a:pPr>
            <a:endParaRPr lang="en-GB" altLang="en-US" sz="1350" dirty="0">
              <a:latin typeface="Arial" panose="020B0604020202020204" pitchFamily="34" charset="0"/>
            </a:endParaRPr>
          </a:p>
        </p:txBody>
      </p:sp>
      <p:pic>
        <p:nvPicPr>
          <p:cNvPr id="346" name="Picture 345">
            <a:extLst>
              <a:ext uri="{FF2B5EF4-FFF2-40B4-BE49-F238E27FC236}">
                <a16:creationId xmlns:a16="http://schemas.microsoft.com/office/drawing/2014/main" xmlns="" id="{98D0BC82-276F-4B7F-9B42-35838513D612}"/>
              </a:ext>
            </a:extLst>
          </p:cNvPr>
          <p:cNvPicPr>
            <a:picLocks noChangeAspect="1"/>
          </p:cNvPicPr>
          <p:nvPr/>
        </p:nvPicPr>
        <p:blipFill>
          <a:blip r:embed="rId5"/>
          <a:stretch>
            <a:fillRect/>
          </a:stretch>
        </p:blipFill>
        <p:spPr>
          <a:xfrm>
            <a:off x="804037" y="2126374"/>
            <a:ext cx="921623" cy="804206"/>
          </a:xfrm>
          <a:prstGeom prst="rect">
            <a:avLst/>
          </a:prstGeom>
        </p:spPr>
      </p:pic>
      <p:pic>
        <p:nvPicPr>
          <p:cNvPr id="7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7474" y="872764"/>
            <a:ext cx="1579950" cy="71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451" y="5816134"/>
            <a:ext cx="1338045" cy="60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55" y="5825312"/>
            <a:ext cx="1338045" cy="58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97151" y="967356"/>
            <a:ext cx="1635251" cy="507831"/>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There are seven counters. Seven is two more than five. Seven is three less than 10.</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7197606" y="45162"/>
            <a:ext cx="236532" cy="168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498246" y="1016130"/>
            <a:ext cx="1635251" cy="3693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There are 11 cubes. 11 is one more than ten.</a:t>
            </a: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flipH="1">
            <a:off x="8257823" y="3404389"/>
            <a:ext cx="208146" cy="1827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a:extLst>
              <a:ext uri="{FF2B5EF4-FFF2-40B4-BE49-F238E27FC236}">
                <a16:creationId xmlns:a16="http://schemas.microsoft.com/office/drawing/2014/main" xmlns="" id="{3111B9E1-51B9-4F4B-BA1A-AB41FBF85473}"/>
              </a:ext>
            </a:extLst>
          </p:cNvPr>
          <p:cNvSpPr txBox="1"/>
          <p:nvPr/>
        </p:nvSpPr>
        <p:spPr>
          <a:xfrm>
            <a:off x="6600825" y="4422353"/>
            <a:ext cx="3524069"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There are fourteen cubes. This is written as 14. 14 is one ten and four ones.</a:t>
            </a:r>
          </a:p>
        </p:txBody>
      </p:sp>
      <p:sp>
        <p:nvSpPr>
          <p:cNvPr id="33" name="TextBox 32">
            <a:extLst>
              <a:ext uri="{FF2B5EF4-FFF2-40B4-BE49-F238E27FC236}">
                <a16:creationId xmlns:a16="http://schemas.microsoft.com/office/drawing/2014/main" xmlns="" id="{3111B9E1-51B9-4F4B-BA1A-AB41FBF85473}"/>
              </a:ext>
            </a:extLst>
          </p:cNvPr>
          <p:cNvSpPr txBox="1"/>
          <p:nvPr/>
        </p:nvSpPr>
        <p:spPr>
          <a:xfrm>
            <a:off x="731209" y="6489278"/>
            <a:ext cx="2356278"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There are still seven counters. The position has changed but no counters have been added or taken away.</a:t>
            </a:r>
          </a:p>
        </p:txBody>
      </p:sp>
      <p:pic>
        <p:nvPicPr>
          <p:cNvPr id="205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4717" y="6000750"/>
            <a:ext cx="6667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9371" y="5993417"/>
            <a:ext cx="1072528" cy="991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5">
            <a:extLst>
              <a:ext uri="{FF2B5EF4-FFF2-40B4-BE49-F238E27FC236}">
                <a16:creationId xmlns:a16="http://schemas.microsoft.com/office/drawing/2014/main" xmlns="" id="{F68C5AB9-17A2-427D-BEE2-D31FADDBD5EE}"/>
              </a:ext>
            </a:extLst>
          </p:cNvPr>
          <p:cNvSpPr txBox="1">
            <a:spLocks noChangeArrowheads="1"/>
          </p:cNvSpPr>
          <p:nvPr/>
        </p:nvSpPr>
        <p:spPr bwMode="auto">
          <a:xfrm>
            <a:off x="7284538" y="5044035"/>
            <a:ext cx="2938254" cy="213976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Doubling and halving</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a:ea typeface="Calibri" panose="020F0502020204030204" pitchFamily="34" charset="0"/>
                <a:cs typeface="Arial"/>
              </a:rPr>
              <a:t>Pupils have had opportunities to represent doubling and halving within 20 practically using manipulatives and other countable objects. Some facts may be recalled and pupils may connect this with equal groups.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p:pic>
        <p:nvPicPr>
          <p:cNvPr id="3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8076" y="6004327"/>
            <a:ext cx="1478384" cy="40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94010" y="6470862"/>
            <a:ext cx="1586669" cy="28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a:extLst>
              <a:ext uri="{FF2B5EF4-FFF2-40B4-BE49-F238E27FC236}">
                <a16:creationId xmlns:a16="http://schemas.microsoft.com/office/drawing/2014/main" xmlns="" id="{3111B9E1-51B9-4F4B-BA1A-AB41FBF85473}"/>
              </a:ext>
            </a:extLst>
          </p:cNvPr>
          <p:cNvSpPr txBox="1"/>
          <p:nvPr/>
        </p:nvSpPr>
        <p:spPr>
          <a:xfrm>
            <a:off x="7292563" y="6757717"/>
            <a:ext cx="2922204"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Double three is six. Three plus three is equal to six.</a:t>
            </a:r>
          </a:p>
          <a:p>
            <a:pPr algn="ctr">
              <a:lnSpc>
                <a:spcPct val="107000"/>
              </a:lnSpc>
            </a:pPr>
            <a:r>
              <a:rPr lang="en-GB" sz="900" i="1" dirty="0">
                <a:latin typeface="Arial" panose="020B0604020202020204" pitchFamily="34" charset="0"/>
                <a:cs typeface="Arial" panose="020B0604020202020204" pitchFamily="34" charset="0"/>
              </a:rPr>
              <a:t>Half of six is three. </a:t>
            </a:r>
          </a:p>
        </p:txBody>
      </p:sp>
      <p:pic>
        <p:nvPicPr>
          <p:cNvPr id="2054"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78032" y="8129096"/>
            <a:ext cx="713074" cy="83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1"/>
          <p:cNvPicPr/>
          <p:nvPr/>
        </p:nvPicPr>
        <p:blipFill>
          <a:blip r:embed="rId15"/>
          <a:stretch>
            <a:fillRect/>
          </a:stretch>
        </p:blipFill>
        <p:spPr>
          <a:xfrm rot="5400000">
            <a:off x="7571702" y="7646628"/>
            <a:ext cx="234855" cy="888735"/>
          </a:xfrm>
          <a:prstGeom prst="rect">
            <a:avLst/>
          </a:prstGeom>
        </p:spPr>
      </p:pic>
      <p:pic>
        <p:nvPicPr>
          <p:cNvPr id="44" name="Picture 43"/>
          <p:cNvPicPr/>
          <p:nvPr/>
        </p:nvPicPr>
        <p:blipFill>
          <a:blip r:embed="rId16"/>
          <a:stretch>
            <a:fillRect/>
          </a:stretch>
        </p:blipFill>
        <p:spPr>
          <a:xfrm>
            <a:off x="7538652" y="9052526"/>
            <a:ext cx="1910715" cy="383540"/>
          </a:xfrm>
          <a:prstGeom prst="rect">
            <a:avLst/>
          </a:prstGeom>
        </p:spPr>
      </p:pic>
      <p:sp>
        <p:nvSpPr>
          <p:cNvPr id="47" name="TextBox 46">
            <a:extLst>
              <a:ext uri="{FF2B5EF4-FFF2-40B4-BE49-F238E27FC236}">
                <a16:creationId xmlns:a16="http://schemas.microsoft.com/office/drawing/2014/main" xmlns="" id="{3111B9E1-51B9-4F4B-BA1A-AB41FBF85473}"/>
              </a:ext>
            </a:extLst>
          </p:cNvPr>
          <p:cNvSpPr txBox="1"/>
          <p:nvPr/>
        </p:nvSpPr>
        <p:spPr>
          <a:xfrm>
            <a:off x="3823279" y="8949690"/>
            <a:ext cx="2603530"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I have three red cubes and four purple cubes. I can put them together and count the whole. There are seven cubes.</a:t>
            </a:r>
          </a:p>
        </p:txBody>
      </p:sp>
      <p:sp>
        <p:nvSpPr>
          <p:cNvPr id="48" name="TextBox 47">
            <a:extLst>
              <a:ext uri="{FF2B5EF4-FFF2-40B4-BE49-F238E27FC236}">
                <a16:creationId xmlns:a16="http://schemas.microsoft.com/office/drawing/2014/main" xmlns="" id="{3111B9E1-51B9-4F4B-BA1A-AB41FBF85473}"/>
              </a:ext>
            </a:extLst>
          </p:cNvPr>
          <p:cNvSpPr txBox="1"/>
          <p:nvPr/>
        </p:nvSpPr>
        <p:spPr>
          <a:xfrm>
            <a:off x="6228028" y="8220643"/>
            <a:ext cx="2922204"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I have four yellow cubes. I add two green cubes. I can count on from four: five, six. There are six cubes.</a:t>
            </a:r>
          </a:p>
        </p:txBody>
      </p:sp>
      <p:sp>
        <p:nvSpPr>
          <p:cNvPr id="49" name="TextBox 48">
            <a:extLst>
              <a:ext uri="{FF2B5EF4-FFF2-40B4-BE49-F238E27FC236}">
                <a16:creationId xmlns:a16="http://schemas.microsoft.com/office/drawing/2014/main" xmlns="" id="{3111B9E1-51B9-4F4B-BA1A-AB41FBF85473}"/>
              </a:ext>
            </a:extLst>
          </p:cNvPr>
          <p:cNvSpPr txBox="1"/>
          <p:nvPr/>
        </p:nvSpPr>
        <p:spPr>
          <a:xfrm>
            <a:off x="7146821" y="8663830"/>
            <a:ext cx="2922204"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I have five cubes. I can take away two: four, three. Five take away two is three.</a:t>
            </a:r>
          </a:p>
        </p:txBody>
      </p:sp>
      <p:pic>
        <p:nvPicPr>
          <p:cNvPr id="50" name="Picture 49"/>
          <p:cNvPicPr/>
          <p:nvPr/>
        </p:nvPicPr>
        <p:blipFill>
          <a:blip r:embed="rId17"/>
          <a:stretch>
            <a:fillRect/>
          </a:stretch>
        </p:blipFill>
        <p:spPr>
          <a:xfrm>
            <a:off x="10466687" y="2503887"/>
            <a:ext cx="755307" cy="670878"/>
          </a:xfrm>
          <a:prstGeom prst="rect">
            <a:avLst/>
          </a:prstGeom>
        </p:spPr>
      </p:pic>
      <p:sp>
        <p:nvSpPr>
          <p:cNvPr id="51" name="TextBox 50">
            <a:extLst>
              <a:ext uri="{FF2B5EF4-FFF2-40B4-BE49-F238E27FC236}">
                <a16:creationId xmlns:a16="http://schemas.microsoft.com/office/drawing/2014/main" xmlns="" id="{3111B9E1-51B9-4F4B-BA1A-AB41FBF85473}"/>
              </a:ext>
            </a:extLst>
          </p:cNvPr>
          <p:cNvSpPr txBox="1"/>
          <p:nvPr/>
        </p:nvSpPr>
        <p:spPr>
          <a:xfrm>
            <a:off x="11221993" y="2496193"/>
            <a:ext cx="1349051" cy="685059"/>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 whole is five. I can partition five into one part of three and one part of two. </a:t>
            </a:r>
          </a:p>
        </p:txBody>
      </p:sp>
      <p:pic>
        <p:nvPicPr>
          <p:cNvPr id="52" name="Picture 51"/>
          <p:cNvPicPr/>
          <p:nvPr/>
        </p:nvPicPr>
        <p:blipFill>
          <a:blip r:embed="rId17"/>
          <a:stretch>
            <a:fillRect/>
          </a:stretch>
        </p:blipFill>
        <p:spPr>
          <a:xfrm>
            <a:off x="10466687" y="3375003"/>
            <a:ext cx="755307" cy="670878"/>
          </a:xfrm>
          <a:prstGeom prst="rect">
            <a:avLst/>
          </a:prstGeom>
        </p:spPr>
      </p:pic>
      <p:sp>
        <p:nvSpPr>
          <p:cNvPr id="53" name="TextBox 52">
            <a:extLst>
              <a:ext uri="{FF2B5EF4-FFF2-40B4-BE49-F238E27FC236}">
                <a16:creationId xmlns:a16="http://schemas.microsoft.com/office/drawing/2014/main" xmlns="" id="{3111B9E1-51B9-4F4B-BA1A-AB41FBF85473}"/>
              </a:ext>
            </a:extLst>
          </p:cNvPr>
          <p:cNvSpPr txBox="1"/>
          <p:nvPr/>
        </p:nvSpPr>
        <p:spPr>
          <a:xfrm>
            <a:off x="11153775" y="3232030"/>
            <a:ext cx="1417269" cy="981423"/>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There are three people in one train carriage and two people in another. One part is three and one part is two. The whole is five.</a:t>
            </a:r>
          </a:p>
        </p:txBody>
      </p:sp>
      <p:pic>
        <p:nvPicPr>
          <p:cNvPr id="2055"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72449" y="5750393"/>
            <a:ext cx="506916" cy="86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a:extLst>
              <a:ext uri="{FF2B5EF4-FFF2-40B4-BE49-F238E27FC236}">
                <a16:creationId xmlns:a16="http://schemas.microsoft.com/office/drawing/2014/main" xmlns="" id="{3111B9E1-51B9-4F4B-BA1A-AB41FBF85473}"/>
              </a:ext>
            </a:extLst>
          </p:cNvPr>
          <p:cNvSpPr txBox="1"/>
          <p:nvPr/>
        </p:nvSpPr>
        <p:spPr>
          <a:xfrm>
            <a:off x="10979365" y="5851016"/>
            <a:ext cx="1461102"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There are three equal groups of 10. 10, 20, 30. There are 30 altogether.</a:t>
            </a:r>
          </a:p>
        </p:txBody>
      </p:sp>
      <p:pic>
        <p:nvPicPr>
          <p:cNvPr id="2057" name="Picture 9"/>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11126454" y="7333116"/>
            <a:ext cx="744743" cy="217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56">
            <a:extLst>
              <a:ext uri="{FF2B5EF4-FFF2-40B4-BE49-F238E27FC236}">
                <a16:creationId xmlns:a16="http://schemas.microsoft.com/office/drawing/2014/main" xmlns="" id="{3111B9E1-51B9-4F4B-BA1A-AB41FBF85473}"/>
              </a:ext>
            </a:extLst>
          </p:cNvPr>
          <p:cNvSpPr txBox="1"/>
          <p:nvPr/>
        </p:nvSpPr>
        <p:spPr>
          <a:xfrm>
            <a:off x="10472449" y="7510459"/>
            <a:ext cx="2049600"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15 cows can be grouped into five fields in this way. The groups are unequal.</a:t>
            </a:r>
          </a:p>
        </p:txBody>
      </p:sp>
      <p:sp>
        <p:nvSpPr>
          <p:cNvPr id="58" name="TextBox 57">
            <a:extLst>
              <a:ext uri="{FF2B5EF4-FFF2-40B4-BE49-F238E27FC236}">
                <a16:creationId xmlns:a16="http://schemas.microsoft.com/office/drawing/2014/main" xmlns="" id="{3111B9E1-51B9-4F4B-BA1A-AB41FBF85473}"/>
              </a:ext>
            </a:extLst>
          </p:cNvPr>
          <p:cNvSpPr txBox="1"/>
          <p:nvPr/>
        </p:nvSpPr>
        <p:spPr>
          <a:xfrm>
            <a:off x="10460302" y="8911590"/>
            <a:ext cx="2049600"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If 15 bags of grain are shared equally between five farmers, each farmer gets three bags.</a:t>
            </a:r>
          </a:p>
        </p:txBody>
      </p:sp>
      <p:pic>
        <p:nvPicPr>
          <p:cNvPr id="3"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5400000">
            <a:off x="-25683" y="8588828"/>
            <a:ext cx="1120741" cy="53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a:extLst>
              <a:ext uri="{FF2B5EF4-FFF2-40B4-BE49-F238E27FC236}">
                <a16:creationId xmlns:a16="http://schemas.microsoft.com/office/drawing/2014/main" xmlns="" id="{3111B9E1-51B9-4F4B-BA1A-AB41FBF85473}"/>
              </a:ext>
            </a:extLst>
          </p:cNvPr>
          <p:cNvSpPr txBox="1"/>
          <p:nvPr/>
        </p:nvSpPr>
        <p:spPr>
          <a:xfrm>
            <a:off x="967443" y="8698488"/>
            <a:ext cx="1415288"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The bottle is half full.</a:t>
            </a:r>
          </a:p>
          <a:p>
            <a:pPr algn="ctr">
              <a:lnSpc>
                <a:spcPct val="107000"/>
              </a:lnSpc>
            </a:pPr>
            <a:r>
              <a:rPr lang="en-GB" sz="900" i="1" dirty="0">
                <a:latin typeface="Arial" panose="020B0604020202020204" pitchFamily="34" charset="0"/>
                <a:cs typeface="Arial" panose="020B0604020202020204" pitchFamily="34" charset="0"/>
              </a:rPr>
              <a:t>The bottle is half empty.</a:t>
            </a:r>
          </a:p>
        </p:txBody>
      </p:sp>
      <p:pic>
        <p:nvPicPr>
          <p:cNvPr id="13"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43874" y="7149782"/>
            <a:ext cx="2084216" cy="30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3580339">
            <a:off x="9001217" y="725146"/>
            <a:ext cx="542152" cy="82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 Box 2">
            <a:extLst>
              <a:ext uri="{FF2B5EF4-FFF2-40B4-BE49-F238E27FC236}">
                <a16:creationId xmlns:a16="http://schemas.microsoft.com/office/drawing/2014/main" xmlns="" id="{37EE1E6D-1CE6-45E5-81DD-C022CC9B9F6E}"/>
              </a:ext>
            </a:extLst>
          </p:cNvPr>
          <p:cNvSpPr txBox="1">
            <a:spLocks noChangeArrowheads="1"/>
          </p:cNvSpPr>
          <p:nvPr/>
        </p:nvSpPr>
        <p:spPr bwMode="auto">
          <a:xfrm>
            <a:off x="2551057" y="3381376"/>
            <a:ext cx="3727298" cy="1492051"/>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Comparing numbers</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Arial" panose="020B0604020202020204" pitchFamily="34" charset="0"/>
              </a:rPr>
              <a:t>Concrete representations are used to compare numbers, focusing on correct language use. The structure of the representation supports comparison: lining towers of cubes next to one another builds on one-to-one correspondence.</a:t>
            </a:r>
          </a:p>
        </p:txBody>
      </p:sp>
      <p:sp>
        <p:nvSpPr>
          <p:cNvPr id="29" name="TextBox 28">
            <a:extLst>
              <a:ext uri="{FF2B5EF4-FFF2-40B4-BE49-F238E27FC236}">
                <a16:creationId xmlns:a16="http://schemas.microsoft.com/office/drawing/2014/main" xmlns="" id="{3111B9E1-51B9-4F4B-BA1A-AB41FBF85473}"/>
              </a:ext>
            </a:extLst>
          </p:cNvPr>
          <p:cNvSpPr txBox="1"/>
          <p:nvPr/>
        </p:nvSpPr>
        <p:spPr>
          <a:xfrm>
            <a:off x="2616159" y="4261832"/>
            <a:ext cx="2913045"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Five is </a:t>
            </a:r>
            <a:r>
              <a:rPr lang="en-GB" sz="900" b="1" i="1" dirty="0">
                <a:latin typeface="Arial" panose="020B0604020202020204" pitchFamily="34" charset="0"/>
                <a:cs typeface="Arial" panose="020B0604020202020204" pitchFamily="34" charset="0"/>
              </a:rPr>
              <a:t>less than </a:t>
            </a:r>
            <a:r>
              <a:rPr lang="en-GB" sz="900" i="1" dirty="0">
                <a:latin typeface="Arial" panose="020B0604020202020204" pitchFamily="34" charset="0"/>
                <a:cs typeface="Arial" panose="020B0604020202020204" pitchFamily="34" charset="0"/>
              </a:rPr>
              <a:t>seven. Five ones is </a:t>
            </a:r>
            <a:r>
              <a:rPr lang="en-GB" sz="900" b="1" i="1" dirty="0">
                <a:latin typeface="Arial" panose="020B0604020202020204" pitchFamily="34" charset="0"/>
                <a:cs typeface="Arial" panose="020B0604020202020204" pitchFamily="34" charset="0"/>
              </a:rPr>
              <a:t>fewer</a:t>
            </a:r>
            <a:r>
              <a:rPr lang="en-GB" sz="900" i="1" dirty="0">
                <a:latin typeface="Arial" panose="020B0604020202020204" pitchFamily="34" charset="0"/>
                <a:cs typeface="Arial" panose="020B0604020202020204" pitchFamily="34" charset="0"/>
              </a:rPr>
              <a:t> than seven ones.</a:t>
            </a:r>
          </a:p>
          <a:p>
            <a:pPr algn="ctr">
              <a:lnSpc>
                <a:spcPct val="107000"/>
              </a:lnSpc>
            </a:pPr>
            <a:r>
              <a:rPr lang="en-GB" sz="900" i="1" dirty="0">
                <a:latin typeface="Arial" panose="020B0604020202020204" pitchFamily="34" charset="0"/>
                <a:cs typeface="Arial" panose="020B0604020202020204" pitchFamily="34" charset="0"/>
              </a:rPr>
              <a:t>Seven is </a:t>
            </a:r>
            <a:r>
              <a:rPr lang="en-GB" sz="900" b="1" i="1" dirty="0">
                <a:latin typeface="Arial" panose="020B0604020202020204" pitchFamily="34" charset="0"/>
                <a:cs typeface="Arial" panose="020B0604020202020204" pitchFamily="34" charset="0"/>
              </a:rPr>
              <a:t>greater than </a:t>
            </a:r>
            <a:r>
              <a:rPr lang="en-GB" sz="900" i="1" dirty="0">
                <a:latin typeface="Arial" panose="020B0604020202020204" pitchFamily="34" charset="0"/>
                <a:cs typeface="Arial" panose="020B0604020202020204" pitchFamily="34" charset="0"/>
              </a:rPr>
              <a:t>five.</a:t>
            </a:r>
          </a:p>
        </p:txBody>
      </p:sp>
      <p:pic>
        <p:nvPicPr>
          <p:cNvPr id="28" name="Picture 3"/>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2923" y="4044311"/>
            <a:ext cx="433770" cy="78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90373" y="2502721"/>
            <a:ext cx="3390306" cy="60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11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 Box 5">
            <a:extLst>
              <a:ext uri="{FF2B5EF4-FFF2-40B4-BE49-F238E27FC236}">
                <a16:creationId xmlns:a16="http://schemas.microsoft.com/office/drawing/2014/main" xmlns="" id="{57CB47DC-D30F-42B3-BD55-3F09E47D699B}"/>
              </a:ext>
            </a:extLst>
          </p:cNvPr>
          <p:cNvSpPr txBox="1">
            <a:spLocks noChangeArrowheads="1"/>
          </p:cNvSpPr>
          <p:nvPr/>
        </p:nvSpPr>
        <p:spPr bwMode="auto">
          <a:xfrm>
            <a:off x="5161358" y="5981700"/>
            <a:ext cx="5064185" cy="1202329"/>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Finding the difference</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recognise that in a subtraction calculation where the numbers are close together in value, a count on strategy can be used to find the difference.</a:t>
            </a:r>
          </a:p>
          <a:p>
            <a:pPr defTabSz="685783" eaLnBrk="0" fontAlgn="base" hangingPunct="0">
              <a:spcBef>
                <a:spcPct val="0"/>
              </a:spcBef>
              <a:spcAft>
                <a:spcPct val="0"/>
              </a:spcAft>
            </a:pPr>
            <a:endParaRPr lang="en-US" altLang="en-US" sz="825" dirty="0"/>
          </a:p>
        </p:txBody>
      </p:sp>
      <p:sp>
        <p:nvSpPr>
          <p:cNvPr id="4" name="Text Box 2">
            <a:extLst>
              <a:ext uri="{FF2B5EF4-FFF2-40B4-BE49-F238E27FC236}">
                <a16:creationId xmlns:a16="http://schemas.microsoft.com/office/drawing/2014/main" xmlns="" id="{1347BA8C-1FE1-4E2E-80EB-8A93BC055F23}"/>
              </a:ext>
            </a:extLst>
          </p:cNvPr>
          <p:cNvSpPr txBox="1">
            <a:spLocks noChangeArrowheads="1"/>
          </p:cNvSpPr>
          <p:nvPr/>
        </p:nvSpPr>
        <p:spPr bwMode="auto">
          <a:xfrm>
            <a:off x="204992" y="114300"/>
            <a:ext cx="2169940" cy="3138821"/>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500" b="1" dirty="0">
                <a:solidFill>
                  <a:srgbClr val="0074AC"/>
                </a:solidFill>
                <a:latin typeface="Arial" panose="020B0604020202020204" pitchFamily="34" charset="0"/>
                <a:ea typeface="Calibri" panose="020F0502020204030204" pitchFamily="34" charset="0"/>
                <a:cs typeface="Arial" panose="020B0604020202020204" pitchFamily="34" charset="0"/>
              </a:rPr>
              <a:t>Year 2 Key Representations</a:t>
            </a:r>
            <a:endParaRPr lang="en-US" altLang="en-US" sz="1125"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Find out more…</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Watch the </a:t>
            </a:r>
            <a:r>
              <a:rPr lang="en-US" altLang="en-US" sz="900" b="1" dirty="0">
                <a:latin typeface="Arial" panose="020B0604020202020204" pitchFamily="34" charset="0"/>
                <a:ea typeface="Calibri" panose="020F0502020204030204" pitchFamily="34" charset="0"/>
                <a:cs typeface="Arial" panose="020B0604020202020204" pitchFamily="34" charset="0"/>
              </a:rPr>
              <a:t>Unit tutorial </a:t>
            </a:r>
            <a:r>
              <a:rPr lang="en-US" altLang="en-US" sz="900" dirty="0">
                <a:latin typeface="Arial" panose="020B0604020202020204" pitchFamily="34" charset="0"/>
                <a:ea typeface="Calibri" panose="020F0502020204030204" pitchFamily="34" charset="0"/>
                <a:cs typeface="Arial" panose="020B0604020202020204" pitchFamily="34" charset="0"/>
              </a:rPr>
              <a:t>before planning each unit.</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Read the </a:t>
            </a:r>
            <a:r>
              <a:rPr lang="en-US" altLang="en-US" sz="900" b="1" dirty="0">
                <a:latin typeface="Arial" panose="020B0604020202020204" pitchFamily="34" charset="0"/>
                <a:ea typeface="Calibri" panose="020F0502020204030204" pitchFamily="34" charset="0"/>
                <a:cs typeface="Arial" panose="020B0604020202020204" pitchFamily="34" charset="0"/>
              </a:rPr>
              <a:t>planning guides </a:t>
            </a:r>
            <a:r>
              <a:rPr lang="en-US" altLang="en-US" sz="900" dirty="0">
                <a:latin typeface="Arial" panose="020B0604020202020204" pitchFamily="34" charset="0"/>
                <a:ea typeface="Calibri" panose="020F0502020204030204" pitchFamily="34" charset="0"/>
                <a:cs typeface="Arial" panose="020B0604020202020204" pitchFamily="34" charset="0"/>
              </a:rPr>
              <a:t>for suggestions of representations.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a:t>
            </a:r>
            <a:r>
              <a:rPr lang="en-US" altLang="en-US" sz="900" b="1" dirty="0">
                <a:latin typeface="Arial" panose="020B0604020202020204" pitchFamily="34" charset="0"/>
                <a:ea typeface="Calibri" panose="020F0502020204030204" pitchFamily="34" charset="0"/>
                <a:cs typeface="Arial" panose="020B0604020202020204" pitchFamily="34" charset="0"/>
              </a:rPr>
              <a:t>PD videos </a:t>
            </a:r>
            <a:r>
              <a:rPr lang="en-US" altLang="en-US" sz="900" dirty="0">
                <a:latin typeface="Arial" panose="020B0604020202020204" pitchFamily="34" charset="0"/>
                <a:ea typeface="Calibri" panose="020F0502020204030204" pitchFamily="34" charset="0"/>
                <a:cs typeface="Arial" panose="020B0604020202020204" pitchFamily="34" charset="0"/>
              </a:rPr>
              <a:t>on unit pages and Progression in Calculations page.</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p:txBody>
      </p:sp>
      <p:sp>
        <p:nvSpPr>
          <p:cNvPr id="7" name="Text Box 3">
            <a:extLst>
              <a:ext uri="{FF2B5EF4-FFF2-40B4-BE49-F238E27FC236}">
                <a16:creationId xmlns:a16="http://schemas.microsoft.com/office/drawing/2014/main" xmlns="" id="{61ECAD20-814A-4425-AA63-E0979EC28C6E}"/>
              </a:ext>
            </a:extLst>
          </p:cNvPr>
          <p:cNvSpPr txBox="1">
            <a:spLocks noChangeArrowheads="1"/>
          </p:cNvSpPr>
          <p:nvPr/>
        </p:nvSpPr>
        <p:spPr bwMode="auto">
          <a:xfrm>
            <a:off x="204748" y="7354865"/>
            <a:ext cx="4802651" cy="213203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Representing fractions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identify half and quarter of a shape and a quantity within 20 using practical experiences including equal sharing for a quantity. They are also familiar with half turns, linking this to half past on a clock face.</a:t>
            </a:r>
            <a:endParaRPr lang="en-US" altLang="en-US" sz="900" dirty="0">
              <a:latin typeface="Arial" panose="020B0604020202020204" pitchFamily="34" charset="0"/>
            </a:endParaRPr>
          </a:p>
        </p:txBody>
      </p:sp>
      <p:sp>
        <p:nvSpPr>
          <p:cNvPr id="8" name="Text Box 5">
            <a:extLst>
              <a:ext uri="{FF2B5EF4-FFF2-40B4-BE49-F238E27FC236}">
                <a16:creationId xmlns:a16="http://schemas.microsoft.com/office/drawing/2014/main" xmlns="" id="{F68C5AB9-17A2-427D-BEE2-D31FADDBD5EE}"/>
              </a:ext>
            </a:extLst>
          </p:cNvPr>
          <p:cNvSpPr txBox="1">
            <a:spLocks noChangeArrowheads="1"/>
          </p:cNvSpPr>
          <p:nvPr/>
        </p:nvSpPr>
        <p:spPr bwMode="auto">
          <a:xfrm>
            <a:off x="5161358" y="7347134"/>
            <a:ext cx="5064186" cy="213976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Doubling and halving</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have had opportunities to represent doubling and halving within 20 using concrete and pictorial representations. This is connected to their understanding of half. Some facts will be recalled.</a:t>
            </a: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p:sp>
        <p:nvSpPr>
          <p:cNvPr id="9" name="Text Box 39">
            <a:extLst>
              <a:ext uri="{FF2B5EF4-FFF2-40B4-BE49-F238E27FC236}">
                <a16:creationId xmlns:a16="http://schemas.microsoft.com/office/drawing/2014/main" xmlns="" id="{8B63CE34-F6E5-485E-9646-97CED52935B2}"/>
              </a:ext>
            </a:extLst>
          </p:cNvPr>
          <p:cNvSpPr txBox="1">
            <a:spLocks noChangeArrowheads="1"/>
          </p:cNvSpPr>
          <p:nvPr/>
        </p:nvSpPr>
        <p:spPr bwMode="auto">
          <a:xfrm>
            <a:off x="2551057" y="2228850"/>
            <a:ext cx="7674487" cy="1024271"/>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lines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Number lines can be used to represent and compare numbers and can be used alongside a bead string. They demonstrate the continuous nature of the number system. Pupils have ordered numbers on a number line.</a:t>
            </a:r>
            <a:endParaRPr lang="en-US" altLang="en-US" sz="900" dirty="0">
              <a:latin typeface="Arial" panose="020B0604020202020204" pitchFamily="34" charset="0"/>
            </a:endParaRPr>
          </a:p>
        </p:txBody>
      </p:sp>
      <p:sp>
        <p:nvSpPr>
          <p:cNvPr id="12" name="Text Box 2">
            <a:extLst>
              <a:ext uri="{FF2B5EF4-FFF2-40B4-BE49-F238E27FC236}">
                <a16:creationId xmlns:a16="http://schemas.microsoft.com/office/drawing/2014/main" xmlns="" id="{7242BB97-0634-490D-9695-7372C490526E}"/>
              </a:ext>
            </a:extLst>
          </p:cNvPr>
          <p:cNvSpPr txBox="1">
            <a:spLocks noChangeArrowheads="1"/>
          </p:cNvSpPr>
          <p:nvPr/>
        </p:nvSpPr>
        <p:spPr bwMode="auto">
          <a:xfrm>
            <a:off x="10391351" y="5676899"/>
            <a:ext cx="2187501" cy="3810001"/>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Division by sharing / grouping</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have been exposed to the concept of division within 20 through equal grouping and equal sharing. They have also explored unequal grouping and sharing. Pupils should explore the terms grouping and sharing and be familiar with both.</a:t>
            </a: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r>
              <a:rPr lang="en-GB" sz="900" i="1" dirty="0">
                <a:latin typeface="Arial" panose="020B0604020202020204" pitchFamily="34" charset="0"/>
                <a:ea typeface="Calibri" panose="020F0502020204030204" pitchFamily="34" charset="0"/>
                <a:cs typeface="Times New Roman" panose="02020603050405020304" pitchFamily="18" charset="0"/>
              </a:rPr>
              <a:t>20 shared into five equal groups gives four in each group.</a:t>
            </a:r>
          </a:p>
          <a:p>
            <a:pPr algn="ctr">
              <a:lnSpc>
                <a:spcPct val="107000"/>
              </a:lnSpc>
            </a:pPr>
            <a:endParaRPr lang="en-GB" sz="900" i="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endParaRPr lang="en-GB" sz="900" i="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endParaRPr lang="en-GB" sz="900" i="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1125" b="1" i="1"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pPr>
            <a:r>
              <a:rPr lang="en-GB" sz="900" i="1" dirty="0">
                <a:latin typeface="Arial" panose="020B0604020202020204" pitchFamily="34" charset="0"/>
                <a:ea typeface="Calibri" panose="020F0502020204030204" pitchFamily="34" charset="0"/>
                <a:cs typeface="Times New Roman" panose="02020603050405020304" pitchFamily="18" charset="0"/>
              </a:rPr>
              <a:t>20 grouped into groups of five gives four groups.</a:t>
            </a:r>
            <a:endParaRPr lang="en-GB" sz="9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5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 Box 330">
                <a:extLst>
                  <a:ext uri="{FF2B5EF4-FFF2-40B4-BE49-F238E27FC236}">
                    <a16:creationId xmlns:a16="http://schemas.microsoft.com/office/drawing/2014/main" xmlns="" id="{D540CB07-5770-43B9-B8B5-DA7F2DB45804}"/>
                  </a:ext>
                </a:extLst>
              </p:cNvPr>
              <p:cNvSpPr txBox="1">
                <a:spLocks noChangeArrowheads="1"/>
              </p:cNvSpPr>
              <p:nvPr/>
            </p:nvSpPr>
            <p:spPr bwMode="auto">
              <a:xfrm>
                <a:off x="10391352" y="114300"/>
                <a:ext cx="2187501" cy="5146469"/>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Part-whole language and representations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part-whole model is used to represent the relationship between numbers and will have been used for addition and subtraction. The model is made of a </a:t>
                </a:r>
                <a:r>
                  <a:rPr lang="en-US" altLang="en-US" sz="900" b="1" dirty="0">
                    <a:latin typeface="Arial" panose="020B0604020202020204" pitchFamily="34" charset="0"/>
                    <a:ea typeface="Calibri" panose="020F0502020204030204" pitchFamily="34" charset="0"/>
                    <a:cs typeface="Arial" panose="020B0604020202020204" pitchFamily="34" charset="0"/>
                  </a:rPr>
                  <a:t>whole</a:t>
                </a:r>
                <a:r>
                  <a:rPr lang="en-US" altLang="en-US" sz="900" dirty="0">
                    <a:latin typeface="Arial" panose="020B0604020202020204" pitchFamily="34" charset="0"/>
                    <a:ea typeface="Calibri" panose="020F0502020204030204" pitchFamily="34" charset="0"/>
                    <a:cs typeface="Arial" panose="020B0604020202020204" pitchFamily="34" charset="0"/>
                  </a:rPr>
                  <a:t> and two or more </a:t>
                </a:r>
                <a:r>
                  <a:rPr lang="en-US" altLang="en-US" sz="900" b="1" dirty="0">
                    <a:latin typeface="Arial" panose="020B0604020202020204" pitchFamily="34" charset="0"/>
                    <a:ea typeface="Calibri" panose="020F0502020204030204" pitchFamily="34" charset="0"/>
                    <a:cs typeface="Arial" panose="020B0604020202020204" pitchFamily="34" charset="0"/>
                  </a:rPr>
                  <a:t>parts</a:t>
                </a:r>
                <a:r>
                  <a:rPr lang="en-US" altLang="en-US" sz="900" dirty="0">
                    <a:latin typeface="Arial" panose="020B0604020202020204" pitchFamily="34" charset="0"/>
                    <a:ea typeface="Calibri" panose="020F0502020204030204" pitchFamily="34" charset="0"/>
                    <a:cs typeface="Arial" panose="020B0604020202020204" pitchFamily="34" charset="0"/>
                  </a:rPr>
                  <a:t>.</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The whole is ten. One 	     part is six and one part 	     is four. Six plus four is 	     equal to ten.</a:t>
                </a: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600" dirty="0"/>
              </a:p>
              <a:p>
                <a:pPr algn="ctr" defTabSz="685783" eaLnBrk="0" fontAlgn="base" hangingPunct="0">
                  <a:spcBef>
                    <a:spcPct val="0"/>
                  </a:spcBef>
                  <a:spcAft>
                    <a:spcPct val="0"/>
                  </a:spcAft>
                </a:pPr>
                <a:r>
                  <a:rPr lang="en-US" altLang="en-US" sz="900" b="1" dirty="0">
                    <a:solidFill>
                      <a:srgbClr val="0070C0"/>
                    </a:solidFill>
                    <a:latin typeface="Arial" panose="020B0604020202020204" pitchFamily="34" charset="0"/>
                    <a:ea typeface="Calibri" panose="020F0502020204030204" pitchFamily="34" charset="0"/>
                    <a:cs typeface="Arial" panose="020B0604020202020204" pitchFamily="34" charset="0"/>
                  </a:rPr>
                  <a:t>whole</a:t>
                </a:r>
                <a:r>
                  <a:rPr lang="en-US" altLang="en-US" sz="900" b="1" dirty="0">
                    <a:latin typeface="Arial" panose="020B0604020202020204" pitchFamily="34" charset="0"/>
                    <a:ea typeface="Calibri" panose="020F0502020204030204" pitchFamily="34" charset="0"/>
                    <a:cs typeface="Arial" panose="020B0604020202020204" pitchFamily="34" charset="0"/>
                  </a:rPr>
                  <a:t> =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 </a:t>
                </a:r>
                <a:r>
                  <a:rPr lang="en-US" altLang="en-US" sz="900" b="1" dirty="0">
                    <a:latin typeface="Arial" panose="020B0604020202020204" pitchFamily="34" charset="0"/>
                    <a:ea typeface="Calibri" panose="020F0502020204030204" pitchFamily="34" charset="0"/>
                    <a:cs typeface="Arial" panose="020B0604020202020204" pitchFamily="34" charset="0"/>
                  </a:rPr>
                  <a:t>+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a:t>
                </a: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1" i="1" smtClean="0">
                          <a:solidFill>
                            <a:srgbClr val="0070C0"/>
                          </a:solidFill>
                          <a:latin typeface="Cambria Math"/>
                          <a:ea typeface="Calibri" panose="020F0502020204030204" pitchFamily="34" charset="0"/>
                          <a:cs typeface="Arial" panose="020B0604020202020204" pitchFamily="34" charset="0"/>
                        </a:rPr>
                        <m:t>𝟏𝟎</m:t>
                      </m:r>
                      <m:r>
                        <a:rPr lang="en-GB" altLang="en-US" sz="900" b="1" i="1" smtClean="0">
                          <a:latin typeface="Cambria Math"/>
                          <a:ea typeface="Calibri" panose="020F0502020204030204" pitchFamily="34" charset="0"/>
                          <a:cs typeface="Arial" panose="020B0604020202020204" pitchFamily="34" charset="0"/>
                        </a:rPr>
                        <m:t>=</m:t>
                      </m:r>
                      <m:r>
                        <a:rPr lang="en-GB" altLang="en-US" sz="900" b="1" i="1" smtClean="0">
                          <a:solidFill>
                            <a:srgbClr val="FF0000"/>
                          </a:solidFill>
                          <a:latin typeface="Cambria Math"/>
                          <a:ea typeface="Calibri" panose="020F0502020204030204" pitchFamily="34" charset="0"/>
                          <a:cs typeface="Arial" panose="020B0604020202020204" pitchFamily="34" charset="0"/>
                        </a:rPr>
                        <m:t>𝟔</m:t>
                      </m:r>
                      <m:r>
                        <a:rPr lang="en-GB" altLang="en-US" sz="900" b="1" i="1" smtClean="0">
                          <a:latin typeface="Cambria Math"/>
                          <a:ea typeface="Calibri" panose="020F0502020204030204" pitchFamily="34" charset="0"/>
                          <a:cs typeface="Arial" panose="020B0604020202020204" pitchFamily="34" charset="0"/>
                        </a:rPr>
                        <m:t>+</m:t>
                      </m:r>
                      <m:r>
                        <a:rPr lang="en-GB" altLang="en-US" sz="900" b="1" i="1" smtClean="0">
                          <a:solidFill>
                            <a:srgbClr val="FF0000"/>
                          </a:solidFill>
                          <a:latin typeface="Cambria Math"/>
                          <a:ea typeface="Calibri" panose="020F0502020204030204" pitchFamily="34" charset="0"/>
                          <a:cs typeface="Arial" panose="020B0604020202020204" pitchFamily="34" charset="0"/>
                        </a:rPr>
                        <m:t>𝟒</m:t>
                      </m:r>
                    </m:oMath>
                  </m:oMathPara>
                </a14:m>
                <a:endPar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6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By moving the manipulatives the model represents subtraction. Care should be taken to ensure connections between the movement of the manipulatives:</a:t>
                </a:r>
                <a:r>
                  <a:rPr lang="en-US" altLang="en-US" sz="900" i="1" dirty="0">
                    <a:latin typeface="Arial" panose="020B0604020202020204" pitchFamily="34" charset="0"/>
                    <a:ea typeface="Calibri" panose="020F0502020204030204" pitchFamily="34" charset="0"/>
                    <a:cs typeface="Arial" panose="020B0604020202020204" pitchFamily="34" charset="0"/>
                  </a:rPr>
                  <a:t> I subtract one part of six. I am taking away one part of six.</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The whole is ten. I 	     subtract one part of 	     six. The missing part is 	     four. Ten subtract six 	     is equal to four.</a:t>
                </a: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algn="ctr" defTabSz="685783" eaLnBrk="0" fontAlgn="base" hangingPunct="0">
                  <a:spcBef>
                    <a:spcPct val="0"/>
                  </a:spcBef>
                  <a:spcAft>
                    <a:spcPct val="0"/>
                  </a:spcAft>
                </a:pPr>
                <a:r>
                  <a:rPr lang="en-US" altLang="en-US" sz="900" b="1" dirty="0">
                    <a:solidFill>
                      <a:srgbClr val="00B0F0"/>
                    </a:solidFill>
                    <a:latin typeface="Arial" panose="020B0604020202020204" pitchFamily="34" charset="0"/>
                    <a:ea typeface="Calibri" panose="020F0502020204030204" pitchFamily="34" charset="0"/>
                    <a:cs typeface="Arial" panose="020B0604020202020204" pitchFamily="34" charset="0"/>
                  </a:rPr>
                  <a:t>whole</a:t>
                </a:r>
                <a:r>
                  <a:rPr lang="en-US" altLang="en-US" sz="900" b="1" dirty="0">
                    <a:latin typeface="Arial" panose="020B0604020202020204" pitchFamily="34" charset="0"/>
                    <a:ea typeface="Calibri" panose="020F0502020204030204" pitchFamily="34" charset="0"/>
                    <a:cs typeface="Arial" panose="020B0604020202020204" pitchFamily="34" charset="0"/>
                  </a:rPr>
                  <a:t> –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 </a:t>
                </a:r>
                <a:r>
                  <a:rPr lang="en-US" altLang="en-US" sz="900" b="1" dirty="0">
                    <a:latin typeface="Arial" panose="020B0604020202020204" pitchFamily="34" charset="0"/>
                    <a:ea typeface="Calibri" panose="020F0502020204030204" pitchFamily="34" charset="0"/>
                    <a:cs typeface="Arial" panose="020B0604020202020204" pitchFamily="34" charset="0"/>
                  </a:rPr>
                  <a:t>= </a:t>
                </a:r>
                <a:r>
                  <a:rPr lang="en-US" altLang="en-US" sz="900" b="1" dirty="0">
                    <a:solidFill>
                      <a:srgbClr val="FF0000"/>
                    </a:solidFill>
                    <a:latin typeface="Arial" panose="020B0604020202020204" pitchFamily="34" charset="0"/>
                    <a:ea typeface="Calibri" panose="020F0502020204030204" pitchFamily="34" charset="0"/>
                    <a:cs typeface="Arial" panose="020B0604020202020204" pitchFamily="34" charset="0"/>
                  </a:rPr>
                  <a:t>part</a:t>
                </a: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1" i="1" smtClean="0">
                          <a:solidFill>
                            <a:srgbClr val="00B0F0"/>
                          </a:solidFill>
                          <a:latin typeface="Cambria Math"/>
                        </a:rPr>
                        <m:t>𝟏𝟎</m:t>
                      </m:r>
                      <m:r>
                        <a:rPr lang="en-GB" altLang="en-US" sz="900" b="1" i="1" smtClean="0">
                          <a:solidFill>
                            <a:schemeClr val="tx1"/>
                          </a:solidFill>
                          <a:latin typeface="Cambria Math"/>
                        </a:rPr>
                        <m:t>−</m:t>
                      </m:r>
                      <m:r>
                        <a:rPr lang="en-GB" altLang="en-US" sz="900" b="1" i="1" smtClean="0">
                          <a:solidFill>
                            <a:srgbClr val="FF0000"/>
                          </a:solidFill>
                          <a:latin typeface="Cambria Math"/>
                        </a:rPr>
                        <m:t>𝟔</m:t>
                      </m:r>
                      <m:r>
                        <a:rPr lang="en-GB" altLang="en-US" sz="900" b="1" i="1" smtClean="0">
                          <a:solidFill>
                            <a:schemeClr val="tx1"/>
                          </a:solidFill>
                          <a:latin typeface="Cambria Math"/>
                        </a:rPr>
                        <m:t>=</m:t>
                      </m:r>
                      <m:r>
                        <a:rPr lang="en-GB" altLang="en-US" sz="900" b="1" i="1" smtClean="0">
                          <a:solidFill>
                            <a:srgbClr val="FF0000"/>
                          </a:solidFill>
                          <a:latin typeface="Cambria Math"/>
                        </a:rPr>
                        <m:t>𝟒</m:t>
                      </m:r>
                    </m:oMath>
                  </m:oMathPara>
                </a14:m>
                <a:endParaRPr lang="en-US" altLang="en-US" sz="900" b="1" dirty="0">
                  <a:solidFill>
                    <a:srgbClr val="FF0000"/>
                  </a:solidFill>
                  <a:latin typeface="Arial" panose="020B0604020202020204" pitchFamily="34" charset="0"/>
                </a:endParaRPr>
              </a:p>
            </p:txBody>
          </p:sp>
        </mc:Choice>
        <mc:Fallback xmlns="">
          <p:sp>
            <p:nvSpPr>
              <p:cNvPr id="30" name="Text Box 330">
                <a:extLst>
                  <a:ext uri="{FF2B5EF4-FFF2-40B4-BE49-F238E27FC236}">
                    <a16:creationId xmlns:a16="http://schemas.microsoft.com/office/drawing/2014/main" id="{D540CB07-5770-43B9-B8B5-DA7F2DB45804}"/>
                  </a:ext>
                </a:extLst>
              </p:cNvPr>
              <p:cNvSpPr txBox="1">
                <a:spLocks noRot="1" noChangeAspect="1" noMove="1" noResize="1" noEditPoints="1" noAdjustHandles="1" noChangeArrowheads="1" noChangeShapeType="1" noTextEdit="1"/>
              </p:cNvSpPr>
              <p:nvPr/>
            </p:nvSpPr>
            <p:spPr bwMode="auto">
              <a:xfrm>
                <a:off x="10391352" y="114300"/>
                <a:ext cx="2187501" cy="5146469"/>
              </a:xfrm>
              <a:prstGeom prst="rect">
                <a:avLst/>
              </a:prstGeom>
              <a:blipFill>
                <a:blip r:embed="rId2"/>
                <a:stretch>
                  <a:fillRect l="-833" t="-236"/>
                </a:stretch>
              </a:blipFill>
              <a:ln w="9525">
                <a:solidFill>
                  <a:srgbClr val="000000"/>
                </a:solidFill>
                <a:miter lim="800000"/>
                <a:headEnd/>
                <a:tailEnd/>
              </a:ln>
            </p:spPr>
            <p:txBody>
              <a:bodyPr/>
              <a:lstStyle/>
              <a:p>
                <a:r>
                  <a:rPr lang="en-GB">
                    <a:noFill/>
                  </a:rPr>
                  <a:t> </a:t>
                </a:r>
              </a:p>
            </p:txBody>
          </p:sp>
        </mc:Fallback>
      </mc:AlternateContent>
      <p:pic>
        <p:nvPicPr>
          <p:cNvPr id="2377" name="Picture 127">
            <a:extLst>
              <a:ext uri="{FF2B5EF4-FFF2-40B4-BE49-F238E27FC236}">
                <a16:creationId xmlns:a16="http://schemas.microsoft.com/office/drawing/2014/main" xmlns="" id="{452E5F3B-C54E-4075-B87E-8802DB613E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9088" y="1301107"/>
            <a:ext cx="783431" cy="78343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235">
            <a:extLst>
              <a:ext uri="{FF2B5EF4-FFF2-40B4-BE49-F238E27FC236}">
                <a16:creationId xmlns:a16="http://schemas.microsoft.com/office/drawing/2014/main" xmlns="" id="{ABBF921D-3BC5-44CD-A283-35D643BC9F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9088" y="3619411"/>
            <a:ext cx="783431" cy="7834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9" name="Text Box 2">
                <a:extLst>
                  <a:ext uri="{FF2B5EF4-FFF2-40B4-BE49-F238E27FC236}">
                    <a16:creationId xmlns:a16="http://schemas.microsoft.com/office/drawing/2014/main" xmlns="" id="{0861A643-B26D-46EB-B91A-CD55F80BCC4C}"/>
                  </a:ext>
                </a:extLst>
              </p:cNvPr>
              <p:cNvSpPr txBox="1">
                <a:spLocks noChangeArrowheads="1"/>
              </p:cNvSpPr>
              <p:nvPr/>
            </p:nvSpPr>
            <p:spPr bwMode="auto">
              <a:xfrm>
                <a:off x="204747" y="5044262"/>
                <a:ext cx="4802651" cy="2139767"/>
              </a:xfrm>
              <a:prstGeom prst="rect">
                <a:avLst/>
              </a:prstGeom>
              <a:no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The ‘make 10’ strategy</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apply number bonds to 10 to calculate how many more/less to the next multiple of ten. They partition the part into two parts to calculate mentally. Using concrete or pictorial representations can scaffold thinking.</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500" i="1" dirty="0">
                  <a:latin typeface="Cambria Math" panose="02040503050406030204" pitchFamily="18" charset="0"/>
                  <a:ea typeface="Calibri" panose="020F0502020204030204" pitchFamily="34" charset="0"/>
                  <a:cs typeface="Arial" panose="020B0604020202020204" pitchFamily="34" charset="0"/>
                </a:endParaRPr>
              </a:p>
              <a:p>
                <a:pPr algn="ctr">
                  <a:lnSpc>
                    <a:spcPct val="107000"/>
                  </a:lnSpc>
                  <a:spcAft>
                    <a:spcPts val="600"/>
                  </a:spcAft>
                </a:pPr>
                <a14:m>
                  <m:oMath xmlns:m="http://schemas.openxmlformats.org/officeDocument/2006/math">
                    <m:r>
                      <a:rPr lang="en-GB" sz="900" i="1">
                        <a:latin typeface="Cambria Math"/>
                        <a:ea typeface="Calibri" panose="020F0502020204030204" pitchFamily="34" charset="0"/>
                        <a:cs typeface="Arial" panose="020B0604020202020204" pitchFamily="34" charset="0"/>
                      </a:rPr>
                      <m:t>8</m:t>
                    </m:r>
                    <m:r>
                      <a:rPr lang="en-GB" sz="900" b="0" i="1" smtClean="0">
                        <a:latin typeface="Cambria Math"/>
                        <a:ea typeface="Calibri" panose="020F0502020204030204" pitchFamily="34" charset="0"/>
                        <a:cs typeface="Arial" panose="020B0604020202020204" pitchFamily="34" charset="0"/>
                      </a:rPr>
                      <m:t>+6= ?</m:t>
                    </m:r>
                  </m:oMath>
                </a14:m>
                <a:r>
                  <a:rPr lang="en-GB" sz="900" i="1" dirty="0">
                    <a:latin typeface="Cambria Math" panose="02040503050406030204" pitchFamily="18" charset="0"/>
                    <a:ea typeface="Calibri" panose="020F0502020204030204" pitchFamily="34" charset="0"/>
                    <a:cs typeface="Arial" panose="020B0604020202020204" pitchFamily="34" charset="0"/>
                  </a:rPr>
                  <a:t> I know eight and two make 10 so I can partition six into two and four.</a:t>
                </a:r>
              </a:p>
              <a:p>
                <a:pPr algn="ctr">
                  <a:lnSpc>
                    <a:spcPct val="107000"/>
                  </a:lnSpc>
                  <a:spcAft>
                    <a:spcPts val="600"/>
                  </a:spcAft>
                </a:pPr>
                <a:endParaRPr lang="en-GB" sz="900" i="1" dirty="0">
                  <a:latin typeface="Cambria Math" panose="02040503050406030204" pitchFamily="18" charset="0"/>
                  <a:ea typeface="Calibri" panose="020F0502020204030204" pitchFamily="34" charset="0"/>
                  <a:cs typeface="Arial" panose="020B0604020202020204" pitchFamily="34" charset="0"/>
                </a:endParaRPr>
              </a:p>
              <a:p>
                <a:pPr algn="ctr">
                  <a:lnSpc>
                    <a:spcPct val="107000"/>
                  </a:lnSpc>
                  <a:spcAft>
                    <a:spcPts val="600"/>
                  </a:spcAft>
                </a:pPr>
                <a:endParaRPr lang="en-GB" sz="900" i="1" dirty="0">
                  <a:latin typeface="Cambria Math" panose="02040503050406030204" pitchFamily="18" charset="0"/>
                  <a:ea typeface="Calibri" panose="020F0502020204030204" pitchFamily="34" charset="0"/>
                  <a:cs typeface="Arial" panose="020B0604020202020204" pitchFamily="34" charset="0"/>
                </a:endParaRPr>
              </a:p>
              <a:p>
                <a:pPr algn="ctr">
                  <a:lnSpc>
                    <a:spcPct val="107000"/>
                  </a:lnSpc>
                  <a:spcAft>
                    <a:spcPts val="600"/>
                  </a:spcAft>
                </a:pPr>
                <a:endParaRPr lang="en-GB" sz="900" i="1" dirty="0">
                  <a:latin typeface="Cambria Math" panose="02040503050406030204" pitchFamily="18" charset="0"/>
                  <a:ea typeface="Calibri" panose="020F0502020204030204" pitchFamily="34" charset="0"/>
                  <a:cs typeface="Arial" panose="020B0604020202020204" pitchFamily="34" charset="0"/>
                </a:endParaRPr>
              </a:p>
              <a:p>
                <a:pPr algn="ctr">
                  <a:lnSpc>
                    <a:spcPct val="107000"/>
                  </a:lnSpc>
                  <a:spcAft>
                    <a:spcPts val="600"/>
                  </a:spcAft>
                </a:pPr>
                <a:r>
                  <a:rPr lang="en-GB" sz="900" i="1" dirty="0">
                    <a:latin typeface="Cambria Math" panose="02040503050406030204" pitchFamily="18" charset="0"/>
                    <a:ea typeface="Calibri" panose="020F0502020204030204" pitchFamily="34" charset="0"/>
                    <a:cs typeface="Arial" panose="020B0604020202020204" pitchFamily="34" charset="0"/>
                  </a:rPr>
                  <a:t> </a:t>
                </a:r>
              </a:p>
            </p:txBody>
          </p:sp>
        </mc:Choice>
        <mc:Fallback xmlns="">
          <p:sp>
            <p:nvSpPr>
              <p:cNvPr id="39" name="Text Box 2">
                <a:extLst>
                  <a:ext uri="{FF2B5EF4-FFF2-40B4-BE49-F238E27FC236}">
                    <a16:creationId xmlns="" xmlns:a16="http://schemas.microsoft.com/office/drawing/2014/main" xmlns:a14="http://schemas.microsoft.com/office/drawing/2010/main" id="{0861A643-B26D-46EB-B91A-CD55F80BCC4C}"/>
                  </a:ext>
                </a:extLst>
              </p:cNvPr>
              <p:cNvSpPr txBox="1">
                <a:spLocks noRot="1" noChangeAspect="1" noMove="1" noResize="1" noEditPoints="1" noAdjustHandles="1" noChangeArrowheads="1" noChangeShapeType="1" noTextEdit="1"/>
              </p:cNvSpPr>
              <p:nvPr/>
            </p:nvSpPr>
            <p:spPr bwMode="auto">
              <a:xfrm>
                <a:off x="204747" y="5044262"/>
                <a:ext cx="4802651" cy="2139767"/>
              </a:xfrm>
              <a:prstGeom prst="rect">
                <a:avLst/>
              </a:prstGeom>
              <a:blipFill rotWithShape="1">
                <a:blip r:embed="rId5"/>
                <a:stretch>
                  <a:fillRect l="-380" t="-283"/>
                </a:stretch>
              </a:blipFill>
              <a:ln w="9525">
                <a:solidFill>
                  <a:srgbClr val="000000"/>
                </a:solidFill>
                <a:miter lim="800000"/>
                <a:headEnd/>
                <a:tailEnd/>
              </a:ln>
            </p:spPr>
            <p:txBody>
              <a:bodyPr/>
              <a:lstStyle/>
              <a:p>
                <a:r>
                  <a:rPr lang="en-GB">
                    <a:noFill/>
                  </a:rPr>
                  <a:t> </a:t>
                </a:r>
              </a:p>
            </p:txBody>
          </p:sp>
        </mc:Fallback>
      </mc:AlternateContent>
      <p:sp>
        <p:nvSpPr>
          <p:cNvPr id="43" name="Text Box 2">
            <a:extLst>
              <a:ext uri="{FF2B5EF4-FFF2-40B4-BE49-F238E27FC236}">
                <a16:creationId xmlns:a16="http://schemas.microsoft.com/office/drawing/2014/main" xmlns="" id="{3275597B-11C8-4B36-B9C8-274BC78F6A27}"/>
              </a:ext>
            </a:extLst>
          </p:cNvPr>
          <p:cNvSpPr txBox="1">
            <a:spLocks noChangeArrowheads="1"/>
          </p:cNvSpPr>
          <p:nvPr/>
        </p:nvSpPr>
        <p:spPr bwMode="auto">
          <a:xfrm>
            <a:off x="2557295" y="114299"/>
            <a:ext cx="7668249" cy="2046753"/>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Representations of number</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have primarily used counters, cubes and other discrete objects to represent number. Cubes have been used to support the process of </a:t>
            </a:r>
            <a:r>
              <a:rPr lang="en-GB" sz="900" b="1" dirty="0">
                <a:latin typeface="Arial" panose="020B0604020202020204" pitchFamily="34" charset="0"/>
                <a:ea typeface="Calibri" panose="020F0502020204030204" pitchFamily="34" charset="0"/>
                <a:cs typeface="Times New Roman" panose="02020603050405020304" pitchFamily="18" charset="0"/>
              </a:rPr>
              <a:t>regrouping</a:t>
            </a:r>
            <a:r>
              <a:rPr lang="en-GB" sz="900" dirty="0">
                <a:latin typeface="Arial" panose="020B0604020202020204" pitchFamily="34" charset="0"/>
                <a:ea typeface="Calibri" panose="020F0502020204030204" pitchFamily="34" charset="0"/>
                <a:cs typeface="Times New Roman" panose="02020603050405020304" pitchFamily="18" charset="0"/>
              </a:rPr>
              <a:t> – one ten is equal to ten ones. A ten frame supports this  alongside number bonds for 10. Both are used to represent teen numbers.</a:t>
            </a: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5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5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7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have also encountered Dienes equipment to represent larger integers to 100. Counting in tens to identify these numbers has also been developed.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825" i="1" dirty="0">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9" name="Picture 382">
            <a:extLst>
              <a:ext uri="{FF2B5EF4-FFF2-40B4-BE49-F238E27FC236}">
                <a16:creationId xmlns:a16="http://schemas.microsoft.com/office/drawing/2014/main" xmlns="" id="{E9FEF8F6-028D-475A-97F7-B57930F8FD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4663" y="2788521"/>
            <a:ext cx="2200988" cy="428227"/>
          </a:xfrm>
          <a:prstGeom prst="rect">
            <a:avLst/>
          </a:prstGeom>
          <a:noFill/>
          <a:extLst>
            <a:ext uri="{909E8E84-426E-40DD-AFC4-6F175D3DCCD1}">
              <a14:hiddenFill xmlns:a14="http://schemas.microsoft.com/office/drawing/2010/main">
                <a:solidFill>
                  <a:srgbClr val="FFFFFF"/>
                </a:solidFill>
              </a14:hiddenFill>
            </a:ext>
          </a:extLst>
        </p:spPr>
      </p:pic>
      <p:sp>
        <p:nvSpPr>
          <p:cNvPr id="332" name="Text Box 2">
            <a:extLst>
              <a:ext uri="{FF2B5EF4-FFF2-40B4-BE49-F238E27FC236}">
                <a16:creationId xmlns:a16="http://schemas.microsoft.com/office/drawing/2014/main" xmlns="" id="{37EE1E6D-1CE6-45E5-81DD-C022CC9B9F6E}"/>
              </a:ext>
            </a:extLst>
          </p:cNvPr>
          <p:cNvSpPr txBox="1">
            <a:spLocks noChangeArrowheads="1"/>
          </p:cNvSpPr>
          <p:nvPr/>
        </p:nvSpPr>
        <p:spPr bwMode="auto">
          <a:xfrm>
            <a:off x="7669071" y="3381376"/>
            <a:ext cx="2556473" cy="1490200"/>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Arial" panose="020B0604020202020204" pitchFamily="34" charset="0"/>
              </a:rPr>
              <a:t>Comparing numbers</a:t>
            </a:r>
          </a:p>
          <a:p>
            <a:pPr>
              <a:lnSpc>
                <a:spcPct val="107000"/>
              </a:lnSpc>
            </a:pPr>
            <a:endParaRPr lang="en-GB" sz="500" b="1"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900" dirty="0">
                <a:latin typeface="Arial" panose="020B0604020202020204" pitchFamily="34" charset="0"/>
                <a:ea typeface="Calibri" panose="020F0502020204030204" pitchFamily="34" charset="0"/>
                <a:cs typeface="Arial" panose="020B0604020202020204" pitchFamily="34" charset="0"/>
              </a:rPr>
              <a:t>Pupils have experienced a range of language to compare numbers.</a:t>
            </a:r>
          </a:p>
        </p:txBody>
      </p:sp>
      <p:sp>
        <p:nvSpPr>
          <p:cNvPr id="32" name="Rectangle 336">
            <a:extLst>
              <a:ext uri="{FF2B5EF4-FFF2-40B4-BE49-F238E27FC236}">
                <a16:creationId xmlns:a16="http://schemas.microsoft.com/office/drawing/2014/main" xmlns="" id="{D6BFD54C-9D7E-4694-B3BA-5B90A1724352}"/>
              </a:ext>
            </a:extLst>
          </p:cNvPr>
          <p:cNvSpPr>
            <a:spLocks noChangeArrowheads="1"/>
          </p:cNvSpPr>
          <p:nvPr/>
        </p:nvSpPr>
        <p:spPr bwMode="auto">
          <a:xfrm>
            <a:off x="-115935" y="-130011"/>
            <a:ext cx="138564"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endParaRPr lang="en-GB" altLang="en-US" sz="825" dirty="0"/>
          </a:p>
          <a:p>
            <a:pPr defTabSz="685783" eaLnBrk="0" fontAlgn="base" hangingPunct="0">
              <a:spcBef>
                <a:spcPct val="0"/>
              </a:spcBef>
              <a:spcAft>
                <a:spcPct val="0"/>
              </a:spcAft>
            </a:pPr>
            <a:r>
              <a:rPr lang="en-GB" altLang="en-US" sz="1350" dirty="0">
                <a:latin typeface="Arial" panose="020B0604020202020204" pitchFamily="34" charset="0"/>
              </a:rPr>
              <a:t/>
            </a:r>
            <a:br>
              <a:rPr lang="en-GB" altLang="en-US" sz="1350" dirty="0">
                <a:latin typeface="Arial" panose="020B0604020202020204" pitchFamily="34" charset="0"/>
              </a:rPr>
            </a:br>
            <a:endParaRPr lang="en-GB" altLang="en-US" sz="1350" dirty="0">
              <a:latin typeface="Arial" panose="020B0604020202020204" pitchFamily="34" charset="0"/>
            </a:endParaRPr>
          </a:p>
          <a:p>
            <a:pPr defTabSz="685783" eaLnBrk="0" fontAlgn="base" hangingPunct="0">
              <a:spcBef>
                <a:spcPct val="0"/>
              </a:spcBef>
              <a:spcAft>
                <a:spcPct val="0"/>
              </a:spcAft>
            </a:pPr>
            <a:endParaRPr lang="en-GB" altLang="en-US" sz="1350" dirty="0">
              <a:latin typeface="Arial" panose="020B0604020202020204" pitchFamily="34" charset="0"/>
            </a:endParaRPr>
          </a:p>
        </p:txBody>
      </p:sp>
      <p:sp>
        <p:nvSpPr>
          <p:cNvPr id="2368" name="TextBox 2367">
            <a:extLst>
              <a:ext uri="{FF2B5EF4-FFF2-40B4-BE49-F238E27FC236}">
                <a16:creationId xmlns:a16="http://schemas.microsoft.com/office/drawing/2014/main" xmlns="" id="{FA322CBD-3FDF-43DC-ABFD-CC2689985C73}"/>
              </a:ext>
            </a:extLst>
          </p:cNvPr>
          <p:cNvSpPr txBox="1"/>
          <p:nvPr/>
        </p:nvSpPr>
        <p:spPr>
          <a:xfrm>
            <a:off x="2662765" y="735654"/>
            <a:ext cx="1794098"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ea typeface="Calibri" panose="020F0502020204030204" pitchFamily="34" charset="0"/>
                <a:cs typeface="Arial" panose="020B0604020202020204" pitchFamily="34" charset="0"/>
              </a:rPr>
              <a:t>One ten is regrouped for ten ones. Ten ones is regrouped for one ten.</a:t>
            </a:r>
            <a:endParaRPr lang="en-GB" sz="900" dirty="0">
              <a:latin typeface="Arial" panose="020B0604020202020204" pitchFamily="34" charset="0"/>
              <a:cs typeface="Arial" panose="020B0604020202020204" pitchFamily="34" charset="0"/>
            </a:endParaRPr>
          </a:p>
        </p:txBody>
      </p:sp>
      <p:pic>
        <p:nvPicPr>
          <p:cNvPr id="346" name="Picture 345">
            <a:extLst>
              <a:ext uri="{FF2B5EF4-FFF2-40B4-BE49-F238E27FC236}">
                <a16:creationId xmlns:a16="http://schemas.microsoft.com/office/drawing/2014/main" xmlns="" id="{98D0BC82-276F-4B7F-9B42-35838513D612}"/>
              </a:ext>
            </a:extLst>
          </p:cNvPr>
          <p:cNvPicPr>
            <a:picLocks noChangeAspect="1"/>
          </p:cNvPicPr>
          <p:nvPr/>
        </p:nvPicPr>
        <p:blipFill>
          <a:blip r:embed="rId7"/>
          <a:stretch>
            <a:fillRect/>
          </a:stretch>
        </p:blipFill>
        <p:spPr>
          <a:xfrm>
            <a:off x="692520" y="2161052"/>
            <a:ext cx="1194884" cy="1042653"/>
          </a:xfrm>
          <a:prstGeom prst="rect">
            <a:avLst/>
          </a:prstGeom>
        </p:spPr>
      </p:pic>
      <p:sp>
        <p:nvSpPr>
          <p:cNvPr id="347" name="Text Box 5">
            <a:extLst>
              <a:ext uri="{FF2B5EF4-FFF2-40B4-BE49-F238E27FC236}">
                <a16:creationId xmlns:a16="http://schemas.microsoft.com/office/drawing/2014/main" xmlns="" id="{082F0E99-748E-4FB9-B64C-33005FB02275}"/>
              </a:ext>
            </a:extLst>
          </p:cNvPr>
          <p:cNvSpPr txBox="1">
            <a:spLocks noChangeArrowheads="1"/>
          </p:cNvSpPr>
          <p:nvPr/>
        </p:nvSpPr>
        <p:spPr bwMode="auto">
          <a:xfrm>
            <a:off x="5161358" y="5046193"/>
            <a:ext cx="5064185" cy="82120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Ten more / ten less</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have explored ten more and ten less than numbers within 50 using manipulatives. They also skip count on and back in tens from different starting points.  Mental recall of this can be developed in Maths Meetings.</a:t>
            </a:r>
          </a:p>
          <a:p>
            <a:pPr defTabSz="685783" eaLnBrk="0" fontAlgn="base" hangingPunct="0">
              <a:spcBef>
                <a:spcPct val="0"/>
              </a:spcBef>
              <a:spcAft>
                <a:spcPct val="0"/>
              </a:spcAft>
            </a:pPr>
            <a:endParaRPr lang="en-US" altLang="en-US" sz="825" dirty="0"/>
          </a:p>
        </p:txBody>
      </p:sp>
      <mc:AlternateContent xmlns:mc="http://schemas.openxmlformats.org/markup-compatibility/2006" xmlns:a14="http://schemas.microsoft.com/office/drawing/2010/main">
        <mc:Choice Requires="a14">
          <p:sp>
            <p:nvSpPr>
              <p:cNvPr id="348" name="Text Box 5">
                <a:extLst>
                  <a:ext uri="{FF2B5EF4-FFF2-40B4-BE49-F238E27FC236}">
                    <a16:creationId xmlns:a16="http://schemas.microsoft.com/office/drawing/2014/main" xmlns="" id="{C3162C89-7B9C-41EB-874D-9DA590AD73A5}"/>
                  </a:ext>
                </a:extLst>
              </p:cNvPr>
              <p:cNvSpPr txBox="1">
                <a:spLocks noChangeArrowheads="1"/>
              </p:cNvSpPr>
              <p:nvPr/>
            </p:nvSpPr>
            <p:spPr bwMode="auto">
              <a:xfrm>
                <a:off x="5161358" y="3381376"/>
                <a:ext cx="2402514" cy="1490200"/>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Deriving facts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use known facts such as number bonds and understanding of place value and magnitude to derive further facts. Commutativity for addition is also used.</a:t>
                </a:r>
              </a:p>
              <a:p>
                <a:pPr defTabSz="685783" eaLnBrk="0" fontAlgn="base" hangingPunct="0">
                  <a:spcBef>
                    <a:spcPct val="0"/>
                  </a:spcBef>
                  <a:spcAft>
                    <a:spcPct val="0"/>
                  </a:spcAft>
                </a:pPr>
                <a:endParaRPr lang="en-US" altLang="en-US" sz="600"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a:cs typeface="Arial" panose="020B0604020202020204" pitchFamily="34" charset="0"/>
                      </a:rPr>
                      <m:t>3+4=7</m:t>
                    </m:r>
                  </m:oMath>
                </a14:m>
                <a:r>
                  <a:rPr lang="en-US" altLang="en-US" sz="825" dirty="0"/>
                  <a:t> </a:t>
                </a:r>
                <a:r>
                  <a:rPr lang="en-US" altLang="en-US" sz="900" i="1" dirty="0">
                    <a:latin typeface="Arial" panose="020B0604020202020204" pitchFamily="34" charset="0"/>
                    <a:cs typeface="Arial" panose="020B0604020202020204" pitchFamily="34" charset="0"/>
                  </a:rPr>
                  <a:t>then I know </a:t>
                </a:r>
                <a14:m>
                  <m:oMath xmlns:m="http://schemas.openxmlformats.org/officeDocument/2006/math">
                    <m:r>
                      <a:rPr lang="en-GB" altLang="en-US" sz="900" b="0" i="1" smtClean="0">
                        <a:latin typeface="Cambria Math"/>
                        <a:cs typeface="Arial" panose="020B0604020202020204" pitchFamily="34" charset="0"/>
                      </a:rPr>
                      <m:t>13+4=17</m:t>
                    </m:r>
                  </m:oMath>
                </a14:m>
                <a:endParaRPr lang="en-US" altLang="en-US" sz="825" dirty="0"/>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a:cs typeface="Arial" panose="020B0604020202020204" pitchFamily="34" charset="0"/>
                      </a:rPr>
                      <m:t>3+4=7</m:t>
                    </m:r>
                  </m:oMath>
                </a14:m>
                <a:r>
                  <a:rPr lang="en-US" altLang="en-US" sz="900" i="1" dirty="0">
                    <a:latin typeface="Arial" panose="020B0604020202020204" pitchFamily="34" charset="0"/>
                    <a:cs typeface="Arial" panose="020B0604020202020204" pitchFamily="34" charset="0"/>
                  </a:rPr>
                  <a:t> then I know </a:t>
                </a:r>
                <a14:m>
                  <m:oMath xmlns:m="http://schemas.openxmlformats.org/officeDocument/2006/math">
                    <m:r>
                      <a:rPr lang="en-GB" altLang="en-US" sz="900" b="0" i="1" smtClean="0">
                        <a:latin typeface="Cambria Math"/>
                        <a:cs typeface="Arial" panose="020B0604020202020204" pitchFamily="34" charset="0"/>
                      </a:rPr>
                      <m:t>4+3=7</m:t>
                    </m:r>
                  </m:oMath>
                </a14:m>
                <a:endParaRPr lang="en-US" altLang="en-US" sz="900" i="1" dirty="0">
                  <a:latin typeface="Arial" panose="020B0604020202020204" pitchFamily="34" charset="0"/>
                  <a:cs typeface="Arial" panose="020B0604020202020204" pitchFamily="34" charset="0"/>
                </a:endParaRPr>
              </a:p>
            </p:txBody>
          </p:sp>
        </mc:Choice>
        <mc:Fallback xmlns="">
          <p:sp>
            <p:nvSpPr>
              <p:cNvPr id="348" name="Text Box 5">
                <a:extLst>
                  <a:ext uri="{FF2B5EF4-FFF2-40B4-BE49-F238E27FC236}">
                    <a16:creationId xmlns:a16="http://schemas.microsoft.com/office/drawing/2014/main" id="{C3162C89-7B9C-41EB-874D-9DA590AD73A5}"/>
                  </a:ext>
                </a:extLst>
              </p:cNvPr>
              <p:cNvSpPr txBox="1">
                <a:spLocks noRot="1" noChangeAspect="1" noMove="1" noResize="1" noEditPoints="1" noAdjustHandles="1" noChangeArrowheads="1" noChangeShapeType="1" noTextEdit="1"/>
              </p:cNvSpPr>
              <p:nvPr/>
            </p:nvSpPr>
            <p:spPr bwMode="auto">
              <a:xfrm>
                <a:off x="5161358" y="3381376"/>
                <a:ext cx="2402514" cy="1490200"/>
              </a:xfrm>
              <a:prstGeom prst="rect">
                <a:avLst/>
              </a:prstGeom>
              <a:blipFill>
                <a:blip r:embed="rId8"/>
                <a:stretch>
                  <a:fillRect l="-758" t="-813" r="-505"/>
                </a:stretch>
              </a:blipFill>
              <a:ln w="9525">
                <a:solidFill>
                  <a:srgbClr val="000000"/>
                </a:solidFill>
                <a:miter lim="800000"/>
                <a:headEnd/>
                <a:tailEnd/>
              </a:ln>
            </p:spPr>
            <p:txBody>
              <a:bodyPr/>
              <a:lstStyle/>
              <a:p>
                <a:r>
                  <a:rPr lang="en-GB">
                    <a:noFill/>
                  </a:rPr>
                  <a:t> </a:t>
                </a:r>
              </a:p>
            </p:txBody>
          </p:sp>
        </mc:Fallback>
      </mc:AlternateContent>
      <p:sp>
        <p:nvSpPr>
          <p:cNvPr id="3" name="TextBox 2">
            <a:extLst>
              <a:ext uri="{FF2B5EF4-FFF2-40B4-BE49-F238E27FC236}">
                <a16:creationId xmlns:a16="http://schemas.microsoft.com/office/drawing/2014/main" xmlns="" id="{4A882B14-1F24-4810-A4AE-3B74A6951B4C}"/>
              </a:ext>
            </a:extLst>
          </p:cNvPr>
          <p:cNvSpPr txBox="1"/>
          <p:nvPr/>
        </p:nvSpPr>
        <p:spPr>
          <a:xfrm>
            <a:off x="209410" y="8782160"/>
            <a:ext cx="1533688" cy="646331"/>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One half is one of two equal parts.</a:t>
            </a:r>
          </a:p>
          <a:p>
            <a:pPr algn="ctr"/>
            <a:r>
              <a:rPr lang="en-GB" sz="900" i="1" dirty="0">
                <a:latin typeface="Arial" panose="020B0604020202020204" pitchFamily="34" charset="0"/>
                <a:cs typeface="Arial" panose="020B0604020202020204" pitchFamily="34" charset="0"/>
              </a:rPr>
              <a:t>One quarter is one of four equal parts.</a:t>
            </a:r>
          </a:p>
        </p:txBody>
      </p:sp>
      <p:pic>
        <p:nvPicPr>
          <p:cNvPr id="1026"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272583">
            <a:off x="4702693" y="164354"/>
            <a:ext cx="248152" cy="175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53450" y="763552"/>
            <a:ext cx="1357084" cy="61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4225" y="763553"/>
            <a:ext cx="1334009" cy="62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a:extLst>
              <a:ext uri="{FF2B5EF4-FFF2-40B4-BE49-F238E27FC236}">
                <a16:creationId xmlns:a16="http://schemas.microsoft.com/office/drawing/2014/main" xmlns="" id="{FA322CBD-3FDF-43DC-ABFD-CC2689985C73}"/>
              </a:ext>
            </a:extLst>
          </p:cNvPr>
          <p:cNvSpPr txBox="1"/>
          <p:nvPr/>
        </p:nvSpPr>
        <p:spPr>
          <a:xfrm>
            <a:off x="5951704" y="854732"/>
            <a:ext cx="1292526" cy="388696"/>
          </a:xfrm>
          <a:prstGeom prst="rect">
            <a:avLst/>
          </a:prstGeom>
          <a:noFill/>
        </p:spPr>
        <p:txBody>
          <a:bodyPr wrap="square" rtlCol="0">
            <a:spAutoFit/>
          </a:bodyPr>
          <a:lstStyle/>
          <a:p>
            <a:pPr algn="ctr">
              <a:lnSpc>
                <a:spcPct val="107000"/>
              </a:lnSpc>
            </a:pPr>
            <a:r>
              <a:rPr lang="en-GB" sz="900" i="1" dirty="0">
                <a:latin typeface="Arial" panose="020B0604020202020204" pitchFamily="34" charset="0"/>
                <a:ea typeface="Calibri" panose="020F0502020204030204" pitchFamily="34" charset="0"/>
                <a:cs typeface="Arial" panose="020B0604020202020204" pitchFamily="34" charset="0"/>
              </a:rPr>
              <a:t>17 is one ten and seven ones.</a:t>
            </a:r>
            <a:endParaRPr lang="en-GB" sz="900" dirty="0">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xmlns="" id="{A3B79955-AD94-49B8-AEDE-28185D0C0027}"/>
              </a:ext>
            </a:extLst>
          </p:cNvPr>
          <p:cNvGrpSpPr/>
          <p:nvPr/>
        </p:nvGrpSpPr>
        <p:grpSpPr>
          <a:xfrm>
            <a:off x="5212282" y="1169717"/>
            <a:ext cx="1136393" cy="593373"/>
            <a:chOff x="0" y="0"/>
            <a:chExt cx="1908660" cy="1047750"/>
          </a:xfrm>
        </p:grpSpPr>
        <p:grpSp>
          <p:nvGrpSpPr>
            <p:cNvPr id="34" name="Group 33">
              <a:extLst>
                <a:ext uri="{FF2B5EF4-FFF2-40B4-BE49-F238E27FC236}">
                  <a16:creationId xmlns:a16="http://schemas.microsoft.com/office/drawing/2014/main" xmlns="" id="{6867FA47-317D-4E98-BA75-25BDFCAFC8A2}"/>
                </a:ext>
              </a:extLst>
            </p:cNvPr>
            <p:cNvGrpSpPr/>
            <p:nvPr/>
          </p:nvGrpSpPr>
          <p:grpSpPr>
            <a:xfrm>
              <a:off x="1095375" y="209550"/>
              <a:ext cx="99857" cy="777558"/>
              <a:chOff x="359257" y="0"/>
              <a:chExt cx="324000" cy="2512147"/>
            </a:xfrm>
          </p:grpSpPr>
          <p:sp>
            <p:nvSpPr>
              <p:cNvPr id="286" name="Cube 285">
                <a:extLst>
                  <a:ext uri="{FF2B5EF4-FFF2-40B4-BE49-F238E27FC236}">
                    <a16:creationId xmlns:a16="http://schemas.microsoft.com/office/drawing/2014/main" xmlns="" id="{9761C4DE-72E2-40C8-A3FA-90B87D084FF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7" name="Cube 286">
                <a:extLst>
                  <a:ext uri="{FF2B5EF4-FFF2-40B4-BE49-F238E27FC236}">
                    <a16:creationId xmlns:a16="http://schemas.microsoft.com/office/drawing/2014/main" xmlns="" id="{16B44635-3255-4D7E-865E-D6E0C0A15B9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8" name="Cube 287">
                <a:extLst>
                  <a:ext uri="{FF2B5EF4-FFF2-40B4-BE49-F238E27FC236}">
                    <a16:creationId xmlns:a16="http://schemas.microsoft.com/office/drawing/2014/main" xmlns="" id="{9CFDBEBE-9070-4CEB-ABA9-8B25CAED9FDF}"/>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9" name="Cube 288">
                <a:extLst>
                  <a:ext uri="{FF2B5EF4-FFF2-40B4-BE49-F238E27FC236}">
                    <a16:creationId xmlns:a16="http://schemas.microsoft.com/office/drawing/2014/main" xmlns="" id="{BBC1EF31-5A3A-4999-9B4C-A5C0AD257D84}"/>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0" name="Cube 289">
                <a:extLst>
                  <a:ext uri="{FF2B5EF4-FFF2-40B4-BE49-F238E27FC236}">
                    <a16:creationId xmlns:a16="http://schemas.microsoft.com/office/drawing/2014/main" xmlns="" id="{64F33D82-B164-49D0-BD34-3BB119369B41}"/>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1" name="Cube 290">
                <a:extLst>
                  <a:ext uri="{FF2B5EF4-FFF2-40B4-BE49-F238E27FC236}">
                    <a16:creationId xmlns:a16="http://schemas.microsoft.com/office/drawing/2014/main" xmlns="" id="{AFD099A7-668A-43E8-9E0B-981694B480BA}"/>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2" name="Cube 291">
                <a:extLst>
                  <a:ext uri="{FF2B5EF4-FFF2-40B4-BE49-F238E27FC236}">
                    <a16:creationId xmlns:a16="http://schemas.microsoft.com/office/drawing/2014/main" xmlns="" id="{C25A588B-4EEA-40D5-9A45-DDFD724B88E4}"/>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3" name="Cube 292">
                <a:extLst>
                  <a:ext uri="{FF2B5EF4-FFF2-40B4-BE49-F238E27FC236}">
                    <a16:creationId xmlns:a16="http://schemas.microsoft.com/office/drawing/2014/main" xmlns="" id="{9F886CF0-6367-4203-971B-EE54C198867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4" name="Cube 293">
                <a:extLst>
                  <a:ext uri="{FF2B5EF4-FFF2-40B4-BE49-F238E27FC236}">
                    <a16:creationId xmlns:a16="http://schemas.microsoft.com/office/drawing/2014/main" xmlns="" id="{750C7B9D-D46C-4FC3-9447-74EF5459195B}"/>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5" name="Cube 294">
                <a:extLst>
                  <a:ext uri="{FF2B5EF4-FFF2-40B4-BE49-F238E27FC236}">
                    <a16:creationId xmlns:a16="http://schemas.microsoft.com/office/drawing/2014/main" xmlns="" id="{A576E090-871C-4CFC-BDD5-4F8FB8560A6B}"/>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35" name="Cube 34">
              <a:extLst>
                <a:ext uri="{FF2B5EF4-FFF2-40B4-BE49-F238E27FC236}">
                  <a16:creationId xmlns:a16="http://schemas.microsoft.com/office/drawing/2014/main" xmlns="" id="{ABCC5444-5341-477D-BA2D-779D261210E0}"/>
                </a:ext>
              </a:extLst>
            </p:cNvPr>
            <p:cNvSpPr/>
            <p:nvPr/>
          </p:nvSpPr>
          <p:spPr>
            <a:xfrm>
              <a:off x="1600200" y="51435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nvGrpSpPr>
            <p:cNvPr id="36" name="Group 35">
              <a:extLst>
                <a:ext uri="{FF2B5EF4-FFF2-40B4-BE49-F238E27FC236}">
                  <a16:creationId xmlns:a16="http://schemas.microsoft.com/office/drawing/2014/main" xmlns="" id="{52C8CADD-8158-40FC-A37E-DE8E1F8B70A3}"/>
                </a:ext>
              </a:extLst>
            </p:cNvPr>
            <p:cNvGrpSpPr/>
            <p:nvPr/>
          </p:nvGrpSpPr>
          <p:grpSpPr>
            <a:xfrm>
              <a:off x="238125" y="0"/>
              <a:ext cx="763833" cy="752475"/>
              <a:chOff x="590895" y="1"/>
              <a:chExt cx="2550473" cy="2512147"/>
            </a:xfrm>
            <a:solidFill>
              <a:srgbClr val="0070C0"/>
            </a:solidFill>
          </p:grpSpPr>
          <p:grpSp>
            <p:nvGrpSpPr>
              <p:cNvPr id="176" name="Group 175">
                <a:extLst>
                  <a:ext uri="{FF2B5EF4-FFF2-40B4-BE49-F238E27FC236}">
                    <a16:creationId xmlns:a16="http://schemas.microsoft.com/office/drawing/2014/main" xmlns="" id="{7D45010A-21D5-4873-9B9A-9F0A0B296612}"/>
                  </a:ext>
                </a:extLst>
              </p:cNvPr>
              <p:cNvGrpSpPr/>
              <p:nvPr/>
            </p:nvGrpSpPr>
            <p:grpSpPr>
              <a:xfrm>
                <a:off x="590895" y="1"/>
                <a:ext cx="324000" cy="2512147"/>
                <a:chOff x="590895" y="1"/>
                <a:chExt cx="324000" cy="2512147"/>
              </a:xfrm>
              <a:grpFill/>
            </p:grpSpPr>
            <p:sp>
              <p:nvSpPr>
                <p:cNvPr id="276" name="Cube 275">
                  <a:extLst>
                    <a:ext uri="{FF2B5EF4-FFF2-40B4-BE49-F238E27FC236}">
                      <a16:creationId xmlns:a16="http://schemas.microsoft.com/office/drawing/2014/main" xmlns="" id="{2DDE492B-0C3F-4ECE-892A-ABC5FEB14F15}"/>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7" name="Cube 276">
                  <a:extLst>
                    <a:ext uri="{FF2B5EF4-FFF2-40B4-BE49-F238E27FC236}">
                      <a16:creationId xmlns:a16="http://schemas.microsoft.com/office/drawing/2014/main" xmlns="" id="{ECF35505-6146-4C4A-B578-D607A1D81F38}"/>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8" name="Cube 277">
                  <a:extLst>
                    <a:ext uri="{FF2B5EF4-FFF2-40B4-BE49-F238E27FC236}">
                      <a16:creationId xmlns:a16="http://schemas.microsoft.com/office/drawing/2014/main" xmlns="" id="{F7858653-8C56-43BC-B3F4-3B7311897109}"/>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9" name="Cube 278">
                  <a:extLst>
                    <a:ext uri="{FF2B5EF4-FFF2-40B4-BE49-F238E27FC236}">
                      <a16:creationId xmlns:a16="http://schemas.microsoft.com/office/drawing/2014/main" xmlns="" id="{8523400C-6976-4CC5-BD2B-ECC793B122F6}"/>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0" name="Cube 279">
                  <a:extLst>
                    <a:ext uri="{FF2B5EF4-FFF2-40B4-BE49-F238E27FC236}">
                      <a16:creationId xmlns:a16="http://schemas.microsoft.com/office/drawing/2014/main" xmlns="" id="{1CBE2D6B-DF27-4CDB-A3BE-EC9516CF9C76}"/>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1" name="Cube 280">
                  <a:extLst>
                    <a:ext uri="{FF2B5EF4-FFF2-40B4-BE49-F238E27FC236}">
                      <a16:creationId xmlns:a16="http://schemas.microsoft.com/office/drawing/2014/main" xmlns="" id="{7AE5D57E-262E-4411-A4D7-5A8AB04F4988}"/>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2" name="Cube 281">
                  <a:extLst>
                    <a:ext uri="{FF2B5EF4-FFF2-40B4-BE49-F238E27FC236}">
                      <a16:creationId xmlns:a16="http://schemas.microsoft.com/office/drawing/2014/main" xmlns="" id="{D03EDFAB-02FD-4461-8427-AE252B1FF11D}"/>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3" name="Cube 282">
                  <a:extLst>
                    <a:ext uri="{FF2B5EF4-FFF2-40B4-BE49-F238E27FC236}">
                      <a16:creationId xmlns:a16="http://schemas.microsoft.com/office/drawing/2014/main" xmlns="" id="{FCC9609E-A403-4E07-929F-E3AA95EFDC54}"/>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4" name="Cube 283">
                  <a:extLst>
                    <a:ext uri="{FF2B5EF4-FFF2-40B4-BE49-F238E27FC236}">
                      <a16:creationId xmlns:a16="http://schemas.microsoft.com/office/drawing/2014/main" xmlns="" id="{95BAC02D-8417-4E49-8F76-A419A565B036}"/>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5" name="Cube 284">
                  <a:extLst>
                    <a:ext uri="{FF2B5EF4-FFF2-40B4-BE49-F238E27FC236}">
                      <a16:creationId xmlns:a16="http://schemas.microsoft.com/office/drawing/2014/main" xmlns="" id="{42B10042-A0B4-4E46-9897-21518E4C775F}"/>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77" name="Group 176">
                <a:extLst>
                  <a:ext uri="{FF2B5EF4-FFF2-40B4-BE49-F238E27FC236}">
                    <a16:creationId xmlns:a16="http://schemas.microsoft.com/office/drawing/2014/main" xmlns="" id="{CB363F6E-B8C6-4EF7-95FE-4F65324D12BD}"/>
                  </a:ext>
                </a:extLst>
              </p:cNvPr>
              <p:cNvGrpSpPr/>
              <p:nvPr/>
            </p:nvGrpSpPr>
            <p:grpSpPr>
              <a:xfrm>
                <a:off x="838281" y="1"/>
                <a:ext cx="324000" cy="2512147"/>
                <a:chOff x="838281" y="1"/>
                <a:chExt cx="324000" cy="2512147"/>
              </a:xfrm>
              <a:grpFill/>
            </p:grpSpPr>
            <p:sp>
              <p:nvSpPr>
                <p:cNvPr id="266" name="Cube 265">
                  <a:extLst>
                    <a:ext uri="{FF2B5EF4-FFF2-40B4-BE49-F238E27FC236}">
                      <a16:creationId xmlns:a16="http://schemas.microsoft.com/office/drawing/2014/main" xmlns="" id="{B11EB5EE-9394-4D23-94D3-8F5D2F8D9C99}"/>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7" name="Cube 266">
                  <a:extLst>
                    <a:ext uri="{FF2B5EF4-FFF2-40B4-BE49-F238E27FC236}">
                      <a16:creationId xmlns:a16="http://schemas.microsoft.com/office/drawing/2014/main" xmlns="" id="{BEE7A20D-F884-4F3E-8FDF-9A1145793052}"/>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8" name="Cube 267">
                  <a:extLst>
                    <a:ext uri="{FF2B5EF4-FFF2-40B4-BE49-F238E27FC236}">
                      <a16:creationId xmlns:a16="http://schemas.microsoft.com/office/drawing/2014/main" xmlns="" id="{A40ED2ED-329A-42E7-ABA3-90C7468A4A39}"/>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9" name="Cube 268">
                  <a:extLst>
                    <a:ext uri="{FF2B5EF4-FFF2-40B4-BE49-F238E27FC236}">
                      <a16:creationId xmlns:a16="http://schemas.microsoft.com/office/drawing/2014/main" xmlns="" id="{2951CC57-187C-412C-88B5-F3DFDA0E929F}"/>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0" name="Cube 269">
                  <a:extLst>
                    <a:ext uri="{FF2B5EF4-FFF2-40B4-BE49-F238E27FC236}">
                      <a16:creationId xmlns:a16="http://schemas.microsoft.com/office/drawing/2014/main" xmlns="" id="{DE74271A-B517-4828-A604-B02D03479536}"/>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1" name="Cube 270">
                  <a:extLst>
                    <a:ext uri="{FF2B5EF4-FFF2-40B4-BE49-F238E27FC236}">
                      <a16:creationId xmlns:a16="http://schemas.microsoft.com/office/drawing/2014/main" xmlns="" id="{E62A5E40-6FE1-48BB-9244-3D4CD5BB90D7}"/>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2" name="Cube 271">
                  <a:extLst>
                    <a:ext uri="{FF2B5EF4-FFF2-40B4-BE49-F238E27FC236}">
                      <a16:creationId xmlns:a16="http://schemas.microsoft.com/office/drawing/2014/main" xmlns="" id="{62649750-88FA-44B7-B1BC-1BC2D58C1D44}"/>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3" name="Cube 272">
                  <a:extLst>
                    <a:ext uri="{FF2B5EF4-FFF2-40B4-BE49-F238E27FC236}">
                      <a16:creationId xmlns:a16="http://schemas.microsoft.com/office/drawing/2014/main" xmlns="" id="{8824C759-FB9E-485F-9BB3-2A54F0F91379}"/>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4" name="Cube 273">
                  <a:extLst>
                    <a:ext uri="{FF2B5EF4-FFF2-40B4-BE49-F238E27FC236}">
                      <a16:creationId xmlns:a16="http://schemas.microsoft.com/office/drawing/2014/main" xmlns="" id="{C83AE3E3-84C2-40DC-93E5-A9CC596FAC74}"/>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5" name="Cube 274">
                  <a:extLst>
                    <a:ext uri="{FF2B5EF4-FFF2-40B4-BE49-F238E27FC236}">
                      <a16:creationId xmlns:a16="http://schemas.microsoft.com/office/drawing/2014/main" xmlns="" id="{188C9D2E-2FBF-496E-92B2-4C009093FD78}"/>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78" name="Group 177">
                <a:extLst>
                  <a:ext uri="{FF2B5EF4-FFF2-40B4-BE49-F238E27FC236}">
                    <a16:creationId xmlns:a16="http://schemas.microsoft.com/office/drawing/2014/main" xmlns="" id="{57BF7B71-0D8A-445D-85D2-E8697D6B65C1}"/>
                  </a:ext>
                </a:extLst>
              </p:cNvPr>
              <p:cNvGrpSpPr/>
              <p:nvPr/>
            </p:nvGrpSpPr>
            <p:grpSpPr>
              <a:xfrm>
                <a:off x="1085667" y="1"/>
                <a:ext cx="324000" cy="2512147"/>
                <a:chOff x="1085667" y="1"/>
                <a:chExt cx="324000" cy="2512147"/>
              </a:xfrm>
              <a:grpFill/>
            </p:grpSpPr>
            <p:sp>
              <p:nvSpPr>
                <p:cNvPr id="256" name="Cube 255">
                  <a:extLst>
                    <a:ext uri="{FF2B5EF4-FFF2-40B4-BE49-F238E27FC236}">
                      <a16:creationId xmlns:a16="http://schemas.microsoft.com/office/drawing/2014/main" xmlns="" id="{EF3C2EEB-1C21-4E7C-A209-939485C214B2}"/>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7" name="Cube 256">
                  <a:extLst>
                    <a:ext uri="{FF2B5EF4-FFF2-40B4-BE49-F238E27FC236}">
                      <a16:creationId xmlns:a16="http://schemas.microsoft.com/office/drawing/2014/main" xmlns="" id="{4896C4FC-4514-420C-BF54-1C9CD6E0B607}"/>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8" name="Cube 257">
                  <a:extLst>
                    <a:ext uri="{FF2B5EF4-FFF2-40B4-BE49-F238E27FC236}">
                      <a16:creationId xmlns:a16="http://schemas.microsoft.com/office/drawing/2014/main" xmlns="" id="{D5ED8AE3-AF4A-4980-BF39-A665840E8D52}"/>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9" name="Cube 258">
                  <a:extLst>
                    <a:ext uri="{FF2B5EF4-FFF2-40B4-BE49-F238E27FC236}">
                      <a16:creationId xmlns:a16="http://schemas.microsoft.com/office/drawing/2014/main" xmlns="" id="{9788EFE1-7A15-4876-A10B-BAD3EF3FA80B}"/>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0" name="Cube 259">
                  <a:extLst>
                    <a:ext uri="{FF2B5EF4-FFF2-40B4-BE49-F238E27FC236}">
                      <a16:creationId xmlns:a16="http://schemas.microsoft.com/office/drawing/2014/main" xmlns="" id="{640559D4-6CBC-43EA-BDB7-7A431DA40B83}"/>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1" name="Cube 260">
                  <a:extLst>
                    <a:ext uri="{FF2B5EF4-FFF2-40B4-BE49-F238E27FC236}">
                      <a16:creationId xmlns:a16="http://schemas.microsoft.com/office/drawing/2014/main" xmlns="" id="{6C6A281A-F6A4-4B96-98B6-214859600842}"/>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2" name="Cube 261">
                  <a:extLst>
                    <a:ext uri="{FF2B5EF4-FFF2-40B4-BE49-F238E27FC236}">
                      <a16:creationId xmlns:a16="http://schemas.microsoft.com/office/drawing/2014/main" xmlns="" id="{52F8A86A-9C12-4E7E-9776-6D4AB9A196BC}"/>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3" name="Cube 262">
                  <a:extLst>
                    <a:ext uri="{FF2B5EF4-FFF2-40B4-BE49-F238E27FC236}">
                      <a16:creationId xmlns:a16="http://schemas.microsoft.com/office/drawing/2014/main" xmlns="" id="{4022B019-A07D-44BB-B0B8-A7E11782AAB5}"/>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4" name="Cube 263">
                  <a:extLst>
                    <a:ext uri="{FF2B5EF4-FFF2-40B4-BE49-F238E27FC236}">
                      <a16:creationId xmlns:a16="http://schemas.microsoft.com/office/drawing/2014/main" xmlns="" id="{47652034-BB3E-4B9A-B602-CC71B6314619}"/>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5" name="Cube 264">
                  <a:extLst>
                    <a:ext uri="{FF2B5EF4-FFF2-40B4-BE49-F238E27FC236}">
                      <a16:creationId xmlns:a16="http://schemas.microsoft.com/office/drawing/2014/main" xmlns="" id="{6A32A7DB-7AAA-47A6-B068-AD570D653AD0}"/>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79" name="Group 178">
                <a:extLst>
                  <a:ext uri="{FF2B5EF4-FFF2-40B4-BE49-F238E27FC236}">
                    <a16:creationId xmlns:a16="http://schemas.microsoft.com/office/drawing/2014/main" xmlns="" id="{B585B938-6B8F-4912-8986-B6369E227666}"/>
                  </a:ext>
                </a:extLst>
              </p:cNvPr>
              <p:cNvGrpSpPr/>
              <p:nvPr/>
            </p:nvGrpSpPr>
            <p:grpSpPr>
              <a:xfrm>
                <a:off x="1333053" y="1"/>
                <a:ext cx="324000" cy="2512147"/>
                <a:chOff x="1333053" y="1"/>
                <a:chExt cx="324000" cy="2512147"/>
              </a:xfrm>
              <a:grpFill/>
            </p:grpSpPr>
            <p:sp>
              <p:nvSpPr>
                <p:cNvPr id="246" name="Cube 245">
                  <a:extLst>
                    <a:ext uri="{FF2B5EF4-FFF2-40B4-BE49-F238E27FC236}">
                      <a16:creationId xmlns:a16="http://schemas.microsoft.com/office/drawing/2014/main" xmlns="" id="{F66E11A0-CB62-412B-8590-62C0B33528E8}"/>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7" name="Cube 246">
                  <a:extLst>
                    <a:ext uri="{FF2B5EF4-FFF2-40B4-BE49-F238E27FC236}">
                      <a16:creationId xmlns:a16="http://schemas.microsoft.com/office/drawing/2014/main" xmlns="" id="{A1BDF714-AD51-4C0C-A5AA-0F3FA05CFF6E}"/>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8" name="Cube 247">
                  <a:extLst>
                    <a:ext uri="{FF2B5EF4-FFF2-40B4-BE49-F238E27FC236}">
                      <a16:creationId xmlns:a16="http://schemas.microsoft.com/office/drawing/2014/main" xmlns="" id="{C7D8CCC0-B5E6-449D-A52C-6F0DF69F3A0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9" name="Cube 248">
                  <a:extLst>
                    <a:ext uri="{FF2B5EF4-FFF2-40B4-BE49-F238E27FC236}">
                      <a16:creationId xmlns:a16="http://schemas.microsoft.com/office/drawing/2014/main" xmlns="" id="{ACF162C5-8277-4B8B-AB02-6F7CD665D704}"/>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0" name="Cube 249">
                  <a:extLst>
                    <a:ext uri="{FF2B5EF4-FFF2-40B4-BE49-F238E27FC236}">
                      <a16:creationId xmlns:a16="http://schemas.microsoft.com/office/drawing/2014/main" xmlns="" id="{05245AEF-E1D4-469D-A869-AF4AA387353F}"/>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1" name="Cube 250">
                  <a:extLst>
                    <a:ext uri="{FF2B5EF4-FFF2-40B4-BE49-F238E27FC236}">
                      <a16:creationId xmlns:a16="http://schemas.microsoft.com/office/drawing/2014/main" xmlns="" id="{19368DE4-AA93-46A1-AA69-E94E16F8731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2" name="Cube 251">
                  <a:extLst>
                    <a:ext uri="{FF2B5EF4-FFF2-40B4-BE49-F238E27FC236}">
                      <a16:creationId xmlns:a16="http://schemas.microsoft.com/office/drawing/2014/main" xmlns="" id="{AB16DEBF-6565-4FC5-81EA-649F9F58451E}"/>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3" name="Cube 252">
                  <a:extLst>
                    <a:ext uri="{FF2B5EF4-FFF2-40B4-BE49-F238E27FC236}">
                      <a16:creationId xmlns:a16="http://schemas.microsoft.com/office/drawing/2014/main" xmlns="" id="{712CA781-285E-4E27-AE8B-687E1DE80808}"/>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4" name="Cube 253">
                  <a:extLst>
                    <a:ext uri="{FF2B5EF4-FFF2-40B4-BE49-F238E27FC236}">
                      <a16:creationId xmlns:a16="http://schemas.microsoft.com/office/drawing/2014/main" xmlns="" id="{997BBB1A-9058-4962-8271-8DB5C78E4E89}"/>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5" name="Cube 254">
                  <a:extLst>
                    <a:ext uri="{FF2B5EF4-FFF2-40B4-BE49-F238E27FC236}">
                      <a16:creationId xmlns:a16="http://schemas.microsoft.com/office/drawing/2014/main" xmlns="" id="{1B629C65-9A1B-4E38-96CD-B0D8EBA4CC7C}"/>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0" name="Group 179">
                <a:extLst>
                  <a:ext uri="{FF2B5EF4-FFF2-40B4-BE49-F238E27FC236}">
                    <a16:creationId xmlns:a16="http://schemas.microsoft.com/office/drawing/2014/main" xmlns="" id="{26E37748-FE2B-4A1D-A2DA-5A434C3279C1}"/>
                  </a:ext>
                </a:extLst>
              </p:cNvPr>
              <p:cNvGrpSpPr/>
              <p:nvPr/>
            </p:nvGrpSpPr>
            <p:grpSpPr>
              <a:xfrm>
                <a:off x="1580439" y="1"/>
                <a:ext cx="324000" cy="2512147"/>
                <a:chOff x="1580439" y="1"/>
                <a:chExt cx="324000" cy="2512147"/>
              </a:xfrm>
              <a:grpFill/>
            </p:grpSpPr>
            <p:sp>
              <p:nvSpPr>
                <p:cNvPr id="236" name="Cube 235">
                  <a:extLst>
                    <a:ext uri="{FF2B5EF4-FFF2-40B4-BE49-F238E27FC236}">
                      <a16:creationId xmlns:a16="http://schemas.microsoft.com/office/drawing/2014/main" xmlns="" id="{3D28DDC8-3216-46F3-9AEE-C9467C9759A5}"/>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7" name="Cube 236">
                  <a:extLst>
                    <a:ext uri="{FF2B5EF4-FFF2-40B4-BE49-F238E27FC236}">
                      <a16:creationId xmlns:a16="http://schemas.microsoft.com/office/drawing/2014/main" xmlns="" id="{8DDD5D42-5946-4B0E-9C2D-894807AC6583}"/>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8" name="Cube 237">
                  <a:extLst>
                    <a:ext uri="{FF2B5EF4-FFF2-40B4-BE49-F238E27FC236}">
                      <a16:creationId xmlns:a16="http://schemas.microsoft.com/office/drawing/2014/main" xmlns="" id="{2ED578BA-B599-46A9-9EB9-103742F80334}"/>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9" name="Cube 238">
                  <a:extLst>
                    <a:ext uri="{FF2B5EF4-FFF2-40B4-BE49-F238E27FC236}">
                      <a16:creationId xmlns:a16="http://schemas.microsoft.com/office/drawing/2014/main" xmlns="" id="{221C75DF-C317-46EC-837D-6F76B108707F}"/>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0" name="Cube 239">
                  <a:extLst>
                    <a:ext uri="{FF2B5EF4-FFF2-40B4-BE49-F238E27FC236}">
                      <a16:creationId xmlns:a16="http://schemas.microsoft.com/office/drawing/2014/main" xmlns="" id="{6AAB6AF6-8981-41F5-BAD0-8AA1ED54838F}"/>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1" name="Cube 240">
                  <a:extLst>
                    <a:ext uri="{FF2B5EF4-FFF2-40B4-BE49-F238E27FC236}">
                      <a16:creationId xmlns:a16="http://schemas.microsoft.com/office/drawing/2014/main" xmlns="" id="{7E77FD5A-5240-4EB4-9C04-9B9192EF92A2}"/>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2" name="Cube 241">
                  <a:extLst>
                    <a:ext uri="{FF2B5EF4-FFF2-40B4-BE49-F238E27FC236}">
                      <a16:creationId xmlns:a16="http://schemas.microsoft.com/office/drawing/2014/main" xmlns="" id="{B6C06582-4DC9-4058-AA2D-5BD0EFAA1D85}"/>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3" name="Cube 242">
                  <a:extLst>
                    <a:ext uri="{FF2B5EF4-FFF2-40B4-BE49-F238E27FC236}">
                      <a16:creationId xmlns:a16="http://schemas.microsoft.com/office/drawing/2014/main" xmlns="" id="{94BC90DB-65E2-44B2-A27E-F17B5AE9392D}"/>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4" name="Cube 243">
                  <a:extLst>
                    <a:ext uri="{FF2B5EF4-FFF2-40B4-BE49-F238E27FC236}">
                      <a16:creationId xmlns:a16="http://schemas.microsoft.com/office/drawing/2014/main" xmlns="" id="{CF9A07A0-0A6C-4956-A595-C7A55495BD9D}"/>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5" name="Cube 244">
                  <a:extLst>
                    <a:ext uri="{FF2B5EF4-FFF2-40B4-BE49-F238E27FC236}">
                      <a16:creationId xmlns:a16="http://schemas.microsoft.com/office/drawing/2014/main" xmlns="" id="{D5C4F655-3010-4315-A2E9-44F88845DFED}"/>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1" name="Group 180">
                <a:extLst>
                  <a:ext uri="{FF2B5EF4-FFF2-40B4-BE49-F238E27FC236}">
                    <a16:creationId xmlns:a16="http://schemas.microsoft.com/office/drawing/2014/main" xmlns="" id="{4C1B8A73-6400-4CE5-801F-8EDC60E0F9CD}"/>
                  </a:ext>
                </a:extLst>
              </p:cNvPr>
              <p:cNvGrpSpPr/>
              <p:nvPr/>
            </p:nvGrpSpPr>
            <p:grpSpPr>
              <a:xfrm>
                <a:off x="1827825" y="1"/>
                <a:ext cx="324000" cy="2512147"/>
                <a:chOff x="1827825" y="1"/>
                <a:chExt cx="324000" cy="2512147"/>
              </a:xfrm>
              <a:grpFill/>
            </p:grpSpPr>
            <p:sp>
              <p:nvSpPr>
                <p:cNvPr id="226" name="Cube 225">
                  <a:extLst>
                    <a:ext uri="{FF2B5EF4-FFF2-40B4-BE49-F238E27FC236}">
                      <a16:creationId xmlns:a16="http://schemas.microsoft.com/office/drawing/2014/main" xmlns="" id="{361C8543-5A93-4941-85B1-11865451117E}"/>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7" name="Cube 226">
                  <a:extLst>
                    <a:ext uri="{FF2B5EF4-FFF2-40B4-BE49-F238E27FC236}">
                      <a16:creationId xmlns:a16="http://schemas.microsoft.com/office/drawing/2014/main" xmlns="" id="{28023B97-2B80-405E-BC93-B74B16C777E0}"/>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8" name="Cube 227">
                  <a:extLst>
                    <a:ext uri="{FF2B5EF4-FFF2-40B4-BE49-F238E27FC236}">
                      <a16:creationId xmlns:a16="http://schemas.microsoft.com/office/drawing/2014/main" xmlns="" id="{A30E86CD-81EB-410A-9CE7-24D8E807F8D2}"/>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9" name="Cube 228">
                  <a:extLst>
                    <a:ext uri="{FF2B5EF4-FFF2-40B4-BE49-F238E27FC236}">
                      <a16:creationId xmlns:a16="http://schemas.microsoft.com/office/drawing/2014/main" xmlns="" id="{0C9A1733-DAD5-472F-AA35-9B6F02A05742}"/>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0" name="Cube 229">
                  <a:extLst>
                    <a:ext uri="{FF2B5EF4-FFF2-40B4-BE49-F238E27FC236}">
                      <a16:creationId xmlns:a16="http://schemas.microsoft.com/office/drawing/2014/main" xmlns="" id="{7E02FC63-E61D-410E-8BE0-C7220A1928C2}"/>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1" name="Cube 230">
                  <a:extLst>
                    <a:ext uri="{FF2B5EF4-FFF2-40B4-BE49-F238E27FC236}">
                      <a16:creationId xmlns:a16="http://schemas.microsoft.com/office/drawing/2014/main" xmlns="" id="{6B86AEEA-21E0-4665-A2D3-A51C3744482F}"/>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2" name="Cube 231">
                  <a:extLst>
                    <a:ext uri="{FF2B5EF4-FFF2-40B4-BE49-F238E27FC236}">
                      <a16:creationId xmlns:a16="http://schemas.microsoft.com/office/drawing/2014/main" xmlns="" id="{8EAEE77C-246D-448D-B774-30B6851722C8}"/>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3" name="Cube 232">
                  <a:extLst>
                    <a:ext uri="{FF2B5EF4-FFF2-40B4-BE49-F238E27FC236}">
                      <a16:creationId xmlns:a16="http://schemas.microsoft.com/office/drawing/2014/main" xmlns="" id="{54122A86-162A-4835-A35E-97734D6AD314}"/>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4" name="Cube 233">
                  <a:extLst>
                    <a:ext uri="{FF2B5EF4-FFF2-40B4-BE49-F238E27FC236}">
                      <a16:creationId xmlns:a16="http://schemas.microsoft.com/office/drawing/2014/main" xmlns="" id="{8CB1012A-F29D-4D05-9043-FEA4B34A73DB}"/>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5" name="Cube 234">
                  <a:extLst>
                    <a:ext uri="{FF2B5EF4-FFF2-40B4-BE49-F238E27FC236}">
                      <a16:creationId xmlns:a16="http://schemas.microsoft.com/office/drawing/2014/main" xmlns="" id="{944C803E-23F3-494C-92A3-10D5A39F5AEB}"/>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2" name="Group 181">
                <a:extLst>
                  <a:ext uri="{FF2B5EF4-FFF2-40B4-BE49-F238E27FC236}">
                    <a16:creationId xmlns:a16="http://schemas.microsoft.com/office/drawing/2014/main" xmlns="" id="{8E83E112-33EA-4148-B436-C5730FD1D08D}"/>
                  </a:ext>
                </a:extLst>
              </p:cNvPr>
              <p:cNvGrpSpPr/>
              <p:nvPr/>
            </p:nvGrpSpPr>
            <p:grpSpPr>
              <a:xfrm>
                <a:off x="2075211" y="1"/>
                <a:ext cx="324000" cy="2512147"/>
                <a:chOff x="2075211" y="1"/>
                <a:chExt cx="324000" cy="2512147"/>
              </a:xfrm>
              <a:grpFill/>
            </p:grpSpPr>
            <p:sp>
              <p:nvSpPr>
                <p:cNvPr id="216" name="Cube 215">
                  <a:extLst>
                    <a:ext uri="{FF2B5EF4-FFF2-40B4-BE49-F238E27FC236}">
                      <a16:creationId xmlns:a16="http://schemas.microsoft.com/office/drawing/2014/main" xmlns="" id="{C37183A3-8643-498D-9E09-2FD0D3FC3BAA}"/>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7" name="Cube 216">
                  <a:extLst>
                    <a:ext uri="{FF2B5EF4-FFF2-40B4-BE49-F238E27FC236}">
                      <a16:creationId xmlns:a16="http://schemas.microsoft.com/office/drawing/2014/main" xmlns="" id="{B0680D24-C237-4985-925B-C78A1804F226}"/>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8" name="Cube 217">
                  <a:extLst>
                    <a:ext uri="{FF2B5EF4-FFF2-40B4-BE49-F238E27FC236}">
                      <a16:creationId xmlns:a16="http://schemas.microsoft.com/office/drawing/2014/main" xmlns="" id="{C0555181-4B18-4268-B198-359E1B2E029B}"/>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9" name="Cube 218">
                  <a:extLst>
                    <a:ext uri="{FF2B5EF4-FFF2-40B4-BE49-F238E27FC236}">
                      <a16:creationId xmlns:a16="http://schemas.microsoft.com/office/drawing/2014/main" xmlns="" id="{4FA9BB03-5FDF-4D08-A8A2-E7900B0D3A05}"/>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0" name="Cube 219">
                  <a:extLst>
                    <a:ext uri="{FF2B5EF4-FFF2-40B4-BE49-F238E27FC236}">
                      <a16:creationId xmlns:a16="http://schemas.microsoft.com/office/drawing/2014/main" xmlns="" id="{64DB1364-CB5C-40BF-805C-A8E8EB6BF99C}"/>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1" name="Cube 220">
                  <a:extLst>
                    <a:ext uri="{FF2B5EF4-FFF2-40B4-BE49-F238E27FC236}">
                      <a16:creationId xmlns:a16="http://schemas.microsoft.com/office/drawing/2014/main" xmlns="" id="{D444DEF7-F608-4C8A-B6A6-26111A499BA4}"/>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2" name="Cube 221">
                  <a:extLst>
                    <a:ext uri="{FF2B5EF4-FFF2-40B4-BE49-F238E27FC236}">
                      <a16:creationId xmlns:a16="http://schemas.microsoft.com/office/drawing/2014/main" xmlns="" id="{B20E352F-6CCC-41CA-BBFD-ACBDC05E10B5}"/>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3" name="Cube 222">
                  <a:extLst>
                    <a:ext uri="{FF2B5EF4-FFF2-40B4-BE49-F238E27FC236}">
                      <a16:creationId xmlns:a16="http://schemas.microsoft.com/office/drawing/2014/main" xmlns="" id="{673A1AE6-F406-4F7B-9B0B-24C1B246979F}"/>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4" name="Cube 223">
                  <a:extLst>
                    <a:ext uri="{FF2B5EF4-FFF2-40B4-BE49-F238E27FC236}">
                      <a16:creationId xmlns:a16="http://schemas.microsoft.com/office/drawing/2014/main" xmlns="" id="{89970DD8-B6DC-4A9F-83BE-065E86440CFC}"/>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5" name="Cube 224">
                  <a:extLst>
                    <a:ext uri="{FF2B5EF4-FFF2-40B4-BE49-F238E27FC236}">
                      <a16:creationId xmlns:a16="http://schemas.microsoft.com/office/drawing/2014/main" xmlns="" id="{756CA85B-72A8-4C82-BBAE-A027684A6448}"/>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3" name="Group 182">
                <a:extLst>
                  <a:ext uri="{FF2B5EF4-FFF2-40B4-BE49-F238E27FC236}">
                    <a16:creationId xmlns:a16="http://schemas.microsoft.com/office/drawing/2014/main" xmlns="" id="{6D7827F2-619C-4B3A-93DB-A36BF1E67370}"/>
                  </a:ext>
                </a:extLst>
              </p:cNvPr>
              <p:cNvGrpSpPr/>
              <p:nvPr/>
            </p:nvGrpSpPr>
            <p:grpSpPr>
              <a:xfrm>
                <a:off x="2322597" y="1"/>
                <a:ext cx="324000" cy="2512147"/>
                <a:chOff x="2322597" y="1"/>
                <a:chExt cx="324000" cy="2512147"/>
              </a:xfrm>
              <a:grpFill/>
            </p:grpSpPr>
            <p:sp>
              <p:nvSpPr>
                <p:cNvPr id="206" name="Cube 205">
                  <a:extLst>
                    <a:ext uri="{FF2B5EF4-FFF2-40B4-BE49-F238E27FC236}">
                      <a16:creationId xmlns:a16="http://schemas.microsoft.com/office/drawing/2014/main" xmlns="" id="{9528157D-837A-4BE2-A3EA-95BCADE1BFC3}"/>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7" name="Cube 206">
                  <a:extLst>
                    <a:ext uri="{FF2B5EF4-FFF2-40B4-BE49-F238E27FC236}">
                      <a16:creationId xmlns:a16="http://schemas.microsoft.com/office/drawing/2014/main" xmlns="" id="{8799E69F-6C5F-4997-83E8-5B4E5FD6DA42}"/>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8" name="Cube 207">
                  <a:extLst>
                    <a:ext uri="{FF2B5EF4-FFF2-40B4-BE49-F238E27FC236}">
                      <a16:creationId xmlns:a16="http://schemas.microsoft.com/office/drawing/2014/main" xmlns="" id="{EBD38362-1A77-44C5-BEB4-7E3746FEBC30}"/>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9" name="Cube 208">
                  <a:extLst>
                    <a:ext uri="{FF2B5EF4-FFF2-40B4-BE49-F238E27FC236}">
                      <a16:creationId xmlns:a16="http://schemas.microsoft.com/office/drawing/2014/main" xmlns="" id="{8100E539-1591-4287-9B98-45BAAE691B7E}"/>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0" name="Cube 209">
                  <a:extLst>
                    <a:ext uri="{FF2B5EF4-FFF2-40B4-BE49-F238E27FC236}">
                      <a16:creationId xmlns:a16="http://schemas.microsoft.com/office/drawing/2014/main" xmlns="" id="{9E8C0908-D4F7-467C-90B6-B36B2DC8A7C5}"/>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1" name="Cube 210">
                  <a:extLst>
                    <a:ext uri="{FF2B5EF4-FFF2-40B4-BE49-F238E27FC236}">
                      <a16:creationId xmlns:a16="http://schemas.microsoft.com/office/drawing/2014/main" xmlns="" id="{7405FC8B-7D13-4547-BFA7-9C3E52B0ECAB}"/>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2" name="Cube 211">
                  <a:extLst>
                    <a:ext uri="{FF2B5EF4-FFF2-40B4-BE49-F238E27FC236}">
                      <a16:creationId xmlns:a16="http://schemas.microsoft.com/office/drawing/2014/main" xmlns="" id="{850A70B1-438C-4909-AEDD-E9EA8253BE9D}"/>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3" name="Cube 212">
                  <a:extLst>
                    <a:ext uri="{FF2B5EF4-FFF2-40B4-BE49-F238E27FC236}">
                      <a16:creationId xmlns:a16="http://schemas.microsoft.com/office/drawing/2014/main" xmlns="" id="{67F52D80-5749-4556-BCBE-204A3D7AF33D}"/>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4" name="Cube 213">
                  <a:extLst>
                    <a:ext uri="{FF2B5EF4-FFF2-40B4-BE49-F238E27FC236}">
                      <a16:creationId xmlns:a16="http://schemas.microsoft.com/office/drawing/2014/main" xmlns="" id="{A1A9E373-89A9-44F7-9D8F-EB6F730CAE9C}"/>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15" name="Cube 214">
                  <a:extLst>
                    <a:ext uri="{FF2B5EF4-FFF2-40B4-BE49-F238E27FC236}">
                      <a16:creationId xmlns:a16="http://schemas.microsoft.com/office/drawing/2014/main" xmlns="" id="{3ADF8B60-18AB-42A2-9275-46992059D0CB}"/>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4" name="Group 183">
                <a:extLst>
                  <a:ext uri="{FF2B5EF4-FFF2-40B4-BE49-F238E27FC236}">
                    <a16:creationId xmlns:a16="http://schemas.microsoft.com/office/drawing/2014/main" xmlns="" id="{224F53E3-20E0-47B0-8265-E6951E8EDC5A}"/>
                  </a:ext>
                </a:extLst>
              </p:cNvPr>
              <p:cNvGrpSpPr/>
              <p:nvPr/>
            </p:nvGrpSpPr>
            <p:grpSpPr>
              <a:xfrm>
                <a:off x="2569983" y="1"/>
                <a:ext cx="324000" cy="2512147"/>
                <a:chOff x="2569983" y="1"/>
                <a:chExt cx="324000" cy="2512147"/>
              </a:xfrm>
              <a:grpFill/>
            </p:grpSpPr>
            <p:sp>
              <p:nvSpPr>
                <p:cNvPr id="196" name="Cube 195">
                  <a:extLst>
                    <a:ext uri="{FF2B5EF4-FFF2-40B4-BE49-F238E27FC236}">
                      <a16:creationId xmlns:a16="http://schemas.microsoft.com/office/drawing/2014/main" xmlns="" id="{86D46FE9-EFAB-455B-BDDD-C1479520C555}"/>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7" name="Cube 196">
                  <a:extLst>
                    <a:ext uri="{FF2B5EF4-FFF2-40B4-BE49-F238E27FC236}">
                      <a16:creationId xmlns:a16="http://schemas.microsoft.com/office/drawing/2014/main" xmlns="" id="{3CC51AFE-EDCF-4DCE-BF6E-86FBA9C80C3E}"/>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8" name="Cube 197">
                  <a:extLst>
                    <a:ext uri="{FF2B5EF4-FFF2-40B4-BE49-F238E27FC236}">
                      <a16:creationId xmlns:a16="http://schemas.microsoft.com/office/drawing/2014/main" xmlns="" id="{DB10384A-5F02-4714-928F-6F65C3EAA00A}"/>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9" name="Cube 198">
                  <a:extLst>
                    <a:ext uri="{FF2B5EF4-FFF2-40B4-BE49-F238E27FC236}">
                      <a16:creationId xmlns:a16="http://schemas.microsoft.com/office/drawing/2014/main" xmlns="" id="{D77F0C58-226B-40C2-9251-871C32E95F76}"/>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0" name="Cube 199">
                  <a:extLst>
                    <a:ext uri="{FF2B5EF4-FFF2-40B4-BE49-F238E27FC236}">
                      <a16:creationId xmlns:a16="http://schemas.microsoft.com/office/drawing/2014/main" xmlns="" id="{6E0CF87A-EF6F-4832-8ABB-0012EDA7652E}"/>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1" name="Cube 200">
                  <a:extLst>
                    <a:ext uri="{FF2B5EF4-FFF2-40B4-BE49-F238E27FC236}">
                      <a16:creationId xmlns:a16="http://schemas.microsoft.com/office/drawing/2014/main" xmlns="" id="{2FE3B08B-8BBD-4419-B48C-457061AC2DD8}"/>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2" name="Cube 201">
                  <a:extLst>
                    <a:ext uri="{FF2B5EF4-FFF2-40B4-BE49-F238E27FC236}">
                      <a16:creationId xmlns:a16="http://schemas.microsoft.com/office/drawing/2014/main" xmlns="" id="{E2F24F83-F3D9-4DFE-AC1A-87E174EF25B9}"/>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3" name="Cube 202">
                  <a:extLst>
                    <a:ext uri="{FF2B5EF4-FFF2-40B4-BE49-F238E27FC236}">
                      <a16:creationId xmlns:a16="http://schemas.microsoft.com/office/drawing/2014/main" xmlns="" id="{DBFA5399-9C57-4FA7-9653-0DB44ED6EFDC}"/>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4" name="Cube 203">
                  <a:extLst>
                    <a:ext uri="{FF2B5EF4-FFF2-40B4-BE49-F238E27FC236}">
                      <a16:creationId xmlns:a16="http://schemas.microsoft.com/office/drawing/2014/main" xmlns="" id="{7D6A3E3B-9F7A-457E-A232-AEA9B9F25113}"/>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5" name="Cube 204">
                  <a:extLst>
                    <a:ext uri="{FF2B5EF4-FFF2-40B4-BE49-F238E27FC236}">
                      <a16:creationId xmlns:a16="http://schemas.microsoft.com/office/drawing/2014/main" xmlns="" id="{DFE20C66-C5D3-4C0E-AAB2-8C8415FB554E}"/>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85" name="Group 184">
                <a:extLst>
                  <a:ext uri="{FF2B5EF4-FFF2-40B4-BE49-F238E27FC236}">
                    <a16:creationId xmlns:a16="http://schemas.microsoft.com/office/drawing/2014/main" xmlns="" id="{0013BD32-0798-4C1B-8913-3585BC5EE4CC}"/>
                  </a:ext>
                </a:extLst>
              </p:cNvPr>
              <p:cNvGrpSpPr/>
              <p:nvPr/>
            </p:nvGrpSpPr>
            <p:grpSpPr>
              <a:xfrm>
                <a:off x="2817368" y="1"/>
                <a:ext cx="324000" cy="2512147"/>
                <a:chOff x="2817368" y="1"/>
                <a:chExt cx="324000" cy="2512147"/>
              </a:xfrm>
              <a:grpFill/>
            </p:grpSpPr>
            <p:sp>
              <p:nvSpPr>
                <p:cNvPr id="186" name="Cube 185">
                  <a:extLst>
                    <a:ext uri="{FF2B5EF4-FFF2-40B4-BE49-F238E27FC236}">
                      <a16:creationId xmlns:a16="http://schemas.microsoft.com/office/drawing/2014/main" xmlns="" id="{61D5212C-6E10-4883-8AE9-D16A8A1A19D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7" name="Cube 186">
                  <a:extLst>
                    <a:ext uri="{FF2B5EF4-FFF2-40B4-BE49-F238E27FC236}">
                      <a16:creationId xmlns:a16="http://schemas.microsoft.com/office/drawing/2014/main" xmlns="" id="{51B66965-38C7-4EA9-B816-E6A1FFAB7B7B}"/>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8" name="Cube 187">
                  <a:extLst>
                    <a:ext uri="{FF2B5EF4-FFF2-40B4-BE49-F238E27FC236}">
                      <a16:creationId xmlns:a16="http://schemas.microsoft.com/office/drawing/2014/main" xmlns="" id="{817A2CD4-3B68-42DB-BCE0-807EF973BDC6}"/>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9" name="Cube 188">
                  <a:extLst>
                    <a:ext uri="{FF2B5EF4-FFF2-40B4-BE49-F238E27FC236}">
                      <a16:creationId xmlns:a16="http://schemas.microsoft.com/office/drawing/2014/main" xmlns="" id="{72D6B36B-8A25-44F7-A7E8-0E71A5B0CD67}"/>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0" name="Cube 189">
                  <a:extLst>
                    <a:ext uri="{FF2B5EF4-FFF2-40B4-BE49-F238E27FC236}">
                      <a16:creationId xmlns:a16="http://schemas.microsoft.com/office/drawing/2014/main" xmlns="" id="{F6754E50-ED5E-4F04-AD02-9C063E1C60A3}"/>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1" name="Cube 190">
                  <a:extLst>
                    <a:ext uri="{FF2B5EF4-FFF2-40B4-BE49-F238E27FC236}">
                      <a16:creationId xmlns:a16="http://schemas.microsoft.com/office/drawing/2014/main" xmlns="" id="{9CCB70BF-F535-4EA1-AFC9-60E47A13A42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2" name="Cube 191">
                  <a:extLst>
                    <a:ext uri="{FF2B5EF4-FFF2-40B4-BE49-F238E27FC236}">
                      <a16:creationId xmlns:a16="http://schemas.microsoft.com/office/drawing/2014/main" xmlns="" id="{023B9DB2-7A91-47F9-A9AF-7E661B98A054}"/>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3" name="Cube 192">
                  <a:extLst>
                    <a:ext uri="{FF2B5EF4-FFF2-40B4-BE49-F238E27FC236}">
                      <a16:creationId xmlns:a16="http://schemas.microsoft.com/office/drawing/2014/main" xmlns="" id="{5AA0D0D1-CC49-41B0-81FE-96D37E4682D0}"/>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4" name="Cube 193">
                  <a:extLst>
                    <a:ext uri="{FF2B5EF4-FFF2-40B4-BE49-F238E27FC236}">
                      <a16:creationId xmlns:a16="http://schemas.microsoft.com/office/drawing/2014/main" xmlns="" id="{D2FB1CA8-C243-43CB-A398-518EAFF23371}"/>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5" name="Cube 194">
                  <a:extLst>
                    <a:ext uri="{FF2B5EF4-FFF2-40B4-BE49-F238E27FC236}">
                      <a16:creationId xmlns:a16="http://schemas.microsoft.com/office/drawing/2014/main" xmlns="" id="{E24E32C8-0F3E-4F44-8D54-EBA4E0E7B9BF}"/>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37" name="Group 36">
              <a:extLst>
                <a:ext uri="{FF2B5EF4-FFF2-40B4-BE49-F238E27FC236}">
                  <a16:creationId xmlns:a16="http://schemas.microsoft.com/office/drawing/2014/main" xmlns="" id="{BD7A9B50-6130-464C-82C8-A1EE05F48984}"/>
                </a:ext>
              </a:extLst>
            </p:cNvPr>
            <p:cNvGrpSpPr/>
            <p:nvPr/>
          </p:nvGrpSpPr>
          <p:grpSpPr>
            <a:xfrm>
              <a:off x="0" y="295275"/>
              <a:ext cx="763833" cy="752475"/>
              <a:chOff x="590895" y="1"/>
              <a:chExt cx="2550473" cy="2512147"/>
            </a:xfrm>
            <a:solidFill>
              <a:srgbClr val="0070C0"/>
            </a:solidFill>
          </p:grpSpPr>
          <p:grpSp>
            <p:nvGrpSpPr>
              <p:cNvPr id="66" name="Group 65">
                <a:extLst>
                  <a:ext uri="{FF2B5EF4-FFF2-40B4-BE49-F238E27FC236}">
                    <a16:creationId xmlns:a16="http://schemas.microsoft.com/office/drawing/2014/main" xmlns="" id="{5787DCC8-5F92-4DA3-A17F-7B57F0C2E957}"/>
                  </a:ext>
                </a:extLst>
              </p:cNvPr>
              <p:cNvGrpSpPr/>
              <p:nvPr/>
            </p:nvGrpSpPr>
            <p:grpSpPr>
              <a:xfrm>
                <a:off x="590895" y="1"/>
                <a:ext cx="324000" cy="2512147"/>
                <a:chOff x="590895" y="1"/>
                <a:chExt cx="324000" cy="2512147"/>
              </a:xfrm>
              <a:grpFill/>
            </p:grpSpPr>
            <p:sp>
              <p:nvSpPr>
                <p:cNvPr id="166" name="Cube 165">
                  <a:extLst>
                    <a:ext uri="{FF2B5EF4-FFF2-40B4-BE49-F238E27FC236}">
                      <a16:creationId xmlns:a16="http://schemas.microsoft.com/office/drawing/2014/main" xmlns="" id="{65C0E383-1934-4D36-871A-7B114AE516D8}"/>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7" name="Cube 166">
                  <a:extLst>
                    <a:ext uri="{FF2B5EF4-FFF2-40B4-BE49-F238E27FC236}">
                      <a16:creationId xmlns:a16="http://schemas.microsoft.com/office/drawing/2014/main" xmlns="" id="{7ADA883A-5DEE-4CB7-AD64-9EFB67C5ED22}"/>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8" name="Cube 167">
                  <a:extLst>
                    <a:ext uri="{FF2B5EF4-FFF2-40B4-BE49-F238E27FC236}">
                      <a16:creationId xmlns:a16="http://schemas.microsoft.com/office/drawing/2014/main" xmlns="" id="{8BECD39F-046B-4D7C-8693-3DA16055B40F}"/>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9" name="Cube 168">
                  <a:extLst>
                    <a:ext uri="{FF2B5EF4-FFF2-40B4-BE49-F238E27FC236}">
                      <a16:creationId xmlns:a16="http://schemas.microsoft.com/office/drawing/2014/main" xmlns="" id="{1ADF0E09-7E49-4CCF-A21A-2EBF9E0FD795}"/>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0" name="Cube 169">
                  <a:extLst>
                    <a:ext uri="{FF2B5EF4-FFF2-40B4-BE49-F238E27FC236}">
                      <a16:creationId xmlns:a16="http://schemas.microsoft.com/office/drawing/2014/main" xmlns="" id="{F9673358-611F-4670-AD77-E0E61F154A09}"/>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1" name="Cube 170">
                  <a:extLst>
                    <a:ext uri="{FF2B5EF4-FFF2-40B4-BE49-F238E27FC236}">
                      <a16:creationId xmlns:a16="http://schemas.microsoft.com/office/drawing/2014/main" xmlns="" id="{7DDBDFD4-AE01-4261-AC8C-8B534363FC6A}"/>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2" name="Cube 171">
                  <a:extLst>
                    <a:ext uri="{FF2B5EF4-FFF2-40B4-BE49-F238E27FC236}">
                      <a16:creationId xmlns:a16="http://schemas.microsoft.com/office/drawing/2014/main" xmlns="" id="{F6E6EA8D-8C4D-431A-8DF1-B61BA7E95740}"/>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3" name="Cube 172">
                  <a:extLst>
                    <a:ext uri="{FF2B5EF4-FFF2-40B4-BE49-F238E27FC236}">
                      <a16:creationId xmlns:a16="http://schemas.microsoft.com/office/drawing/2014/main" xmlns="" id="{193B2A2C-FE89-4217-944A-B4017EEF81CE}"/>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4" name="Cube 173">
                  <a:extLst>
                    <a:ext uri="{FF2B5EF4-FFF2-40B4-BE49-F238E27FC236}">
                      <a16:creationId xmlns:a16="http://schemas.microsoft.com/office/drawing/2014/main" xmlns="" id="{87547735-1E3C-4DB0-AC85-1F1E52B5AD08}"/>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5" name="Cube 174">
                  <a:extLst>
                    <a:ext uri="{FF2B5EF4-FFF2-40B4-BE49-F238E27FC236}">
                      <a16:creationId xmlns:a16="http://schemas.microsoft.com/office/drawing/2014/main" xmlns="" id="{260067BE-D66E-49B3-B412-04063730BCB3}"/>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67" name="Group 66">
                <a:extLst>
                  <a:ext uri="{FF2B5EF4-FFF2-40B4-BE49-F238E27FC236}">
                    <a16:creationId xmlns:a16="http://schemas.microsoft.com/office/drawing/2014/main" xmlns="" id="{E10432B3-CF84-4526-988A-46D9160617C9}"/>
                  </a:ext>
                </a:extLst>
              </p:cNvPr>
              <p:cNvGrpSpPr/>
              <p:nvPr/>
            </p:nvGrpSpPr>
            <p:grpSpPr>
              <a:xfrm>
                <a:off x="838281" y="1"/>
                <a:ext cx="324000" cy="2512147"/>
                <a:chOff x="838281" y="1"/>
                <a:chExt cx="324000" cy="2512147"/>
              </a:xfrm>
              <a:grpFill/>
            </p:grpSpPr>
            <p:sp>
              <p:nvSpPr>
                <p:cNvPr id="156" name="Cube 155">
                  <a:extLst>
                    <a:ext uri="{FF2B5EF4-FFF2-40B4-BE49-F238E27FC236}">
                      <a16:creationId xmlns:a16="http://schemas.microsoft.com/office/drawing/2014/main" xmlns="" id="{DF78C3F7-8A23-41E3-8326-7A539A51FD18}"/>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7" name="Cube 156">
                  <a:extLst>
                    <a:ext uri="{FF2B5EF4-FFF2-40B4-BE49-F238E27FC236}">
                      <a16:creationId xmlns:a16="http://schemas.microsoft.com/office/drawing/2014/main" xmlns="" id="{2DD48973-9254-43B7-BFBA-185C4E85695D}"/>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8" name="Cube 157">
                  <a:extLst>
                    <a:ext uri="{FF2B5EF4-FFF2-40B4-BE49-F238E27FC236}">
                      <a16:creationId xmlns:a16="http://schemas.microsoft.com/office/drawing/2014/main" xmlns="" id="{02B858A1-AA3F-4717-9897-CD2EF814B875}"/>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9" name="Cube 158">
                  <a:extLst>
                    <a:ext uri="{FF2B5EF4-FFF2-40B4-BE49-F238E27FC236}">
                      <a16:creationId xmlns:a16="http://schemas.microsoft.com/office/drawing/2014/main" xmlns="" id="{A1D684C4-7C8C-4DEB-BC50-0E13FA6B13F1}"/>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0" name="Cube 159">
                  <a:extLst>
                    <a:ext uri="{FF2B5EF4-FFF2-40B4-BE49-F238E27FC236}">
                      <a16:creationId xmlns:a16="http://schemas.microsoft.com/office/drawing/2014/main" xmlns="" id="{F5998B10-0C01-42AA-B6D0-62C1675E1FD3}"/>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1" name="Cube 160">
                  <a:extLst>
                    <a:ext uri="{FF2B5EF4-FFF2-40B4-BE49-F238E27FC236}">
                      <a16:creationId xmlns:a16="http://schemas.microsoft.com/office/drawing/2014/main" xmlns="" id="{64FD529E-D77C-4D1C-8871-94671DEE6273}"/>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2" name="Cube 161">
                  <a:extLst>
                    <a:ext uri="{FF2B5EF4-FFF2-40B4-BE49-F238E27FC236}">
                      <a16:creationId xmlns:a16="http://schemas.microsoft.com/office/drawing/2014/main" xmlns="" id="{FBE86F3C-D058-49D2-BBE0-A816AAFC0FC8}"/>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3" name="Cube 162">
                  <a:extLst>
                    <a:ext uri="{FF2B5EF4-FFF2-40B4-BE49-F238E27FC236}">
                      <a16:creationId xmlns:a16="http://schemas.microsoft.com/office/drawing/2014/main" xmlns="" id="{5D52FAFA-A8E9-4E45-9E42-1D94B0D5F6F3}"/>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4" name="Cube 163">
                  <a:extLst>
                    <a:ext uri="{FF2B5EF4-FFF2-40B4-BE49-F238E27FC236}">
                      <a16:creationId xmlns:a16="http://schemas.microsoft.com/office/drawing/2014/main" xmlns="" id="{0C0B6A06-BEC3-4710-B1E0-A5F4501C49C8}"/>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5" name="Cube 164">
                  <a:extLst>
                    <a:ext uri="{FF2B5EF4-FFF2-40B4-BE49-F238E27FC236}">
                      <a16:creationId xmlns:a16="http://schemas.microsoft.com/office/drawing/2014/main" xmlns="" id="{16E07DF0-DECA-476F-B58B-8D530CEB4CF5}"/>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68" name="Group 67">
                <a:extLst>
                  <a:ext uri="{FF2B5EF4-FFF2-40B4-BE49-F238E27FC236}">
                    <a16:creationId xmlns:a16="http://schemas.microsoft.com/office/drawing/2014/main" xmlns="" id="{7479B9B3-B358-4DC3-A3D0-C8A805B6AC00}"/>
                  </a:ext>
                </a:extLst>
              </p:cNvPr>
              <p:cNvGrpSpPr/>
              <p:nvPr/>
            </p:nvGrpSpPr>
            <p:grpSpPr>
              <a:xfrm>
                <a:off x="1085667" y="1"/>
                <a:ext cx="324000" cy="2512147"/>
                <a:chOff x="1085667" y="1"/>
                <a:chExt cx="324000" cy="2512147"/>
              </a:xfrm>
              <a:grpFill/>
            </p:grpSpPr>
            <p:sp>
              <p:nvSpPr>
                <p:cNvPr id="146" name="Cube 145">
                  <a:extLst>
                    <a:ext uri="{FF2B5EF4-FFF2-40B4-BE49-F238E27FC236}">
                      <a16:creationId xmlns:a16="http://schemas.microsoft.com/office/drawing/2014/main" xmlns="" id="{AE4828C2-C467-4863-A275-E8FC784E5565}"/>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7" name="Cube 146">
                  <a:extLst>
                    <a:ext uri="{FF2B5EF4-FFF2-40B4-BE49-F238E27FC236}">
                      <a16:creationId xmlns:a16="http://schemas.microsoft.com/office/drawing/2014/main" xmlns="" id="{01503DCF-401D-4BEB-8666-EA0FCEE5CD84}"/>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8" name="Cube 147">
                  <a:extLst>
                    <a:ext uri="{FF2B5EF4-FFF2-40B4-BE49-F238E27FC236}">
                      <a16:creationId xmlns:a16="http://schemas.microsoft.com/office/drawing/2014/main" xmlns="" id="{0E625CC5-F223-4B9E-9C4B-536A4BE726F8}"/>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9" name="Cube 148">
                  <a:extLst>
                    <a:ext uri="{FF2B5EF4-FFF2-40B4-BE49-F238E27FC236}">
                      <a16:creationId xmlns:a16="http://schemas.microsoft.com/office/drawing/2014/main" xmlns="" id="{8CCAA7E9-62EB-43A8-A722-FCC57D7431E0}"/>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0" name="Cube 149">
                  <a:extLst>
                    <a:ext uri="{FF2B5EF4-FFF2-40B4-BE49-F238E27FC236}">
                      <a16:creationId xmlns:a16="http://schemas.microsoft.com/office/drawing/2014/main" xmlns="" id="{6E1A9749-738E-48C0-A8E7-3502EFF44B79}"/>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1" name="Cube 150">
                  <a:extLst>
                    <a:ext uri="{FF2B5EF4-FFF2-40B4-BE49-F238E27FC236}">
                      <a16:creationId xmlns:a16="http://schemas.microsoft.com/office/drawing/2014/main" xmlns="" id="{76F6AA69-C302-4BFF-9A04-456D5BC2C856}"/>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2" name="Cube 151">
                  <a:extLst>
                    <a:ext uri="{FF2B5EF4-FFF2-40B4-BE49-F238E27FC236}">
                      <a16:creationId xmlns:a16="http://schemas.microsoft.com/office/drawing/2014/main" xmlns="" id="{6F6CA6C7-9DB9-4958-92C9-07E10FA0E4D0}"/>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3" name="Cube 152">
                  <a:extLst>
                    <a:ext uri="{FF2B5EF4-FFF2-40B4-BE49-F238E27FC236}">
                      <a16:creationId xmlns:a16="http://schemas.microsoft.com/office/drawing/2014/main" xmlns="" id="{FB8C93A1-ECF7-4803-844D-4D1D05DB51D9}"/>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4" name="Cube 153">
                  <a:extLst>
                    <a:ext uri="{FF2B5EF4-FFF2-40B4-BE49-F238E27FC236}">
                      <a16:creationId xmlns:a16="http://schemas.microsoft.com/office/drawing/2014/main" xmlns="" id="{261559C6-11CB-491E-916F-83611053FD2D}"/>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5" name="Cube 154">
                  <a:extLst>
                    <a:ext uri="{FF2B5EF4-FFF2-40B4-BE49-F238E27FC236}">
                      <a16:creationId xmlns:a16="http://schemas.microsoft.com/office/drawing/2014/main" xmlns="" id="{EBC83B10-F3C0-4C16-B807-0B6C6348A4B3}"/>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69" name="Group 68">
                <a:extLst>
                  <a:ext uri="{FF2B5EF4-FFF2-40B4-BE49-F238E27FC236}">
                    <a16:creationId xmlns:a16="http://schemas.microsoft.com/office/drawing/2014/main" xmlns="" id="{58C3C9CA-CDFC-4780-AB71-6FE57A83FF82}"/>
                  </a:ext>
                </a:extLst>
              </p:cNvPr>
              <p:cNvGrpSpPr/>
              <p:nvPr/>
            </p:nvGrpSpPr>
            <p:grpSpPr>
              <a:xfrm>
                <a:off x="1333053" y="1"/>
                <a:ext cx="324000" cy="2512147"/>
                <a:chOff x="1333053" y="1"/>
                <a:chExt cx="324000" cy="2512147"/>
              </a:xfrm>
              <a:grpFill/>
            </p:grpSpPr>
            <p:sp>
              <p:nvSpPr>
                <p:cNvPr id="136" name="Cube 135">
                  <a:extLst>
                    <a:ext uri="{FF2B5EF4-FFF2-40B4-BE49-F238E27FC236}">
                      <a16:creationId xmlns:a16="http://schemas.microsoft.com/office/drawing/2014/main" xmlns="" id="{B043F0EB-F291-4EE9-92A3-8880FA10242C}"/>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7" name="Cube 136">
                  <a:extLst>
                    <a:ext uri="{FF2B5EF4-FFF2-40B4-BE49-F238E27FC236}">
                      <a16:creationId xmlns:a16="http://schemas.microsoft.com/office/drawing/2014/main" xmlns="" id="{E34F7545-A5FA-4446-BF63-2DE60F6C09BD}"/>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8" name="Cube 137">
                  <a:extLst>
                    <a:ext uri="{FF2B5EF4-FFF2-40B4-BE49-F238E27FC236}">
                      <a16:creationId xmlns:a16="http://schemas.microsoft.com/office/drawing/2014/main" xmlns="" id="{BA283406-98A1-4E23-B036-89823A17CD7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9" name="Cube 138">
                  <a:extLst>
                    <a:ext uri="{FF2B5EF4-FFF2-40B4-BE49-F238E27FC236}">
                      <a16:creationId xmlns:a16="http://schemas.microsoft.com/office/drawing/2014/main" xmlns="" id="{93638253-E32A-4554-8CB2-EC10194CE0DB}"/>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0" name="Cube 139">
                  <a:extLst>
                    <a:ext uri="{FF2B5EF4-FFF2-40B4-BE49-F238E27FC236}">
                      <a16:creationId xmlns:a16="http://schemas.microsoft.com/office/drawing/2014/main" xmlns="" id="{8B0F4CEB-7A2E-41EC-B340-DA89A4F5EE6C}"/>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1" name="Cube 140">
                  <a:extLst>
                    <a:ext uri="{FF2B5EF4-FFF2-40B4-BE49-F238E27FC236}">
                      <a16:creationId xmlns:a16="http://schemas.microsoft.com/office/drawing/2014/main" xmlns="" id="{7A901C29-9C0D-411E-9A43-1770C456E02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2" name="Cube 141">
                  <a:extLst>
                    <a:ext uri="{FF2B5EF4-FFF2-40B4-BE49-F238E27FC236}">
                      <a16:creationId xmlns:a16="http://schemas.microsoft.com/office/drawing/2014/main" xmlns="" id="{4C7EB23C-8E9F-4741-9792-F95D0C339727}"/>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3" name="Cube 142">
                  <a:extLst>
                    <a:ext uri="{FF2B5EF4-FFF2-40B4-BE49-F238E27FC236}">
                      <a16:creationId xmlns:a16="http://schemas.microsoft.com/office/drawing/2014/main" xmlns="" id="{1C7FB4CC-02D4-4C96-888F-8E79E74D1C1B}"/>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4" name="Cube 143">
                  <a:extLst>
                    <a:ext uri="{FF2B5EF4-FFF2-40B4-BE49-F238E27FC236}">
                      <a16:creationId xmlns:a16="http://schemas.microsoft.com/office/drawing/2014/main" xmlns="" id="{5898415B-74A9-47E3-B0FE-E1959699D5A0}"/>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5" name="Cube 144">
                  <a:extLst>
                    <a:ext uri="{FF2B5EF4-FFF2-40B4-BE49-F238E27FC236}">
                      <a16:creationId xmlns:a16="http://schemas.microsoft.com/office/drawing/2014/main" xmlns="" id="{3B71B691-5C7B-4380-9592-535EFAFBDECA}"/>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0" name="Group 69">
                <a:extLst>
                  <a:ext uri="{FF2B5EF4-FFF2-40B4-BE49-F238E27FC236}">
                    <a16:creationId xmlns:a16="http://schemas.microsoft.com/office/drawing/2014/main" xmlns="" id="{E5862879-BB2D-47EA-8B30-F695EC91EB59}"/>
                  </a:ext>
                </a:extLst>
              </p:cNvPr>
              <p:cNvGrpSpPr/>
              <p:nvPr/>
            </p:nvGrpSpPr>
            <p:grpSpPr>
              <a:xfrm>
                <a:off x="1580439" y="1"/>
                <a:ext cx="324000" cy="2512147"/>
                <a:chOff x="1580439" y="1"/>
                <a:chExt cx="324000" cy="2512147"/>
              </a:xfrm>
              <a:grpFill/>
            </p:grpSpPr>
            <p:sp>
              <p:nvSpPr>
                <p:cNvPr id="126" name="Cube 125">
                  <a:extLst>
                    <a:ext uri="{FF2B5EF4-FFF2-40B4-BE49-F238E27FC236}">
                      <a16:creationId xmlns:a16="http://schemas.microsoft.com/office/drawing/2014/main" xmlns="" id="{B1D98A47-3761-41DC-A39D-7339CF58C18A}"/>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7" name="Cube 126">
                  <a:extLst>
                    <a:ext uri="{FF2B5EF4-FFF2-40B4-BE49-F238E27FC236}">
                      <a16:creationId xmlns:a16="http://schemas.microsoft.com/office/drawing/2014/main" xmlns="" id="{C88B4CC4-FDF2-41B6-9E85-3A2D72AA6A60}"/>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8" name="Cube 127">
                  <a:extLst>
                    <a:ext uri="{FF2B5EF4-FFF2-40B4-BE49-F238E27FC236}">
                      <a16:creationId xmlns:a16="http://schemas.microsoft.com/office/drawing/2014/main" xmlns="" id="{8C5BE028-5AE9-45C8-BD8F-106F9843C4CB}"/>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9" name="Cube 128">
                  <a:extLst>
                    <a:ext uri="{FF2B5EF4-FFF2-40B4-BE49-F238E27FC236}">
                      <a16:creationId xmlns:a16="http://schemas.microsoft.com/office/drawing/2014/main" xmlns="" id="{C03525D6-80F2-4AAD-ABEE-C1DF8BAEBD71}"/>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0" name="Cube 129">
                  <a:extLst>
                    <a:ext uri="{FF2B5EF4-FFF2-40B4-BE49-F238E27FC236}">
                      <a16:creationId xmlns:a16="http://schemas.microsoft.com/office/drawing/2014/main" xmlns="" id="{95C8E5E3-97A6-4461-90F2-ECA314F346D9}"/>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1" name="Cube 130">
                  <a:extLst>
                    <a:ext uri="{FF2B5EF4-FFF2-40B4-BE49-F238E27FC236}">
                      <a16:creationId xmlns:a16="http://schemas.microsoft.com/office/drawing/2014/main" xmlns="" id="{62C964E5-9C43-4899-8597-0C97D903D1A4}"/>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2" name="Cube 131">
                  <a:extLst>
                    <a:ext uri="{FF2B5EF4-FFF2-40B4-BE49-F238E27FC236}">
                      <a16:creationId xmlns:a16="http://schemas.microsoft.com/office/drawing/2014/main" xmlns="" id="{F82BEE3E-0D31-46E5-AF6B-1CC173A7DFA4}"/>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3" name="Cube 132">
                  <a:extLst>
                    <a:ext uri="{FF2B5EF4-FFF2-40B4-BE49-F238E27FC236}">
                      <a16:creationId xmlns:a16="http://schemas.microsoft.com/office/drawing/2014/main" xmlns="" id="{88184AEE-EEE7-45A9-B215-713405F1A193}"/>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4" name="Cube 133">
                  <a:extLst>
                    <a:ext uri="{FF2B5EF4-FFF2-40B4-BE49-F238E27FC236}">
                      <a16:creationId xmlns:a16="http://schemas.microsoft.com/office/drawing/2014/main" xmlns="" id="{1615F6BD-9D46-486B-B401-268AE3CF2862}"/>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5" name="Cube 134">
                  <a:extLst>
                    <a:ext uri="{FF2B5EF4-FFF2-40B4-BE49-F238E27FC236}">
                      <a16:creationId xmlns:a16="http://schemas.microsoft.com/office/drawing/2014/main" xmlns="" id="{9502EFB9-1DA5-488F-9AEE-454FFD8AA30C}"/>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1" name="Group 70">
                <a:extLst>
                  <a:ext uri="{FF2B5EF4-FFF2-40B4-BE49-F238E27FC236}">
                    <a16:creationId xmlns:a16="http://schemas.microsoft.com/office/drawing/2014/main" xmlns="" id="{E7BB400A-98D8-4B57-A3B7-7172DD1B65EE}"/>
                  </a:ext>
                </a:extLst>
              </p:cNvPr>
              <p:cNvGrpSpPr/>
              <p:nvPr/>
            </p:nvGrpSpPr>
            <p:grpSpPr>
              <a:xfrm>
                <a:off x="1827825" y="1"/>
                <a:ext cx="324000" cy="2512147"/>
                <a:chOff x="1827825" y="1"/>
                <a:chExt cx="324000" cy="2512147"/>
              </a:xfrm>
              <a:grpFill/>
            </p:grpSpPr>
            <p:sp>
              <p:nvSpPr>
                <p:cNvPr id="116" name="Cube 115">
                  <a:extLst>
                    <a:ext uri="{FF2B5EF4-FFF2-40B4-BE49-F238E27FC236}">
                      <a16:creationId xmlns:a16="http://schemas.microsoft.com/office/drawing/2014/main" xmlns="" id="{0893A936-6533-447E-9500-58B2F1370F57}"/>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7" name="Cube 116">
                  <a:extLst>
                    <a:ext uri="{FF2B5EF4-FFF2-40B4-BE49-F238E27FC236}">
                      <a16:creationId xmlns:a16="http://schemas.microsoft.com/office/drawing/2014/main" xmlns="" id="{F059D30B-0CEA-4A8C-9A91-EECF5AB8CF9E}"/>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8" name="Cube 117">
                  <a:extLst>
                    <a:ext uri="{FF2B5EF4-FFF2-40B4-BE49-F238E27FC236}">
                      <a16:creationId xmlns:a16="http://schemas.microsoft.com/office/drawing/2014/main" xmlns="" id="{DD93C370-059B-4ACB-8F32-899678914689}"/>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9" name="Cube 118">
                  <a:extLst>
                    <a:ext uri="{FF2B5EF4-FFF2-40B4-BE49-F238E27FC236}">
                      <a16:creationId xmlns:a16="http://schemas.microsoft.com/office/drawing/2014/main" xmlns="" id="{CE106B7C-5A38-4B70-9220-A924C455BD74}"/>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0" name="Cube 119">
                  <a:extLst>
                    <a:ext uri="{FF2B5EF4-FFF2-40B4-BE49-F238E27FC236}">
                      <a16:creationId xmlns:a16="http://schemas.microsoft.com/office/drawing/2014/main" xmlns="" id="{E8C69867-A392-4BD3-9E85-DE1515DD4D8B}"/>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1" name="Cube 120">
                  <a:extLst>
                    <a:ext uri="{FF2B5EF4-FFF2-40B4-BE49-F238E27FC236}">
                      <a16:creationId xmlns:a16="http://schemas.microsoft.com/office/drawing/2014/main" xmlns="" id="{7F49BA7C-6CEC-4E24-BFFC-B0C4C28FCBA5}"/>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2" name="Cube 121">
                  <a:extLst>
                    <a:ext uri="{FF2B5EF4-FFF2-40B4-BE49-F238E27FC236}">
                      <a16:creationId xmlns:a16="http://schemas.microsoft.com/office/drawing/2014/main" xmlns="" id="{8C343AF7-4615-439B-B790-F88C189B2F6E}"/>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3" name="Cube 122">
                  <a:extLst>
                    <a:ext uri="{FF2B5EF4-FFF2-40B4-BE49-F238E27FC236}">
                      <a16:creationId xmlns:a16="http://schemas.microsoft.com/office/drawing/2014/main" xmlns="" id="{B3E46871-CCF0-4F20-A54A-324469592730}"/>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4" name="Cube 123">
                  <a:extLst>
                    <a:ext uri="{FF2B5EF4-FFF2-40B4-BE49-F238E27FC236}">
                      <a16:creationId xmlns:a16="http://schemas.microsoft.com/office/drawing/2014/main" xmlns="" id="{BB229E6F-2420-4EFA-A805-B809B4647DED}"/>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5" name="Cube 124">
                  <a:extLst>
                    <a:ext uri="{FF2B5EF4-FFF2-40B4-BE49-F238E27FC236}">
                      <a16:creationId xmlns:a16="http://schemas.microsoft.com/office/drawing/2014/main" xmlns="" id="{BE913BF0-6E07-4CFC-BA96-2FA03B641CA9}"/>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2" name="Group 71">
                <a:extLst>
                  <a:ext uri="{FF2B5EF4-FFF2-40B4-BE49-F238E27FC236}">
                    <a16:creationId xmlns:a16="http://schemas.microsoft.com/office/drawing/2014/main" xmlns="" id="{B27780BC-85BA-4AD6-B64F-7AA58DDC90B2}"/>
                  </a:ext>
                </a:extLst>
              </p:cNvPr>
              <p:cNvGrpSpPr/>
              <p:nvPr/>
            </p:nvGrpSpPr>
            <p:grpSpPr>
              <a:xfrm>
                <a:off x="2075211" y="1"/>
                <a:ext cx="324000" cy="2512147"/>
                <a:chOff x="2075211" y="1"/>
                <a:chExt cx="324000" cy="2512147"/>
              </a:xfrm>
              <a:grpFill/>
            </p:grpSpPr>
            <p:sp>
              <p:nvSpPr>
                <p:cNvPr id="106" name="Cube 105">
                  <a:extLst>
                    <a:ext uri="{FF2B5EF4-FFF2-40B4-BE49-F238E27FC236}">
                      <a16:creationId xmlns:a16="http://schemas.microsoft.com/office/drawing/2014/main" xmlns="" id="{86DC3C09-523E-49DE-83D1-C27B7BA22201}"/>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7" name="Cube 106">
                  <a:extLst>
                    <a:ext uri="{FF2B5EF4-FFF2-40B4-BE49-F238E27FC236}">
                      <a16:creationId xmlns:a16="http://schemas.microsoft.com/office/drawing/2014/main" xmlns="" id="{CD5A26A3-F011-4C89-9C1E-0318D96501EF}"/>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8" name="Cube 107">
                  <a:extLst>
                    <a:ext uri="{FF2B5EF4-FFF2-40B4-BE49-F238E27FC236}">
                      <a16:creationId xmlns:a16="http://schemas.microsoft.com/office/drawing/2014/main" xmlns="" id="{F8E2F3CB-57C0-45CB-9A8E-1735C6911B4A}"/>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9" name="Cube 108">
                  <a:extLst>
                    <a:ext uri="{FF2B5EF4-FFF2-40B4-BE49-F238E27FC236}">
                      <a16:creationId xmlns:a16="http://schemas.microsoft.com/office/drawing/2014/main" xmlns="" id="{3CB743A8-CF6C-47BA-8D1C-2BE499D0F277}"/>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0" name="Cube 109">
                  <a:extLst>
                    <a:ext uri="{FF2B5EF4-FFF2-40B4-BE49-F238E27FC236}">
                      <a16:creationId xmlns:a16="http://schemas.microsoft.com/office/drawing/2014/main" xmlns="" id="{056FAA24-2608-466B-A9D1-63A2C26C34A2}"/>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1" name="Cube 110">
                  <a:extLst>
                    <a:ext uri="{FF2B5EF4-FFF2-40B4-BE49-F238E27FC236}">
                      <a16:creationId xmlns:a16="http://schemas.microsoft.com/office/drawing/2014/main" xmlns="" id="{4F73B586-CDF6-4FFD-BF2D-A01595786B8C}"/>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2" name="Cube 111">
                  <a:extLst>
                    <a:ext uri="{FF2B5EF4-FFF2-40B4-BE49-F238E27FC236}">
                      <a16:creationId xmlns:a16="http://schemas.microsoft.com/office/drawing/2014/main" xmlns="" id="{6C696E1A-B69F-46BC-A84E-061FB9B94F4C}"/>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3" name="Cube 112">
                  <a:extLst>
                    <a:ext uri="{FF2B5EF4-FFF2-40B4-BE49-F238E27FC236}">
                      <a16:creationId xmlns:a16="http://schemas.microsoft.com/office/drawing/2014/main" xmlns="" id="{D2B44F8B-EB7F-415A-B69E-909607115326}"/>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4" name="Cube 113">
                  <a:extLst>
                    <a:ext uri="{FF2B5EF4-FFF2-40B4-BE49-F238E27FC236}">
                      <a16:creationId xmlns:a16="http://schemas.microsoft.com/office/drawing/2014/main" xmlns="" id="{80DEF8E3-5ECB-483F-B64D-E20334278919}"/>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5" name="Cube 114">
                  <a:extLst>
                    <a:ext uri="{FF2B5EF4-FFF2-40B4-BE49-F238E27FC236}">
                      <a16:creationId xmlns:a16="http://schemas.microsoft.com/office/drawing/2014/main" xmlns="" id="{4A414A76-E703-4686-8CCA-52A0120200B0}"/>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3" name="Group 72">
                <a:extLst>
                  <a:ext uri="{FF2B5EF4-FFF2-40B4-BE49-F238E27FC236}">
                    <a16:creationId xmlns:a16="http://schemas.microsoft.com/office/drawing/2014/main" xmlns="" id="{FC8EC909-757E-4FD9-81DF-6FBC3A2D7CCE}"/>
                  </a:ext>
                </a:extLst>
              </p:cNvPr>
              <p:cNvGrpSpPr/>
              <p:nvPr/>
            </p:nvGrpSpPr>
            <p:grpSpPr>
              <a:xfrm>
                <a:off x="2322597" y="1"/>
                <a:ext cx="324000" cy="2512147"/>
                <a:chOff x="2322597" y="1"/>
                <a:chExt cx="324000" cy="2512147"/>
              </a:xfrm>
              <a:grpFill/>
            </p:grpSpPr>
            <p:sp>
              <p:nvSpPr>
                <p:cNvPr id="96" name="Cube 95">
                  <a:extLst>
                    <a:ext uri="{FF2B5EF4-FFF2-40B4-BE49-F238E27FC236}">
                      <a16:creationId xmlns:a16="http://schemas.microsoft.com/office/drawing/2014/main" xmlns="" id="{0C8CB6FC-88F7-467F-929C-A1212D36471B}"/>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7" name="Cube 96">
                  <a:extLst>
                    <a:ext uri="{FF2B5EF4-FFF2-40B4-BE49-F238E27FC236}">
                      <a16:creationId xmlns:a16="http://schemas.microsoft.com/office/drawing/2014/main" xmlns="" id="{8D15AAF3-CDE1-4D6C-9342-32D08744F26E}"/>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8" name="Cube 97">
                  <a:extLst>
                    <a:ext uri="{FF2B5EF4-FFF2-40B4-BE49-F238E27FC236}">
                      <a16:creationId xmlns:a16="http://schemas.microsoft.com/office/drawing/2014/main" xmlns="" id="{341CA1F4-2B9B-4BA6-BE94-724B8B200598}"/>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9" name="Cube 98">
                  <a:extLst>
                    <a:ext uri="{FF2B5EF4-FFF2-40B4-BE49-F238E27FC236}">
                      <a16:creationId xmlns:a16="http://schemas.microsoft.com/office/drawing/2014/main" xmlns="" id="{4AFCC6E2-4EFA-441E-BE8F-EA31AF7B6F20}"/>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0" name="Cube 99">
                  <a:extLst>
                    <a:ext uri="{FF2B5EF4-FFF2-40B4-BE49-F238E27FC236}">
                      <a16:creationId xmlns:a16="http://schemas.microsoft.com/office/drawing/2014/main" xmlns="" id="{22AA7AC1-5DE4-463A-952D-5AF04D4BF12C}"/>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1" name="Cube 100">
                  <a:extLst>
                    <a:ext uri="{FF2B5EF4-FFF2-40B4-BE49-F238E27FC236}">
                      <a16:creationId xmlns:a16="http://schemas.microsoft.com/office/drawing/2014/main" xmlns="" id="{7199739E-93BA-4347-9C23-11105CE30236}"/>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2" name="Cube 101">
                  <a:extLst>
                    <a:ext uri="{FF2B5EF4-FFF2-40B4-BE49-F238E27FC236}">
                      <a16:creationId xmlns:a16="http://schemas.microsoft.com/office/drawing/2014/main" xmlns="" id="{A99BFD92-8958-446D-B46F-9EF6EFCF5A06}"/>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3" name="Cube 102">
                  <a:extLst>
                    <a:ext uri="{FF2B5EF4-FFF2-40B4-BE49-F238E27FC236}">
                      <a16:creationId xmlns:a16="http://schemas.microsoft.com/office/drawing/2014/main" xmlns="" id="{1C07E3F2-60B1-484D-A824-11DFD0B47C30}"/>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4" name="Cube 103">
                  <a:extLst>
                    <a:ext uri="{FF2B5EF4-FFF2-40B4-BE49-F238E27FC236}">
                      <a16:creationId xmlns:a16="http://schemas.microsoft.com/office/drawing/2014/main" xmlns="" id="{EB4C9FA5-9AF8-40EB-B283-620B35201B90}"/>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05" name="Cube 104">
                  <a:extLst>
                    <a:ext uri="{FF2B5EF4-FFF2-40B4-BE49-F238E27FC236}">
                      <a16:creationId xmlns:a16="http://schemas.microsoft.com/office/drawing/2014/main" xmlns="" id="{CFC9E062-B54E-4A4C-A5FB-778C52BFE8B7}"/>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4" name="Group 73">
                <a:extLst>
                  <a:ext uri="{FF2B5EF4-FFF2-40B4-BE49-F238E27FC236}">
                    <a16:creationId xmlns:a16="http://schemas.microsoft.com/office/drawing/2014/main" xmlns="" id="{E938014A-5B0A-4C66-B203-C5B422E4FC8E}"/>
                  </a:ext>
                </a:extLst>
              </p:cNvPr>
              <p:cNvGrpSpPr/>
              <p:nvPr/>
            </p:nvGrpSpPr>
            <p:grpSpPr>
              <a:xfrm>
                <a:off x="2569983" y="1"/>
                <a:ext cx="324000" cy="2512147"/>
                <a:chOff x="2569983" y="1"/>
                <a:chExt cx="324000" cy="2512147"/>
              </a:xfrm>
              <a:grpFill/>
            </p:grpSpPr>
            <p:sp>
              <p:nvSpPr>
                <p:cNvPr id="86" name="Cube 85">
                  <a:extLst>
                    <a:ext uri="{FF2B5EF4-FFF2-40B4-BE49-F238E27FC236}">
                      <a16:creationId xmlns:a16="http://schemas.microsoft.com/office/drawing/2014/main" xmlns="" id="{9EC1C514-8526-4925-A6F8-BD19B3952CAD}"/>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7" name="Cube 86">
                  <a:extLst>
                    <a:ext uri="{FF2B5EF4-FFF2-40B4-BE49-F238E27FC236}">
                      <a16:creationId xmlns:a16="http://schemas.microsoft.com/office/drawing/2014/main" xmlns="" id="{F19A2020-8660-4AC0-8479-E1DA3287BE59}"/>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8" name="Cube 87">
                  <a:extLst>
                    <a:ext uri="{FF2B5EF4-FFF2-40B4-BE49-F238E27FC236}">
                      <a16:creationId xmlns:a16="http://schemas.microsoft.com/office/drawing/2014/main" xmlns="" id="{C43C9884-23EE-482B-B934-E60E59862D92}"/>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9" name="Cube 88">
                  <a:extLst>
                    <a:ext uri="{FF2B5EF4-FFF2-40B4-BE49-F238E27FC236}">
                      <a16:creationId xmlns:a16="http://schemas.microsoft.com/office/drawing/2014/main" xmlns="" id="{8FE3CB1D-2647-4F0E-A3C2-4685936C3833}"/>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0" name="Cube 89">
                  <a:extLst>
                    <a:ext uri="{FF2B5EF4-FFF2-40B4-BE49-F238E27FC236}">
                      <a16:creationId xmlns:a16="http://schemas.microsoft.com/office/drawing/2014/main" xmlns="" id="{F6147158-B89E-475B-9E11-15A5590AB586}"/>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1" name="Cube 90">
                  <a:extLst>
                    <a:ext uri="{FF2B5EF4-FFF2-40B4-BE49-F238E27FC236}">
                      <a16:creationId xmlns:a16="http://schemas.microsoft.com/office/drawing/2014/main" xmlns="" id="{239C2916-7F85-4BE7-A3DE-169F2B35011C}"/>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2" name="Cube 91">
                  <a:extLst>
                    <a:ext uri="{FF2B5EF4-FFF2-40B4-BE49-F238E27FC236}">
                      <a16:creationId xmlns:a16="http://schemas.microsoft.com/office/drawing/2014/main" xmlns="" id="{94C2FB32-2C08-4D07-ADA7-1E7FA17DC83C}"/>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3" name="Cube 92">
                  <a:extLst>
                    <a:ext uri="{FF2B5EF4-FFF2-40B4-BE49-F238E27FC236}">
                      <a16:creationId xmlns:a16="http://schemas.microsoft.com/office/drawing/2014/main" xmlns="" id="{A44A8037-62DF-40ED-AB1F-618C6F0BFDE0}"/>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4" name="Cube 93">
                  <a:extLst>
                    <a:ext uri="{FF2B5EF4-FFF2-40B4-BE49-F238E27FC236}">
                      <a16:creationId xmlns:a16="http://schemas.microsoft.com/office/drawing/2014/main" xmlns="" id="{FAC2670B-90EF-4BC1-95E7-54561EECBD28}"/>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5" name="Cube 94">
                  <a:extLst>
                    <a:ext uri="{FF2B5EF4-FFF2-40B4-BE49-F238E27FC236}">
                      <a16:creationId xmlns:a16="http://schemas.microsoft.com/office/drawing/2014/main" xmlns="" id="{942DC73F-E6A8-4847-AAE7-6E1806C3809B}"/>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5" name="Group 74">
                <a:extLst>
                  <a:ext uri="{FF2B5EF4-FFF2-40B4-BE49-F238E27FC236}">
                    <a16:creationId xmlns:a16="http://schemas.microsoft.com/office/drawing/2014/main" xmlns="" id="{2ABBB99C-35EB-403A-90EF-77B4B9E4242E}"/>
                  </a:ext>
                </a:extLst>
              </p:cNvPr>
              <p:cNvGrpSpPr/>
              <p:nvPr/>
            </p:nvGrpSpPr>
            <p:grpSpPr>
              <a:xfrm>
                <a:off x="2817368" y="1"/>
                <a:ext cx="324000" cy="2512147"/>
                <a:chOff x="2817368" y="1"/>
                <a:chExt cx="324000" cy="2512147"/>
              </a:xfrm>
              <a:grpFill/>
            </p:grpSpPr>
            <p:sp>
              <p:nvSpPr>
                <p:cNvPr id="76" name="Cube 75">
                  <a:extLst>
                    <a:ext uri="{FF2B5EF4-FFF2-40B4-BE49-F238E27FC236}">
                      <a16:creationId xmlns:a16="http://schemas.microsoft.com/office/drawing/2014/main" xmlns="" id="{3FA0ED51-95B0-4326-88EB-CE2ADFEF2D1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7" name="Cube 76">
                  <a:extLst>
                    <a:ext uri="{FF2B5EF4-FFF2-40B4-BE49-F238E27FC236}">
                      <a16:creationId xmlns:a16="http://schemas.microsoft.com/office/drawing/2014/main" xmlns="" id="{57AC848F-0425-4CD8-84E5-254CAE9C4B4C}"/>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8" name="Cube 77">
                  <a:extLst>
                    <a:ext uri="{FF2B5EF4-FFF2-40B4-BE49-F238E27FC236}">
                      <a16:creationId xmlns:a16="http://schemas.microsoft.com/office/drawing/2014/main" xmlns="" id="{3C54F4E0-1E4E-4821-AE03-88DA01228479}"/>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9" name="Cube 78">
                  <a:extLst>
                    <a:ext uri="{FF2B5EF4-FFF2-40B4-BE49-F238E27FC236}">
                      <a16:creationId xmlns:a16="http://schemas.microsoft.com/office/drawing/2014/main" xmlns="" id="{AF220940-5CE8-40AA-B670-C7DDF50CAA0B}"/>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0" name="Cube 79">
                  <a:extLst>
                    <a:ext uri="{FF2B5EF4-FFF2-40B4-BE49-F238E27FC236}">
                      <a16:creationId xmlns:a16="http://schemas.microsoft.com/office/drawing/2014/main" xmlns="" id="{C0D4E601-6063-461C-B0F0-444D779CED1F}"/>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1" name="Cube 80">
                  <a:extLst>
                    <a:ext uri="{FF2B5EF4-FFF2-40B4-BE49-F238E27FC236}">
                      <a16:creationId xmlns:a16="http://schemas.microsoft.com/office/drawing/2014/main" xmlns="" id="{FC612943-94DD-4527-8D50-C44C1EF685C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2" name="Cube 81">
                  <a:extLst>
                    <a:ext uri="{FF2B5EF4-FFF2-40B4-BE49-F238E27FC236}">
                      <a16:creationId xmlns:a16="http://schemas.microsoft.com/office/drawing/2014/main" xmlns="" id="{DA9A0AB8-02EC-4DFD-9C9E-025FE37BC597}"/>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3" name="Cube 82">
                  <a:extLst>
                    <a:ext uri="{FF2B5EF4-FFF2-40B4-BE49-F238E27FC236}">
                      <a16:creationId xmlns:a16="http://schemas.microsoft.com/office/drawing/2014/main" xmlns="" id="{4D36C7B4-E3E3-4A5B-912F-D396CCFF35CB}"/>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4" name="Cube 83">
                  <a:extLst>
                    <a:ext uri="{FF2B5EF4-FFF2-40B4-BE49-F238E27FC236}">
                      <a16:creationId xmlns:a16="http://schemas.microsoft.com/office/drawing/2014/main" xmlns="" id="{05CAEB63-D48B-4CA5-9119-877ED21F996D}"/>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5" name="Cube 84">
                  <a:extLst>
                    <a:ext uri="{FF2B5EF4-FFF2-40B4-BE49-F238E27FC236}">
                      <a16:creationId xmlns:a16="http://schemas.microsoft.com/office/drawing/2014/main" xmlns="" id="{AC9ACA64-0DB0-4004-BAC4-9675BC7CB845}"/>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38" name="Group 37">
              <a:extLst>
                <a:ext uri="{FF2B5EF4-FFF2-40B4-BE49-F238E27FC236}">
                  <a16:creationId xmlns:a16="http://schemas.microsoft.com/office/drawing/2014/main" xmlns="" id="{698A35D7-53BB-42E5-A339-CCDEBE6D2FFB}"/>
                </a:ext>
              </a:extLst>
            </p:cNvPr>
            <p:cNvGrpSpPr/>
            <p:nvPr/>
          </p:nvGrpSpPr>
          <p:grpSpPr>
            <a:xfrm>
              <a:off x="1266825" y="85725"/>
              <a:ext cx="99857" cy="777558"/>
              <a:chOff x="359257" y="0"/>
              <a:chExt cx="324000" cy="2512147"/>
            </a:xfrm>
          </p:grpSpPr>
          <p:sp>
            <p:nvSpPr>
              <p:cNvPr id="56" name="Cube 55">
                <a:extLst>
                  <a:ext uri="{FF2B5EF4-FFF2-40B4-BE49-F238E27FC236}">
                    <a16:creationId xmlns:a16="http://schemas.microsoft.com/office/drawing/2014/main" xmlns="" id="{2DF85507-E9EA-4018-BC9B-F4CF49FF09F2}"/>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 name="Cube 56">
                <a:extLst>
                  <a:ext uri="{FF2B5EF4-FFF2-40B4-BE49-F238E27FC236}">
                    <a16:creationId xmlns:a16="http://schemas.microsoft.com/office/drawing/2014/main" xmlns="" id="{73D53CB8-5A3C-4431-AADA-E191AC3A22B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 name="Cube 57">
                <a:extLst>
                  <a:ext uri="{FF2B5EF4-FFF2-40B4-BE49-F238E27FC236}">
                    <a16:creationId xmlns:a16="http://schemas.microsoft.com/office/drawing/2014/main" xmlns="" id="{9AD3AC4B-3CF5-4B59-8309-C5A2C57FBB97}"/>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 name="Cube 58">
                <a:extLst>
                  <a:ext uri="{FF2B5EF4-FFF2-40B4-BE49-F238E27FC236}">
                    <a16:creationId xmlns:a16="http://schemas.microsoft.com/office/drawing/2014/main" xmlns="" id="{0D8C25E0-19F0-4168-B356-5816A72C0BB0}"/>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 name="Cube 59">
                <a:extLst>
                  <a:ext uri="{FF2B5EF4-FFF2-40B4-BE49-F238E27FC236}">
                    <a16:creationId xmlns:a16="http://schemas.microsoft.com/office/drawing/2014/main" xmlns="" id="{4DEECFF6-50E4-4DD3-962E-84FBC6105FB5}"/>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 name="Cube 60">
                <a:extLst>
                  <a:ext uri="{FF2B5EF4-FFF2-40B4-BE49-F238E27FC236}">
                    <a16:creationId xmlns:a16="http://schemas.microsoft.com/office/drawing/2014/main" xmlns="" id="{927FFDF5-B3DE-4BB1-9397-3F895F0CA970}"/>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 name="Cube 61">
                <a:extLst>
                  <a:ext uri="{FF2B5EF4-FFF2-40B4-BE49-F238E27FC236}">
                    <a16:creationId xmlns:a16="http://schemas.microsoft.com/office/drawing/2014/main" xmlns="" id="{D8DDF747-4030-4E43-900A-716514B20283}"/>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 name="Cube 62">
                <a:extLst>
                  <a:ext uri="{FF2B5EF4-FFF2-40B4-BE49-F238E27FC236}">
                    <a16:creationId xmlns:a16="http://schemas.microsoft.com/office/drawing/2014/main" xmlns="" id="{2F67EBDA-14C6-46F5-9329-E6C0FF3399D6}"/>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4" name="Cube 63">
                <a:extLst>
                  <a:ext uri="{FF2B5EF4-FFF2-40B4-BE49-F238E27FC236}">
                    <a16:creationId xmlns:a16="http://schemas.microsoft.com/office/drawing/2014/main" xmlns="" id="{2B2CCE77-967D-45AE-961D-5278DD97F073}"/>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5" name="Cube 64">
                <a:extLst>
                  <a:ext uri="{FF2B5EF4-FFF2-40B4-BE49-F238E27FC236}">
                    <a16:creationId xmlns:a16="http://schemas.microsoft.com/office/drawing/2014/main" xmlns="" id="{9B31E3FD-A13F-4547-A939-766B721E1F0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0" name="Group 39">
              <a:extLst>
                <a:ext uri="{FF2B5EF4-FFF2-40B4-BE49-F238E27FC236}">
                  <a16:creationId xmlns:a16="http://schemas.microsoft.com/office/drawing/2014/main" xmlns="" id="{7689881E-639A-4C0A-B589-D1EAB137BA8B}"/>
                </a:ext>
              </a:extLst>
            </p:cNvPr>
            <p:cNvGrpSpPr/>
            <p:nvPr/>
          </p:nvGrpSpPr>
          <p:grpSpPr>
            <a:xfrm>
              <a:off x="1419225" y="238125"/>
              <a:ext cx="99857" cy="777558"/>
              <a:chOff x="359257" y="0"/>
              <a:chExt cx="324000" cy="2512147"/>
            </a:xfrm>
          </p:grpSpPr>
          <p:sp>
            <p:nvSpPr>
              <p:cNvPr id="46" name="Cube 45">
                <a:extLst>
                  <a:ext uri="{FF2B5EF4-FFF2-40B4-BE49-F238E27FC236}">
                    <a16:creationId xmlns:a16="http://schemas.microsoft.com/office/drawing/2014/main" xmlns="" id="{64D946EF-8F5F-4866-941F-13752033D63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 name="Cube 46">
                <a:extLst>
                  <a:ext uri="{FF2B5EF4-FFF2-40B4-BE49-F238E27FC236}">
                    <a16:creationId xmlns:a16="http://schemas.microsoft.com/office/drawing/2014/main" xmlns="" id="{2C29BD60-57DD-4C6F-A9F7-A4420DBDE473}"/>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 name="Cube 47">
                <a:extLst>
                  <a:ext uri="{FF2B5EF4-FFF2-40B4-BE49-F238E27FC236}">
                    <a16:creationId xmlns:a16="http://schemas.microsoft.com/office/drawing/2014/main" xmlns="" id="{B0705F1D-A936-4F3B-8145-7B9A74ABD64C}"/>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 name="Cube 48">
                <a:extLst>
                  <a:ext uri="{FF2B5EF4-FFF2-40B4-BE49-F238E27FC236}">
                    <a16:creationId xmlns:a16="http://schemas.microsoft.com/office/drawing/2014/main" xmlns="" id="{D4188E19-B33A-4C3E-87E4-5075466DE3C1}"/>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 name="Cube 49">
                <a:extLst>
                  <a:ext uri="{FF2B5EF4-FFF2-40B4-BE49-F238E27FC236}">
                    <a16:creationId xmlns:a16="http://schemas.microsoft.com/office/drawing/2014/main" xmlns="" id="{2927F8B1-0574-4A87-80F1-EC434D9365FC}"/>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 name="Cube 50">
                <a:extLst>
                  <a:ext uri="{FF2B5EF4-FFF2-40B4-BE49-F238E27FC236}">
                    <a16:creationId xmlns:a16="http://schemas.microsoft.com/office/drawing/2014/main" xmlns="" id="{DE7AE001-3758-41C5-A7A9-9C9FFD9183DF}"/>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2" name="Cube 51">
                <a:extLst>
                  <a:ext uri="{FF2B5EF4-FFF2-40B4-BE49-F238E27FC236}">
                    <a16:creationId xmlns:a16="http://schemas.microsoft.com/office/drawing/2014/main" xmlns="" id="{66B7F373-6029-4ABF-9FFF-81659AA3D158}"/>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 name="Cube 52">
                <a:extLst>
                  <a:ext uri="{FF2B5EF4-FFF2-40B4-BE49-F238E27FC236}">
                    <a16:creationId xmlns:a16="http://schemas.microsoft.com/office/drawing/2014/main" xmlns="" id="{3004DC0C-D32E-4945-802B-1FF66A4A0C0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 name="Cube 53">
                <a:extLst>
                  <a:ext uri="{FF2B5EF4-FFF2-40B4-BE49-F238E27FC236}">
                    <a16:creationId xmlns:a16="http://schemas.microsoft.com/office/drawing/2014/main" xmlns="" id="{C150C603-1B8C-4CBA-953E-9334E068227F}"/>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 name="Cube 54">
                <a:extLst>
                  <a:ext uri="{FF2B5EF4-FFF2-40B4-BE49-F238E27FC236}">
                    <a16:creationId xmlns:a16="http://schemas.microsoft.com/office/drawing/2014/main" xmlns="" id="{36D70274-E186-40C6-98C4-D4FD2DF0394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41" name="Cube 40">
              <a:extLst>
                <a:ext uri="{FF2B5EF4-FFF2-40B4-BE49-F238E27FC236}">
                  <a16:creationId xmlns:a16="http://schemas.microsoft.com/office/drawing/2014/main" xmlns="" id="{165A7904-46A0-4A60-BBE8-EE58731036E3}"/>
                </a:ext>
              </a:extLst>
            </p:cNvPr>
            <p:cNvSpPr/>
            <p:nvPr/>
          </p:nvSpPr>
          <p:spPr>
            <a:xfrm>
              <a:off x="1628775" y="7334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 name="Cube 43">
              <a:extLst>
                <a:ext uri="{FF2B5EF4-FFF2-40B4-BE49-F238E27FC236}">
                  <a16:creationId xmlns:a16="http://schemas.microsoft.com/office/drawing/2014/main" xmlns="" id="{41F4EF4C-ED41-45EF-8A6C-5F18A8BE6067}"/>
                </a:ext>
              </a:extLst>
            </p:cNvPr>
            <p:cNvSpPr/>
            <p:nvPr/>
          </p:nvSpPr>
          <p:spPr>
            <a:xfrm>
              <a:off x="1800225" y="6191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 name="Cube 44">
              <a:extLst>
                <a:ext uri="{FF2B5EF4-FFF2-40B4-BE49-F238E27FC236}">
                  <a16:creationId xmlns:a16="http://schemas.microsoft.com/office/drawing/2014/main" xmlns="" id="{F0661656-CCDB-4184-A5B4-A53392E684E9}"/>
                </a:ext>
              </a:extLst>
            </p:cNvPr>
            <p:cNvSpPr/>
            <p:nvPr/>
          </p:nvSpPr>
          <p:spPr>
            <a:xfrm>
              <a:off x="1809750" y="83820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pic>
        <p:nvPicPr>
          <p:cNvPr id="296" name="Picture 295">
            <a:extLst>
              <a:ext uri="{FF2B5EF4-FFF2-40B4-BE49-F238E27FC236}">
                <a16:creationId xmlns:a16="http://schemas.microsoft.com/office/drawing/2014/main" xmlns="" id="{61983E62-7443-4FC9-8E6C-CF8306BF6EC9}"/>
              </a:ext>
            </a:extLst>
          </p:cNvPr>
          <p:cNvPicPr/>
          <p:nvPr/>
        </p:nvPicPr>
        <p:blipFill>
          <a:blip r:embed="rId12"/>
          <a:stretch>
            <a:fillRect/>
          </a:stretch>
        </p:blipFill>
        <p:spPr>
          <a:xfrm>
            <a:off x="5200980" y="6670715"/>
            <a:ext cx="2362891" cy="437114"/>
          </a:xfrm>
          <a:prstGeom prst="rect">
            <a:avLst/>
          </a:prstGeom>
        </p:spPr>
      </p:pic>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xmlns="" id="{3111B9E1-51B9-4F4B-BA1A-AB41FBF85473}"/>
                  </a:ext>
                </a:extLst>
              </p:cNvPr>
              <p:cNvSpPr txBox="1"/>
              <p:nvPr/>
            </p:nvSpPr>
            <p:spPr>
              <a:xfrm>
                <a:off x="7801229" y="6573129"/>
                <a:ext cx="2424314" cy="536878"/>
              </a:xfrm>
              <a:prstGeom prst="rect">
                <a:avLst/>
              </a:prstGeom>
              <a:noFill/>
            </p:spPr>
            <p:txBody>
              <a:bodyPr wrap="square" rtlCol="0">
                <a:spAutoFit/>
              </a:bodyPr>
              <a:lstStyle/>
              <a:p>
                <a:pPr algn="ctr">
                  <a:lnSpc>
                    <a:spcPct val="107000"/>
                  </a:lnSpc>
                </a:pPr>
                <a14:m>
                  <m:oMath xmlns:m="http://schemas.openxmlformats.org/officeDocument/2006/math">
                    <m:r>
                      <a:rPr lang="en-GB" sz="900" b="0" i="1" smtClean="0">
                        <a:latin typeface="Cambria Math" panose="02040503050406030204" pitchFamily="18" charset="0"/>
                        <a:cs typeface="Arial" panose="020B0604020202020204" pitchFamily="34" charset="0"/>
                      </a:rPr>
                      <m:t>32−25=?</m:t>
                    </m:r>
                  </m:oMath>
                </a14:m>
                <a:r>
                  <a:rPr lang="en-GB" sz="900" dirty="0">
                    <a:latin typeface="Arial" panose="020B0604020202020204" pitchFamily="34" charset="0"/>
                    <a:cs typeface="Arial" panose="020B0604020202020204" pitchFamily="34" charset="0"/>
                  </a:rPr>
                  <a:t> </a:t>
                </a:r>
                <a:r>
                  <a:rPr lang="en-GB" sz="900" i="1" dirty="0">
                    <a:latin typeface="Arial" panose="020B0604020202020204" pitchFamily="34" charset="0"/>
                    <a:cs typeface="Arial" panose="020B0604020202020204" pitchFamily="34" charset="0"/>
                  </a:rPr>
                  <a:t>I can count on from 25 to find the difference. Five more is 30, two more is 32. The difference is seven.</a:t>
                </a:r>
                <a:endParaRPr lang="en-GB" sz="900" dirty="0">
                  <a:latin typeface="Arial" panose="020B0604020202020204" pitchFamily="34" charset="0"/>
                  <a:cs typeface="Arial" panose="020B0604020202020204" pitchFamily="34" charset="0"/>
                </a:endParaRPr>
              </a:p>
            </p:txBody>
          </p:sp>
        </mc:Choice>
        <mc:Fallback xmlns="">
          <p:sp>
            <p:nvSpPr>
              <p:cNvPr id="298" name="TextBox 297">
                <a:extLst>
                  <a:ext uri="{FF2B5EF4-FFF2-40B4-BE49-F238E27FC236}">
                    <a16:creationId xmlns:a16="http://schemas.microsoft.com/office/drawing/2014/main" xmlns:a14="http://schemas.microsoft.com/office/drawing/2010/main" xmlns="" id="{3111B9E1-51B9-4F4B-BA1A-AB41FBF85473}"/>
                  </a:ext>
                </a:extLst>
              </p:cNvPr>
              <p:cNvSpPr txBox="1">
                <a:spLocks noRot="1" noChangeAspect="1" noMove="1" noResize="1" noEditPoints="1" noAdjustHandles="1" noChangeArrowheads="1" noChangeShapeType="1" noTextEdit="1"/>
              </p:cNvSpPr>
              <p:nvPr/>
            </p:nvSpPr>
            <p:spPr>
              <a:xfrm>
                <a:off x="7801229" y="6573129"/>
                <a:ext cx="2424314" cy="536878"/>
              </a:xfrm>
              <a:prstGeom prst="rect">
                <a:avLst/>
              </a:prstGeom>
              <a:blipFill rotWithShape="1">
                <a:blip r:embed="rId20"/>
                <a:stretch>
                  <a:fillRect b="-1136"/>
                </a:stretch>
              </a:blipFill>
            </p:spPr>
            <p:txBody>
              <a:bodyPr/>
              <a:lstStyle/>
              <a:p>
                <a:r>
                  <a:rPr lang="en-GB">
                    <a:noFill/>
                  </a:rPr>
                  <a:t> </a:t>
                </a:r>
              </a:p>
            </p:txBody>
          </p:sp>
        </mc:Fallback>
      </mc:AlternateContent>
      <p:pic>
        <p:nvPicPr>
          <p:cNvPr id="5" name="Picture 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09924" y="4062659"/>
            <a:ext cx="433770" cy="78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4" name="TextBox 303">
            <a:extLst>
              <a:ext uri="{FF2B5EF4-FFF2-40B4-BE49-F238E27FC236}">
                <a16:creationId xmlns:a16="http://schemas.microsoft.com/office/drawing/2014/main" xmlns="" id="{3111B9E1-51B9-4F4B-BA1A-AB41FBF85473}"/>
              </a:ext>
            </a:extLst>
          </p:cNvPr>
          <p:cNvSpPr txBox="1"/>
          <p:nvPr/>
        </p:nvSpPr>
        <p:spPr>
          <a:xfrm>
            <a:off x="8220329" y="4063538"/>
            <a:ext cx="1923796" cy="833241"/>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Five is less than seven. Five ones is fewer than seven ones.</a:t>
            </a:r>
          </a:p>
          <a:p>
            <a:pPr algn="ctr">
              <a:lnSpc>
                <a:spcPct val="107000"/>
              </a:lnSpc>
            </a:pPr>
            <a:r>
              <a:rPr lang="en-GB" sz="900" i="1" dirty="0">
                <a:latin typeface="Arial" panose="020B0604020202020204" pitchFamily="34" charset="0"/>
                <a:cs typeface="Arial" panose="020B0604020202020204" pitchFamily="34" charset="0"/>
              </a:rPr>
              <a:t>Seven is greater than five.</a:t>
            </a:r>
          </a:p>
          <a:p>
            <a:pPr algn="ctr">
              <a:lnSpc>
                <a:spcPct val="107000"/>
              </a:lnSpc>
            </a:pPr>
            <a:r>
              <a:rPr lang="en-GB" sz="900" i="1" dirty="0">
                <a:latin typeface="Arial" panose="020B0604020202020204" pitchFamily="34" charset="0"/>
                <a:cs typeface="Arial" panose="020B0604020202020204" pitchFamily="34" charset="0"/>
              </a:rPr>
              <a:t>Six is between five and seven. It is after five and before seven.</a:t>
            </a:r>
          </a:p>
        </p:txBody>
      </p:sp>
      <p:pic>
        <p:nvPicPr>
          <p:cNvPr id="13"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17218" y="8177269"/>
            <a:ext cx="692308" cy="65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26809" y="9018433"/>
            <a:ext cx="1478384" cy="40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81443" y="8565955"/>
            <a:ext cx="886079" cy="823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57082" y="8033841"/>
            <a:ext cx="1586669" cy="28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6" name="TextBox 315">
            <a:extLst>
              <a:ext uri="{FF2B5EF4-FFF2-40B4-BE49-F238E27FC236}">
                <a16:creationId xmlns:a16="http://schemas.microsoft.com/office/drawing/2014/main" xmlns="" id="{3111B9E1-51B9-4F4B-BA1A-AB41FBF85473}"/>
              </a:ext>
            </a:extLst>
          </p:cNvPr>
          <p:cNvSpPr txBox="1"/>
          <p:nvPr/>
        </p:nvSpPr>
        <p:spPr>
          <a:xfrm>
            <a:off x="7183307" y="8484720"/>
            <a:ext cx="2981314"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cs typeface="Arial" panose="020B0604020202020204" pitchFamily="34" charset="0"/>
              </a:rPr>
              <a:t>Double three is six. Three plus three is equal to six.</a:t>
            </a:r>
          </a:p>
          <a:p>
            <a:pPr algn="ctr">
              <a:lnSpc>
                <a:spcPct val="107000"/>
              </a:lnSpc>
            </a:pPr>
            <a:r>
              <a:rPr lang="en-GB" sz="900" i="1" dirty="0">
                <a:latin typeface="Arial" panose="020B0604020202020204" pitchFamily="34" charset="0"/>
                <a:cs typeface="Arial" panose="020B0604020202020204" pitchFamily="34" charset="0"/>
              </a:rPr>
              <a:t>Half of six is three. Six take away three is equal to three.</a:t>
            </a:r>
          </a:p>
        </p:txBody>
      </p:sp>
      <p:pic>
        <p:nvPicPr>
          <p:cNvPr id="1032" name="Picture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79168" y="8237054"/>
            <a:ext cx="1156253" cy="50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1655" y="8090785"/>
            <a:ext cx="62865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70305" y="8130826"/>
            <a:ext cx="681037"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 name="TextBox 319">
            <a:extLst>
              <a:ext uri="{FF2B5EF4-FFF2-40B4-BE49-F238E27FC236}">
                <a16:creationId xmlns:a16="http://schemas.microsoft.com/office/drawing/2014/main" xmlns="" id="{4A882B14-1F24-4810-A4AE-3B74A6951B4C}"/>
              </a:ext>
            </a:extLst>
          </p:cNvPr>
          <p:cNvSpPr txBox="1"/>
          <p:nvPr/>
        </p:nvSpPr>
        <p:spPr>
          <a:xfrm>
            <a:off x="1887404" y="8790766"/>
            <a:ext cx="1533688" cy="2308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Half of six is three.</a:t>
            </a:r>
          </a:p>
        </p:txBody>
      </p:sp>
      <p:pic>
        <p:nvPicPr>
          <p:cNvPr id="1035" name="Picture 1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33683" y="8258279"/>
            <a:ext cx="1173199" cy="111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 name="TextBox 321">
            <a:extLst>
              <a:ext uri="{FF2B5EF4-FFF2-40B4-BE49-F238E27FC236}">
                <a16:creationId xmlns:a16="http://schemas.microsoft.com/office/drawing/2014/main" xmlns="" id="{4A882B14-1F24-4810-A4AE-3B74A6951B4C}"/>
              </a:ext>
            </a:extLst>
          </p:cNvPr>
          <p:cNvSpPr txBox="1"/>
          <p:nvPr/>
        </p:nvSpPr>
        <p:spPr>
          <a:xfrm>
            <a:off x="3473711" y="8007398"/>
            <a:ext cx="1533688" cy="3693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One quarter of eight is two.</a:t>
            </a:r>
          </a:p>
        </p:txBody>
      </p:sp>
      <p:pic>
        <p:nvPicPr>
          <p:cNvPr id="1036" name="Picture 1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464737" y="7155892"/>
            <a:ext cx="2040728" cy="4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0464737" y="8055023"/>
            <a:ext cx="2056754" cy="55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07" name="Text Box 41">
                <a:extLst>
                  <a:ext uri="{FF2B5EF4-FFF2-40B4-BE49-F238E27FC236}">
                    <a16:creationId xmlns:a16="http://schemas.microsoft.com/office/drawing/2014/main" xmlns="" id="{73952C27-78B8-4B5E-9883-262DE00A3CEA}"/>
                  </a:ext>
                </a:extLst>
              </p:cNvPr>
              <p:cNvSpPr txBox="1">
                <a:spLocks noChangeArrowheads="1"/>
              </p:cNvSpPr>
              <p:nvPr/>
            </p:nvSpPr>
            <p:spPr bwMode="auto">
              <a:xfrm>
                <a:off x="204748" y="3381376"/>
                <a:ext cx="2177983" cy="1490200"/>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Equations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Helvetica" panose="020B0604020202020204" pitchFamily="34" charset="0"/>
                    <a:ea typeface="Calibri" panose="020F0502020204030204" pitchFamily="34" charset="0"/>
                    <a:cs typeface="Helvetica" panose="020B0604020202020204" pitchFamily="34" charset="0"/>
                  </a:rPr>
                  <a:t>The phrase ‘is equal to’ is used consistently to refer to the = symbol. </a:t>
                </a:r>
                <a:r>
                  <a:rPr lang="en-GB" altLang="en-US" sz="900" dirty="0">
                    <a:latin typeface="Helvetica" panose="020B0604020202020204" pitchFamily="34" charset="0"/>
                    <a:cs typeface="Helvetica" panose="020B0604020202020204" pitchFamily="34" charset="0"/>
                  </a:rPr>
                  <a:t>What is on one side of the symbol is equal to what is on the other side. Present equations in different ways to support this:</a:t>
                </a:r>
                <a:endParaRPr lang="en-US" altLang="en-US" sz="900" dirty="0">
                  <a:latin typeface="Helvetica" panose="020B0604020202020204" pitchFamily="34" charset="0"/>
                  <a:cs typeface="Helvetica"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0" i="1" smtClean="0">
                          <a:latin typeface="Cambria Math"/>
                        </a:rPr>
                        <m:t>7=3+4</m:t>
                      </m:r>
                    </m:oMath>
                  </m:oMathPara>
                </a14:m>
                <a:endParaRPr lang="en-GB" altLang="en-US" sz="900" b="0" dirty="0">
                  <a:latin typeface="Arial"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0" i="1" smtClean="0">
                          <a:latin typeface="Cambria Math"/>
                        </a:rPr>
                        <m:t>3+</m:t>
                      </m:r>
                      <m:r>
                        <a:rPr lang="en-GB" altLang="en-US" sz="900" b="0" i="1" smtClean="0">
                          <a:latin typeface="Cambria Math"/>
                          <a:sym typeface="Wingdings"/>
                        </a:rPr>
                        <m:t>=7</m:t>
                      </m:r>
                    </m:oMath>
                  </m:oMathPara>
                </a14:m>
                <a:endParaRPr lang="en-US" altLang="en-US" sz="900" dirty="0">
                  <a:latin typeface="Arial" panose="020B0604020202020204" pitchFamily="34" charset="0"/>
                </a:endParaRPr>
              </a:p>
            </p:txBody>
          </p:sp>
        </mc:Choice>
        <mc:Fallback xmlns="">
          <p:sp>
            <p:nvSpPr>
              <p:cNvPr id="307" name="Text Box 41">
                <a:extLst>
                  <a:ext uri="{FF2B5EF4-FFF2-40B4-BE49-F238E27FC236}">
                    <a16:creationId xmlns="" xmlns:a16="http://schemas.microsoft.com/office/drawing/2014/main" xmlns:a14="http://schemas.microsoft.com/office/drawing/2010/main" id="{73952C27-78B8-4B5E-9883-262DE00A3CEA}"/>
                  </a:ext>
                </a:extLst>
              </p:cNvPr>
              <p:cNvSpPr txBox="1">
                <a:spLocks noRot="1" noChangeAspect="1" noMove="1" noResize="1" noEditPoints="1" noAdjustHandles="1" noChangeArrowheads="1" noChangeShapeType="1" noTextEdit="1"/>
              </p:cNvSpPr>
              <p:nvPr/>
            </p:nvSpPr>
            <p:spPr bwMode="auto">
              <a:xfrm>
                <a:off x="204748" y="3381376"/>
                <a:ext cx="2177983" cy="1490200"/>
              </a:xfrm>
              <a:prstGeom prst="rect">
                <a:avLst/>
              </a:prstGeom>
              <a:blipFill rotWithShape="1">
                <a:blip r:embed="rId32"/>
                <a:stretch>
                  <a:fillRect l="-836" t="-407"/>
                </a:stretch>
              </a:blipFill>
              <a:ln w="9525">
                <a:solidFill>
                  <a:srgbClr val="000000"/>
                </a:solidFill>
                <a:miter lim="800000"/>
                <a:headEnd/>
                <a:tailEnd/>
              </a:ln>
            </p:spPr>
            <p:txBody>
              <a:bodyPr/>
              <a:lstStyle/>
              <a:p>
                <a:r>
                  <a:rPr lang="en-GB">
                    <a:noFill/>
                  </a:rPr>
                  <a:t> </a:t>
                </a:r>
              </a:p>
            </p:txBody>
          </p:sp>
        </mc:Fallback>
      </mc:AlternateContent>
      <p:sp>
        <p:nvSpPr>
          <p:cNvPr id="308" name="Text Box 40">
            <a:extLst>
              <a:ext uri="{FF2B5EF4-FFF2-40B4-BE49-F238E27FC236}">
                <a16:creationId xmlns:a16="http://schemas.microsoft.com/office/drawing/2014/main" xmlns="" id="{5DD0FB6B-024C-41A0-A7D6-AC8FBD339B14}"/>
              </a:ext>
            </a:extLst>
          </p:cNvPr>
          <p:cNvSpPr txBox="1">
            <a:spLocks noChangeArrowheads="1"/>
          </p:cNvSpPr>
          <p:nvPr/>
        </p:nvSpPr>
        <p:spPr bwMode="auto">
          <a:xfrm>
            <a:off x="2557295" y="3381376"/>
            <a:ext cx="2450104" cy="149020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bond knowledge</a:t>
            </a:r>
            <a:endParaRPr lang="en-US" altLang="en-US" sz="1100" dirty="0"/>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should be increasingly fluent in number bond recall for all numbers to 10 and use representations to consider commutativity.</a:t>
            </a:r>
          </a:p>
        </p:txBody>
      </p:sp>
      <p:pic>
        <p:nvPicPr>
          <p:cNvPr id="309" name="Picture 308"/>
          <p:cNvPicPr/>
          <p:nvPr/>
        </p:nvPicPr>
        <p:blipFill>
          <a:blip r:embed="rId33"/>
          <a:stretch>
            <a:fillRect/>
          </a:stretch>
        </p:blipFill>
        <p:spPr>
          <a:xfrm>
            <a:off x="3807232" y="4127960"/>
            <a:ext cx="1192628" cy="402443"/>
          </a:xfrm>
          <a:prstGeom prst="rect">
            <a:avLst/>
          </a:prstGeom>
        </p:spPr>
      </p:pic>
      <p:pic>
        <p:nvPicPr>
          <p:cNvPr id="310" name="Picture 309"/>
          <p:cNvPicPr/>
          <p:nvPr/>
        </p:nvPicPr>
        <p:blipFill>
          <a:blip r:embed="rId34"/>
          <a:stretch>
            <a:fillRect/>
          </a:stretch>
        </p:blipFill>
        <p:spPr>
          <a:xfrm>
            <a:off x="2596090" y="4315233"/>
            <a:ext cx="1144905" cy="534353"/>
          </a:xfrm>
          <a:prstGeom prst="rect">
            <a:avLst/>
          </a:prstGeom>
        </p:spPr>
      </p:pic>
      <p:pic>
        <p:nvPicPr>
          <p:cNvPr id="2050" name="Picture 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35639" y="6074121"/>
            <a:ext cx="2522667" cy="57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985336" y="6136718"/>
            <a:ext cx="7715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968462" y="6074121"/>
            <a:ext cx="8953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1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xmlns="" id="{1347BA8C-1FE1-4E2E-80EB-8A93BC055F23}"/>
              </a:ext>
            </a:extLst>
          </p:cNvPr>
          <p:cNvSpPr txBox="1">
            <a:spLocks noChangeArrowheads="1"/>
          </p:cNvSpPr>
          <p:nvPr/>
        </p:nvSpPr>
        <p:spPr bwMode="auto">
          <a:xfrm>
            <a:off x="204992" y="114300"/>
            <a:ext cx="2169940" cy="3138821"/>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500" b="1" dirty="0">
                <a:solidFill>
                  <a:srgbClr val="0074AC"/>
                </a:solidFill>
                <a:latin typeface="Arial" panose="020B0604020202020204" pitchFamily="34" charset="0"/>
                <a:ea typeface="Calibri" panose="020F0502020204030204" pitchFamily="34" charset="0"/>
                <a:cs typeface="Arial" panose="020B0604020202020204" pitchFamily="34" charset="0"/>
              </a:rPr>
              <a:t>Year 3 Key Representations</a:t>
            </a:r>
            <a:endParaRPr lang="en-US" altLang="en-US" sz="1125"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Find out more…</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Watch the </a:t>
            </a:r>
            <a:r>
              <a:rPr lang="en-US" altLang="en-US" sz="900" b="1" dirty="0">
                <a:latin typeface="Arial" panose="020B0604020202020204" pitchFamily="34" charset="0"/>
                <a:ea typeface="Calibri" panose="020F0502020204030204" pitchFamily="34" charset="0"/>
                <a:cs typeface="Arial" panose="020B0604020202020204" pitchFamily="34" charset="0"/>
              </a:rPr>
              <a:t>Unit tutorial </a:t>
            </a:r>
            <a:r>
              <a:rPr lang="en-US" altLang="en-US" sz="900" dirty="0">
                <a:latin typeface="Arial" panose="020B0604020202020204" pitchFamily="34" charset="0"/>
                <a:ea typeface="Calibri" panose="020F0502020204030204" pitchFamily="34" charset="0"/>
                <a:cs typeface="Arial" panose="020B0604020202020204" pitchFamily="34" charset="0"/>
              </a:rPr>
              <a:t>before planning each unit and read the </a:t>
            </a:r>
            <a:r>
              <a:rPr lang="en-US" altLang="en-US" sz="900" b="1" dirty="0">
                <a:latin typeface="Arial" panose="020B0604020202020204" pitchFamily="34" charset="0"/>
                <a:ea typeface="Calibri" panose="020F0502020204030204" pitchFamily="34" charset="0"/>
                <a:cs typeface="Arial" panose="020B0604020202020204" pitchFamily="34" charset="0"/>
              </a:rPr>
              <a:t>Unit Narrative.</a:t>
            </a: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Read the </a:t>
            </a:r>
            <a:r>
              <a:rPr lang="en-US" altLang="en-US" sz="900" b="1" dirty="0">
                <a:latin typeface="Arial" panose="020B0604020202020204" pitchFamily="34" charset="0"/>
                <a:ea typeface="Calibri" panose="020F0502020204030204" pitchFamily="34" charset="0"/>
                <a:cs typeface="Arial" panose="020B0604020202020204" pitchFamily="34" charset="0"/>
              </a:rPr>
              <a:t>planning guides </a:t>
            </a:r>
            <a:r>
              <a:rPr lang="en-US" altLang="en-US" sz="900" dirty="0">
                <a:latin typeface="Arial" panose="020B0604020202020204" pitchFamily="34" charset="0"/>
                <a:ea typeface="Calibri" panose="020F0502020204030204" pitchFamily="34" charset="0"/>
                <a:cs typeface="Arial" panose="020B0604020202020204" pitchFamily="34" charset="0"/>
              </a:rPr>
              <a:t>for suggestions of representations.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a:t>
            </a:r>
            <a:r>
              <a:rPr lang="en-US" altLang="en-US" sz="900" b="1" dirty="0">
                <a:latin typeface="Arial" panose="020B0604020202020204" pitchFamily="34" charset="0"/>
                <a:ea typeface="Calibri" panose="020F0502020204030204" pitchFamily="34" charset="0"/>
                <a:cs typeface="Arial" panose="020B0604020202020204" pitchFamily="34" charset="0"/>
              </a:rPr>
              <a:t>PD videos </a:t>
            </a:r>
            <a:r>
              <a:rPr lang="en-US" altLang="en-US" sz="900" dirty="0">
                <a:latin typeface="Arial" panose="020B0604020202020204" pitchFamily="34" charset="0"/>
                <a:ea typeface="Calibri" panose="020F0502020204030204" pitchFamily="34" charset="0"/>
                <a:cs typeface="Arial" panose="020B0604020202020204" pitchFamily="34" charset="0"/>
              </a:rPr>
              <a:t>on unit pages and Progression in Calculations page.</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Explore the guidance for Year 3 representations.</a:t>
            </a:r>
          </a:p>
        </p:txBody>
      </p:sp>
      <p:sp>
        <p:nvSpPr>
          <p:cNvPr id="5" name="Text Box 8">
            <a:extLst>
              <a:ext uri="{FF2B5EF4-FFF2-40B4-BE49-F238E27FC236}">
                <a16:creationId xmlns:a16="http://schemas.microsoft.com/office/drawing/2014/main" xmlns="" id="{F37D7E98-07D2-47B5-AB6A-86BAF84BDD1D}"/>
              </a:ext>
            </a:extLst>
          </p:cNvPr>
          <p:cNvSpPr txBox="1">
            <a:spLocks noChangeArrowheads="1"/>
          </p:cNvSpPr>
          <p:nvPr/>
        </p:nvSpPr>
        <p:spPr bwMode="auto">
          <a:xfrm>
            <a:off x="10391352" y="5202436"/>
            <a:ext cx="2187501" cy="4284464"/>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Bar models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Pictorial bar models and concrete Cuisenaire as bar models are used throughout the year and represent </a:t>
            </a:r>
            <a:r>
              <a:rPr lang="en-US" altLang="en-US" sz="900" b="1" dirty="0">
                <a:latin typeface="Arial" panose="020B0604020202020204" pitchFamily="34" charset="0"/>
                <a:ea typeface="Calibri" panose="020F0502020204030204" pitchFamily="34" charset="0"/>
                <a:cs typeface="Arial" panose="020B0604020202020204" pitchFamily="34" charset="0"/>
              </a:rPr>
              <a:t>part-whole relationships</a:t>
            </a:r>
            <a:r>
              <a:rPr lang="en-US" altLang="en-US" sz="900" dirty="0">
                <a:latin typeface="Arial" panose="020B0604020202020204" pitchFamily="34" charset="0"/>
                <a:ea typeface="Calibri" panose="020F0502020204030204" pitchFamily="34" charset="0"/>
                <a:cs typeface="Arial" panose="020B0604020202020204" pitchFamily="34" charset="0"/>
              </a:rPr>
              <a:t> and </a:t>
            </a:r>
            <a:r>
              <a:rPr lang="en-US" altLang="en-US" sz="900" b="1" dirty="0">
                <a:latin typeface="Arial" panose="020B0604020202020204" pitchFamily="34" charset="0"/>
                <a:ea typeface="Calibri" panose="020F0502020204030204" pitchFamily="34" charset="0"/>
                <a:cs typeface="Arial" panose="020B0604020202020204" pitchFamily="34" charset="0"/>
              </a:rPr>
              <a:t>knowns and unknowns </a:t>
            </a:r>
            <a:r>
              <a:rPr lang="en-US" altLang="en-US" sz="900" dirty="0">
                <a:latin typeface="Arial" panose="020B0604020202020204" pitchFamily="34" charset="0"/>
                <a:ea typeface="Calibri" panose="020F0502020204030204" pitchFamily="34" charset="0"/>
                <a:cs typeface="Arial" panose="020B0604020202020204" pitchFamily="34" charset="0"/>
              </a:rPr>
              <a:t>within problems. See PD videos for further exemplification.</a:t>
            </a:r>
            <a:endParaRPr lang="en-US" altLang="en-US" sz="9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6" name="Text Box 41">
                <a:extLst>
                  <a:ext uri="{FF2B5EF4-FFF2-40B4-BE49-F238E27FC236}">
                    <a16:creationId xmlns:a16="http://schemas.microsoft.com/office/drawing/2014/main" xmlns="" id="{73952C27-78B8-4B5E-9883-262DE00A3CEA}"/>
                  </a:ext>
                </a:extLst>
              </p:cNvPr>
              <p:cNvSpPr txBox="1">
                <a:spLocks noChangeArrowheads="1"/>
              </p:cNvSpPr>
              <p:nvPr/>
            </p:nvSpPr>
            <p:spPr bwMode="auto">
              <a:xfrm>
                <a:off x="204748" y="3440454"/>
                <a:ext cx="2177983" cy="1431121"/>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Equations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The phrase </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b="1" dirty="0">
                    <a:latin typeface="Arial" panose="020B0604020202020204" pitchFamily="34" charset="0"/>
                    <a:ea typeface="Calibri" panose="020F0502020204030204" pitchFamily="34" charset="0"/>
                    <a:cs typeface="Arial" panose="020B0604020202020204" pitchFamily="34" charset="0"/>
                  </a:rPr>
                  <a:t>is equal to</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 is used consistently to refer to the = symbol. Equations should be presented with symbols and missing numbers in different positions:</a:t>
                </a:r>
                <a:endParaRPr lang="en-US" altLang="en-US" sz="9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900" i="1" dirty="0" smtClean="0">
                          <a:latin typeface="Cambria Math"/>
                          <a:ea typeface="Calibri" panose="020F0502020204030204" pitchFamily="34" charset="0"/>
                          <a:cs typeface="Arial" panose="020B0604020202020204" pitchFamily="34" charset="0"/>
                        </a:rPr>
                        <m:t>38=25+13</m:t>
                      </m:r>
                    </m:oMath>
                  </m:oMathPara>
                </a14:m>
                <a:endParaRPr lang="en-US" altLang="en-US" sz="9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900" i="1" dirty="0" smtClean="0">
                          <a:latin typeface="Cambria Math"/>
                          <a:ea typeface="Times New Roman" panose="02020603050405020304" pitchFamily="18" charset="0"/>
                          <a:cs typeface="Arial" panose="020B0604020202020204" pitchFamily="34" charset="0"/>
                        </a:rPr>
                        <m:t>◻=37+44</m:t>
                      </m:r>
                    </m:oMath>
                  </m:oMathPara>
                </a14:m>
                <a:endParaRPr lang="en-US" altLang="en-US" sz="9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900" i="1" dirty="0" smtClean="0">
                          <a:latin typeface="Cambria Math"/>
                          <a:ea typeface="Times New Roman" panose="02020603050405020304" pitchFamily="18" charset="0"/>
                          <a:cs typeface="Arial" panose="020B0604020202020204" pitchFamily="34" charset="0"/>
                        </a:rPr>
                        <m:t>12 ÷ ◻ =4</m:t>
                      </m:r>
                    </m:oMath>
                  </m:oMathPara>
                </a14:m>
                <a:endParaRPr lang="en-US" altLang="en-US" sz="900" dirty="0">
                  <a:latin typeface="Arial" panose="020B0604020202020204" pitchFamily="34" charset="0"/>
                </a:endParaRPr>
              </a:p>
            </p:txBody>
          </p:sp>
        </mc:Choice>
        <mc:Fallback xmlns="">
          <p:sp>
            <p:nvSpPr>
              <p:cNvPr id="6" name="Text Box 41">
                <a:extLst>
                  <a:ext uri="{FF2B5EF4-FFF2-40B4-BE49-F238E27FC236}">
                    <a16:creationId xmlns="" xmlns:a16="http://schemas.microsoft.com/office/drawing/2014/main" id="{73952C27-78B8-4B5E-9883-262DE00A3CEA}"/>
                  </a:ext>
                </a:extLst>
              </p:cNvPr>
              <p:cNvSpPr txBox="1">
                <a:spLocks noRot="1" noChangeAspect="1" noMove="1" noResize="1" noEditPoints="1" noAdjustHandles="1" noChangeArrowheads="1" noChangeShapeType="1" noTextEdit="1"/>
              </p:cNvSpPr>
              <p:nvPr/>
            </p:nvSpPr>
            <p:spPr bwMode="auto">
              <a:xfrm>
                <a:off x="204748" y="3440454"/>
                <a:ext cx="2177983" cy="1431121"/>
              </a:xfrm>
              <a:prstGeom prst="rect">
                <a:avLst/>
              </a:prstGeom>
              <a:blipFill rotWithShape="1">
                <a:blip r:embed="rId2"/>
                <a:stretch>
                  <a:fillRect l="-836"/>
                </a:stretch>
              </a:blipFill>
              <a:ln w="9525">
                <a:solidFill>
                  <a:srgbClr val="000000"/>
                </a:solidFill>
                <a:miter lim="800000"/>
                <a:headEnd/>
                <a:tailEnd/>
              </a:ln>
            </p:spPr>
            <p:txBody>
              <a:bodyPr/>
              <a:lstStyle/>
              <a:p>
                <a:r>
                  <a:rPr lang="en-GB">
                    <a:noFill/>
                  </a:rPr>
                  <a:t> </a:t>
                </a:r>
              </a:p>
            </p:txBody>
          </p:sp>
        </mc:Fallback>
      </mc:AlternateContent>
      <p:sp>
        <p:nvSpPr>
          <p:cNvPr id="7" name="Text Box 3">
            <a:extLst>
              <a:ext uri="{FF2B5EF4-FFF2-40B4-BE49-F238E27FC236}">
                <a16:creationId xmlns:a16="http://schemas.microsoft.com/office/drawing/2014/main" xmlns="" id="{61ECAD20-814A-4425-AA63-E0979EC28C6E}"/>
              </a:ext>
            </a:extLst>
          </p:cNvPr>
          <p:cNvSpPr txBox="1">
            <a:spLocks noChangeArrowheads="1"/>
          </p:cNvSpPr>
          <p:nvPr/>
        </p:nvSpPr>
        <p:spPr bwMode="auto">
          <a:xfrm>
            <a:off x="204748" y="7354865"/>
            <a:ext cx="5205452" cy="2132036"/>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Representing fractions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range of concrete and pictorial representations are used for fractions including fractions of a whole, as part of a set of objects and as part of a quantity such as a length or volume. Pupils should be familiar with a range of representations.</a:t>
            </a:r>
            <a:endParaRPr lang="en-US" altLang="en-US" sz="900" dirty="0">
              <a:latin typeface="Arial" panose="020B0604020202020204" pitchFamily="34" charset="0"/>
            </a:endParaRPr>
          </a:p>
        </p:txBody>
      </p:sp>
      <p:sp>
        <p:nvSpPr>
          <p:cNvPr id="8" name="Text Box 5">
            <a:extLst>
              <a:ext uri="{FF2B5EF4-FFF2-40B4-BE49-F238E27FC236}">
                <a16:creationId xmlns:a16="http://schemas.microsoft.com/office/drawing/2014/main" xmlns="" id="{F68C5AB9-17A2-427D-BEE2-D31FADDBD5EE}"/>
              </a:ext>
            </a:extLst>
          </p:cNvPr>
          <p:cNvSpPr txBox="1">
            <a:spLocks noChangeArrowheads="1"/>
          </p:cNvSpPr>
          <p:nvPr/>
        </p:nvSpPr>
        <p:spPr bwMode="auto">
          <a:xfrm>
            <a:off x="6815606" y="5044262"/>
            <a:ext cx="3409938" cy="2139767"/>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Place value charts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Place value charts have been used to represent two-digit numbers and can be used alongside concrete, pictorial and abstract representations of number to</a:t>
            </a:r>
            <a:r>
              <a:rPr lang="en-US" altLang="en-US" sz="900" dirty="0">
                <a:latin typeface="Arial" panose="020B0604020202020204" pitchFamily="34" charset="0"/>
                <a:cs typeface="Arial" panose="020B0604020202020204" pitchFamily="34" charset="0"/>
              </a:rPr>
              <a:t> </a:t>
            </a:r>
            <a:r>
              <a:rPr lang="en-US" altLang="en-US" sz="900" dirty="0">
                <a:latin typeface="Arial" panose="020B0604020202020204" pitchFamily="34" charset="0"/>
                <a:ea typeface="Calibri" panose="020F0502020204030204" pitchFamily="34" charset="0"/>
                <a:cs typeface="Arial" panose="020B0604020202020204" pitchFamily="34" charset="0"/>
              </a:rPr>
              <a:t>secure understanding of the positional aspect of the number system. Pupils have made use of place value charts when adding two 2-digit numbers and their use is extended in Year 3.</a:t>
            </a: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p:sp>
        <p:nvSpPr>
          <p:cNvPr id="9" name="Text Box 39">
            <a:extLst>
              <a:ext uri="{FF2B5EF4-FFF2-40B4-BE49-F238E27FC236}">
                <a16:creationId xmlns:a16="http://schemas.microsoft.com/office/drawing/2014/main" xmlns="" id="{8B63CE34-F6E5-485E-9646-97CED52935B2}"/>
              </a:ext>
            </a:extLst>
          </p:cNvPr>
          <p:cNvSpPr txBox="1">
            <a:spLocks noChangeArrowheads="1"/>
          </p:cNvSpPr>
          <p:nvPr/>
        </p:nvSpPr>
        <p:spPr bwMode="auto">
          <a:xfrm>
            <a:off x="2551057" y="1772474"/>
            <a:ext cx="7674487" cy="1495486"/>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lines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Number lines can be used to represent and compare numbers and can be used alongside a bead string. They demonstrate the continuous nature of the number system. When calculating, number lines may act as a jotting of the steps of a mental calculation and may begin </a:t>
            </a:r>
            <a:r>
              <a:rPr lang="en-US" altLang="en-US" sz="900"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empty</a:t>
            </a:r>
            <a:r>
              <a:rPr lang="en-US" altLang="en-US" sz="900"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 i.e. not have numbered divisions. Pupils will have experienced this most through adding tens then ones as shown. The use of number lines is extended during Year 3.</a:t>
            </a:r>
            <a:endParaRPr lang="en-US" altLang="en-US" sz="9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0" name="Text Box 40">
                <a:extLst>
                  <a:ext uri="{FF2B5EF4-FFF2-40B4-BE49-F238E27FC236}">
                    <a16:creationId xmlns:a16="http://schemas.microsoft.com/office/drawing/2014/main" xmlns="" id="{5DD0FB6B-024C-41A0-A7D6-AC8FBD339B14}"/>
                  </a:ext>
                </a:extLst>
              </p:cNvPr>
              <p:cNvSpPr txBox="1">
                <a:spLocks noChangeArrowheads="1"/>
              </p:cNvSpPr>
              <p:nvPr/>
            </p:nvSpPr>
            <p:spPr bwMode="auto">
              <a:xfrm>
                <a:off x="2592674" y="3440454"/>
                <a:ext cx="2309526" cy="1436346"/>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bond knowledge</a:t>
                </a:r>
                <a:endParaRPr lang="en-US" altLang="en-US" sz="1100" dirty="0"/>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should be increasingly fluent in number bond recall for all numbers to 20. Make use of transitions and Maths Meetings to develop this.</a:t>
                </a:r>
              </a:p>
              <a:p>
                <a:pPr defTabSz="685783" eaLnBrk="0" fontAlgn="base" hangingPunct="0">
                  <a:spcBef>
                    <a:spcPct val="0"/>
                  </a:spcBef>
                  <a:spcAft>
                    <a:spcPct val="0"/>
                  </a:spcAft>
                </a:pPr>
                <a:endParaRPr lang="en-US" altLang="en-US" sz="9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i="1">
                          <a:latin typeface="Cambria Math" panose="02040503050406030204" pitchFamily="18" charset="0"/>
                        </a:rPr>
                        <m:t>17=12+5</m:t>
                      </m:r>
                    </m:oMath>
                  </m:oMathPara>
                </a14:m>
                <a:endParaRPr lang="en-GB" altLang="en-US" sz="900" dirty="0">
                  <a:latin typeface="Arial"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i="1">
                          <a:latin typeface="Cambria Math" panose="02040503050406030204" pitchFamily="18" charset="0"/>
                        </a:rPr>
                        <m:t>17=11+6</m:t>
                      </m:r>
                    </m:oMath>
                  </m:oMathPara>
                </a14:m>
                <a:endParaRPr lang="en-GB" altLang="en-US" sz="900" dirty="0">
                  <a:latin typeface="Arial" panose="020B0604020202020204" pitchFamily="34" charset="0"/>
                </a:endParaRPr>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i="1">
                          <a:latin typeface="Cambria Math" panose="02040503050406030204" pitchFamily="18" charset="0"/>
                        </a:rPr>
                        <m:t>17=10+7</m:t>
                      </m:r>
                    </m:oMath>
                  </m:oMathPara>
                </a14:m>
                <a:endParaRPr lang="en-US" altLang="en-US" sz="900" dirty="0">
                  <a:latin typeface="Arial" panose="020B0604020202020204" pitchFamily="34" charset="0"/>
                </a:endParaRPr>
              </a:p>
              <a:p>
                <a:pPr defTabSz="685783" eaLnBrk="0" fontAlgn="base" hangingPunct="0">
                  <a:spcBef>
                    <a:spcPct val="0"/>
                  </a:spcBef>
                  <a:spcAft>
                    <a:spcPct val="0"/>
                  </a:spcAft>
                </a:pPr>
                <a:endParaRPr lang="en-US" altLang="en-US" sz="1350" dirty="0">
                  <a:latin typeface="Arial" panose="020B0604020202020204" pitchFamily="34" charset="0"/>
                </a:endParaRPr>
              </a:p>
            </p:txBody>
          </p:sp>
        </mc:Choice>
        <mc:Fallback xmlns="">
          <p:sp>
            <p:nvSpPr>
              <p:cNvPr id="10" name="Text Box 40">
                <a:extLst>
                  <a:ext uri="{FF2B5EF4-FFF2-40B4-BE49-F238E27FC236}">
                    <a16:creationId xmlns="" xmlns:a16="http://schemas.microsoft.com/office/drawing/2014/main" xmlns:a14="http://schemas.microsoft.com/office/drawing/2010/main" id="{5DD0FB6B-024C-41A0-A7D6-AC8FBD339B14}"/>
                  </a:ext>
                </a:extLst>
              </p:cNvPr>
              <p:cNvSpPr txBox="1">
                <a:spLocks noRot="1" noChangeAspect="1" noMove="1" noResize="1" noEditPoints="1" noAdjustHandles="1" noChangeArrowheads="1" noChangeShapeType="1" noTextEdit="1"/>
              </p:cNvSpPr>
              <p:nvPr/>
            </p:nvSpPr>
            <p:spPr bwMode="auto">
              <a:xfrm>
                <a:off x="2592674" y="3440454"/>
                <a:ext cx="2309526" cy="1436346"/>
              </a:xfrm>
              <a:prstGeom prst="rect">
                <a:avLst/>
              </a:prstGeom>
              <a:blipFill rotWithShape="1">
                <a:blip r:embed="rId3"/>
                <a:stretch>
                  <a:fillRect l="-525" t="-420"/>
                </a:stretch>
              </a:blipFill>
              <a:ln w="9525">
                <a:solidFill>
                  <a:srgbClr val="000000"/>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 Box 2">
                <a:extLst>
                  <a:ext uri="{FF2B5EF4-FFF2-40B4-BE49-F238E27FC236}">
                    <a16:creationId xmlns:a16="http://schemas.microsoft.com/office/drawing/2014/main" xmlns="" id="{7242BB97-0634-490D-9695-7372C490526E}"/>
                  </a:ext>
                </a:extLst>
              </p:cNvPr>
              <p:cNvSpPr txBox="1">
                <a:spLocks noChangeArrowheads="1"/>
              </p:cNvSpPr>
              <p:nvPr/>
            </p:nvSpPr>
            <p:spPr bwMode="auto">
              <a:xfrm>
                <a:off x="5637931" y="7354864"/>
                <a:ext cx="4587614" cy="2132036"/>
              </a:xfrm>
              <a:prstGeom prst="rect">
                <a:avLst/>
              </a:prstGeom>
              <a:no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25" b="1" dirty="0">
                    <a:latin typeface="Arial" panose="020B0604020202020204" pitchFamily="34" charset="0"/>
                    <a:ea typeface="Calibri" panose="020F0502020204030204" pitchFamily="34" charset="0"/>
                    <a:cs typeface="Times New Roman" panose="02020603050405020304" pitchFamily="18" charset="0"/>
                  </a:rPr>
                  <a:t>Arrays</a:t>
                </a:r>
                <a:endParaRPr lang="en-GB" sz="825"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5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Concrete and pictorial arrays demonstrate the </a:t>
                </a:r>
                <a:r>
                  <a:rPr lang="en-GB" sz="900" b="1" dirty="0">
                    <a:latin typeface="Arial" panose="020B0604020202020204" pitchFamily="34" charset="0"/>
                    <a:ea typeface="Calibri" panose="020F0502020204030204" pitchFamily="34" charset="0"/>
                    <a:cs typeface="Times New Roman" panose="02020603050405020304" pitchFamily="18" charset="0"/>
                  </a:rPr>
                  <a:t>commutativity</a:t>
                </a:r>
                <a:r>
                  <a:rPr lang="en-GB" sz="900" dirty="0">
                    <a:latin typeface="Arial" panose="020B0604020202020204" pitchFamily="34" charset="0"/>
                    <a:ea typeface="Calibri" panose="020F0502020204030204" pitchFamily="34" charset="0"/>
                    <a:cs typeface="Times New Roman" panose="02020603050405020304" pitchFamily="18" charset="0"/>
                  </a:rPr>
                  <a:t> of multiplication and </a:t>
                </a:r>
                <a:r>
                  <a:rPr lang="en-GB" sz="900" b="1" dirty="0">
                    <a:latin typeface="Arial" panose="020B0604020202020204" pitchFamily="34" charset="0"/>
                    <a:ea typeface="Calibri" panose="020F0502020204030204" pitchFamily="34" charset="0"/>
                    <a:cs typeface="Times New Roman" panose="02020603050405020304" pitchFamily="18" charset="0"/>
                  </a:rPr>
                  <a:t>inverse relationship </a:t>
                </a:r>
                <a:r>
                  <a:rPr lang="en-GB" sz="900" dirty="0">
                    <a:latin typeface="Arial" panose="020B0604020202020204" pitchFamily="34" charset="0"/>
                    <a:ea typeface="Calibri" panose="020F0502020204030204" pitchFamily="34" charset="0"/>
                    <a:cs typeface="Times New Roman" panose="02020603050405020304" pitchFamily="18" charset="0"/>
                  </a:rPr>
                  <a:t>of multiplication and division. Pupils should be familiar with considering rows and columns. </a:t>
                </a:r>
                <a:r>
                  <a:rPr lang="en-GB" sz="900" b="1" dirty="0">
                    <a:latin typeface="Arial" panose="020B0604020202020204" pitchFamily="34" charset="0"/>
                    <a:ea typeface="Calibri" panose="020F0502020204030204" pitchFamily="34" charset="0"/>
                    <a:cs typeface="Times New Roman" panose="02020603050405020304" pitchFamily="18" charset="0"/>
                  </a:rPr>
                  <a:t>Part-whole language </a:t>
                </a:r>
                <a:r>
                  <a:rPr lang="en-GB" sz="900" dirty="0">
                    <a:latin typeface="Arial" panose="020B0604020202020204" pitchFamily="34" charset="0"/>
                    <a:ea typeface="Calibri" panose="020F0502020204030204" pitchFamily="34" charset="0"/>
                    <a:cs typeface="Times New Roman" panose="02020603050405020304" pitchFamily="18" charset="0"/>
                  </a:rPr>
                  <a:t>may be used alongside.</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825" i="1" dirty="0">
                  <a:latin typeface="Arial" panose="020B0604020202020204" pitchFamily="34" charset="0"/>
                  <a:ea typeface="Calibri" panose="020F0502020204030204" pitchFamily="34" charset="0"/>
                  <a:cs typeface="Times New Roman" panose="02020603050405020304" pitchFamily="18" charset="0"/>
                </a:endParaRPr>
              </a:p>
              <a:p>
                <a:pPr marL="842942">
                  <a:lnSpc>
                    <a:spcPct val="107000"/>
                  </a:lnSpc>
                  <a:spcAft>
                    <a:spcPts val="600"/>
                  </a:spcAft>
                </a:pPr>
                <a:r>
                  <a:rPr lang="en-GB" sz="900" i="1" dirty="0">
                    <a:latin typeface="Arial" panose="020B0604020202020204" pitchFamily="34" charset="0"/>
                    <a:ea typeface="Calibri" panose="020F0502020204030204" pitchFamily="34" charset="0"/>
                    <a:cs typeface="Times New Roman" panose="02020603050405020304" pitchFamily="18" charset="0"/>
                  </a:rPr>
                  <a:t>	There are four parts/groups each with a value of three. The whole is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12</m:t>
                    </m:r>
                  </m:oMath>
                </a14:m>
                <a:r>
                  <a:rPr lang="en-GB" sz="900" i="1" dirty="0">
                    <a:latin typeface="Arial" panose="020B0604020202020204" pitchFamily="34" charset="0"/>
                    <a:ea typeface="Calibri" panose="020F0502020204030204" pitchFamily="34" charset="0"/>
                    <a:cs typeface="Times New Roman" panose="02020603050405020304" pitchFamily="18" charset="0"/>
                  </a:rPr>
                  <a:t>. Four multiplied by three is equal to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12</m:t>
                    </m:r>
                  </m:oMath>
                </a14:m>
                <a:r>
                  <a:rPr lang="en-GB" sz="900" i="1" dirty="0">
                    <a:latin typeface="Arial" panose="020B0604020202020204" pitchFamily="34" charset="0"/>
                    <a:ea typeface="Calibri" panose="020F0502020204030204" pitchFamily="34" charset="0"/>
                    <a:cs typeface="Times New Roman" panose="02020603050405020304" pitchFamily="18" charset="0"/>
                  </a:rPr>
                  <a:t>.</a:t>
                </a:r>
              </a:p>
              <a:p>
                <a:pPr marL="842942">
                  <a:lnSpc>
                    <a:spcPct val="107000"/>
                  </a:lnSpc>
                  <a:spcAft>
                    <a:spcPts val="600"/>
                  </a:spcAft>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842942">
                  <a:lnSpc>
                    <a:spcPct val="107000"/>
                  </a:lnSpc>
                  <a:spcAft>
                    <a:spcPts val="600"/>
                  </a:spcAft>
                </a:pPr>
                <a:r>
                  <a:rPr lang="en-GB" sz="900" i="1" dirty="0">
                    <a:latin typeface="Arial" panose="020B0604020202020204" pitchFamily="34" charset="0"/>
                    <a:ea typeface="Calibri" panose="020F0502020204030204" pitchFamily="34" charset="0"/>
                    <a:cs typeface="Times New Roman" panose="02020603050405020304" pitchFamily="18" charset="0"/>
                  </a:rPr>
                  <a:t>	The whole is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12</m:t>
                    </m:r>
                  </m:oMath>
                </a14:m>
                <a:r>
                  <a:rPr lang="en-GB" sz="900" i="1" dirty="0">
                    <a:latin typeface="Arial" panose="020B0604020202020204" pitchFamily="34" charset="0"/>
                    <a:ea typeface="Calibri" panose="020F0502020204030204" pitchFamily="34" charset="0"/>
                    <a:cs typeface="Times New Roman" panose="02020603050405020304" pitchFamily="18" charset="0"/>
                  </a:rPr>
                  <a:t>. There are three parts/groups each with a value of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4</m:t>
                    </m:r>
                  </m:oMath>
                </a14:m>
                <a:r>
                  <a:rPr lang="en-GB" sz="900" i="1"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12</m:t>
                    </m:r>
                  </m:oMath>
                </a14:m>
                <a:r>
                  <a:rPr lang="en-GB" sz="900" i="1" dirty="0">
                    <a:latin typeface="Arial" panose="020B0604020202020204" pitchFamily="34" charset="0"/>
                    <a:ea typeface="Calibri" panose="020F0502020204030204" pitchFamily="34" charset="0"/>
                    <a:cs typeface="Times New Roman" panose="02020603050405020304" pitchFamily="18" charset="0"/>
                  </a:rPr>
                  <a:t> divided by three is equal to four. One third of </a:t>
                </a:r>
                <a14:m>
                  <m:oMath xmlns:m="http://schemas.openxmlformats.org/officeDocument/2006/math">
                    <m:r>
                      <a:rPr lang="en-GB" sz="900" i="1" dirty="0" smtClean="0">
                        <a:latin typeface="Cambria Math" panose="02040503050406030204" pitchFamily="18" charset="0"/>
                        <a:ea typeface="Calibri" panose="020F0502020204030204" pitchFamily="34" charset="0"/>
                        <a:cs typeface="Times New Roman" panose="02020603050405020304" pitchFamily="18" charset="0"/>
                      </a:rPr>
                      <m:t>12</m:t>
                    </m:r>
                  </m:oMath>
                </a14:m>
                <a:r>
                  <a:rPr lang="en-GB" sz="900" i="1" dirty="0">
                    <a:latin typeface="Arial" panose="020B0604020202020204" pitchFamily="34" charset="0"/>
                    <a:ea typeface="Calibri" panose="020F0502020204030204" pitchFamily="34" charset="0"/>
                    <a:cs typeface="Times New Roman" panose="02020603050405020304" pitchFamily="18" charset="0"/>
                  </a:rPr>
                  <a:t> is equal to four.</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 Box 2">
                <a:extLst>
                  <a:ext uri="{FF2B5EF4-FFF2-40B4-BE49-F238E27FC236}">
                    <a16:creationId xmlns="" xmlns:a16="http://schemas.microsoft.com/office/drawing/2014/main" xmlns:a14="http://schemas.microsoft.com/office/drawing/2010/main" id="{7242BB97-0634-490D-9695-7372C490526E}"/>
                  </a:ext>
                </a:extLst>
              </p:cNvPr>
              <p:cNvSpPr txBox="1">
                <a:spLocks noRot="1" noChangeAspect="1" noMove="1" noResize="1" noEditPoints="1" noAdjustHandles="1" noChangeArrowheads="1" noChangeShapeType="1" noTextEdit="1"/>
              </p:cNvSpPr>
              <p:nvPr/>
            </p:nvSpPr>
            <p:spPr bwMode="auto">
              <a:xfrm>
                <a:off x="5637931" y="7354864"/>
                <a:ext cx="4587614" cy="2132036"/>
              </a:xfrm>
              <a:prstGeom prst="rect">
                <a:avLst/>
              </a:prstGeom>
              <a:blipFill rotWithShape="1">
                <a:blip r:embed="rId4"/>
                <a:stretch>
                  <a:fillRect l="-265" t="-285"/>
                </a:stretch>
              </a:blipFill>
              <a:ln w="9525">
                <a:solidFill>
                  <a:srgbClr val="000000"/>
                </a:solidFill>
                <a:miter lim="800000"/>
                <a:headEnd/>
                <a:tailEnd/>
              </a:ln>
            </p:spPr>
            <p:txBody>
              <a:bodyPr/>
              <a:lstStyle/>
              <a:p>
                <a:r>
                  <a:rPr lang="en-GB">
                    <a:noFill/>
                  </a:rPr>
                  <a:t> </a:t>
                </a:r>
              </a:p>
            </p:txBody>
          </p:sp>
        </mc:Fallback>
      </mc:AlternateContent>
      <p:grpSp>
        <p:nvGrpSpPr>
          <p:cNvPr id="2370" name="Group 2369">
            <a:extLst>
              <a:ext uri="{FF2B5EF4-FFF2-40B4-BE49-F238E27FC236}">
                <a16:creationId xmlns:a16="http://schemas.microsoft.com/office/drawing/2014/main" xmlns="" id="{B6BF2F8D-6509-40F6-87BA-CAE4D0E37974}"/>
              </a:ext>
            </a:extLst>
          </p:cNvPr>
          <p:cNvGrpSpPr/>
          <p:nvPr/>
        </p:nvGrpSpPr>
        <p:grpSpPr>
          <a:xfrm>
            <a:off x="5752497" y="8204454"/>
            <a:ext cx="707175" cy="988072"/>
            <a:chOff x="8371584" y="4283070"/>
            <a:chExt cx="942900" cy="1317429"/>
          </a:xfrm>
          <a:solidFill>
            <a:srgbClr val="0070C0"/>
          </a:solidFill>
        </p:grpSpPr>
        <p:sp>
          <p:nvSpPr>
            <p:cNvPr id="27" name="Oval 26">
              <a:extLst>
                <a:ext uri="{FF2B5EF4-FFF2-40B4-BE49-F238E27FC236}">
                  <a16:creationId xmlns:a16="http://schemas.microsoft.com/office/drawing/2014/main" xmlns="" id="{2D21F937-BD60-4F74-9AE3-754BE8C2D201}"/>
                </a:ext>
              </a:extLst>
            </p:cNvPr>
            <p:cNvSpPr/>
            <p:nvPr/>
          </p:nvSpPr>
          <p:spPr>
            <a:xfrm>
              <a:off x="8371584" y="4620332"/>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8" name="Oval 27">
              <a:extLst>
                <a:ext uri="{FF2B5EF4-FFF2-40B4-BE49-F238E27FC236}">
                  <a16:creationId xmlns:a16="http://schemas.microsoft.com/office/drawing/2014/main" xmlns="" id="{8B985013-502A-473F-A6DF-C99139D888D9}"/>
                </a:ext>
              </a:extLst>
            </p:cNvPr>
            <p:cNvSpPr/>
            <p:nvPr/>
          </p:nvSpPr>
          <p:spPr>
            <a:xfrm>
              <a:off x="8695434" y="4620332"/>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9" name="Oval 28">
              <a:extLst>
                <a:ext uri="{FF2B5EF4-FFF2-40B4-BE49-F238E27FC236}">
                  <a16:creationId xmlns:a16="http://schemas.microsoft.com/office/drawing/2014/main" xmlns="" id="{7FB9BF03-2A76-4D4E-BEFB-101D7540F85C}"/>
                </a:ext>
              </a:extLst>
            </p:cNvPr>
            <p:cNvSpPr/>
            <p:nvPr/>
          </p:nvSpPr>
          <p:spPr>
            <a:xfrm>
              <a:off x="9019284" y="4620332"/>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4" name="Oval 23">
              <a:extLst>
                <a:ext uri="{FF2B5EF4-FFF2-40B4-BE49-F238E27FC236}">
                  <a16:creationId xmlns:a16="http://schemas.microsoft.com/office/drawing/2014/main" xmlns="" id="{DDD5D220-B069-407C-BC78-BF056511DF27}"/>
                </a:ext>
              </a:extLst>
            </p:cNvPr>
            <p:cNvSpPr/>
            <p:nvPr/>
          </p:nvSpPr>
          <p:spPr>
            <a:xfrm>
              <a:off x="8371584" y="4968133"/>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5" name="Oval 24">
              <a:extLst>
                <a:ext uri="{FF2B5EF4-FFF2-40B4-BE49-F238E27FC236}">
                  <a16:creationId xmlns:a16="http://schemas.microsoft.com/office/drawing/2014/main" xmlns="" id="{C5553824-B9FE-4EC4-ADEF-37D05E7B2817}"/>
                </a:ext>
              </a:extLst>
            </p:cNvPr>
            <p:cNvSpPr/>
            <p:nvPr/>
          </p:nvSpPr>
          <p:spPr>
            <a:xfrm>
              <a:off x="8695434" y="4968133"/>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6" name="Oval 25">
              <a:extLst>
                <a:ext uri="{FF2B5EF4-FFF2-40B4-BE49-F238E27FC236}">
                  <a16:creationId xmlns:a16="http://schemas.microsoft.com/office/drawing/2014/main" xmlns="" id="{E50FB17B-E223-4190-933B-7E7CE4A3A14B}"/>
                </a:ext>
              </a:extLst>
            </p:cNvPr>
            <p:cNvSpPr/>
            <p:nvPr/>
          </p:nvSpPr>
          <p:spPr>
            <a:xfrm>
              <a:off x="9019284" y="4968133"/>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1" name="Oval 20">
              <a:extLst>
                <a:ext uri="{FF2B5EF4-FFF2-40B4-BE49-F238E27FC236}">
                  <a16:creationId xmlns:a16="http://schemas.microsoft.com/office/drawing/2014/main" xmlns="" id="{A86E833E-C029-4B4C-ADC1-CBA0576390AE}"/>
                </a:ext>
              </a:extLst>
            </p:cNvPr>
            <p:cNvSpPr/>
            <p:nvPr/>
          </p:nvSpPr>
          <p:spPr>
            <a:xfrm>
              <a:off x="8371584" y="5305395"/>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2" name="Oval 21">
              <a:extLst>
                <a:ext uri="{FF2B5EF4-FFF2-40B4-BE49-F238E27FC236}">
                  <a16:creationId xmlns:a16="http://schemas.microsoft.com/office/drawing/2014/main" xmlns="" id="{D49D5E6E-4357-4984-B8C5-72FBF8514742}"/>
                </a:ext>
              </a:extLst>
            </p:cNvPr>
            <p:cNvSpPr/>
            <p:nvPr/>
          </p:nvSpPr>
          <p:spPr>
            <a:xfrm>
              <a:off x="8695434" y="5305395"/>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3" name="Oval 22">
              <a:extLst>
                <a:ext uri="{FF2B5EF4-FFF2-40B4-BE49-F238E27FC236}">
                  <a16:creationId xmlns:a16="http://schemas.microsoft.com/office/drawing/2014/main" xmlns="" id="{CBD1DBA9-9527-4AD6-944D-25A38D4CFD17}"/>
                </a:ext>
              </a:extLst>
            </p:cNvPr>
            <p:cNvSpPr/>
            <p:nvPr/>
          </p:nvSpPr>
          <p:spPr>
            <a:xfrm>
              <a:off x="9019284" y="5305395"/>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8" name="Oval 17">
              <a:extLst>
                <a:ext uri="{FF2B5EF4-FFF2-40B4-BE49-F238E27FC236}">
                  <a16:creationId xmlns:a16="http://schemas.microsoft.com/office/drawing/2014/main" xmlns="" id="{34A24E1D-EFE2-4CF6-A092-232F7FCA255D}"/>
                </a:ext>
              </a:extLst>
            </p:cNvPr>
            <p:cNvSpPr/>
            <p:nvPr/>
          </p:nvSpPr>
          <p:spPr>
            <a:xfrm>
              <a:off x="8371584" y="4283070"/>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9" name="Oval 18">
              <a:extLst>
                <a:ext uri="{FF2B5EF4-FFF2-40B4-BE49-F238E27FC236}">
                  <a16:creationId xmlns:a16="http://schemas.microsoft.com/office/drawing/2014/main" xmlns="" id="{C8689C3C-539C-4F39-A456-3A51B065A831}"/>
                </a:ext>
              </a:extLst>
            </p:cNvPr>
            <p:cNvSpPr/>
            <p:nvPr/>
          </p:nvSpPr>
          <p:spPr>
            <a:xfrm>
              <a:off x="8695434" y="4283070"/>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0" name="Oval 19">
              <a:extLst>
                <a:ext uri="{FF2B5EF4-FFF2-40B4-BE49-F238E27FC236}">
                  <a16:creationId xmlns:a16="http://schemas.microsoft.com/office/drawing/2014/main" xmlns="" id="{C26CD3DE-A90D-48CC-ABB4-8ECAC1F27B63}"/>
                </a:ext>
              </a:extLst>
            </p:cNvPr>
            <p:cNvSpPr/>
            <p:nvPr/>
          </p:nvSpPr>
          <p:spPr>
            <a:xfrm>
              <a:off x="9019284" y="4283070"/>
              <a:ext cx="295200" cy="295104"/>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grpSp>
      <p:sp>
        <p:nvSpPr>
          <p:cNvPr id="30" name="Text Box 330">
            <a:extLst>
              <a:ext uri="{FF2B5EF4-FFF2-40B4-BE49-F238E27FC236}">
                <a16:creationId xmlns:a16="http://schemas.microsoft.com/office/drawing/2014/main" xmlns="" id="{D540CB07-5770-43B9-B8B5-DA7F2DB45804}"/>
              </a:ext>
            </a:extLst>
          </p:cNvPr>
          <p:cNvSpPr txBox="1">
            <a:spLocks noChangeArrowheads="1"/>
          </p:cNvSpPr>
          <p:nvPr/>
        </p:nvSpPr>
        <p:spPr bwMode="auto">
          <a:xfrm>
            <a:off x="10391352" y="114300"/>
            <a:ext cx="2187501" cy="4929735"/>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Part-whole language and representations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part-whole model is used to represent the relationship between numbers in all four operations. The model is made of a </a:t>
            </a:r>
            <a:r>
              <a:rPr lang="en-US" altLang="en-US" sz="900" b="1" dirty="0">
                <a:latin typeface="Arial" panose="020B0604020202020204" pitchFamily="34" charset="0"/>
                <a:ea typeface="Calibri" panose="020F0502020204030204" pitchFamily="34" charset="0"/>
                <a:cs typeface="Arial" panose="020B0604020202020204" pitchFamily="34" charset="0"/>
              </a:rPr>
              <a:t>whole</a:t>
            </a:r>
            <a:r>
              <a:rPr lang="en-US" altLang="en-US" sz="900" dirty="0">
                <a:latin typeface="Arial" panose="020B0604020202020204" pitchFamily="34" charset="0"/>
                <a:ea typeface="Calibri" panose="020F0502020204030204" pitchFamily="34" charset="0"/>
                <a:cs typeface="Arial" panose="020B0604020202020204" pitchFamily="34" charset="0"/>
              </a:rPr>
              <a:t> and two or more </a:t>
            </a:r>
            <a:r>
              <a:rPr lang="en-US" altLang="en-US" sz="900" b="1" dirty="0">
                <a:latin typeface="Arial" panose="020B0604020202020204" pitchFamily="34" charset="0"/>
                <a:ea typeface="Calibri" panose="020F0502020204030204" pitchFamily="34" charset="0"/>
                <a:cs typeface="Arial" panose="020B0604020202020204" pitchFamily="34" charset="0"/>
              </a:rPr>
              <a:t>parts</a:t>
            </a:r>
            <a:r>
              <a:rPr lang="en-US" altLang="en-US" sz="900" dirty="0">
                <a:latin typeface="Arial" panose="020B0604020202020204" pitchFamily="34" charset="0"/>
                <a:ea typeface="Calibri" panose="020F0502020204030204" pitchFamily="34" charset="0"/>
                <a:cs typeface="Arial" panose="020B0604020202020204" pitchFamily="34" charset="0"/>
              </a:rPr>
              <a:t>.</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The whole is ten. One 	     part is six and one part 	     is four. Six plus four is 	     equal to ten.</a:t>
            </a: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By moving the manipulatives the model represents subtraction.</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The whole is ten. I 	     subtract one part of 	     six. The missing part is 	     four. Ten subtract six 	     is equal to four.</a:t>
            </a: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Multiplication, division and fractions of quantities can be represented using multiple equal parts.</a:t>
            </a:r>
            <a:endParaRPr lang="en-US" altLang="en-US" sz="900" dirty="0"/>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p:pic>
        <p:nvPicPr>
          <p:cNvPr id="2377" name="Picture 127">
            <a:extLst>
              <a:ext uri="{FF2B5EF4-FFF2-40B4-BE49-F238E27FC236}">
                <a16:creationId xmlns:a16="http://schemas.microsoft.com/office/drawing/2014/main" xmlns="" id="{452E5F3B-C54E-4075-B87E-8802DB613E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59088" y="1182357"/>
            <a:ext cx="783431" cy="783431"/>
          </a:xfrm>
          <a:prstGeom prst="rect">
            <a:avLst/>
          </a:prstGeom>
          <a:solidFill>
            <a:schemeClr val="accent1">
              <a:lumMod val="20000"/>
              <a:lumOff val="80000"/>
            </a:schemeClr>
          </a:solidFill>
        </p:spPr>
      </p:pic>
      <p:pic>
        <p:nvPicPr>
          <p:cNvPr id="2058" name="Picture 235">
            <a:extLst>
              <a:ext uri="{FF2B5EF4-FFF2-40B4-BE49-F238E27FC236}">
                <a16:creationId xmlns:a16="http://schemas.microsoft.com/office/drawing/2014/main" xmlns="" id="{ABBF921D-3BC5-44CD-A283-35D643BC9F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9088" y="2437489"/>
            <a:ext cx="783431" cy="783431"/>
          </a:xfrm>
          <a:prstGeom prst="rect">
            <a:avLst/>
          </a:prstGeom>
          <a:solidFill>
            <a:schemeClr val="accent1">
              <a:lumMod val="20000"/>
              <a:lumOff val="80000"/>
            </a:schemeClr>
          </a:solidFill>
        </p:spPr>
      </p:pic>
      <p:pic>
        <p:nvPicPr>
          <p:cNvPr id="2057" name="Picture 237">
            <a:extLst>
              <a:ext uri="{FF2B5EF4-FFF2-40B4-BE49-F238E27FC236}">
                <a16:creationId xmlns:a16="http://schemas.microsoft.com/office/drawing/2014/main" xmlns="" id="{3CD41419-CF0E-4173-B292-1DC7CEC324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53731" y="3863608"/>
            <a:ext cx="756047" cy="783431"/>
          </a:xfrm>
          <a:prstGeom prst="rect">
            <a:avLst/>
          </a:prstGeom>
          <a:solidFill>
            <a:schemeClr val="accent1">
              <a:lumMod val="20000"/>
              <a:lumOff val="80000"/>
            </a:schemeClr>
          </a:solidFill>
        </p:spPr>
      </p:pic>
      <p:pic>
        <p:nvPicPr>
          <p:cNvPr id="2049" name="Picture 238">
            <a:extLst>
              <a:ext uri="{FF2B5EF4-FFF2-40B4-BE49-F238E27FC236}">
                <a16:creationId xmlns:a16="http://schemas.microsoft.com/office/drawing/2014/main" xmlns="" id="{344D0608-ECBA-4D30-A34B-256A1BD66C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660" y="8076130"/>
            <a:ext cx="757815" cy="665022"/>
          </a:xfrm>
          <a:prstGeom prst="rect">
            <a:avLst/>
          </a:prstGeom>
          <a:noFill/>
        </p:spPr>
      </p:pic>
      <p:pic>
        <p:nvPicPr>
          <p:cNvPr id="2050" name="Picture 239">
            <a:extLst>
              <a:ext uri="{FF2B5EF4-FFF2-40B4-BE49-F238E27FC236}">
                <a16:creationId xmlns:a16="http://schemas.microsoft.com/office/drawing/2014/main" xmlns="" id="{C1324934-C28E-4F15-83E8-A28F4DEF923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443998">
            <a:off x="3728170" y="8335065"/>
            <a:ext cx="785338" cy="897528"/>
          </a:xfrm>
          <a:prstGeom prst="rect">
            <a:avLst/>
          </a:prstGeom>
          <a:noFill/>
        </p:spPr>
      </p:pic>
      <p:pic>
        <p:nvPicPr>
          <p:cNvPr id="2052" name="Picture 387">
            <a:extLst>
              <a:ext uri="{FF2B5EF4-FFF2-40B4-BE49-F238E27FC236}">
                <a16:creationId xmlns:a16="http://schemas.microsoft.com/office/drawing/2014/main" xmlns="" id="{E45F0306-A432-40E5-B7AD-2BA41616DD17}"/>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31755" y="6349222"/>
            <a:ext cx="1365647" cy="1056085"/>
          </a:xfrm>
          <a:prstGeom prst="rect">
            <a:avLst/>
          </a:prstGeom>
          <a:noFill/>
        </p:spPr>
      </p:pic>
      <p:pic>
        <p:nvPicPr>
          <p:cNvPr id="2055" name="Picture 388">
            <a:extLst>
              <a:ext uri="{FF2B5EF4-FFF2-40B4-BE49-F238E27FC236}">
                <a16:creationId xmlns:a16="http://schemas.microsoft.com/office/drawing/2014/main" xmlns="" id="{184E1EEA-3BEB-4DF6-9EF8-4C9356334C77}"/>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61933" y="8063931"/>
            <a:ext cx="1879997" cy="828675"/>
          </a:xfrm>
          <a:prstGeom prst="rect">
            <a:avLst/>
          </a:prstGeom>
          <a:noFill/>
        </p:spPr>
      </p:pic>
      <mc:AlternateContent xmlns:mc="http://schemas.openxmlformats.org/markup-compatibility/2006">
        <mc:Choice xmlns:a14="http://schemas.microsoft.com/office/drawing/2010/main" Requires="a14">
          <p:sp>
            <p:nvSpPr>
              <p:cNvPr id="39" name="Text Box 2">
                <a:extLst>
                  <a:ext uri="{FF2B5EF4-FFF2-40B4-BE49-F238E27FC236}">
                    <a16:creationId xmlns:a16="http://schemas.microsoft.com/office/drawing/2014/main" xmlns="" id="{0861A643-B26D-46EB-B91A-CD55F80BCC4C}"/>
                  </a:ext>
                </a:extLst>
              </p:cNvPr>
              <p:cNvSpPr txBox="1">
                <a:spLocks noChangeArrowheads="1"/>
              </p:cNvSpPr>
              <p:nvPr/>
            </p:nvSpPr>
            <p:spPr bwMode="auto">
              <a:xfrm>
                <a:off x="204748" y="5044262"/>
                <a:ext cx="3409200" cy="2139767"/>
              </a:xfrm>
              <a:prstGeom prst="rect">
                <a:avLst/>
              </a:prstGeom>
              <a:no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The ‘make 10’ strategy</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apply number bonds to 10 to calculate how many more/less to the next multiple of ten. They partition the part into two parts to calculate mentally. Using concrete or pictorial representations can scaffold thinking.</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GB" sz="900" i="1" dirty="0">
                  <a:latin typeface="Cambria Math" panose="02040503050406030204" pitchFamily="18" charset="0"/>
                  <a:ea typeface="Calibri" panose="020F0502020204030204" pitchFamily="34" charset="0"/>
                  <a:cs typeface="Arial" panose="020B0604020202020204" pitchFamily="34" charset="0"/>
                </a:endParaRPr>
              </a:p>
              <a:p>
                <a:pPr>
                  <a:lnSpc>
                    <a:spcPct val="107000"/>
                  </a:lnSpc>
                  <a:spcAft>
                    <a:spcPts val="600"/>
                  </a:spcAft>
                </a:pPr>
                <a14:m>
                  <m:oMath xmlns:m="http://schemas.openxmlformats.org/officeDocument/2006/math">
                    <m:r>
                      <a:rPr lang="en-GB" sz="900" i="1">
                        <a:latin typeface="Cambria Math" panose="02040503050406030204" pitchFamily="18" charset="0"/>
                        <a:ea typeface="Calibri" panose="020F0502020204030204" pitchFamily="34" charset="0"/>
                        <a:cs typeface="Arial" panose="020B0604020202020204" pitchFamily="34" charset="0"/>
                      </a:rPr>
                      <m:t>36+27= ?</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 can partition 27 into 4 and 23. 36 plus 4 is equal to 40. 40 plus 23 is equal to 63.</a:t>
                </a:r>
                <a:r>
                  <a:rPr lang="en-GB" sz="900" dirty="0">
                    <a:latin typeface="Arial" panose="020B0604020202020204" pitchFamily="34" charset="0"/>
                    <a:ea typeface="Times New Roman" panose="02020603050405020304" pitchFamily="18" charset="0"/>
                    <a:cs typeface="Times New Roman" panose="02020603050405020304" pitchFamily="18" charset="0"/>
                  </a:rPr>
                  <a:t> </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9" name="Text Box 2">
                <a:extLst>
                  <a:ext uri="{FF2B5EF4-FFF2-40B4-BE49-F238E27FC236}">
                    <a16:creationId xmlns:a16="http://schemas.microsoft.com/office/drawing/2014/main" xmlns:a14="http://schemas.microsoft.com/office/drawing/2010/main" xmlns="" id="{0861A643-B26D-46EB-B91A-CD55F80BCC4C}"/>
                  </a:ext>
                </a:extLst>
              </p:cNvPr>
              <p:cNvSpPr txBox="1">
                <a:spLocks noRot="1" noChangeAspect="1" noMove="1" noResize="1" noEditPoints="1" noAdjustHandles="1" noChangeArrowheads="1" noChangeShapeType="1" noTextEdit="1"/>
              </p:cNvSpPr>
              <p:nvPr/>
            </p:nvSpPr>
            <p:spPr bwMode="auto">
              <a:xfrm>
                <a:off x="204748" y="5044262"/>
                <a:ext cx="3409200" cy="2139767"/>
              </a:xfrm>
              <a:prstGeom prst="rect">
                <a:avLst/>
              </a:prstGeom>
              <a:blipFill rotWithShape="1">
                <a:blip r:embed="rId12"/>
                <a:stretch>
                  <a:fillRect l="-535" t="-283"/>
                </a:stretch>
              </a:blipFill>
              <a:ln w="9525">
                <a:solidFill>
                  <a:srgbClr val="000000"/>
                </a:solidFill>
                <a:miter lim="800000"/>
                <a:headEnd/>
                <a:tailEnd/>
              </a:ln>
            </p:spPr>
            <p:txBody>
              <a:bodyPr/>
              <a:lstStyle/>
              <a:p>
                <a:r>
                  <a:rPr lang="en-GB">
                    <a:noFill/>
                  </a:rPr>
                  <a:t> </a:t>
                </a:r>
              </a:p>
            </p:txBody>
          </p:sp>
        </mc:Fallback>
      </mc:AlternateContent>
      <p:pic>
        <p:nvPicPr>
          <p:cNvPr id="40" name="Picture 39">
            <a:extLst>
              <a:ext uri="{FF2B5EF4-FFF2-40B4-BE49-F238E27FC236}">
                <a16:creationId xmlns:a16="http://schemas.microsoft.com/office/drawing/2014/main" xmlns="" id="{D2DFE742-6196-4B98-9460-26B629D240E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4826" y="6600529"/>
            <a:ext cx="1481345" cy="426244"/>
          </a:xfrm>
          <a:prstGeom prst="rect">
            <a:avLst/>
          </a:prstGeom>
          <a:noFill/>
        </p:spPr>
      </p:pic>
      <p:pic>
        <p:nvPicPr>
          <p:cNvPr id="41" name="Picture 40">
            <a:extLst>
              <a:ext uri="{FF2B5EF4-FFF2-40B4-BE49-F238E27FC236}">
                <a16:creationId xmlns:a16="http://schemas.microsoft.com/office/drawing/2014/main" xmlns="" id="{8456C92A-538E-4222-9CE3-FC6D2EE449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43933" y="6386250"/>
            <a:ext cx="760036" cy="643414"/>
          </a:xfrm>
          <a:prstGeom prst="rect">
            <a:avLst/>
          </a:prstGeom>
          <a:noFill/>
        </p:spPr>
      </p:pic>
      <p:sp>
        <p:nvSpPr>
          <p:cNvPr id="43" name="Text Box 2">
            <a:extLst>
              <a:ext uri="{FF2B5EF4-FFF2-40B4-BE49-F238E27FC236}">
                <a16:creationId xmlns:a16="http://schemas.microsoft.com/office/drawing/2014/main" xmlns="" id="{3275597B-11C8-4B36-B9C8-274BC78F6A27}"/>
              </a:ext>
            </a:extLst>
          </p:cNvPr>
          <p:cNvSpPr txBox="1">
            <a:spLocks noChangeArrowheads="1"/>
          </p:cNvSpPr>
          <p:nvPr/>
        </p:nvSpPr>
        <p:spPr bwMode="auto">
          <a:xfrm>
            <a:off x="2557295" y="114300"/>
            <a:ext cx="7668249" cy="1487338"/>
          </a:xfrm>
          <a:prstGeom prst="rect">
            <a:avLst/>
          </a:prstGeom>
          <a:no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Dienes equipment</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An important resource for demonstrating the relative size of place value columns. Supports the process of </a:t>
            </a:r>
            <a:r>
              <a:rPr lang="en-GB" sz="900" b="1" dirty="0">
                <a:latin typeface="Arial" panose="020B0604020202020204" pitchFamily="34" charset="0"/>
                <a:ea typeface="Calibri" panose="020F0502020204030204" pitchFamily="34" charset="0"/>
                <a:cs typeface="Times New Roman" panose="02020603050405020304" pitchFamily="18" charset="0"/>
              </a:rPr>
              <a:t>regrouping</a:t>
            </a:r>
            <a:r>
              <a:rPr lang="en-GB" sz="900" dirty="0">
                <a:latin typeface="Arial" panose="020B0604020202020204" pitchFamily="34" charset="0"/>
                <a:ea typeface="Calibri" panose="020F0502020204030204" pitchFamily="34" charset="0"/>
                <a:cs typeface="Times New Roman" panose="02020603050405020304" pitchFamily="18" charset="0"/>
              </a:rPr>
              <a:t> – one ten is equal to ten ones, one hundred is equal to ten tens and so on. Can also be used to represent addition and subtraction with 2- and 3-digit integers.</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825" i="1" dirty="0">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70" name="Group 69">
            <a:extLst>
              <a:ext uri="{FF2B5EF4-FFF2-40B4-BE49-F238E27FC236}">
                <a16:creationId xmlns:a16="http://schemas.microsoft.com/office/drawing/2014/main" xmlns="" id="{6867FA47-317D-4E98-BA75-25BDFCAFC8A2}"/>
              </a:ext>
            </a:extLst>
          </p:cNvPr>
          <p:cNvGrpSpPr/>
          <p:nvPr/>
        </p:nvGrpSpPr>
        <p:grpSpPr>
          <a:xfrm>
            <a:off x="7085904" y="949150"/>
            <a:ext cx="87727" cy="546486"/>
            <a:chOff x="359257" y="0"/>
            <a:chExt cx="324000" cy="2512147"/>
          </a:xfrm>
          <a:solidFill>
            <a:srgbClr val="0070C0"/>
          </a:solidFill>
        </p:grpSpPr>
        <p:sp>
          <p:nvSpPr>
            <p:cNvPr id="319" name="Cube 318">
              <a:extLst>
                <a:ext uri="{FF2B5EF4-FFF2-40B4-BE49-F238E27FC236}">
                  <a16:creationId xmlns:a16="http://schemas.microsoft.com/office/drawing/2014/main" xmlns="" id="{9761C4DE-72E2-40C8-A3FA-90B87D084FFC}"/>
                </a:ext>
              </a:extLst>
            </p:cNvPr>
            <p:cNvSpPr/>
            <p:nvPr/>
          </p:nvSpPr>
          <p:spPr>
            <a:xfrm>
              <a:off x="359257" y="218814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0" name="Cube 319">
              <a:extLst>
                <a:ext uri="{FF2B5EF4-FFF2-40B4-BE49-F238E27FC236}">
                  <a16:creationId xmlns:a16="http://schemas.microsoft.com/office/drawing/2014/main" xmlns="" id="{16B44635-3255-4D7E-865E-D6E0C0A15B9E}"/>
                </a:ext>
              </a:extLst>
            </p:cNvPr>
            <p:cNvSpPr/>
            <p:nvPr/>
          </p:nvSpPr>
          <p:spPr>
            <a:xfrm>
              <a:off x="359257" y="1945016"/>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1" name="Cube 320">
              <a:extLst>
                <a:ext uri="{FF2B5EF4-FFF2-40B4-BE49-F238E27FC236}">
                  <a16:creationId xmlns:a16="http://schemas.microsoft.com/office/drawing/2014/main" xmlns="" id="{9CFDBEBE-9070-4CEB-ABA9-8B25CAED9FDF}"/>
                </a:ext>
              </a:extLst>
            </p:cNvPr>
            <p:cNvSpPr/>
            <p:nvPr/>
          </p:nvSpPr>
          <p:spPr>
            <a:xfrm>
              <a:off x="359257" y="1701889"/>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2" name="Cube 321">
              <a:extLst>
                <a:ext uri="{FF2B5EF4-FFF2-40B4-BE49-F238E27FC236}">
                  <a16:creationId xmlns:a16="http://schemas.microsoft.com/office/drawing/2014/main" xmlns="" id="{BBC1EF31-5A3A-4999-9B4C-A5C0AD257D84}"/>
                </a:ext>
              </a:extLst>
            </p:cNvPr>
            <p:cNvSpPr/>
            <p:nvPr/>
          </p:nvSpPr>
          <p:spPr>
            <a:xfrm>
              <a:off x="359257" y="1458762"/>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3" name="Cube 322">
              <a:extLst>
                <a:ext uri="{FF2B5EF4-FFF2-40B4-BE49-F238E27FC236}">
                  <a16:creationId xmlns:a16="http://schemas.microsoft.com/office/drawing/2014/main" xmlns="" id="{64F33D82-B164-49D0-BD34-3BB119369B41}"/>
                </a:ext>
              </a:extLst>
            </p:cNvPr>
            <p:cNvSpPr/>
            <p:nvPr/>
          </p:nvSpPr>
          <p:spPr>
            <a:xfrm>
              <a:off x="359257" y="1215635"/>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4" name="Cube 323">
              <a:extLst>
                <a:ext uri="{FF2B5EF4-FFF2-40B4-BE49-F238E27FC236}">
                  <a16:creationId xmlns:a16="http://schemas.microsoft.com/office/drawing/2014/main" xmlns="" id="{AFD099A7-668A-43E8-9E0B-981694B480BA}"/>
                </a:ext>
              </a:extLst>
            </p:cNvPr>
            <p:cNvSpPr/>
            <p:nvPr/>
          </p:nvSpPr>
          <p:spPr>
            <a:xfrm>
              <a:off x="359257" y="972508"/>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5" name="Cube 324">
              <a:extLst>
                <a:ext uri="{FF2B5EF4-FFF2-40B4-BE49-F238E27FC236}">
                  <a16:creationId xmlns:a16="http://schemas.microsoft.com/office/drawing/2014/main" xmlns="" id="{C25A588B-4EEA-40D5-9A45-DDFD724B88E4}"/>
                </a:ext>
              </a:extLst>
            </p:cNvPr>
            <p:cNvSpPr/>
            <p:nvPr/>
          </p:nvSpPr>
          <p:spPr>
            <a:xfrm>
              <a:off x="359257" y="729381"/>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6" name="Cube 325">
              <a:extLst>
                <a:ext uri="{FF2B5EF4-FFF2-40B4-BE49-F238E27FC236}">
                  <a16:creationId xmlns:a16="http://schemas.microsoft.com/office/drawing/2014/main" xmlns="" id="{9F886CF0-6367-4203-971B-EE54C1988670}"/>
                </a:ext>
              </a:extLst>
            </p:cNvPr>
            <p:cNvSpPr/>
            <p:nvPr/>
          </p:nvSpPr>
          <p:spPr>
            <a:xfrm>
              <a:off x="359257" y="486254"/>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7" name="Cube 326">
              <a:extLst>
                <a:ext uri="{FF2B5EF4-FFF2-40B4-BE49-F238E27FC236}">
                  <a16:creationId xmlns:a16="http://schemas.microsoft.com/office/drawing/2014/main" xmlns="" id="{750C7B9D-D46C-4FC3-9447-74EF5459195B}"/>
                </a:ext>
              </a:extLst>
            </p:cNvPr>
            <p:cNvSpPr/>
            <p:nvPr/>
          </p:nvSpPr>
          <p:spPr>
            <a:xfrm>
              <a:off x="359257" y="24312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8" name="Cube 327">
              <a:extLst>
                <a:ext uri="{FF2B5EF4-FFF2-40B4-BE49-F238E27FC236}">
                  <a16:creationId xmlns:a16="http://schemas.microsoft.com/office/drawing/2014/main" xmlns="" id="{A576E090-871C-4CFC-BDD5-4F8FB8560A6B}"/>
                </a:ext>
              </a:extLst>
            </p:cNvPr>
            <p:cNvSpPr/>
            <p:nvPr/>
          </p:nvSpPr>
          <p:spPr>
            <a:xfrm>
              <a:off x="359257" y="0"/>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71" name="Cube 70">
            <a:extLst>
              <a:ext uri="{FF2B5EF4-FFF2-40B4-BE49-F238E27FC236}">
                <a16:creationId xmlns:a16="http://schemas.microsoft.com/office/drawing/2014/main" xmlns="" id="{ABCC5444-5341-477D-BA2D-779D261210E0}"/>
              </a:ext>
            </a:extLst>
          </p:cNvPr>
          <p:cNvSpPr/>
          <p:nvPr/>
        </p:nvSpPr>
        <p:spPr>
          <a:xfrm>
            <a:off x="7529405" y="1163370"/>
            <a:ext cx="86895" cy="69516"/>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nvGrpSpPr>
          <p:cNvPr id="72" name="Group 71">
            <a:extLst>
              <a:ext uri="{FF2B5EF4-FFF2-40B4-BE49-F238E27FC236}">
                <a16:creationId xmlns:a16="http://schemas.microsoft.com/office/drawing/2014/main" xmlns="" id="{52C8CADD-8158-40FC-A37E-DE8E1F8B70A3}"/>
              </a:ext>
            </a:extLst>
          </p:cNvPr>
          <p:cNvGrpSpPr/>
          <p:nvPr/>
        </p:nvGrpSpPr>
        <p:grpSpPr>
          <a:xfrm>
            <a:off x="6332790" y="801872"/>
            <a:ext cx="576000" cy="576000"/>
            <a:chOff x="590895" y="1"/>
            <a:chExt cx="2550473" cy="2512147"/>
          </a:xfrm>
          <a:solidFill>
            <a:srgbClr val="0070C0"/>
          </a:solidFill>
        </p:grpSpPr>
        <p:grpSp>
          <p:nvGrpSpPr>
            <p:cNvPr id="209" name="Group 208">
              <a:extLst>
                <a:ext uri="{FF2B5EF4-FFF2-40B4-BE49-F238E27FC236}">
                  <a16:creationId xmlns:a16="http://schemas.microsoft.com/office/drawing/2014/main" xmlns="" id="{7D45010A-21D5-4873-9B9A-9F0A0B296612}"/>
                </a:ext>
              </a:extLst>
            </p:cNvPr>
            <p:cNvGrpSpPr/>
            <p:nvPr/>
          </p:nvGrpSpPr>
          <p:grpSpPr>
            <a:xfrm>
              <a:off x="590895" y="1"/>
              <a:ext cx="324000" cy="2512147"/>
              <a:chOff x="590895" y="1"/>
              <a:chExt cx="324000" cy="2512147"/>
            </a:xfrm>
            <a:grpFill/>
          </p:grpSpPr>
          <p:sp>
            <p:nvSpPr>
              <p:cNvPr id="309" name="Cube 308">
                <a:extLst>
                  <a:ext uri="{FF2B5EF4-FFF2-40B4-BE49-F238E27FC236}">
                    <a16:creationId xmlns:a16="http://schemas.microsoft.com/office/drawing/2014/main" xmlns="" id="{2DDE492B-0C3F-4ECE-892A-ABC5FEB14F15}"/>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0" name="Cube 309">
                <a:extLst>
                  <a:ext uri="{FF2B5EF4-FFF2-40B4-BE49-F238E27FC236}">
                    <a16:creationId xmlns:a16="http://schemas.microsoft.com/office/drawing/2014/main" xmlns="" id="{ECF35505-6146-4C4A-B578-D607A1D81F38}"/>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1" name="Cube 310">
                <a:extLst>
                  <a:ext uri="{FF2B5EF4-FFF2-40B4-BE49-F238E27FC236}">
                    <a16:creationId xmlns:a16="http://schemas.microsoft.com/office/drawing/2014/main" xmlns="" id="{F7858653-8C56-43BC-B3F4-3B7311897109}"/>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2" name="Cube 311">
                <a:extLst>
                  <a:ext uri="{FF2B5EF4-FFF2-40B4-BE49-F238E27FC236}">
                    <a16:creationId xmlns:a16="http://schemas.microsoft.com/office/drawing/2014/main" xmlns="" id="{8523400C-6976-4CC5-BD2B-ECC793B122F6}"/>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3" name="Cube 312">
                <a:extLst>
                  <a:ext uri="{FF2B5EF4-FFF2-40B4-BE49-F238E27FC236}">
                    <a16:creationId xmlns:a16="http://schemas.microsoft.com/office/drawing/2014/main" xmlns="" id="{1CBE2D6B-DF27-4CDB-A3BE-EC9516CF9C76}"/>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4" name="Cube 313">
                <a:extLst>
                  <a:ext uri="{FF2B5EF4-FFF2-40B4-BE49-F238E27FC236}">
                    <a16:creationId xmlns:a16="http://schemas.microsoft.com/office/drawing/2014/main" xmlns="" id="{7AE5D57E-262E-4411-A4D7-5A8AB04F4988}"/>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5" name="Cube 314">
                <a:extLst>
                  <a:ext uri="{FF2B5EF4-FFF2-40B4-BE49-F238E27FC236}">
                    <a16:creationId xmlns:a16="http://schemas.microsoft.com/office/drawing/2014/main" xmlns="" id="{D03EDFAB-02FD-4461-8427-AE252B1FF11D}"/>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6" name="Cube 315">
                <a:extLst>
                  <a:ext uri="{FF2B5EF4-FFF2-40B4-BE49-F238E27FC236}">
                    <a16:creationId xmlns:a16="http://schemas.microsoft.com/office/drawing/2014/main" xmlns="" id="{FCC9609E-A403-4E07-929F-E3AA95EFDC54}"/>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7" name="Cube 316">
                <a:extLst>
                  <a:ext uri="{FF2B5EF4-FFF2-40B4-BE49-F238E27FC236}">
                    <a16:creationId xmlns:a16="http://schemas.microsoft.com/office/drawing/2014/main" xmlns="" id="{95BAC02D-8417-4E49-8F76-A419A565B036}"/>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8" name="Cube 317">
                <a:extLst>
                  <a:ext uri="{FF2B5EF4-FFF2-40B4-BE49-F238E27FC236}">
                    <a16:creationId xmlns:a16="http://schemas.microsoft.com/office/drawing/2014/main" xmlns="" id="{42B10042-A0B4-4E46-9897-21518E4C775F}"/>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0" name="Group 209">
              <a:extLst>
                <a:ext uri="{FF2B5EF4-FFF2-40B4-BE49-F238E27FC236}">
                  <a16:creationId xmlns:a16="http://schemas.microsoft.com/office/drawing/2014/main" xmlns="" id="{CB363F6E-B8C6-4EF7-95FE-4F65324D12BD}"/>
                </a:ext>
              </a:extLst>
            </p:cNvPr>
            <p:cNvGrpSpPr/>
            <p:nvPr/>
          </p:nvGrpSpPr>
          <p:grpSpPr>
            <a:xfrm>
              <a:off x="838281" y="1"/>
              <a:ext cx="324000" cy="2512147"/>
              <a:chOff x="838281" y="1"/>
              <a:chExt cx="324000" cy="2512147"/>
            </a:xfrm>
            <a:grpFill/>
          </p:grpSpPr>
          <p:sp>
            <p:nvSpPr>
              <p:cNvPr id="299" name="Cube 298">
                <a:extLst>
                  <a:ext uri="{FF2B5EF4-FFF2-40B4-BE49-F238E27FC236}">
                    <a16:creationId xmlns:a16="http://schemas.microsoft.com/office/drawing/2014/main" xmlns="" id="{B11EB5EE-9394-4D23-94D3-8F5D2F8D9C99}"/>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0" name="Cube 299">
                <a:extLst>
                  <a:ext uri="{FF2B5EF4-FFF2-40B4-BE49-F238E27FC236}">
                    <a16:creationId xmlns:a16="http://schemas.microsoft.com/office/drawing/2014/main" xmlns="" id="{BEE7A20D-F884-4F3E-8FDF-9A1145793052}"/>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1" name="Cube 300">
                <a:extLst>
                  <a:ext uri="{FF2B5EF4-FFF2-40B4-BE49-F238E27FC236}">
                    <a16:creationId xmlns:a16="http://schemas.microsoft.com/office/drawing/2014/main" xmlns="" id="{A40ED2ED-329A-42E7-ABA3-90C7468A4A39}"/>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2" name="Cube 301">
                <a:extLst>
                  <a:ext uri="{FF2B5EF4-FFF2-40B4-BE49-F238E27FC236}">
                    <a16:creationId xmlns:a16="http://schemas.microsoft.com/office/drawing/2014/main" xmlns="" id="{2951CC57-187C-412C-88B5-F3DFDA0E929F}"/>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3" name="Cube 302">
                <a:extLst>
                  <a:ext uri="{FF2B5EF4-FFF2-40B4-BE49-F238E27FC236}">
                    <a16:creationId xmlns:a16="http://schemas.microsoft.com/office/drawing/2014/main" xmlns="" id="{DE74271A-B517-4828-A604-B02D03479536}"/>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4" name="Cube 303">
                <a:extLst>
                  <a:ext uri="{FF2B5EF4-FFF2-40B4-BE49-F238E27FC236}">
                    <a16:creationId xmlns:a16="http://schemas.microsoft.com/office/drawing/2014/main" xmlns="" id="{E62A5E40-6FE1-48BB-9244-3D4CD5BB90D7}"/>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5" name="Cube 304">
                <a:extLst>
                  <a:ext uri="{FF2B5EF4-FFF2-40B4-BE49-F238E27FC236}">
                    <a16:creationId xmlns:a16="http://schemas.microsoft.com/office/drawing/2014/main" xmlns="" id="{62649750-88FA-44B7-B1BC-1BC2D58C1D44}"/>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6" name="Cube 305">
                <a:extLst>
                  <a:ext uri="{FF2B5EF4-FFF2-40B4-BE49-F238E27FC236}">
                    <a16:creationId xmlns:a16="http://schemas.microsoft.com/office/drawing/2014/main" xmlns="" id="{8824C759-FB9E-485F-9BB3-2A54F0F91379}"/>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7" name="Cube 306">
                <a:extLst>
                  <a:ext uri="{FF2B5EF4-FFF2-40B4-BE49-F238E27FC236}">
                    <a16:creationId xmlns:a16="http://schemas.microsoft.com/office/drawing/2014/main" xmlns="" id="{C83AE3E3-84C2-40DC-93E5-A9CC596FAC74}"/>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8" name="Cube 307">
                <a:extLst>
                  <a:ext uri="{FF2B5EF4-FFF2-40B4-BE49-F238E27FC236}">
                    <a16:creationId xmlns:a16="http://schemas.microsoft.com/office/drawing/2014/main" xmlns="" id="{188C9D2E-2FBF-496E-92B2-4C009093FD78}"/>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1" name="Group 210">
              <a:extLst>
                <a:ext uri="{FF2B5EF4-FFF2-40B4-BE49-F238E27FC236}">
                  <a16:creationId xmlns:a16="http://schemas.microsoft.com/office/drawing/2014/main" xmlns="" id="{57BF7B71-0D8A-445D-85D2-E8697D6B65C1}"/>
                </a:ext>
              </a:extLst>
            </p:cNvPr>
            <p:cNvGrpSpPr/>
            <p:nvPr/>
          </p:nvGrpSpPr>
          <p:grpSpPr>
            <a:xfrm>
              <a:off x="1085667" y="1"/>
              <a:ext cx="324000" cy="2512147"/>
              <a:chOff x="1085667" y="1"/>
              <a:chExt cx="324000" cy="2512147"/>
            </a:xfrm>
            <a:grpFill/>
          </p:grpSpPr>
          <p:sp>
            <p:nvSpPr>
              <p:cNvPr id="289" name="Cube 288">
                <a:extLst>
                  <a:ext uri="{FF2B5EF4-FFF2-40B4-BE49-F238E27FC236}">
                    <a16:creationId xmlns:a16="http://schemas.microsoft.com/office/drawing/2014/main" xmlns="" id="{EF3C2EEB-1C21-4E7C-A209-939485C214B2}"/>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0" name="Cube 289">
                <a:extLst>
                  <a:ext uri="{FF2B5EF4-FFF2-40B4-BE49-F238E27FC236}">
                    <a16:creationId xmlns:a16="http://schemas.microsoft.com/office/drawing/2014/main" xmlns="" id="{4896C4FC-4514-420C-BF54-1C9CD6E0B607}"/>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1" name="Cube 290">
                <a:extLst>
                  <a:ext uri="{FF2B5EF4-FFF2-40B4-BE49-F238E27FC236}">
                    <a16:creationId xmlns:a16="http://schemas.microsoft.com/office/drawing/2014/main" xmlns="" id="{D5ED8AE3-AF4A-4980-BF39-A665840E8D52}"/>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2" name="Cube 291">
                <a:extLst>
                  <a:ext uri="{FF2B5EF4-FFF2-40B4-BE49-F238E27FC236}">
                    <a16:creationId xmlns:a16="http://schemas.microsoft.com/office/drawing/2014/main" xmlns="" id="{9788EFE1-7A15-4876-A10B-BAD3EF3FA80B}"/>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3" name="Cube 292">
                <a:extLst>
                  <a:ext uri="{FF2B5EF4-FFF2-40B4-BE49-F238E27FC236}">
                    <a16:creationId xmlns:a16="http://schemas.microsoft.com/office/drawing/2014/main" xmlns="" id="{640559D4-6CBC-43EA-BDB7-7A431DA40B83}"/>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4" name="Cube 293">
                <a:extLst>
                  <a:ext uri="{FF2B5EF4-FFF2-40B4-BE49-F238E27FC236}">
                    <a16:creationId xmlns:a16="http://schemas.microsoft.com/office/drawing/2014/main" xmlns="" id="{6C6A281A-F6A4-4B96-98B6-214859600842}"/>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5" name="Cube 294">
                <a:extLst>
                  <a:ext uri="{FF2B5EF4-FFF2-40B4-BE49-F238E27FC236}">
                    <a16:creationId xmlns:a16="http://schemas.microsoft.com/office/drawing/2014/main" xmlns="" id="{52F8A86A-9C12-4E7E-9776-6D4AB9A196BC}"/>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6" name="Cube 295">
                <a:extLst>
                  <a:ext uri="{FF2B5EF4-FFF2-40B4-BE49-F238E27FC236}">
                    <a16:creationId xmlns:a16="http://schemas.microsoft.com/office/drawing/2014/main" xmlns="" id="{4022B019-A07D-44BB-B0B8-A7E11782AAB5}"/>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7" name="Cube 296">
                <a:extLst>
                  <a:ext uri="{FF2B5EF4-FFF2-40B4-BE49-F238E27FC236}">
                    <a16:creationId xmlns:a16="http://schemas.microsoft.com/office/drawing/2014/main" xmlns="" id="{47652034-BB3E-4B9A-B602-CC71B6314619}"/>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8" name="Cube 297">
                <a:extLst>
                  <a:ext uri="{FF2B5EF4-FFF2-40B4-BE49-F238E27FC236}">
                    <a16:creationId xmlns:a16="http://schemas.microsoft.com/office/drawing/2014/main" xmlns="" id="{6A32A7DB-7AAA-47A6-B068-AD570D653AD0}"/>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2" name="Group 211">
              <a:extLst>
                <a:ext uri="{FF2B5EF4-FFF2-40B4-BE49-F238E27FC236}">
                  <a16:creationId xmlns:a16="http://schemas.microsoft.com/office/drawing/2014/main" xmlns="" id="{B585B938-6B8F-4912-8986-B6369E227666}"/>
                </a:ext>
              </a:extLst>
            </p:cNvPr>
            <p:cNvGrpSpPr/>
            <p:nvPr/>
          </p:nvGrpSpPr>
          <p:grpSpPr>
            <a:xfrm>
              <a:off x="1333053" y="1"/>
              <a:ext cx="324000" cy="2512147"/>
              <a:chOff x="1333053" y="1"/>
              <a:chExt cx="324000" cy="2512147"/>
            </a:xfrm>
            <a:grpFill/>
          </p:grpSpPr>
          <p:sp>
            <p:nvSpPr>
              <p:cNvPr id="279" name="Cube 278">
                <a:extLst>
                  <a:ext uri="{FF2B5EF4-FFF2-40B4-BE49-F238E27FC236}">
                    <a16:creationId xmlns:a16="http://schemas.microsoft.com/office/drawing/2014/main" xmlns="" id="{F66E11A0-CB62-412B-8590-62C0B33528E8}"/>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0" name="Cube 279">
                <a:extLst>
                  <a:ext uri="{FF2B5EF4-FFF2-40B4-BE49-F238E27FC236}">
                    <a16:creationId xmlns:a16="http://schemas.microsoft.com/office/drawing/2014/main" xmlns="" id="{A1BDF714-AD51-4C0C-A5AA-0F3FA05CFF6E}"/>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1" name="Cube 280">
                <a:extLst>
                  <a:ext uri="{FF2B5EF4-FFF2-40B4-BE49-F238E27FC236}">
                    <a16:creationId xmlns:a16="http://schemas.microsoft.com/office/drawing/2014/main" xmlns="" id="{C7D8CCC0-B5E6-449D-A52C-6F0DF69F3A0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2" name="Cube 281">
                <a:extLst>
                  <a:ext uri="{FF2B5EF4-FFF2-40B4-BE49-F238E27FC236}">
                    <a16:creationId xmlns:a16="http://schemas.microsoft.com/office/drawing/2014/main" xmlns="" id="{ACF162C5-8277-4B8B-AB02-6F7CD665D704}"/>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3" name="Cube 282">
                <a:extLst>
                  <a:ext uri="{FF2B5EF4-FFF2-40B4-BE49-F238E27FC236}">
                    <a16:creationId xmlns:a16="http://schemas.microsoft.com/office/drawing/2014/main" xmlns="" id="{05245AEF-E1D4-469D-A869-AF4AA387353F}"/>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4" name="Cube 283">
                <a:extLst>
                  <a:ext uri="{FF2B5EF4-FFF2-40B4-BE49-F238E27FC236}">
                    <a16:creationId xmlns:a16="http://schemas.microsoft.com/office/drawing/2014/main" xmlns="" id="{19368DE4-AA93-46A1-AA69-E94E16F8731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5" name="Cube 284">
                <a:extLst>
                  <a:ext uri="{FF2B5EF4-FFF2-40B4-BE49-F238E27FC236}">
                    <a16:creationId xmlns:a16="http://schemas.microsoft.com/office/drawing/2014/main" xmlns="" id="{AB16DEBF-6565-4FC5-81EA-649F9F58451E}"/>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6" name="Cube 285">
                <a:extLst>
                  <a:ext uri="{FF2B5EF4-FFF2-40B4-BE49-F238E27FC236}">
                    <a16:creationId xmlns:a16="http://schemas.microsoft.com/office/drawing/2014/main" xmlns="" id="{712CA781-285E-4E27-AE8B-687E1DE80808}"/>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7" name="Cube 286">
                <a:extLst>
                  <a:ext uri="{FF2B5EF4-FFF2-40B4-BE49-F238E27FC236}">
                    <a16:creationId xmlns:a16="http://schemas.microsoft.com/office/drawing/2014/main" xmlns="" id="{997BBB1A-9058-4962-8271-8DB5C78E4E89}"/>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8" name="Cube 287">
                <a:extLst>
                  <a:ext uri="{FF2B5EF4-FFF2-40B4-BE49-F238E27FC236}">
                    <a16:creationId xmlns:a16="http://schemas.microsoft.com/office/drawing/2014/main" xmlns="" id="{1B629C65-9A1B-4E38-96CD-B0D8EBA4CC7C}"/>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3" name="Group 212">
              <a:extLst>
                <a:ext uri="{FF2B5EF4-FFF2-40B4-BE49-F238E27FC236}">
                  <a16:creationId xmlns:a16="http://schemas.microsoft.com/office/drawing/2014/main" xmlns="" id="{26E37748-FE2B-4A1D-A2DA-5A434C3279C1}"/>
                </a:ext>
              </a:extLst>
            </p:cNvPr>
            <p:cNvGrpSpPr/>
            <p:nvPr/>
          </p:nvGrpSpPr>
          <p:grpSpPr>
            <a:xfrm>
              <a:off x="1580439" y="1"/>
              <a:ext cx="324000" cy="2512147"/>
              <a:chOff x="1580439" y="1"/>
              <a:chExt cx="324000" cy="2512147"/>
            </a:xfrm>
            <a:grpFill/>
          </p:grpSpPr>
          <p:sp>
            <p:nvSpPr>
              <p:cNvPr id="269" name="Cube 268">
                <a:extLst>
                  <a:ext uri="{FF2B5EF4-FFF2-40B4-BE49-F238E27FC236}">
                    <a16:creationId xmlns:a16="http://schemas.microsoft.com/office/drawing/2014/main" xmlns="" id="{3D28DDC8-3216-46F3-9AEE-C9467C9759A5}"/>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0" name="Cube 269">
                <a:extLst>
                  <a:ext uri="{FF2B5EF4-FFF2-40B4-BE49-F238E27FC236}">
                    <a16:creationId xmlns:a16="http://schemas.microsoft.com/office/drawing/2014/main" xmlns="" id="{8DDD5D42-5946-4B0E-9C2D-894807AC6583}"/>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1" name="Cube 270">
                <a:extLst>
                  <a:ext uri="{FF2B5EF4-FFF2-40B4-BE49-F238E27FC236}">
                    <a16:creationId xmlns:a16="http://schemas.microsoft.com/office/drawing/2014/main" xmlns="" id="{2ED578BA-B599-46A9-9EB9-103742F80334}"/>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2" name="Cube 271">
                <a:extLst>
                  <a:ext uri="{FF2B5EF4-FFF2-40B4-BE49-F238E27FC236}">
                    <a16:creationId xmlns:a16="http://schemas.microsoft.com/office/drawing/2014/main" xmlns="" id="{221C75DF-C317-46EC-837D-6F76B108707F}"/>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3" name="Cube 272">
                <a:extLst>
                  <a:ext uri="{FF2B5EF4-FFF2-40B4-BE49-F238E27FC236}">
                    <a16:creationId xmlns:a16="http://schemas.microsoft.com/office/drawing/2014/main" xmlns="" id="{6AAB6AF6-8981-41F5-BAD0-8AA1ED54838F}"/>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4" name="Cube 273">
                <a:extLst>
                  <a:ext uri="{FF2B5EF4-FFF2-40B4-BE49-F238E27FC236}">
                    <a16:creationId xmlns:a16="http://schemas.microsoft.com/office/drawing/2014/main" xmlns="" id="{7E77FD5A-5240-4EB4-9C04-9B9192EF92A2}"/>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5" name="Cube 274">
                <a:extLst>
                  <a:ext uri="{FF2B5EF4-FFF2-40B4-BE49-F238E27FC236}">
                    <a16:creationId xmlns:a16="http://schemas.microsoft.com/office/drawing/2014/main" xmlns="" id="{B6C06582-4DC9-4058-AA2D-5BD0EFAA1D85}"/>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6" name="Cube 275">
                <a:extLst>
                  <a:ext uri="{FF2B5EF4-FFF2-40B4-BE49-F238E27FC236}">
                    <a16:creationId xmlns:a16="http://schemas.microsoft.com/office/drawing/2014/main" xmlns="" id="{94BC90DB-65E2-44B2-A27E-F17B5AE9392D}"/>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7" name="Cube 276">
                <a:extLst>
                  <a:ext uri="{FF2B5EF4-FFF2-40B4-BE49-F238E27FC236}">
                    <a16:creationId xmlns:a16="http://schemas.microsoft.com/office/drawing/2014/main" xmlns="" id="{CF9A07A0-0A6C-4956-A595-C7A55495BD9D}"/>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8" name="Cube 277">
                <a:extLst>
                  <a:ext uri="{FF2B5EF4-FFF2-40B4-BE49-F238E27FC236}">
                    <a16:creationId xmlns:a16="http://schemas.microsoft.com/office/drawing/2014/main" xmlns="" id="{D5C4F655-3010-4315-A2E9-44F88845DFED}"/>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4" name="Group 213">
              <a:extLst>
                <a:ext uri="{FF2B5EF4-FFF2-40B4-BE49-F238E27FC236}">
                  <a16:creationId xmlns:a16="http://schemas.microsoft.com/office/drawing/2014/main" xmlns="" id="{4C1B8A73-6400-4CE5-801F-8EDC60E0F9CD}"/>
                </a:ext>
              </a:extLst>
            </p:cNvPr>
            <p:cNvGrpSpPr/>
            <p:nvPr/>
          </p:nvGrpSpPr>
          <p:grpSpPr>
            <a:xfrm>
              <a:off x="1827825" y="1"/>
              <a:ext cx="324000" cy="2512147"/>
              <a:chOff x="1827825" y="1"/>
              <a:chExt cx="324000" cy="2512147"/>
            </a:xfrm>
            <a:grpFill/>
          </p:grpSpPr>
          <p:sp>
            <p:nvSpPr>
              <p:cNvPr id="259" name="Cube 258">
                <a:extLst>
                  <a:ext uri="{FF2B5EF4-FFF2-40B4-BE49-F238E27FC236}">
                    <a16:creationId xmlns:a16="http://schemas.microsoft.com/office/drawing/2014/main" xmlns="" id="{361C8543-5A93-4941-85B1-11865451117E}"/>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0" name="Cube 259">
                <a:extLst>
                  <a:ext uri="{FF2B5EF4-FFF2-40B4-BE49-F238E27FC236}">
                    <a16:creationId xmlns:a16="http://schemas.microsoft.com/office/drawing/2014/main" xmlns="" id="{28023B97-2B80-405E-BC93-B74B16C777E0}"/>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1" name="Cube 260">
                <a:extLst>
                  <a:ext uri="{FF2B5EF4-FFF2-40B4-BE49-F238E27FC236}">
                    <a16:creationId xmlns:a16="http://schemas.microsoft.com/office/drawing/2014/main" xmlns="" id="{A30E86CD-81EB-410A-9CE7-24D8E807F8D2}"/>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2" name="Cube 261">
                <a:extLst>
                  <a:ext uri="{FF2B5EF4-FFF2-40B4-BE49-F238E27FC236}">
                    <a16:creationId xmlns:a16="http://schemas.microsoft.com/office/drawing/2014/main" xmlns="" id="{0C9A1733-DAD5-472F-AA35-9B6F02A05742}"/>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3" name="Cube 262">
                <a:extLst>
                  <a:ext uri="{FF2B5EF4-FFF2-40B4-BE49-F238E27FC236}">
                    <a16:creationId xmlns:a16="http://schemas.microsoft.com/office/drawing/2014/main" xmlns="" id="{7E02FC63-E61D-410E-8BE0-C7220A1928C2}"/>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4" name="Cube 263">
                <a:extLst>
                  <a:ext uri="{FF2B5EF4-FFF2-40B4-BE49-F238E27FC236}">
                    <a16:creationId xmlns:a16="http://schemas.microsoft.com/office/drawing/2014/main" xmlns="" id="{6B86AEEA-21E0-4665-A2D3-A51C3744482F}"/>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5" name="Cube 264">
                <a:extLst>
                  <a:ext uri="{FF2B5EF4-FFF2-40B4-BE49-F238E27FC236}">
                    <a16:creationId xmlns:a16="http://schemas.microsoft.com/office/drawing/2014/main" xmlns="" id="{8EAEE77C-246D-448D-B774-30B6851722C8}"/>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6" name="Cube 265">
                <a:extLst>
                  <a:ext uri="{FF2B5EF4-FFF2-40B4-BE49-F238E27FC236}">
                    <a16:creationId xmlns:a16="http://schemas.microsoft.com/office/drawing/2014/main" xmlns="" id="{54122A86-162A-4835-A35E-97734D6AD314}"/>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7" name="Cube 266">
                <a:extLst>
                  <a:ext uri="{FF2B5EF4-FFF2-40B4-BE49-F238E27FC236}">
                    <a16:creationId xmlns:a16="http://schemas.microsoft.com/office/drawing/2014/main" xmlns="" id="{8CB1012A-F29D-4D05-9043-FEA4B34A73DB}"/>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8" name="Cube 267">
                <a:extLst>
                  <a:ext uri="{FF2B5EF4-FFF2-40B4-BE49-F238E27FC236}">
                    <a16:creationId xmlns:a16="http://schemas.microsoft.com/office/drawing/2014/main" xmlns="" id="{944C803E-23F3-494C-92A3-10D5A39F5AEB}"/>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5" name="Group 214">
              <a:extLst>
                <a:ext uri="{FF2B5EF4-FFF2-40B4-BE49-F238E27FC236}">
                  <a16:creationId xmlns:a16="http://schemas.microsoft.com/office/drawing/2014/main" xmlns="" id="{8E83E112-33EA-4148-B436-C5730FD1D08D}"/>
                </a:ext>
              </a:extLst>
            </p:cNvPr>
            <p:cNvGrpSpPr/>
            <p:nvPr/>
          </p:nvGrpSpPr>
          <p:grpSpPr>
            <a:xfrm>
              <a:off x="2075211" y="1"/>
              <a:ext cx="324000" cy="2512147"/>
              <a:chOff x="2075211" y="1"/>
              <a:chExt cx="324000" cy="2512147"/>
            </a:xfrm>
            <a:grpFill/>
          </p:grpSpPr>
          <p:sp>
            <p:nvSpPr>
              <p:cNvPr id="249" name="Cube 248">
                <a:extLst>
                  <a:ext uri="{FF2B5EF4-FFF2-40B4-BE49-F238E27FC236}">
                    <a16:creationId xmlns:a16="http://schemas.microsoft.com/office/drawing/2014/main" xmlns="" id="{C37183A3-8643-498D-9E09-2FD0D3FC3BAA}"/>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0" name="Cube 249">
                <a:extLst>
                  <a:ext uri="{FF2B5EF4-FFF2-40B4-BE49-F238E27FC236}">
                    <a16:creationId xmlns:a16="http://schemas.microsoft.com/office/drawing/2014/main" xmlns="" id="{B0680D24-C237-4985-925B-C78A1804F226}"/>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1" name="Cube 250">
                <a:extLst>
                  <a:ext uri="{FF2B5EF4-FFF2-40B4-BE49-F238E27FC236}">
                    <a16:creationId xmlns:a16="http://schemas.microsoft.com/office/drawing/2014/main" xmlns="" id="{C0555181-4B18-4268-B198-359E1B2E029B}"/>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2" name="Cube 251">
                <a:extLst>
                  <a:ext uri="{FF2B5EF4-FFF2-40B4-BE49-F238E27FC236}">
                    <a16:creationId xmlns:a16="http://schemas.microsoft.com/office/drawing/2014/main" xmlns="" id="{4FA9BB03-5FDF-4D08-A8A2-E7900B0D3A05}"/>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3" name="Cube 252">
                <a:extLst>
                  <a:ext uri="{FF2B5EF4-FFF2-40B4-BE49-F238E27FC236}">
                    <a16:creationId xmlns:a16="http://schemas.microsoft.com/office/drawing/2014/main" xmlns="" id="{64DB1364-CB5C-40BF-805C-A8E8EB6BF99C}"/>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4" name="Cube 253">
                <a:extLst>
                  <a:ext uri="{FF2B5EF4-FFF2-40B4-BE49-F238E27FC236}">
                    <a16:creationId xmlns:a16="http://schemas.microsoft.com/office/drawing/2014/main" xmlns="" id="{D444DEF7-F608-4C8A-B6A6-26111A499BA4}"/>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5" name="Cube 254">
                <a:extLst>
                  <a:ext uri="{FF2B5EF4-FFF2-40B4-BE49-F238E27FC236}">
                    <a16:creationId xmlns:a16="http://schemas.microsoft.com/office/drawing/2014/main" xmlns="" id="{B20E352F-6CCC-41CA-BBFD-ACBDC05E10B5}"/>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6" name="Cube 255">
                <a:extLst>
                  <a:ext uri="{FF2B5EF4-FFF2-40B4-BE49-F238E27FC236}">
                    <a16:creationId xmlns:a16="http://schemas.microsoft.com/office/drawing/2014/main" xmlns="" id="{673A1AE6-F406-4F7B-9B0B-24C1B246979F}"/>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7" name="Cube 256">
                <a:extLst>
                  <a:ext uri="{FF2B5EF4-FFF2-40B4-BE49-F238E27FC236}">
                    <a16:creationId xmlns:a16="http://schemas.microsoft.com/office/drawing/2014/main" xmlns="" id="{89970DD8-B6DC-4A9F-83BE-065E86440CFC}"/>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8" name="Cube 257">
                <a:extLst>
                  <a:ext uri="{FF2B5EF4-FFF2-40B4-BE49-F238E27FC236}">
                    <a16:creationId xmlns:a16="http://schemas.microsoft.com/office/drawing/2014/main" xmlns="" id="{756CA85B-72A8-4C82-BBAE-A027684A6448}"/>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6" name="Group 215">
              <a:extLst>
                <a:ext uri="{FF2B5EF4-FFF2-40B4-BE49-F238E27FC236}">
                  <a16:creationId xmlns:a16="http://schemas.microsoft.com/office/drawing/2014/main" xmlns="" id="{6D7827F2-619C-4B3A-93DB-A36BF1E67370}"/>
                </a:ext>
              </a:extLst>
            </p:cNvPr>
            <p:cNvGrpSpPr/>
            <p:nvPr/>
          </p:nvGrpSpPr>
          <p:grpSpPr>
            <a:xfrm>
              <a:off x="2322597" y="1"/>
              <a:ext cx="324000" cy="2512147"/>
              <a:chOff x="2322597" y="1"/>
              <a:chExt cx="324000" cy="2512147"/>
            </a:xfrm>
            <a:grpFill/>
          </p:grpSpPr>
          <p:sp>
            <p:nvSpPr>
              <p:cNvPr id="239" name="Cube 238">
                <a:extLst>
                  <a:ext uri="{FF2B5EF4-FFF2-40B4-BE49-F238E27FC236}">
                    <a16:creationId xmlns:a16="http://schemas.microsoft.com/office/drawing/2014/main" xmlns="" id="{9528157D-837A-4BE2-A3EA-95BCADE1BFC3}"/>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0" name="Cube 239">
                <a:extLst>
                  <a:ext uri="{FF2B5EF4-FFF2-40B4-BE49-F238E27FC236}">
                    <a16:creationId xmlns:a16="http://schemas.microsoft.com/office/drawing/2014/main" xmlns="" id="{8799E69F-6C5F-4997-83E8-5B4E5FD6DA42}"/>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1" name="Cube 240">
                <a:extLst>
                  <a:ext uri="{FF2B5EF4-FFF2-40B4-BE49-F238E27FC236}">
                    <a16:creationId xmlns:a16="http://schemas.microsoft.com/office/drawing/2014/main" xmlns="" id="{EBD38362-1A77-44C5-BEB4-7E3746FEBC30}"/>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2" name="Cube 241">
                <a:extLst>
                  <a:ext uri="{FF2B5EF4-FFF2-40B4-BE49-F238E27FC236}">
                    <a16:creationId xmlns:a16="http://schemas.microsoft.com/office/drawing/2014/main" xmlns="" id="{8100E539-1591-4287-9B98-45BAAE691B7E}"/>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3" name="Cube 242">
                <a:extLst>
                  <a:ext uri="{FF2B5EF4-FFF2-40B4-BE49-F238E27FC236}">
                    <a16:creationId xmlns:a16="http://schemas.microsoft.com/office/drawing/2014/main" xmlns="" id="{9E8C0908-D4F7-467C-90B6-B36B2DC8A7C5}"/>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4" name="Cube 243">
                <a:extLst>
                  <a:ext uri="{FF2B5EF4-FFF2-40B4-BE49-F238E27FC236}">
                    <a16:creationId xmlns:a16="http://schemas.microsoft.com/office/drawing/2014/main" xmlns="" id="{7405FC8B-7D13-4547-BFA7-9C3E52B0ECAB}"/>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5" name="Cube 244">
                <a:extLst>
                  <a:ext uri="{FF2B5EF4-FFF2-40B4-BE49-F238E27FC236}">
                    <a16:creationId xmlns:a16="http://schemas.microsoft.com/office/drawing/2014/main" xmlns="" id="{850A70B1-438C-4909-AEDD-E9EA8253BE9D}"/>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6" name="Cube 245">
                <a:extLst>
                  <a:ext uri="{FF2B5EF4-FFF2-40B4-BE49-F238E27FC236}">
                    <a16:creationId xmlns:a16="http://schemas.microsoft.com/office/drawing/2014/main" xmlns="" id="{67F52D80-5749-4556-BCBE-204A3D7AF33D}"/>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7" name="Cube 246">
                <a:extLst>
                  <a:ext uri="{FF2B5EF4-FFF2-40B4-BE49-F238E27FC236}">
                    <a16:creationId xmlns:a16="http://schemas.microsoft.com/office/drawing/2014/main" xmlns="" id="{A1A9E373-89A9-44F7-9D8F-EB6F730CAE9C}"/>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8" name="Cube 247">
                <a:extLst>
                  <a:ext uri="{FF2B5EF4-FFF2-40B4-BE49-F238E27FC236}">
                    <a16:creationId xmlns:a16="http://schemas.microsoft.com/office/drawing/2014/main" xmlns="" id="{3ADF8B60-18AB-42A2-9275-46992059D0CB}"/>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7" name="Group 216">
              <a:extLst>
                <a:ext uri="{FF2B5EF4-FFF2-40B4-BE49-F238E27FC236}">
                  <a16:creationId xmlns:a16="http://schemas.microsoft.com/office/drawing/2014/main" xmlns="" id="{224F53E3-20E0-47B0-8265-E6951E8EDC5A}"/>
                </a:ext>
              </a:extLst>
            </p:cNvPr>
            <p:cNvGrpSpPr/>
            <p:nvPr/>
          </p:nvGrpSpPr>
          <p:grpSpPr>
            <a:xfrm>
              <a:off x="2569983" y="1"/>
              <a:ext cx="324000" cy="2512147"/>
              <a:chOff x="2569983" y="1"/>
              <a:chExt cx="324000" cy="2512147"/>
            </a:xfrm>
            <a:grpFill/>
          </p:grpSpPr>
          <p:sp>
            <p:nvSpPr>
              <p:cNvPr id="229" name="Cube 228">
                <a:extLst>
                  <a:ext uri="{FF2B5EF4-FFF2-40B4-BE49-F238E27FC236}">
                    <a16:creationId xmlns:a16="http://schemas.microsoft.com/office/drawing/2014/main" xmlns="" id="{86D46FE9-EFAB-455B-BDDD-C1479520C555}"/>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0" name="Cube 229">
                <a:extLst>
                  <a:ext uri="{FF2B5EF4-FFF2-40B4-BE49-F238E27FC236}">
                    <a16:creationId xmlns:a16="http://schemas.microsoft.com/office/drawing/2014/main" xmlns="" id="{3CC51AFE-EDCF-4DCE-BF6E-86FBA9C80C3E}"/>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1" name="Cube 230">
                <a:extLst>
                  <a:ext uri="{FF2B5EF4-FFF2-40B4-BE49-F238E27FC236}">
                    <a16:creationId xmlns:a16="http://schemas.microsoft.com/office/drawing/2014/main" xmlns="" id="{DB10384A-5F02-4714-928F-6F65C3EAA00A}"/>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2" name="Cube 231">
                <a:extLst>
                  <a:ext uri="{FF2B5EF4-FFF2-40B4-BE49-F238E27FC236}">
                    <a16:creationId xmlns:a16="http://schemas.microsoft.com/office/drawing/2014/main" xmlns="" id="{D77F0C58-226B-40C2-9251-871C32E95F76}"/>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3" name="Cube 232">
                <a:extLst>
                  <a:ext uri="{FF2B5EF4-FFF2-40B4-BE49-F238E27FC236}">
                    <a16:creationId xmlns:a16="http://schemas.microsoft.com/office/drawing/2014/main" xmlns="" id="{6E0CF87A-EF6F-4832-8ABB-0012EDA7652E}"/>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4" name="Cube 233">
                <a:extLst>
                  <a:ext uri="{FF2B5EF4-FFF2-40B4-BE49-F238E27FC236}">
                    <a16:creationId xmlns:a16="http://schemas.microsoft.com/office/drawing/2014/main" xmlns="" id="{2FE3B08B-8BBD-4419-B48C-457061AC2DD8}"/>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5" name="Cube 234">
                <a:extLst>
                  <a:ext uri="{FF2B5EF4-FFF2-40B4-BE49-F238E27FC236}">
                    <a16:creationId xmlns:a16="http://schemas.microsoft.com/office/drawing/2014/main" xmlns="" id="{E2F24F83-F3D9-4DFE-AC1A-87E174EF25B9}"/>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6" name="Cube 235">
                <a:extLst>
                  <a:ext uri="{FF2B5EF4-FFF2-40B4-BE49-F238E27FC236}">
                    <a16:creationId xmlns:a16="http://schemas.microsoft.com/office/drawing/2014/main" xmlns="" id="{DBFA5399-9C57-4FA7-9653-0DB44ED6EFDC}"/>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7" name="Cube 236">
                <a:extLst>
                  <a:ext uri="{FF2B5EF4-FFF2-40B4-BE49-F238E27FC236}">
                    <a16:creationId xmlns:a16="http://schemas.microsoft.com/office/drawing/2014/main" xmlns="" id="{7D6A3E3B-9F7A-457E-A232-AEA9B9F25113}"/>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8" name="Cube 237">
                <a:extLst>
                  <a:ext uri="{FF2B5EF4-FFF2-40B4-BE49-F238E27FC236}">
                    <a16:creationId xmlns:a16="http://schemas.microsoft.com/office/drawing/2014/main" xmlns="" id="{DFE20C66-C5D3-4C0E-AAB2-8C8415FB554E}"/>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8" name="Group 217">
              <a:extLst>
                <a:ext uri="{FF2B5EF4-FFF2-40B4-BE49-F238E27FC236}">
                  <a16:creationId xmlns:a16="http://schemas.microsoft.com/office/drawing/2014/main" xmlns="" id="{0013BD32-0798-4C1B-8913-3585BC5EE4CC}"/>
                </a:ext>
              </a:extLst>
            </p:cNvPr>
            <p:cNvGrpSpPr/>
            <p:nvPr/>
          </p:nvGrpSpPr>
          <p:grpSpPr>
            <a:xfrm>
              <a:off x="2817368" y="1"/>
              <a:ext cx="324000" cy="2512147"/>
              <a:chOff x="2817368" y="1"/>
              <a:chExt cx="324000" cy="2512147"/>
            </a:xfrm>
            <a:grpFill/>
          </p:grpSpPr>
          <p:sp>
            <p:nvSpPr>
              <p:cNvPr id="219" name="Cube 218">
                <a:extLst>
                  <a:ext uri="{FF2B5EF4-FFF2-40B4-BE49-F238E27FC236}">
                    <a16:creationId xmlns:a16="http://schemas.microsoft.com/office/drawing/2014/main" xmlns="" id="{61D5212C-6E10-4883-8AE9-D16A8A1A19D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0" name="Cube 219">
                <a:extLst>
                  <a:ext uri="{FF2B5EF4-FFF2-40B4-BE49-F238E27FC236}">
                    <a16:creationId xmlns:a16="http://schemas.microsoft.com/office/drawing/2014/main" xmlns="" id="{51B66965-38C7-4EA9-B816-E6A1FFAB7B7B}"/>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1" name="Cube 220">
                <a:extLst>
                  <a:ext uri="{FF2B5EF4-FFF2-40B4-BE49-F238E27FC236}">
                    <a16:creationId xmlns:a16="http://schemas.microsoft.com/office/drawing/2014/main" xmlns="" id="{817A2CD4-3B68-42DB-BCE0-807EF973BDC6}"/>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2" name="Cube 221">
                <a:extLst>
                  <a:ext uri="{FF2B5EF4-FFF2-40B4-BE49-F238E27FC236}">
                    <a16:creationId xmlns:a16="http://schemas.microsoft.com/office/drawing/2014/main" xmlns="" id="{72D6B36B-8A25-44F7-A7E8-0E71A5B0CD67}"/>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3" name="Cube 222">
                <a:extLst>
                  <a:ext uri="{FF2B5EF4-FFF2-40B4-BE49-F238E27FC236}">
                    <a16:creationId xmlns:a16="http://schemas.microsoft.com/office/drawing/2014/main" xmlns="" id="{F6754E50-ED5E-4F04-AD02-9C063E1C60A3}"/>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4" name="Cube 223">
                <a:extLst>
                  <a:ext uri="{FF2B5EF4-FFF2-40B4-BE49-F238E27FC236}">
                    <a16:creationId xmlns:a16="http://schemas.microsoft.com/office/drawing/2014/main" xmlns="" id="{9CCB70BF-F535-4EA1-AFC9-60E47A13A42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5" name="Cube 224">
                <a:extLst>
                  <a:ext uri="{FF2B5EF4-FFF2-40B4-BE49-F238E27FC236}">
                    <a16:creationId xmlns:a16="http://schemas.microsoft.com/office/drawing/2014/main" xmlns="" id="{023B9DB2-7A91-47F9-A9AF-7E661B98A054}"/>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6" name="Cube 225">
                <a:extLst>
                  <a:ext uri="{FF2B5EF4-FFF2-40B4-BE49-F238E27FC236}">
                    <a16:creationId xmlns:a16="http://schemas.microsoft.com/office/drawing/2014/main" xmlns="" id="{5AA0D0D1-CC49-41B0-81FE-96D37E4682D0}"/>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7" name="Cube 226">
                <a:extLst>
                  <a:ext uri="{FF2B5EF4-FFF2-40B4-BE49-F238E27FC236}">
                    <a16:creationId xmlns:a16="http://schemas.microsoft.com/office/drawing/2014/main" xmlns="" id="{D2FB1CA8-C243-43CB-A398-518EAFF23371}"/>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8" name="Cube 227">
                <a:extLst>
                  <a:ext uri="{FF2B5EF4-FFF2-40B4-BE49-F238E27FC236}">
                    <a16:creationId xmlns:a16="http://schemas.microsoft.com/office/drawing/2014/main" xmlns="" id="{E24E32C8-0F3E-4F44-8D54-EBA4E0E7B9BF}"/>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73" name="Group 72">
            <a:extLst>
              <a:ext uri="{FF2B5EF4-FFF2-40B4-BE49-F238E27FC236}">
                <a16:creationId xmlns:a16="http://schemas.microsoft.com/office/drawing/2014/main" xmlns="" id="{BD7A9B50-6130-464C-82C8-A1EE05F48984}"/>
              </a:ext>
            </a:extLst>
          </p:cNvPr>
          <p:cNvGrpSpPr/>
          <p:nvPr/>
        </p:nvGrpSpPr>
        <p:grpSpPr>
          <a:xfrm>
            <a:off x="6123591" y="1009398"/>
            <a:ext cx="576000" cy="576000"/>
            <a:chOff x="590895" y="1"/>
            <a:chExt cx="2550473" cy="2512147"/>
          </a:xfrm>
          <a:solidFill>
            <a:srgbClr val="0070C0"/>
          </a:solidFill>
        </p:grpSpPr>
        <p:grpSp>
          <p:nvGrpSpPr>
            <p:cNvPr id="99" name="Group 98">
              <a:extLst>
                <a:ext uri="{FF2B5EF4-FFF2-40B4-BE49-F238E27FC236}">
                  <a16:creationId xmlns:a16="http://schemas.microsoft.com/office/drawing/2014/main" xmlns="" id="{5787DCC8-5F92-4DA3-A17F-7B57F0C2E957}"/>
                </a:ext>
              </a:extLst>
            </p:cNvPr>
            <p:cNvGrpSpPr/>
            <p:nvPr/>
          </p:nvGrpSpPr>
          <p:grpSpPr>
            <a:xfrm>
              <a:off x="590895" y="1"/>
              <a:ext cx="324000" cy="2512147"/>
              <a:chOff x="590895" y="1"/>
              <a:chExt cx="324000" cy="2512147"/>
            </a:xfrm>
            <a:grpFill/>
          </p:grpSpPr>
          <p:sp>
            <p:nvSpPr>
              <p:cNvPr id="199" name="Cube 198">
                <a:extLst>
                  <a:ext uri="{FF2B5EF4-FFF2-40B4-BE49-F238E27FC236}">
                    <a16:creationId xmlns:a16="http://schemas.microsoft.com/office/drawing/2014/main" xmlns="" id="{65C0E383-1934-4D36-871A-7B114AE516D8}"/>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0" name="Cube 199">
                <a:extLst>
                  <a:ext uri="{FF2B5EF4-FFF2-40B4-BE49-F238E27FC236}">
                    <a16:creationId xmlns:a16="http://schemas.microsoft.com/office/drawing/2014/main" xmlns="" id="{7ADA883A-5DEE-4CB7-AD64-9EFB67C5ED22}"/>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1" name="Cube 200">
                <a:extLst>
                  <a:ext uri="{FF2B5EF4-FFF2-40B4-BE49-F238E27FC236}">
                    <a16:creationId xmlns:a16="http://schemas.microsoft.com/office/drawing/2014/main" xmlns="" id="{8BECD39F-046B-4D7C-8693-3DA16055B40F}"/>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2" name="Cube 201">
                <a:extLst>
                  <a:ext uri="{FF2B5EF4-FFF2-40B4-BE49-F238E27FC236}">
                    <a16:creationId xmlns:a16="http://schemas.microsoft.com/office/drawing/2014/main" xmlns="" id="{1ADF0E09-7E49-4CCF-A21A-2EBF9E0FD795}"/>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3" name="Cube 202">
                <a:extLst>
                  <a:ext uri="{FF2B5EF4-FFF2-40B4-BE49-F238E27FC236}">
                    <a16:creationId xmlns:a16="http://schemas.microsoft.com/office/drawing/2014/main" xmlns="" id="{F9673358-611F-4670-AD77-E0E61F154A09}"/>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4" name="Cube 203">
                <a:extLst>
                  <a:ext uri="{FF2B5EF4-FFF2-40B4-BE49-F238E27FC236}">
                    <a16:creationId xmlns:a16="http://schemas.microsoft.com/office/drawing/2014/main" xmlns="" id="{7DDBDFD4-AE01-4261-AC8C-8B534363FC6A}"/>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5" name="Cube 204">
                <a:extLst>
                  <a:ext uri="{FF2B5EF4-FFF2-40B4-BE49-F238E27FC236}">
                    <a16:creationId xmlns:a16="http://schemas.microsoft.com/office/drawing/2014/main" xmlns="" id="{F6E6EA8D-8C4D-431A-8DF1-B61BA7E95740}"/>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6" name="Cube 205">
                <a:extLst>
                  <a:ext uri="{FF2B5EF4-FFF2-40B4-BE49-F238E27FC236}">
                    <a16:creationId xmlns:a16="http://schemas.microsoft.com/office/drawing/2014/main" xmlns="" id="{193B2A2C-FE89-4217-944A-B4017EEF81CE}"/>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7" name="Cube 206">
                <a:extLst>
                  <a:ext uri="{FF2B5EF4-FFF2-40B4-BE49-F238E27FC236}">
                    <a16:creationId xmlns:a16="http://schemas.microsoft.com/office/drawing/2014/main" xmlns="" id="{87547735-1E3C-4DB0-AC85-1F1E52B5AD08}"/>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8" name="Cube 207">
                <a:extLst>
                  <a:ext uri="{FF2B5EF4-FFF2-40B4-BE49-F238E27FC236}">
                    <a16:creationId xmlns:a16="http://schemas.microsoft.com/office/drawing/2014/main" xmlns="" id="{260067BE-D66E-49B3-B412-04063730BCB3}"/>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0" name="Group 99">
              <a:extLst>
                <a:ext uri="{FF2B5EF4-FFF2-40B4-BE49-F238E27FC236}">
                  <a16:creationId xmlns:a16="http://schemas.microsoft.com/office/drawing/2014/main" xmlns="" id="{E10432B3-CF84-4526-988A-46D9160617C9}"/>
                </a:ext>
              </a:extLst>
            </p:cNvPr>
            <p:cNvGrpSpPr/>
            <p:nvPr/>
          </p:nvGrpSpPr>
          <p:grpSpPr>
            <a:xfrm>
              <a:off x="838281" y="1"/>
              <a:ext cx="324000" cy="2512147"/>
              <a:chOff x="838281" y="1"/>
              <a:chExt cx="324000" cy="2512147"/>
            </a:xfrm>
            <a:grpFill/>
          </p:grpSpPr>
          <p:sp>
            <p:nvSpPr>
              <p:cNvPr id="189" name="Cube 188">
                <a:extLst>
                  <a:ext uri="{FF2B5EF4-FFF2-40B4-BE49-F238E27FC236}">
                    <a16:creationId xmlns:a16="http://schemas.microsoft.com/office/drawing/2014/main" xmlns="" id="{DF78C3F7-8A23-41E3-8326-7A539A51FD18}"/>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0" name="Cube 189">
                <a:extLst>
                  <a:ext uri="{FF2B5EF4-FFF2-40B4-BE49-F238E27FC236}">
                    <a16:creationId xmlns:a16="http://schemas.microsoft.com/office/drawing/2014/main" xmlns="" id="{2DD48973-9254-43B7-BFBA-185C4E85695D}"/>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1" name="Cube 190">
                <a:extLst>
                  <a:ext uri="{FF2B5EF4-FFF2-40B4-BE49-F238E27FC236}">
                    <a16:creationId xmlns:a16="http://schemas.microsoft.com/office/drawing/2014/main" xmlns="" id="{02B858A1-AA3F-4717-9897-CD2EF814B875}"/>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2" name="Cube 191">
                <a:extLst>
                  <a:ext uri="{FF2B5EF4-FFF2-40B4-BE49-F238E27FC236}">
                    <a16:creationId xmlns:a16="http://schemas.microsoft.com/office/drawing/2014/main" xmlns="" id="{A1D684C4-7C8C-4DEB-BC50-0E13FA6B13F1}"/>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3" name="Cube 192">
                <a:extLst>
                  <a:ext uri="{FF2B5EF4-FFF2-40B4-BE49-F238E27FC236}">
                    <a16:creationId xmlns:a16="http://schemas.microsoft.com/office/drawing/2014/main" xmlns="" id="{F5998B10-0C01-42AA-B6D0-62C1675E1FD3}"/>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4" name="Cube 193">
                <a:extLst>
                  <a:ext uri="{FF2B5EF4-FFF2-40B4-BE49-F238E27FC236}">
                    <a16:creationId xmlns:a16="http://schemas.microsoft.com/office/drawing/2014/main" xmlns="" id="{64FD529E-D77C-4D1C-8871-94671DEE6273}"/>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5" name="Cube 194">
                <a:extLst>
                  <a:ext uri="{FF2B5EF4-FFF2-40B4-BE49-F238E27FC236}">
                    <a16:creationId xmlns:a16="http://schemas.microsoft.com/office/drawing/2014/main" xmlns="" id="{FBE86F3C-D058-49D2-BBE0-A816AAFC0FC8}"/>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6" name="Cube 195">
                <a:extLst>
                  <a:ext uri="{FF2B5EF4-FFF2-40B4-BE49-F238E27FC236}">
                    <a16:creationId xmlns:a16="http://schemas.microsoft.com/office/drawing/2014/main" xmlns="" id="{5D52FAFA-A8E9-4E45-9E42-1D94B0D5F6F3}"/>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7" name="Cube 196">
                <a:extLst>
                  <a:ext uri="{FF2B5EF4-FFF2-40B4-BE49-F238E27FC236}">
                    <a16:creationId xmlns:a16="http://schemas.microsoft.com/office/drawing/2014/main" xmlns="" id="{0C0B6A06-BEC3-4710-B1E0-A5F4501C49C8}"/>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8" name="Cube 197">
                <a:extLst>
                  <a:ext uri="{FF2B5EF4-FFF2-40B4-BE49-F238E27FC236}">
                    <a16:creationId xmlns:a16="http://schemas.microsoft.com/office/drawing/2014/main" xmlns="" id="{16E07DF0-DECA-476F-B58B-8D530CEB4CF5}"/>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1" name="Group 100">
              <a:extLst>
                <a:ext uri="{FF2B5EF4-FFF2-40B4-BE49-F238E27FC236}">
                  <a16:creationId xmlns:a16="http://schemas.microsoft.com/office/drawing/2014/main" xmlns="" id="{7479B9B3-B358-4DC3-A3D0-C8A805B6AC00}"/>
                </a:ext>
              </a:extLst>
            </p:cNvPr>
            <p:cNvGrpSpPr/>
            <p:nvPr/>
          </p:nvGrpSpPr>
          <p:grpSpPr>
            <a:xfrm>
              <a:off x="1085667" y="1"/>
              <a:ext cx="324000" cy="2512147"/>
              <a:chOff x="1085667" y="1"/>
              <a:chExt cx="324000" cy="2512147"/>
            </a:xfrm>
            <a:grpFill/>
          </p:grpSpPr>
          <p:sp>
            <p:nvSpPr>
              <p:cNvPr id="179" name="Cube 178">
                <a:extLst>
                  <a:ext uri="{FF2B5EF4-FFF2-40B4-BE49-F238E27FC236}">
                    <a16:creationId xmlns:a16="http://schemas.microsoft.com/office/drawing/2014/main" xmlns="" id="{AE4828C2-C467-4863-A275-E8FC784E5565}"/>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0" name="Cube 179">
                <a:extLst>
                  <a:ext uri="{FF2B5EF4-FFF2-40B4-BE49-F238E27FC236}">
                    <a16:creationId xmlns:a16="http://schemas.microsoft.com/office/drawing/2014/main" xmlns="" id="{01503DCF-401D-4BEB-8666-EA0FCEE5CD84}"/>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1" name="Cube 180">
                <a:extLst>
                  <a:ext uri="{FF2B5EF4-FFF2-40B4-BE49-F238E27FC236}">
                    <a16:creationId xmlns:a16="http://schemas.microsoft.com/office/drawing/2014/main" xmlns="" id="{0E625CC5-F223-4B9E-9C4B-536A4BE726F8}"/>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2" name="Cube 181">
                <a:extLst>
                  <a:ext uri="{FF2B5EF4-FFF2-40B4-BE49-F238E27FC236}">
                    <a16:creationId xmlns:a16="http://schemas.microsoft.com/office/drawing/2014/main" xmlns="" id="{8CCAA7E9-62EB-43A8-A722-FCC57D7431E0}"/>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3" name="Cube 182">
                <a:extLst>
                  <a:ext uri="{FF2B5EF4-FFF2-40B4-BE49-F238E27FC236}">
                    <a16:creationId xmlns:a16="http://schemas.microsoft.com/office/drawing/2014/main" xmlns="" id="{6E1A9749-738E-48C0-A8E7-3502EFF44B79}"/>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4" name="Cube 183">
                <a:extLst>
                  <a:ext uri="{FF2B5EF4-FFF2-40B4-BE49-F238E27FC236}">
                    <a16:creationId xmlns:a16="http://schemas.microsoft.com/office/drawing/2014/main" xmlns="" id="{76F6AA69-C302-4BFF-9A04-456D5BC2C856}"/>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5" name="Cube 184">
                <a:extLst>
                  <a:ext uri="{FF2B5EF4-FFF2-40B4-BE49-F238E27FC236}">
                    <a16:creationId xmlns:a16="http://schemas.microsoft.com/office/drawing/2014/main" xmlns="" id="{6F6CA6C7-9DB9-4958-92C9-07E10FA0E4D0}"/>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6" name="Cube 185">
                <a:extLst>
                  <a:ext uri="{FF2B5EF4-FFF2-40B4-BE49-F238E27FC236}">
                    <a16:creationId xmlns:a16="http://schemas.microsoft.com/office/drawing/2014/main" xmlns="" id="{FB8C93A1-ECF7-4803-844D-4D1D05DB51D9}"/>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7" name="Cube 186">
                <a:extLst>
                  <a:ext uri="{FF2B5EF4-FFF2-40B4-BE49-F238E27FC236}">
                    <a16:creationId xmlns:a16="http://schemas.microsoft.com/office/drawing/2014/main" xmlns="" id="{261559C6-11CB-491E-916F-83611053FD2D}"/>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8" name="Cube 187">
                <a:extLst>
                  <a:ext uri="{FF2B5EF4-FFF2-40B4-BE49-F238E27FC236}">
                    <a16:creationId xmlns:a16="http://schemas.microsoft.com/office/drawing/2014/main" xmlns="" id="{EBC83B10-F3C0-4C16-B807-0B6C6348A4B3}"/>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2" name="Group 101">
              <a:extLst>
                <a:ext uri="{FF2B5EF4-FFF2-40B4-BE49-F238E27FC236}">
                  <a16:creationId xmlns:a16="http://schemas.microsoft.com/office/drawing/2014/main" xmlns="" id="{58C3C9CA-CDFC-4780-AB71-6FE57A83FF82}"/>
                </a:ext>
              </a:extLst>
            </p:cNvPr>
            <p:cNvGrpSpPr/>
            <p:nvPr/>
          </p:nvGrpSpPr>
          <p:grpSpPr>
            <a:xfrm>
              <a:off x="1333053" y="1"/>
              <a:ext cx="324000" cy="2512147"/>
              <a:chOff x="1333053" y="1"/>
              <a:chExt cx="324000" cy="2512147"/>
            </a:xfrm>
            <a:grpFill/>
          </p:grpSpPr>
          <p:sp>
            <p:nvSpPr>
              <p:cNvPr id="169" name="Cube 168">
                <a:extLst>
                  <a:ext uri="{FF2B5EF4-FFF2-40B4-BE49-F238E27FC236}">
                    <a16:creationId xmlns:a16="http://schemas.microsoft.com/office/drawing/2014/main" xmlns="" id="{B043F0EB-F291-4EE9-92A3-8880FA10242C}"/>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0" name="Cube 169">
                <a:extLst>
                  <a:ext uri="{FF2B5EF4-FFF2-40B4-BE49-F238E27FC236}">
                    <a16:creationId xmlns:a16="http://schemas.microsoft.com/office/drawing/2014/main" xmlns="" id="{E34F7545-A5FA-4446-BF63-2DE60F6C09BD}"/>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1" name="Cube 170">
                <a:extLst>
                  <a:ext uri="{FF2B5EF4-FFF2-40B4-BE49-F238E27FC236}">
                    <a16:creationId xmlns:a16="http://schemas.microsoft.com/office/drawing/2014/main" xmlns="" id="{BA283406-98A1-4E23-B036-89823A17CD7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2" name="Cube 171">
                <a:extLst>
                  <a:ext uri="{FF2B5EF4-FFF2-40B4-BE49-F238E27FC236}">
                    <a16:creationId xmlns:a16="http://schemas.microsoft.com/office/drawing/2014/main" xmlns="" id="{93638253-E32A-4554-8CB2-EC10194CE0DB}"/>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3" name="Cube 172">
                <a:extLst>
                  <a:ext uri="{FF2B5EF4-FFF2-40B4-BE49-F238E27FC236}">
                    <a16:creationId xmlns:a16="http://schemas.microsoft.com/office/drawing/2014/main" xmlns="" id="{8B0F4CEB-7A2E-41EC-B340-DA89A4F5EE6C}"/>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4" name="Cube 173">
                <a:extLst>
                  <a:ext uri="{FF2B5EF4-FFF2-40B4-BE49-F238E27FC236}">
                    <a16:creationId xmlns:a16="http://schemas.microsoft.com/office/drawing/2014/main" xmlns="" id="{7A901C29-9C0D-411E-9A43-1770C456E02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5" name="Cube 174">
                <a:extLst>
                  <a:ext uri="{FF2B5EF4-FFF2-40B4-BE49-F238E27FC236}">
                    <a16:creationId xmlns:a16="http://schemas.microsoft.com/office/drawing/2014/main" xmlns="" id="{4C7EB23C-8E9F-4741-9792-F95D0C339727}"/>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6" name="Cube 175">
                <a:extLst>
                  <a:ext uri="{FF2B5EF4-FFF2-40B4-BE49-F238E27FC236}">
                    <a16:creationId xmlns:a16="http://schemas.microsoft.com/office/drawing/2014/main" xmlns="" id="{1C7FB4CC-02D4-4C96-888F-8E79E74D1C1B}"/>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7" name="Cube 176">
                <a:extLst>
                  <a:ext uri="{FF2B5EF4-FFF2-40B4-BE49-F238E27FC236}">
                    <a16:creationId xmlns:a16="http://schemas.microsoft.com/office/drawing/2014/main" xmlns="" id="{5898415B-74A9-47E3-B0FE-E1959699D5A0}"/>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8" name="Cube 177">
                <a:extLst>
                  <a:ext uri="{FF2B5EF4-FFF2-40B4-BE49-F238E27FC236}">
                    <a16:creationId xmlns:a16="http://schemas.microsoft.com/office/drawing/2014/main" xmlns="" id="{3B71B691-5C7B-4380-9592-535EFAFBDECA}"/>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3" name="Group 102">
              <a:extLst>
                <a:ext uri="{FF2B5EF4-FFF2-40B4-BE49-F238E27FC236}">
                  <a16:creationId xmlns:a16="http://schemas.microsoft.com/office/drawing/2014/main" xmlns="" id="{E5862879-BB2D-47EA-8B30-F695EC91EB59}"/>
                </a:ext>
              </a:extLst>
            </p:cNvPr>
            <p:cNvGrpSpPr/>
            <p:nvPr/>
          </p:nvGrpSpPr>
          <p:grpSpPr>
            <a:xfrm>
              <a:off x="1580439" y="1"/>
              <a:ext cx="324000" cy="2512147"/>
              <a:chOff x="1580439" y="1"/>
              <a:chExt cx="324000" cy="2512147"/>
            </a:xfrm>
            <a:grpFill/>
          </p:grpSpPr>
          <p:sp>
            <p:nvSpPr>
              <p:cNvPr id="159" name="Cube 158">
                <a:extLst>
                  <a:ext uri="{FF2B5EF4-FFF2-40B4-BE49-F238E27FC236}">
                    <a16:creationId xmlns:a16="http://schemas.microsoft.com/office/drawing/2014/main" xmlns="" id="{B1D98A47-3761-41DC-A39D-7339CF58C18A}"/>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0" name="Cube 159">
                <a:extLst>
                  <a:ext uri="{FF2B5EF4-FFF2-40B4-BE49-F238E27FC236}">
                    <a16:creationId xmlns:a16="http://schemas.microsoft.com/office/drawing/2014/main" xmlns="" id="{C88B4CC4-FDF2-41B6-9E85-3A2D72AA6A60}"/>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1" name="Cube 160">
                <a:extLst>
                  <a:ext uri="{FF2B5EF4-FFF2-40B4-BE49-F238E27FC236}">
                    <a16:creationId xmlns:a16="http://schemas.microsoft.com/office/drawing/2014/main" xmlns="" id="{8C5BE028-5AE9-45C8-BD8F-106F9843C4CB}"/>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2" name="Cube 161">
                <a:extLst>
                  <a:ext uri="{FF2B5EF4-FFF2-40B4-BE49-F238E27FC236}">
                    <a16:creationId xmlns:a16="http://schemas.microsoft.com/office/drawing/2014/main" xmlns="" id="{C03525D6-80F2-4AAD-ABEE-C1DF8BAEBD71}"/>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3" name="Cube 162">
                <a:extLst>
                  <a:ext uri="{FF2B5EF4-FFF2-40B4-BE49-F238E27FC236}">
                    <a16:creationId xmlns:a16="http://schemas.microsoft.com/office/drawing/2014/main" xmlns="" id="{95C8E5E3-97A6-4461-90F2-ECA314F346D9}"/>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4" name="Cube 163">
                <a:extLst>
                  <a:ext uri="{FF2B5EF4-FFF2-40B4-BE49-F238E27FC236}">
                    <a16:creationId xmlns:a16="http://schemas.microsoft.com/office/drawing/2014/main" xmlns="" id="{62C964E5-9C43-4899-8597-0C97D903D1A4}"/>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5" name="Cube 164">
                <a:extLst>
                  <a:ext uri="{FF2B5EF4-FFF2-40B4-BE49-F238E27FC236}">
                    <a16:creationId xmlns:a16="http://schemas.microsoft.com/office/drawing/2014/main" xmlns="" id="{F82BEE3E-0D31-46E5-AF6B-1CC173A7DFA4}"/>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6" name="Cube 165">
                <a:extLst>
                  <a:ext uri="{FF2B5EF4-FFF2-40B4-BE49-F238E27FC236}">
                    <a16:creationId xmlns:a16="http://schemas.microsoft.com/office/drawing/2014/main" xmlns="" id="{88184AEE-EEE7-45A9-B215-713405F1A193}"/>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7" name="Cube 166">
                <a:extLst>
                  <a:ext uri="{FF2B5EF4-FFF2-40B4-BE49-F238E27FC236}">
                    <a16:creationId xmlns:a16="http://schemas.microsoft.com/office/drawing/2014/main" xmlns="" id="{1615F6BD-9D46-486B-B401-268AE3CF2862}"/>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8" name="Cube 167">
                <a:extLst>
                  <a:ext uri="{FF2B5EF4-FFF2-40B4-BE49-F238E27FC236}">
                    <a16:creationId xmlns:a16="http://schemas.microsoft.com/office/drawing/2014/main" xmlns="" id="{9502EFB9-1DA5-488F-9AEE-454FFD8AA30C}"/>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4" name="Group 103">
              <a:extLst>
                <a:ext uri="{FF2B5EF4-FFF2-40B4-BE49-F238E27FC236}">
                  <a16:creationId xmlns:a16="http://schemas.microsoft.com/office/drawing/2014/main" xmlns="" id="{E7BB400A-98D8-4B57-A3B7-7172DD1B65EE}"/>
                </a:ext>
              </a:extLst>
            </p:cNvPr>
            <p:cNvGrpSpPr/>
            <p:nvPr/>
          </p:nvGrpSpPr>
          <p:grpSpPr>
            <a:xfrm>
              <a:off x="1827825" y="1"/>
              <a:ext cx="324000" cy="2512147"/>
              <a:chOff x="1827825" y="1"/>
              <a:chExt cx="324000" cy="2512147"/>
            </a:xfrm>
            <a:grpFill/>
          </p:grpSpPr>
          <p:sp>
            <p:nvSpPr>
              <p:cNvPr id="149" name="Cube 148">
                <a:extLst>
                  <a:ext uri="{FF2B5EF4-FFF2-40B4-BE49-F238E27FC236}">
                    <a16:creationId xmlns:a16="http://schemas.microsoft.com/office/drawing/2014/main" xmlns="" id="{0893A936-6533-447E-9500-58B2F1370F57}"/>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0" name="Cube 149">
                <a:extLst>
                  <a:ext uri="{FF2B5EF4-FFF2-40B4-BE49-F238E27FC236}">
                    <a16:creationId xmlns:a16="http://schemas.microsoft.com/office/drawing/2014/main" xmlns="" id="{F059D30B-0CEA-4A8C-9A91-EECF5AB8CF9E}"/>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1" name="Cube 150">
                <a:extLst>
                  <a:ext uri="{FF2B5EF4-FFF2-40B4-BE49-F238E27FC236}">
                    <a16:creationId xmlns:a16="http://schemas.microsoft.com/office/drawing/2014/main" xmlns="" id="{DD93C370-059B-4ACB-8F32-899678914689}"/>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2" name="Cube 151">
                <a:extLst>
                  <a:ext uri="{FF2B5EF4-FFF2-40B4-BE49-F238E27FC236}">
                    <a16:creationId xmlns:a16="http://schemas.microsoft.com/office/drawing/2014/main" xmlns="" id="{CE106B7C-5A38-4B70-9220-A924C455BD74}"/>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3" name="Cube 152">
                <a:extLst>
                  <a:ext uri="{FF2B5EF4-FFF2-40B4-BE49-F238E27FC236}">
                    <a16:creationId xmlns:a16="http://schemas.microsoft.com/office/drawing/2014/main" xmlns="" id="{E8C69867-A392-4BD3-9E85-DE1515DD4D8B}"/>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4" name="Cube 153">
                <a:extLst>
                  <a:ext uri="{FF2B5EF4-FFF2-40B4-BE49-F238E27FC236}">
                    <a16:creationId xmlns:a16="http://schemas.microsoft.com/office/drawing/2014/main" xmlns="" id="{7F49BA7C-6CEC-4E24-BFFC-B0C4C28FCBA5}"/>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5" name="Cube 154">
                <a:extLst>
                  <a:ext uri="{FF2B5EF4-FFF2-40B4-BE49-F238E27FC236}">
                    <a16:creationId xmlns:a16="http://schemas.microsoft.com/office/drawing/2014/main" xmlns="" id="{8C343AF7-4615-439B-B790-F88C189B2F6E}"/>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6" name="Cube 155">
                <a:extLst>
                  <a:ext uri="{FF2B5EF4-FFF2-40B4-BE49-F238E27FC236}">
                    <a16:creationId xmlns:a16="http://schemas.microsoft.com/office/drawing/2014/main" xmlns="" id="{B3E46871-CCF0-4F20-A54A-324469592730}"/>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7" name="Cube 156">
                <a:extLst>
                  <a:ext uri="{FF2B5EF4-FFF2-40B4-BE49-F238E27FC236}">
                    <a16:creationId xmlns:a16="http://schemas.microsoft.com/office/drawing/2014/main" xmlns="" id="{BB229E6F-2420-4EFA-A805-B809B4647DED}"/>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8" name="Cube 157">
                <a:extLst>
                  <a:ext uri="{FF2B5EF4-FFF2-40B4-BE49-F238E27FC236}">
                    <a16:creationId xmlns:a16="http://schemas.microsoft.com/office/drawing/2014/main" xmlns="" id="{BE913BF0-6E07-4CFC-BA96-2FA03B641CA9}"/>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5" name="Group 104">
              <a:extLst>
                <a:ext uri="{FF2B5EF4-FFF2-40B4-BE49-F238E27FC236}">
                  <a16:creationId xmlns:a16="http://schemas.microsoft.com/office/drawing/2014/main" xmlns="" id="{B27780BC-85BA-4AD6-B64F-7AA58DDC90B2}"/>
                </a:ext>
              </a:extLst>
            </p:cNvPr>
            <p:cNvGrpSpPr/>
            <p:nvPr/>
          </p:nvGrpSpPr>
          <p:grpSpPr>
            <a:xfrm>
              <a:off x="2075211" y="1"/>
              <a:ext cx="324000" cy="2512147"/>
              <a:chOff x="2075211" y="1"/>
              <a:chExt cx="324000" cy="2512147"/>
            </a:xfrm>
            <a:grpFill/>
          </p:grpSpPr>
          <p:sp>
            <p:nvSpPr>
              <p:cNvPr id="139" name="Cube 138">
                <a:extLst>
                  <a:ext uri="{FF2B5EF4-FFF2-40B4-BE49-F238E27FC236}">
                    <a16:creationId xmlns:a16="http://schemas.microsoft.com/office/drawing/2014/main" xmlns="" id="{86DC3C09-523E-49DE-83D1-C27B7BA22201}"/>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0" name="Cube 139">
                <a:extLst>
                  <a:ext uri="{FF2B5EF4-FFF2-40B4-BE49-F238E27FC236}">
                    <a16:creationId xmlns:a16="http://schemas.microsoft.com/office/drawing/2014/main" xmlns="" id="{CD5A26A3-F011-4C89-9C1E-0318D96501EF}"/>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1" name="Cube 140">
                <a:extLst>
                  <a:ext uri="{FF2B5EF4-FFF2-40B4-BE49-F238E27FC236}">
                    <a16:creationId xmlns:a16="http://schemas.microsoft.com/office/drawing/2014/main" xmlns="" id="{F8E2F3CB-57C0-45CB-9A8E-1735C6911B4A}"/>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2" name="Cube 141">
                <a:extLst>
                  <a:ext uri="{FF2B5EF4-FFF2-40B4-BE49-F238E27FC236}">
                    <a16:creationId xmlns:a16="http://schemas.microsoft.com/office/drawing/2014/main" xmlns="" id="{3CB743A8-CF6C-47BA-8D1C-2BE499D0F277}"/>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3" name="Cube 142">
                <a:extLst>
                  <a:ext uri="{FF2B5EF4-FFF2-40B4-BE49-F238E27FC236}">
                    <a16:creationId xmlns:a16="http://schemas.microsoft.com/office/drawing/2014/main" xmlns="" id="{056FAA24-2608-466B-A9D1-63A2C26C34A2}"/>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4" name="Cube 143">
                <a:extLst>
                  <a:ext uri="{FF2B5EF4-FFF2-40B4-BE49-F238E27FC236}">
                    <a16:creationId xmlns:a16="http://schemas.microsoft.com/office/drawing/2014/main" xmlns="" id="{4F73B586-CDF6-4FFD-BF2D-A01595786B8C}"/>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5" name="Cube 144">
                <a:extLst>
                  <a:ext uri="{FF2B5EF4-FFF2-40B4-BE49-F238E27FC236}">
                    <a16:creationId xmlns:a16="http://schemas.microsoft.com/office/drawing/2014/main" xmlns="" id="{6C696E1A-B69F-46BC-A84E-061FB9B94F4C}"/>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6" name="Cube 145">
                <a:extLst>
                  <a:ext uri="{FF2B5EF4-FFF2-40B4-BE49-F238E27FC236}">
                    <a16:creationId xmlns:a16="http://schemas.microsoft.com/office/drawing/2014/main" xmlns="" id="{D2B44F8B-EB7F-415A-B69E-909607115326}"/>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7" name="Cube 146">
                <a:extLst>
                  <a:ext uri="{FF2B5EF4-FFF2-40B4-BE49-F238E27FC236}">
                    <a16:creationId xmlns:a16="http://schemas.microsoft.com/office/drawing/2014/main" xmlns="" id="{80DEF8E3-5ECB-483F-B64D-E20334278919}"/>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8" name="Cube 147">
                <a:extLst>
                  <a:ext uri="{FF2B5EF4-FFF2-40B4-BE49-F238E27FC236}">
                    <a16:creationId xmlns:a16="http://schemas.microsoft.com/office/drawing/2014/main" xmlns="" id="{4A414A76-E703-4686-8CCA-52A0120200B0}"/>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6" name="Group 105">
              <a:extLst>
                <a:ext uri="{FF2B5EF4-FFF2-40B4-BE49-F238E27FC236}">
                  <a16:creationId xmlns:a16="http://schemas.microsoft.com/office/drawing/2014/main" xmlns="" id="{FC8EC909-757E-4FD9-81DF-6FBC3A2D7CCE}"/>
                </a:ext>
              </a:extLst>
            </p:cNvPr>
            <p:cNvGrpSpPr/>
            <p:nvPr/>
          </p:nvGrpSpPr>
          <p:grpSpPr>
            <a:xfrm>
              <a:off x="2322597" y="1"/>
              <a:ext cx="324000" cy="2512147"/>
              <a:chOff x="2322597" y="1"/>
              <a:chExt cx="324000" cy="2512147"/>
            </a:xfrm>
            <a:grpFill/>
          </p:grpSpPr>
          <p:sp>
            <p:nvSpPr>
              <p:cNvPr id="129" name="Cube 128">
                <a:extLst>
                  <a:ext uri="{FF2B5EF4-FFF2-40B4-BE49-F238E27FC236}">
                    <a16:creationId xmlns:a16="http://schemas.microsoft.com/office/drawing/2014/main" xmlns="" id="{0C8CB6FC-88F7-467F-929C-A1212D36471B}"/>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0" name="Cube 129">
                <a:extLst>
                  <a:ext uri="{FF2B5EF4-FFF2-40B4-BE49-F238E27FC236}">
                    <a16:creationId xmlns:a16="http://schemas.microsoft.com/office/drawing/2014/main" xmlns="" id="{8D15AAF3-CDE1-4D6C-9342-32D08744F26E}"/>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1" name="Cube 130">
                <a:extLst>
                  <a:ext uri="{FF2B5EF4-FFF2-40B4-BE49-F238E27FC236}">
                    <a16:creationId xmlns:a16="http://schemas.microsoft.com/office/drawing/2014/main" xmlns="" id="{341CA1F4-2B9B-4BA6-BE94-724B8B200598}"/>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2" name="Cube 131">
                <a:extLst>
                  <a:ext uri="{FF2B5EF4-FFF2-40B4-BE49-F238E27FC236}">
                    <a16:creationId xmlns:a16="http://schemas.microsoft.com/office/drawing/2014/main" xmlns="" id="{4AFCC6E2-4EFA-441E-BE8F-EA31AF7B6F20}"/>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3" name="Cube 132">
                <a:extLst>
                  <a:ext uri="{FF2B5EF4-FFF2-40B4-BE49-F238E27FC236}">
                    <a16:creationId xmlns:a16="http://schemas.microsoft.com/office/drawing/2014/main" xmlns="" id="{22AA7AC1-5DE4-463A-952D-5AF04D4BF12C}"/>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4" name="Cube 133">
                <a:extLst>
                  <a:ext uri="{FF2B5EF4-FFF2-40B4-BE49-F238E27FC236}">
                    <a16:creationId xmlns:a16="http://schemas.microsoft.com/office/drawing/2014/main" xmlns="" id="{7199739E-93BA-4347-9C23-11105CE30236}"/>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5" name="Cube 134">
                <a:extLst>
                  <a:ext uri="{FF2B5EF4-FFF2-40B4-BE49-F238E27FC236}">
                    <a16:creationId xmlns:a16="http://schemas.microsoft.com/office/drawing/2014/main" xmlns="" id="{A99BFD92-8958-446D-B46F-9EF6EFCF5A06}"/>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6" name="Cube 135">
                <a:extLst>
                  <a:ext uri="{FF2B5EF4-FFF2-40B4-BE49-F238E27FC236}">
                    <a16:creationId xmlns:a16="http://schemas.microsoft.com/office/drawing/2014/main" xmlns="" id="{1C07E3F2-60B1-484D-A824-11DFD0B47C30}"/>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7" name="Cube 136">
                <a:extLst>
                  <a:ext uri="{FF2B5EF4-FFF2-40B4-BE49-F238E27FC236}">
                    <a16:creationId xmlns:a16="http://schemas.microsoft.com/office/drawing/2014/main" xmlns="" id="{EB4C9FA5-9AF8-40EB-B283-620B35201B90}"/>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8" name="Cube 137">
                <a:extLst>
                  <a:ext uri="{FF2B5EF4-FFF2-40B4-BE49-F238E27FC236}">
                    <a16:creationId xmlns:a16="http://schemas.microsoft.com/office/drawing/2014/main" xmlns="" id="{CFC9E062-B54E-4A4C-A5FB-778C52BFE8B7}"/>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7" name="Group 106">
              <a:extLst>
                <a:ext uri="{FF2B5EF4-FFF2-40B4-BE49-F238E27FC236}">
                  <a16:creationId xmlns:a16="http://schemas.microsoft.com/office/drawing/2014/main" xmlns="" id="{E938014A-5B0A-4C66-B203-C5B422E4FC8E}"/>
                </a:ext>
              </a:extLst>
            </p:cNvPr>
            <p:cNvGrpSpPr/>
            <p:nvPr/>
          </p:nvGrpSpPr>
          <p:grpSpPr>
            <a:xfrm>
              <a:off x="2569983" y="1"/>
              <a:ext cx="324000" cy="2512147"/>
              <a:chOff x="2569983" y="1"/>
              <a:chExt cx="324000" cy="2512147"/>
            </a:xfrm>
            <a:grpFill/>
          </p:grpSpPr>
          <p:sp>
            <p:nvSpPr>
              <p:cNvPr id="119" name="Cube 118">
                <a:extLst>
                  <a:ext uri="{FF2B5EF4-FFF2-40B4-BE49-F238E27FC236}">
                    <a16:creationId xmlns:a16="http://schemas.microsoft.com/office/drawing/2014/main" xmlns="" id="{9EC1C514-8526-4925-A6F8-BD19B3952CAD}"/>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0" name="Cube 119">
                <a:extLst>
                  <a:ext uri="{FF2B5EF4-FFF2-40B4-BE49-F238E27FC236}">
                    <a16:creationId xmlns:a16="http://schemas.microsoft.com/office/drawing/2014/main" xmlns="" id="{F19A2020-8660-4AC0-8479-E1DA3287BE59}"/>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1" name="Cube 120">
                <a:extLst>
                  <a:ext uri="{FF2B5EF4-FFF2-40B4-BE49-F238E27FC236}">
                    <a16:creationId xmlns:a16="http://schemas.microsoft.com/office/drawing/2014/main" xmlns="" id="{C43C9884-23EE-482B-B934-E60E59862D92}"/>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2" name="Cube 121">
                <a:extLst>
                  <a:ext uri="{FF2B5EF4-FFF2-40B4-BE49-F238E27FC236}">
                    <a16:creationId xmlns:a16="http://schemas.microsoft.com/office/drawing/2014/main" xmlns="" id="{8FE3CB1D-2647-4F0E-A3C2-4685936C3833}"/>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3" name="Cube 122">
                <a:extLst>
                  <a:ext uri="{FF2B5EF4-FFF2-40B4-BE49-F238E27FC236}">
                    <a16:creationId xmlns:a16="http://schemas.microsoft.com/office/drawing/2014/main" xmlns="" id="{F6147158-B89E-475B-9E11-15A5590AB586}"/>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4" name="Cube 123">
                <a:extLst>
                  <a:ext uri="{FF2B5EF4-FFF2-40B4-BE49-F238E27FC236}">
                    <a16:creationId xmlns:a16="http://schemas.microsoft.com/office/drawing/2014/main" xmlns="" id="{239C2916-7F85-4BE7-A3DE-169F2B35011C}"/>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5" name="Cube 124">
                <a:extLst>
                  <a:ext uri="{FF2B5EF4-FFF2-40B4-BE49-F238E27FC236}">
                    <a16:creationId xmlns:a16="http://schemas.microsoft.com/office/drawing/2014/main" xmlns="" id="{94C2FB32-2C08-4D07-ADA7-1E7FA17DC83C}"/>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6" name="Cube 125">
                <a:extLst>
                  <a:ext uri="{FF2B5EF4-FFF2-40B4-BE49-F238E27FC236}">
                    <a16:creationId xmlns:a16="http://schemas.microsoft.com/office/drawing/2014/main" xmlns="" id="{A44A8037-62DF-40ED-AB1F-618C6F0BFDE0}"/>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7" name="Cube 126">
                <a:extLst>
                  <a:ext uri="{FF2B5EF4-FFF2-40B4-BE49-F238E27FC236}">
                    <a16:creationId xmlns:a16="http://schemas.microsoft.com/office/drawing/2014/main" xmlns="" id="{FAC2670B-90EF-4BC1-95E7-54561EECBD28}"/>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8" name="Cube 127">
                <a:extLst>
                  <a:ext uri="{FF2B5EF4-FFF2-40B4-BE49-F238E27FC236}">
                    <a16:creationId xmlns:a16="http://schemas.microsoft.com/office/drawing/2014/main" xmlns="" id="{942DC73F-E6A8-4847-AAE7-6E1806C3809B}"/>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8" name="Group 107">
              <a:extLst>
                <a:ext uri="{FF2B5EF4-FFF2-40B4-BE49-F238E27FC236}">
                  <a16:creationId xmlns:a16="http://schemas.microsoft.com/office/drawing/2014/main" xmlns="" id="{2ABBB99C-35EB-403A-90EF-77B4B9E4242E}"/>
                </a:ext>
              </a:extLst>
            </p:cNvPr>
            <p:cNvGrpSpPr/>
            <p:nvPr/>
          </p:nvGrpSpPr>
          <p:grpSpPr>
            <a:xfrm>
              <a:off x="2817368" y="1"/>
              <a:ext cx="324000" cy="2512147"/>
              <a:chOff x="2817368" y="1"/>
              <a:chExt cx="324000" cy="2512147"/>
            </a:xfrm>
            <a:grpFill/>
          </p:grpSpPr>
          <p:sp>
            <p:nvSpPr>
              <p:cNvPr id="109" name="Cube 108">
                <a:extLst>
                  <a:ext uri="{FF2B5EF4-FFF2-40B4-BE49-F238E27FC236}">
                    <a16:creationId xmlns:a16="http://schemas.microsoft.com/office/drawing/2014/main" xmlns="" id="{3FA0ED51-95B0-4326-88EB-CE2ADFEF2D1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0" name="Cube 109">
                <a:extLst>
                  <a:ext uri="{FF2B5EF4-FFF2-40B4-BE49-F238E27FC236}">
                    <a16:creationId xmlns:a16="http://schemas.microsoft.com/office/drawing/2014/main" xmlns="" id="{57AC848F-0425-4CD8-84E5-254CAE9C4B4C}"/>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1" name="Cube 110">
                <a:extLst>
                  <a:ext uri="{FF2B5EF4-FFF2-40B4-BE49-F238E27FC236}">
                    <a16:creationId xmlns:a16="http://schemas.microsoft.com/office/drawing/2014/main" xmlns="" id="{3C54F4E0-1E4E-4821-AE03-88DA01228479}"/>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2" name="Cube 111">
                <a:extLst>
                  <a:ext uri="{FF2B5EF4-FFF2-40B4-BE49-F238E27FC236}">
                    <a16:creationId xmlns:a16="http://schemas.microsoft.com/office/drawing/2014/main" xmlns="" id="{AF220940-5CE8-40AA-B670-C7DDF50CAA0B}"/>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3" name="Cube 112">
                <a:extLst>
                  <a:ext uri="{FF2B5EF4-FFF2-40B4-BE49-F238E27FC236}">
                    <a16:creationId xmlns:a16="http://schemas.microsoft.com/office/drawing/2014/main" xmlns="" id="{C0D4E601-6063-461C-B0F0-444D779CED1F}"/>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4" name="Cube 113">
                <a:extLst>
                  <a:ext uri="{FF2B5EF4-FFF2-40B4-BE49-F238E27FC236}">
                    <a16:creationId xmlns:a16="http://schemas.microsoft.com/office/drawing/2014/main" xmlns="" id="{FC612943-94DD-4527-8D50-C44C1EF685C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5" name="Cube 114">
                <a:extLst>
                  <a:ext uri="{FF2B5EF4-FFF2-40B4-BE49-F238E27FC236}">
                    <a16:creationId xmlns:a16="http://schemas.microsoft.com/office/drawing/2014/main" xmlns="" id="{DA9A0AB8-02EC-4DFD-9C9E-025FE37BC597}"/>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6" name="Cube 115">
                <a:extLst>
                  <a:ext uri="{FF2B5EF4-FFF2-40B4-BE49-F238E27FC236}">
                    <a16:creationId xmlns:a16="http://schemas.microsoft.com/office/drawing/2014/main" xmlns="" id="{4D36C7B4-E3E3-4A5B-912F-D396CCFF35CB}"/>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7" name="Cube 116">
                <a:extLst>
                  <a:ext uri="{FF2B5EF4-FFF2-40B4-BE49-F238E27FC236}">
                    <a16:creationId xmlns:a16="http://schemas.microsoft.com/office/drawing/2014/main" xmlns="" id="{05CAEB63-D48B-4CA5-9119-877ED21F996D}"/>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8" name="Cube 117">
                <a:extLst>
                  <a:ext uri="{FF2B5EF4-FFF2-40B4-BE49-F238E27FC236}">
                    <a16:creationId xmlns:a16="http://schemas.microsoft.com/office/drawing/2014/main" xmlns="" id="{AC9ACA64-0DB0-4004-BAC4-9675BC7CB845}"/>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74" name="Group 73">
            <a:extLst>
              <a:ext uri="{FF2B5EF4-FFF2-40B4-BE49-F238E27FC236}">
                <a16:creationId xmlns:a16="http://schemas.microsoft.com/office/drawing/2014/main" xmlns="" id="{698A35D7-53BB-42E5-A339-CCDEBE6D2FFB}"/>
              </a:ext>
            </a:extLst>
          </p:cNvPr>
          <p:cNvGrpSpPr/>
          <p:nvPr/>
        </p:nvGrpSpPr>
        <p:grpSpPr>
          <a:xfrm>
            <a:off x="7236527" y="862123"/>
            <a:ext cx="87727" cy="546486"/>
            <a:chOff x="359257" y="0"/>
            <a:chExt cx="324000" cy="2512147"/>
          </a:xfrm>
          <a:solidFill>
            <a:srgbClr val="0070C0"/>
          </a:solidFill>
        </p:grpSpPr>
        <p:sp>
          <p:nvSpPr>
            <p:cNvPr id="89" name="Cube 88">
              <a:extLst>
                <a:ext uri="{FF2B5EF4-FFF2-40B4-BE49-F238E27FC236}">
                  <a16:creationId xmlns:a16="http://schemas.microsoft.com/office/drawing/2014/main" xmlns="" id="{2DF85507-E9EA-4018-BC9B-F4CF49FF09F2}"/>
                </a:ext>
              </a:extLst>
            </p:cNvPr>
            <p:cNvSpPr/>
            <p:nvPr/>
          </p:nvSpPr>
          <p:spPr>
            <a:xfrm>
              <a:off x="359257" y="218814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0" name="Cube 89">
              <a:extLst>
                <a:ext uri="{FF2B5EF4-FFF2-40B4-BE49-F238E27FC236}">
                  <a16:creationId xmlns:a16="http://schemas.microsoft.com/office/drawing/2014/main" xmlns="" id="{73D53CB8-5A3C-4431-AADA-E191AC3A22BE}"/>
                </a:ext>
              </a:extLst>
            </p:cNvPr>
            <p:cNvSpPr/>
            <p:nvPr/>
          </p:nvSpPr>
          <p:spPr>
            <a:xfrm>
              <a:off x="359257" y="1945016"/>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1" name="Cube 90">
              <a:extLst>
                <a:ext uri="{FF2B5EF4-FFF2-40B4-BE49-F238E27FC236}">
                  <a16:creationId xmlns:a16="http://schemas.microsoft.com/office/drawing/2014/main" xmlns="" id="{9AD3AC4B-3CF5-4B59-8309-C5A2C57FBB97}"/>
                </a:ext>
              </a:extLst>
            </p:cNvPr>
            <p:cNvSpPr/>
            <p:nvPr/>
          </p:nvSpPr>
          <p:spPr>
            <a:xfrm>
              <a:off x="359257" y="1701889"/>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2" name="Cube 91">
              <a:extLst>
                <a:ext uri="{FF2B5EF4-FFF2-40B4-BE49-F238E27FC236}">
                  <a16:creationId xmlns:a16="http://schemas.microsoft.com/office/drawing/2014/main" xmlns="" id="{0D8C25E0-19F0-4168-B356-5816A72C0BB0}"/>
                </a:ext>
              </a:extLst>
            </p:cNvPr>
            <p:cNvSpPr/>
            <p:nvPr/>
          </p:nvSpPr>
          <p:spPr>
            <a:xfrm>
              <a:off x="359257" y="1458762"/>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3" name="Cube 92">
              <a:extLst>
                <a:ext uri="{FF2B5EF4-FFF2-40B4-BE49-F238E27FC236}">
                  <a16:creationId xmlns:a16="http://schemas.microsoft.com/office/drawing/2014/main" xmlns="" id="{4DEECFF6-50E4-4DD3-962E-84FBC6105FB5}"/>
                </a:ext>
              </a:extLst>
            </p:cNvPr>
            <p:cNvSpPr/>
            <p:nvPr/>
          </p:nvSpPr>
          <p:spPr>
            <a:xfrm>
              <a:off x="359257" y="1215635"/>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4" name="Cube 93">
              <a:extLst>
                <a:ext uri="{FF2B5EF4-FFF2-40B4-BE49-F238E27FC236}">
                  <a16:creationId xmlns:a16="http://schemas.microsoft.com/office/drawing/2014/main" xmlns="" id="{927FFDF5-B3DE-4BB1-9397-3F895F0CA970}"/>
                </a:ext>
              </a:extLst>
            </p:cNvPr>
            <p:cNvSpPr/>
            <p:nvPr/>
          </p:nvSpPr>
          <p:spPr>
            <a:xfrm>
              <a:off x="359257" y="972508"/>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5" name="Cube 94">
              <a:extLst>
                <a:ext uri="{FF2B5EF4-FFF2-40B4-BE49-F238E27FC236}">
                  <a16:creationId xmlns:a16="http://schemas.microsoft.com/office/drawing/2014/main" xmlns="" id="{D8DDF747-4030-4E43-900A-716514B20283}"/>
                </a:ext>
              </a:extLst>
            </p:cNvPr>
            <p:cNvSpPr/>
            <p:nvPr/>
          </p:nvSpPr>
          <p:spPr>
            <a:xfrm>
              <a:off x="359257" y="729381"/>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6" name="Cube 95">
              <a:extLst>
                <a:ext uri="{FF2B5EF4-FFF2-40B4-BE49-F238E27FC236}">
                  <a16:creationId xmlns:a16="http://schemas.microsoft.com/office/drawing/2014/main" xmlns="" id="{2F67EBDA-14C6-46F5-9329-E6C0FF3399D6}"/>
                </a:ext>
              </a:extLst>
            </p:cNvPr>
            <p:cNvSpPr/>
            <p:nvPr/>
          </p:nvSpPr>
          <p:spPr>
            <a:xfrm>
              <a:off x="359257" y="486254"/>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7" name="Cube 96">
              <a:extLst>
                <a:ext uri="{FF2B5EF4-FFF2-40B4-BE49-F238E27FC236}">
                  <a16:creationId xmlns:a16="http://schemas.microsoft.com/office/drawing/2014/main" xmlns="" id="{2B2CCE77-967D-45AE-961D-5278DD97F073}"/>
                </a:ext>
              </a:extLst>
            </p:cNvPr>
            <p:cNvSpPr/>
            <p:nvPr/>
          </p:nvSpPr>
          <p:spPr>
            <a:xfrm>
              <a:off x="359257" y="24312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8" name="Cube 97">
              <a:extLst>
                <a:ext uri="{FF2B5EF4-FFF2-40B4-BE49-F238E27FC236}">
                  <a16:creationId xmlns:a16="http://schemas.microsoft.com/office/drawing/2014/main" xmlns="" id="{9B31E3FD-A13F-4547-A939-766B721E1F0A}"/>
                </a:ext>
              </a:extLst>
            </p:cNvPr>
            <p:cNvSpPr/>
            <p:nvPr/>
          </p:nvSpPr>
          <p:spPr>
            <a:xfrm>
              <a:off x="359257" y="0"/>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5" name="Group 74">
            <a:extLst>
              <a:ext uri="{FF2B5EF4-FFF2-40B4-BE49-F238E27FC236}">
                <a16:creationId xmlns:a16="http://schemas.microsoft.com/office/drawing/2014/main" xmlns="" id="{7689881E-639A-4C0A-B589-D1EAB137BA8B}"/>
              </a:ext>
            </a:extLst>
          </p:cNvPr>
          <p:cNvGrpSpPr/>
          <p:nvPr/>
        </p:nvGrpSpPr>
        <p:grpSpPr>
          <a:xfrm>
            <a:off x="7370415" y="969233"/>
            <a:ext cx="87727" cy="546486"/>
            <a:chOff x="359257" y="0"/>
            <a:chExt cx="324000" cy="2512147"/>
          </a:xfrm>
          <a:solidFill>
            <a:srgbClr val="0070C0"/>
          </a:solidFill>
        </p:grpSpPr>
        <p:sp>
          <p:nvSpPr>
            <p:cNvPr id="79" name="Cube 78">
              <a:extLst>
                <a:ext uri="{FF2B5EF4-FFF2-40B4-BE49-F238E27FC236}">
                  <a16:creationId xmlns:a16="http://schemas.microsoft.com/office/drawing/2014/main" xmlns="" id="{64D946EF-8F5F-4866-941F-13752033D63C}"/>
                </a:ext>
              </a:extLst>
            </p:cNvPr>
            <p:cNvSpPr/>
            <p:nvPr/>
          </p:nvSpPr>
          <p:spPr>
            <a:xfrm>
              <a:off x="359257" y="218814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0" name="Cube 79">
              <a:extLst>
                <a:ext uri="{FF2B5EF4-FFF2-40B4-BE49-F238E27FC236}">
                  <a16:creationId xmlns:a16="http://schemas.microsoft.com/office/drawing/2014/main" xmlns="" id="{2C29BD60-57DD-4C6F-A9F7-A4420DBDE473}"/>
                </a:ext>
              </a:extLst>
            </p:cNvPr>
            <p:cNvSpPr/>
            <p:nvPr/>
          </p:nvSpPr>
          <p:spPr>
            <a:xfrm>
              <a:off x="359257" y="1945016"/>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1" name="Cube 80">
              <a:extLst>
                <a:ext uri="{FF2B5EF4-FFF2-40B4-BE49-F238E27FC236}">
                  <a16:creationId xmlns:a16="http://schemas.microsoft.com/office/drawing/2014/main" xmlns="" id="{B0705F1D-A936-4F3B-8145-7B9A74ABD64C}"/>
                </a:ext>
              </a:extLst>
            </p:cNvPr>
            <p:cNvSpPr/>
            <p:nvPr/>
          </p:nvSpPr>
          <p:spPr>
            <a:xfrm>
              <a:off x="359257" y="1701889"/>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2" name="Cube 81">
              <a:extLst>
                <a:ext uri="{FF2B5EF4-FFF2-40B4-BE49-F238E27FC236}">
                  <a16:creationId xmlns:a16="http://schemas.microsoft.com/office/drawing/2014/main" xmlns="" id="{D4188E19-B33A-4C3E-87E4-5075466DE3C1}"/>
                </a:ext>
              </a:extLst>
            </p:cNvPr>
            <p:cNvSpPr/>
            <p:nvPr/>
          </p:nvSpPr>
          <p:spPr>
            <a:xfrm>
              <a:off x="359257" y="1458762"/>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3" name="Cube 82">
              <a:extLst>
                <a:ext uri="{FF2B5EF4-FFF2-40B4-BE49-F238E27FC236}">
                  <a16:creationId xmlns:a16="http://schemas.microsoft.com/office/drawing/2014/main" xmlns="" id="{2927F8B1-0574-4A87-80F1-EC434D9365FC}"/>
                </a:ext>
              </a:extLst>
            </p:cNvPr>
            <p:cNvSpPr/>
            <p:nvPr/>
          </p:nvSpPr>
          <p:spPr>
            <a:xfrm>
              <a:off x="359257" y="1215635"/>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4" name="Cube 83">
              <a:extLst>
                <a:ext uri="{FF2B5EF4-FFF2-40B4-BE49-F238E27FC236}">
                  <a16:creationId xmlns:a16="http://schemas.microsoft.com/office/drawing/2014/main" xmlns="" id="{DE7AE001-3758-41C5-A7A9-9C9FFD9183DF}"/>
                </a:ext>
              </a:extLst>
            </p:cNvPr>
            <p:cNvSpPr/>
            <p:nvPr/>
          </p:nvSpPr>
          <p:spPr>
            <a:xfrm>
              <a:off x="359257" y="972508"/>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5" name="Cube 84">
              <a:extLst>
                <a:ext uri="{FF2B5EF4-FFF2-40B4-BE49-F238E27FC236}">
                  <a16:creationId xmlns:a16="http://schemas.microsoft.com/office/drawing/2014/main" xmlns="" id="{66B7F373-6029-4ABF-9FFF-81659AA3D158}"/>
                </a:ext>
              </a:extLst>
            </p:cNvPr>
            <p:cNvSpPr/>
            <p:nvPr/>
          </p:nvSpPr>
          <p:spPr>
            <a:xfrm>
              <a:off x="359257" y="729381"/>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6" name="Cube 85">
              <a:extLst>
                <a:ext uri="{FF2B5EF4-FFF2-40B4-BE49-F238E27FC236}">
                  <a16:creationId xmlns:a16="http://schemas.microsoft.com/office/drawing/2014/main" xmlns="" id="{3004DC0C-D32E-4945-802B-1FF66A4A0C00}"/>
                </a:ext>
              </a:extLst>
            </p:cNvPr>
            <p:cNvSpPr/>
            <p:nvPr/>
          </p:nvSpPr>
          <p:spPr>
            <a:xfrm>
              <a:off x="359257" y="486254"/>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7" name="Cube 86">
              <a:extLst>
                <a:ext uri="{FF2B5EF4-FFF2-40B4-BE49-F238E27FC236}">
                  <a16:creationId xmlns:a16="http://schemas.microsoft.com/office/drawing/2014/main" xmlns="" id="{C150C603-1B8C-4CBA-953E-9334E068227F}"/>
                </a:ext>
              </a:extLst>
            </p:cNvPr>
            <p:cNvSpPr/>
            <p:nvPr/>
          </p:nvSpPr>
          <p:spPr>
            <a:xfrm>
              <a:off x="359257" y="24312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8" name="Cube 87">
              <a:extLst>
                <a:ext uri="{FF2B5EF4-FFF2-40B4-BE49-F238E27FC236}">
                  <a16:creationId xmlns:a16="http://schemas.microsoft.com/office/drawing/2014/main" xmlns="" id="{36D70274-E186-40C6-98C4-D4FD2DF0394A}"/>
                </a:ext>
              </a:extLst>
            </p:cNvPr>
            <p:cNvSpPr/>
            <p:nvPr/>
          </p:nvSpPr>
          <p:spPr>
            <a:xfrm>
              <a:off x="359257" y="0"/>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76" name="Cube 75">
            <a:extLst>
              <a:ext uri="{FF2B5EF4-FFF2-40B4-BE49-F238E27FC236}">
                <a16:creationId xmlns:a16="http://schemas.microsoft.com/office/drawing/2014/main" xmlns="" id="{165A7904-46A0-4A60-BBE8-EE58731036E3}"/>
              </a:ext>
            </a:extLst>
          </p:cNvPr>
          <p:cNvSpPr/>
          <p:nvPr/>
        </p:nvSpPr>
        <p:spPr>
          <a:xfrm>
            <a:off x="7554509" y="1317341"/>
            <a:ext cx="86895" cy="69516"/>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7" name="Cube 76">
            <a:extLst>
              <a:ext uri="{FF2B5EF4-FFF2-40B4-BE49-F238E27FC236}">
                <a16:creationId xmlns:a16="http://schemas.microsoft.com/office/drawing/2014/main" xmlns="" id="{41F4EF4C-ED41-45EF-8A6C-5F18A8BE6067}"/>
              </a:ext>
            </a:extLst>
          </p:cNvPr>
          <p:cNvSpPr/>
          <p:nvPr/>
        </p:nvSpPr>
        <p:spPr>
          <a:xfrm>
            <a:off x="7705132" y="1237008"/>
            <a:ext cx="86895" cy="69516"/>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8" name="Cube 77">
            <a:extLst>
              <a:ext uri="{FF2B5EF4-FFF2-40B4-BE49-F238E27FC236}">
                <a16:creationId xmlns:a16="http://schemas.microsoft.com/office/drawing/2014/main" xmlns="" id="{F0661656-CCDB-4184-A5B4-A53392E684E9}"/>
              </a:ext>
            </a:extLst>
          </p:cNvPr>
          <p:cNvSpPr/>
          <p:nvPr/>
        </p:nvSpPr>
        <p:spPr>
          <a:xfrm>
            <a:off x="7713500" y="1390979"/>
            <a:ext cx="86895" cy="69516"/>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cxnSp>
        <p:nvCxnSpPr>
          <p:cNvPr id="46" name="Straight Arrow Connector 45">
            <a:extLst>
              <a:ext uri="{FF2B5EF4-FFF2-40B4-BE49-F238E27FC236}">
                <a16:creationId xmlns:a16="http://schemas.microsoft.com/office/drawing/2014/main" xmlns="" id="{59BDE9C7-5AAE-4BFD-AD45-14E3F4F08500}"/>
              </a:ext>
            </a:extLst>
          </p:cNvPr>
          <p:cNvCxnSpPr/>
          <p:nvPr/>
        </p:nvCxnSpPr>
        <p:spPr>
          <a:xfrm>
            <a:off x="4533973" y="1055892"/>
            <a:ext cx="212577" cy="0"/>
          </a:xfrm>
          <a:prstGeom prst="straightConnector1">
            <a:avLst/>
          </a:prstGeom>
          <a:solidFill>
            <a:schemeClr val="accent1">
              <a:lumMod val="20000"/>
              <a:lumOff val="80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14DC6F59-0406-4094-BB6D-457B63C42327}"/>
              </a:ext>
            </a:extLst>
          </p:cNvPr>
          <p:cNvCxnSpPr/>
          <p:nvPr/>
        </p:nvCxnSpPr>
        <p:spPr>
          <a:xfrm flipH="1">
            <a:off x="4506246" y="1200077"/>
            <a:ext cx="212577" cy="0"/>
          </a:xfrm>
          <a:prstGeom prst="straightConnector1">
            <a:avLst/>
          </a:prstGeom>
          <a:solidFill>
            <a:schemeClr val="accent1">
              <a:lumMod val="20000"/>
              <a:lumOff val="80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xmlns="" id="{75B5DBB0-EFF6-4052-AB6A-E154C3338A87}"/>
              </a:ext>
            </a:extLst>
          </p:cNvPr>
          <p:cNvGrpSpPr/>
          <p:nvPr/>
        </p:nvGrpSpPr>
        <p:grpSpPr>
          <a:xfrm>
            <a:off x="4353746" y="778613"/>
            <a:ext cx="128778" cy="768474"/>
            <a:chOff x="0" y="0"/>
            <a:chExt cx="132800" cy="990050"/>
          </a:xfrm>
          <a:solidFill>
            <a:srgbClr val="FFFF00"/>
          </a:solidFill>
        </p:grpSpPr>
        <p:sp>
          <p:nvSpPr>
            <p:cNvPr id="60" name="Cube 59">
              <a:extLst>
                <a:ext uri="{FF2B5EF4-FFF2-40B4-BE49-F238E27FC236}">
                  <a16:creationId xmlns:a16="http://schemas.microsoft.com/office/drawing/2014/main" xmlns="" id="{1AD52FFD-0524-42B9-B9A3-2EC1B3D6CC95}"/>
                </a:ext>
              </a:extLst>
            </p:cNvPr>
            <p:cNvSpPr/>
            <p:nvPr/>
          </p:nvSpPr>
          <p:spPr>
            <a:xfrm>
              <a:off x="0" y="857250"/>
              <a:ext cx="132800" cy="132800"/>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 name="Cube 60">
              <a:extLst>
                <a:ext uri="{FF2B5EF4-FFF2-40B4-BE49-F238E27FC236}">
                  <a16:creationId xmlns:a16="http://schemas.microsoft.com/office/drawing/2014/main" xmlns="" id="{F5EEC12B-DFA7-462B-8B40-1511D7ACB74C}"/>
                </a:ext>
              </a:extLst>
            </p:cNvPr>
            <p:cNvSpPr/>
            <p:nvPr/>
          </p:nvSpPr>
          <p:spPr>
            <a:xfrm>
              <a:off x="0" y="762000"/>
              <a:ext cx="132800" cy="132800"/>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 name="Cube 61">
              <a:extLst>
                <a:ext uri="{FF2B5EF4-FFF2-40B4-BE49-F238E27FC236}">
                  <a16:creationId xmlns:a16="http://schemas.microsoft.com/office/drawing/2014/main" xmlns="" id="{80544C9C-D99A-4119-AD4B-5552AD09FEA9}"/>
                </a:ext>
              </a:extLst>
            </p:cNvPr>
            <p:cNvSpPr/>
            <p:nvPr/>
          </p:nvSpPr>
          <p:spPr>
            <a:xfrm>
              <a:off x="0" y="661987"/>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 name="Cube 62">
              <a:extLst>
                <a:ext uri="{FF2B5EF4-FFF2-40B4-BE49-F238E27FC236}">
                  <a16:creationId xmlns:a16="http://schemas.microsoft.com/office/drawing/2014/main" xmlns="" id="{8E628578-E68D-4D9A-945A-0A0ED1D99558}"/>
                </a:ext>
              </a:extLst>
            </p:cNvPr>
            <p:cNvSpPr/>
            <p:nvPr/>
          </p:nvSpPr>
          <p:spPr>
            <a:xfrm>
              <a:off x="0" y="561975"/>
              <a:ext cx="132800" cy="132800"/>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4" name="Cube 63">
              <a:extLst>
                <a:ext uri="{FF2B5EF4-FFF2-40B4-BE49-F238E27FC236}">
                  <a16:creationId xmlns:a16="http://schemas.microsoft.com/office/drawing/2014/main" xmlns="" id="{E15B41F9-981F-403D-AFAD-3E8B6DF065EA}"/>
                </a:ext>
              </a:extLst>
            </p:cNvPr>
            <p:cNvSpPr/>
            <p:nvPr/>
          </p:nvSpPr>
          <p:spPr>
            <a:xfrm>
              <a:off x="0" y="466725"/>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5" name="Cube 64">
              <a:extLst>
                <a:ext uri="{FF2B5EF4-FFF2-40B4-BE49-F238E27FC236}">
                  <a16:creationId xmlns:a16="http://schemas.microsoft.com/office/drawing/2014/main" xmlns="" id="{9F9B0969-F5A4-428F-802D-7DF7C85E0F82}"/>
                </a:ext>
              </a:extLst>
            </p:cNvPr>
            <p:cNvSpPr/>
            <p:nvPr/>
          </p:nvSpPr>
          <p:spPr>
            <a:xfrm>
              <a:off x="0" y="376237"/>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6" name="Cube 65">
              <a:extLst>
                <a:ext uri="{FF2B5EF4-FFF2-40B4-BE49-F238E27FC236}">
                  <a16:creationId xmlns:a16="http://schemas.microsoft.com/office/drawing/2014/main" xmlns="" id="{18BE40A6-9606-4E8C-9A10-3101D292063A}"/>
                </a:ext>
              </a:extLst>
            </p:cNvPr>
            <p:cNvSpPr/>
            <p:nvPr/>
          </p:nvSpPr>
          <p:spPr>
            <a:xfrm>
              <a:off x="0" y="280987"/>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7" name="Cube 66">
              <a:extLst>
                <a:ext uri="{FF2B5EF4-FFF2-40B4-BE49-F238E27FC236}">
                  <a16:creationId xmlns:a16="http://schemas.microsoft.com/office/drawing/2014/main" xmlns="" id="{9CF29056-469D-4912-AE81-7E16735A9946}"/>
                </a:ext>
              </a:extLst>
            </p:cNvPr>
            <p:cNvSpPr/>
            <p:nvPr/>
          </p:nvSpPr>
          <p:spPr>
            <a:xfrm>
              <a:off x="0" y="190500"/>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8" name="Cube 67">
              <a:extLst>
                <a:ext uri="{FF2B5EF4-FFF2-40B4-BE49-F238E27FC236}">
                  <a16:creationId xmlns:a16="http://schemas.microsoft.com/office/drawing/2014/main" xmlns="" id="{4CE449D8-BD4A-4042-80B1-129040F4CA84}"/>
                </a:ext>
              </a:extLst>
            </p:cNvPr>
            <p:cNvSpPr/>
            <p:nvPr/>
          </p:nvSpPr>
          <p:spPr>
            <a:xfrm>
              <a:off x="0" y="95250"/>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9" name="Cube 68">
              <a:extLst>
                <a:ext uri="{FF2B5EF4-FFF2-40B4-BE49-F238E27FC236}">
                  <a16:creationId xmlns:a16="http://schemas.microsoft.com/office/drawing/2014/main" xmlns="" id="{5BA5EDAC-FE5B-45B4-BE0E-62E8C54DC5B8}"/>
                </a:ext>
              </a:extLst>
            </p:cNvPr>
            <p:cNvSpPr/>
            <p:nvPr/>
          </p:nvSpPr>
          <p:spPr>
            <a:xfrm>
              <a:off x="0" y="0"/>
              <a:ext cx="132715" cy="132715"/>
            </a:xfrm>
            <a:prstGeom prst="cube">
              <a:avLst/>
            </a:prstGeom>
            <a:grp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9" name="Group 48">
            <a:extLst>
              <a:ext uri="{FF2B5EF4-FFF2-40B4-BE49-F238E27FC236}">
                <a16:creationId xmlns:a16="http://schemas.microsoft.com/office/drawing/2014/main" xmlns="" id="{9462DB11-A565-4CAF-AD46-84E8DDF92AA5}"/>
              </a:ext>
            </a:extLst>
          </p:cNvPr>
          <p:cNvGrpSpPr/>
          <p:nvPr/>
        </p:nvGrpSpPr>
        <p:grpSpPr>
          <a:xfrm>
            <a:off x="4765035" y="760128"/>
            <a:ext cx="124465" cy="765516"/>
            <a:chOff x="359257" y="0"/>
            <a:chExt cx="324000" cy="2512147"/>
          </a:xfrm>
          <a:solidFill>
            <a:srgbClr val="0070C0"/>
          </a:solidFill>
        </p:grpSpPr>
        <p:sp>
          <p:nvSpPr>
            <p:cNvPr id="50" name="Cube 49">
              <a:extLst>
                <a:ext uri="{FF2B5EF4-FFF2-40B4-BE49-F238E27FC236}">
                  <a16:creationId xmlns:a16="http://schemas.microsoft.com/office/drawing/2014/main" xmlns="" id="{83798734-550C-4F84-8C7C-4B7CEC7A7B02}"/>
                </a:ext>
              </a:extLst>
            </p:cNvPr>
            <p:cNvSpPr/>
            <p:nvPr/>
          </p:nvSpPr>
          <p:spPr>
            <a:xfrm>
              <a:off x="359257" y="218814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 name="Cube 50">
              <a:extLst>
                <a:ext uri="{FF2B5EF4-FFF2-40B4-BE49-F238E27FC236}">
                  <a16:creationId xmlns:a16="http://schemas.microsoft.com/office/drawing/2014/main" xmlns="" id="{EFF61780-BF18-47E8-8B8C-62FE286D53AE}"/>
                </a:ext>
              </a:extLst>
            </p:cNvPr>
            <p:cNvSpPr/>
            <p:nvPr/>
          </p:nvSpPr>
          <p:spPr>
            <a:xfrm>
              <a:off x="359257" y="1945016"/>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2" name="Cube 51">
              <a:extLst>
                <a:ext uri="{FF2B5EF4-FFF2-40B4-BE49-F238E27FC236}">
                  <a16:creationId xmlns:a16="http://schemas.microsoft.com/office/drawing/2014/main" xmlns="" id="{F2686D33-44CF-4BC1-9026-29CEC7E60A68}"/>
                </a:ext>
              </a:extLst>
            </p:cNvPr>
            <p:cNvSpPr/>
            <p:nvPr/>
          </p:nvSpPr>
          <p:spPr>
            <a:xfrm>
              <a:off x="359257" y="1701889"/>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 name="Cube 52">
              <a:extLst>
                <a:ext uri="{FF2B5EF4-FFF2-40B4-BE49-F238E27FC236}">
                  <a16:creationId xmlns:a16="http://schemas.microsoft.com/office/drawing/2014/main" xmlns="" id="{F168B14C-9F9B-46CE-AEB5-27706BF625EE}"/>
                </a:ext>
              </a:extLst>
            </p:cNvPr>
            <p:cNvSpPr/>
            <p:nvPr/>
          </p:nvSpPr>
          <p:spPr>
            <a:xfrm>
              <a:off x="359257" y="1458762"/>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 name="Cube 53">
              <a:extLst>
                <a:ext uri="{FF2B5EF4-FFF2-40B4-BE49-F238E27FC236}">
                  <a16:creationId xmlns:a16="http://schemas.microsoft.com/office/drawing/2014/main" xmlns="" id="{FE671E4F-527C-4297-87B1-EE3DEEE783B5}"/>
                </a:ext>
              </a:extLst>
            </p:cNvPr>
            <p:cNvSpPr/>
            <p:nvPr/>
          </p:nvSpPr>
          <p:spPr>
            <a:xfrm>
              <a:off x="359257" y="1215635"/>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 name="Cube 54">
              <a:extLst>
                <a:ext uri="{FF2B5EF4-FFF2-40B4-BE49-F238E27FC236}">
                  <a16:creationId xmlns:a16="http://schemas.microsoft.com/office/drawing/2014/main" xmlns="" id="{D0641112-E3E1-4F66-9AAA-C02FE2D9E21A}"/>
                </a:ext>
              </a:extLst>
            </p:cNvPr>
            <p:cNvSpPr/>
            <p:nvPr/>
          </p:nvSpPr>
          <p:spPr>
            <a:xfrm>
              <a:off x="359257" y="972508"/>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 name="Cube 55">
              <a:extLst>
                <a:ext uri="{FF2B5EF4-FFF2-40B4-BE49-F238E27FC236}">
                  <a16:creationId xmlns:a16="http://schemas.microsoft.com/office/drawing/2014/main" xmlns="" id="{FEF8B96E-A4E1-47FC-892D-A66F32DDEA65}"/>
                </a:ext>
              </a:extLst>
            </p:cNvPr>
            <p:cNvSpPr/>
            <p:nvPr/>
          </p:nvSpPr>
          <p:spPr>
            <a:xfrm>
              <a:off x="359257" y="729381"/>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 name="Cube 56">
              <a:extLst>
                <a:ext uri="{FF2B5EF4-FFF2-40B4-BE49-F238E27FC236}">
                  <a16:creationId xmlns:a16="http://schemas.microsoft.com/office/drawing/2014/main" xmlns="" id="{FF98BFFD-B60E-4070-B584-F0F2B1E52546}"/>
                </a:ext>
              </a:extLst>
            </p:cNvPr>
            <p:cNvSpPr/>
            <p:nvPr/>
          </p:nvSpPr>
          <p:spPr>
            <a:xfrm>
              <a:off x="359257" y="486254"/>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 name="Cube 57">
              <a:extLst>
                <a:ext uri="{FF2B5EF4-FFF2-40B4-BE49-F238E27FC236}">
                  <a16:creationId xmlns:a16="http://schemas.microsoft.com/office/drawing/2014/main" xmlns="" id="{B84158AD-41DF-4121-8828-19E92F66546D}"/>
                </a:ext>
              </a:extLst>
            </p:cNvPr>
            <p:cNvSpPr/>
            <p:nvPr/>
          </p:nvSpPr>
          <p:spPr>
            <a:xfrm>
              <a:off x="359257" y="243127"/>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 name="Cube 58">
              <a:extLst>
                <a:ext uri="{FF2B5EF4-FFF2-40B4-BE49-F238E27FC236}">
                  <a16:creationId xmlns:a16="http://schemas.microsoft.com/office/drawing/2014/main" xmlns="" id="{5CB816EF-A7A6-493D-902C-628ED7D47240}"/>
                </a:ext>
              </a:extLst>
            </p:cNvPr>
            <p:cNvSpPr/>
            <p:nvPr/>
          </p:nvSpPr>
          <p:spPr>
            <a:xfrm>
              <a:off x="359257" y="0"/>
              <a:ext cx="324000" cy="324000"/>
            </a:xfrm>
            <a:prstGeom prst="cub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332" name="Text Box 2">
            <a:extLst>
              <a:ext uri="{FF2B5EF4-FFF2-40B4-BE49-F238E27FC236}">
                <a16:creationId xmlns:a16="http://schemas.microsoft.com/office/drawing/2014/main" xmlns="" id="{37EE1E6D-1CE6-45E5-81DD-C022CC9B9F6E}"/>
              </a:ext>
            </a:extLst>
          </p:cNvPr>
          <p:cNvSpPr txBox="1">
            <a:spLocks noChangeArrowheads="1"/>
          </p:cNvSpPr>
          <p:nvPr/>
        </p:nvSpPr>
        <p:spPr bwMode="auto">
          <a:xfrm>
            <a:off x="7669071" y="3440454"/>
            <a:ext cx="2556473" cy="1432972"/>
          </a:xfrm>
          <a:prstGeom prst="rect">
            <a:avLst/>
          </a:prstGeom>
          <a:no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Bead strings</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Arial" panose="020B0604020202020204" pitchFamily="34" charset="0"/>
              </a:rPr>
              <a:t>Bead strings help support the ordinality of number. They are repurposed e.g. beads have </a:t>
            </a:r>
          </a:p>
          <a:p>
            <a:pPr>
              <a:lnSpc>
                <a:spcPct val="107000"/>
              </a:lnSpc>
            </a:pPr>
            <a:r>
              <a:rPr lang="en-GB" sz="900" dirty="0">
                <a:latin typeface="Arial" panose="020B0604020202020204" pitchFamily="34" charset="0"/>
                <a:ea typeface="Calibri" panose="020F0502020204030204" pitchFamily="34" charset="0"/>
                <a:cs typeface="Arial" panose="020B0604020202020204" pitchFamily="34" charset="0"/>
              </a:rPr>
              <a:t>the value 101-200 for representation when rounding.</a:t>
            </a:r>
          </a:p>
        </p:txBody>
      </p:sp>
      <p:pic>
        <p:nvPicPr>
          <p:cNvPr id="333" name="Picture 332">
            <a:extLst>
              <a:ext uri="{FF2B5EF4-FFF2-40B4-BE49-F238E27FC236}">
                <a16:creationId xmlns:a16="http://schemas.microsoft.com/office/drawing/2014/main" xmlns="" id="{16F5AAA8-27DA-493A-B027-96633C3E22B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84931" y="4255324"/>
            <a:ext cx="1158530" cy="585660"/>
          </a:xfrm>
          <a:prstGeom prst="rect">
            <a:avLst/>
          </a:prstGeom>
          <a:solidFill>
            <a:schemeClr val="accent1">
              <a:lumMod val="20000"/>
              <a:lumOff val="80000"/>
            </a:schemeClr>
          </a:solidFill>
        </p:spPr>
      </p:pic>
      <p:pic>
        <p:nvPicPr>
          <p:cNvPr id="2054" name="Picture 397">
            <a:extLst>
              <a:ext uri="{FF2B5EF4-FFF2-40B4-BE49-F238E27FC236}">
                <a16:creationId xmlns:a16="http://schemas.microsoft.com/office/drawing/2014/main" xmlns="" id="{387368EB-852A-469E-8822-877CCE5A1B4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34866" y="6227763"/>
            <a:ext cx="1571417" cy="953536"/>
          </a:xfrm>
          <a:prstGeom prst="rect">
            <a:avLst/>
          </a:prstGeom>
          <a:solidFill>
            <a:schemeClr val="accent1">
              <a:lumMod val="20000"/>
              <a:lumOff val="80000"/>
            </a:schemeClr>
          </a:solidFill>
        </p:spPr>
      </p:pic>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38E14310-6F71-464E-8FF7-5A9C783449A7}"/>
                  </a:ext>
                </a:extLst>
              </p:cNvPr>
              <p:cNvSpPr txBox="1"/>
              <p:nvPr/>
            </p:nvSpPr>
            <p:spPr>
              <a:xfrm>
                <a:off x="10431875" y="7396948"/>
                <a:ext cx="2146978" cy="646331"/>
              </a:xfrm>
              <a:prstGeom prst="rect">
                <a:avLst/>
              </a:prstGeom>
              <a:noFill/>
              <a:ln>
                <a:noFill/>
              </a:ln>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I know the whole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and one of the parts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I do not know the value of the missing part. I can subtract</a:t>
                </a:r>
                <a:r>
                  <a:rPr lang="en-US" altLang="en-US" sz="900" dirty="0">
                    <a:latin typeface="Arial" panose="020B0604020202020204" pitchFamily="34" charset="0"/>
                    <a:cs typeface="Arial" panose="020B0604020202020204" pitchFamily="34" charset="0"/>
                  </a:rPr>
                  <a:t>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from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GB" sz="9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 xmlns:a16="http://schemas.microsoft.com/office/drawing/2014/main" xmlns:a14="http://schemas.microsoft.com/office/drawing/2010/main" id="{38E14310-6F71-464E-8FF7-5A9C783449A7}"/>
                  </a:ext>
                </a:extLst>
              </p:cNvPr>
              <p:cNvSpPr txBox="1">
                <a:spLocks noRot="1" noChangeAspect="1" noMove="1" noResize="1" noEditPoints="1" noAdjustHandles="1" noChangeArrowheads="1" noChangeShapeType="1" noTextEdit="1"/>
              </p:cNvSpPr>
              <p:nvPr/>
            </p:nvSpPr>
            <p:spPr>
              <a:xfrm>
                <a:off x="10431875" y="7396948"/>
                <a:ext cx="2146978" cy="646331"/>
              </a:xfrm>
              <a:prstGeom prst="rect">
                <a:avLst/>
              </a:prstGeom>
              <a:blipFill rotWithShape="1">
                <a:blip r:embed="rId17"/>
                <a:stretch>
                  <a:fillRect b="-283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5D20D1C5-48F7-4E96-B0F7-60E2FABADCD6}"/>
                  </a:ext>
                </a:extLst>
              </p:cNvPr>
              <p:cNvSpPr txBox="1"/>
              <p:nvPr/>
            </p:nvSpPr>
            <p:spPr>
              <a:xfrm>
                <a:off x="10371262" y="8885621"/>
                <a:ext cx="2268203" cy="507831"/>
              </a:xfrm>
              <a:prstGeom prst="rect">
                <a:avLst/>
              </a:prstGeom>
              <a:noFill/>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 value of each part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7</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and there are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6 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equal parts. The whole is unknown.</a:t>
                </a:r>
              </a:p>
              <a:p>
                <a:pP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altLang="en-US" sz="900" b="0" i="1" smtClean="0">
                          <a:latin typeface="Cambria Math"/>
                          <a:cs typeface="Arial" panose="020B0604020202020204" pitchFamily="34" charset="0"/>
                        </a:rPr>
                        <m:t>7</m:t>
                      </m:r>
                      <m:r>
                        <a:rPr lang="en-GB" altLang="en-US" sz="900" b="0" i="1" smtClean="0">
                          <a:latin typeface="Cambria Math"/>
                          <a:ea typeface="Cambria Math"/>
                          <a:cs typeface="Arial" panose="020B0604020202020204" pitchFamily="34" charset="0"/>
                        </a:rPr>
                        <m:t>×6=42</m:t>
                      </m:r>
                    </m:oMath>
                  </m:oMathPara>
                </a14:m>
                <a:endParaRPr lang="en-US" altLang="en-US" sz="900" dirty="0">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 xmlns:a16="http://schemas.microsoft.com/office/drawing/2014/main" xmlns:a14="http://schemas.microsoft.com/office/drawing/2010/main" id="{5D20D1C5-48F7-4E96-B0F7-60E2FABADCD6}"/>
                  </a:ext>
                </a:extLst>
              </p:cNvPr>
              <p:cNvSpPr txBox="1">
                <a:spLocks noRot="1" noChangeAspect="1" noMove="1" noResize="1" noEditPoints="1" noAdjustHandles="1" noChangeArrowheads="1" noChangeShapeType="1" noTextEdit="1"/>
              </p:cNvSpPr>
              <p:nvPr/>
            </p:nvSpPr>
            <p:spPr>
              <a:xfrm>
                <a:off x="10371262" y="8885621"/>
                <a:ext cx="2268203" cy="507831"/>
              </a:xfrm>
              <a:prstGeom prst="rect">
                <a:avLst/>
              </a:prstGeom>
              <a:blipFill rotWithShape="1">
                <a:blip r:embed="rId18"/>
                <a:stretch>
                  <a:fillRect/>
                </a:stretch>
              </a:blipFill>
            </p:spPr>
            <p:txBody>
              <a:bodyPr/>
              <a:lstStyle/>
              <a:p>
                <a:r>
                  <a:rPr lang="en-GB">
                    <a:noFill/>
                  </a:rPr>
                  <a:t> </a:t>
                </a:r>
              </a:p>
            </p:txBody>
          </p:sp>
        </mc:Fallback>
      </mc:AlternateContent>
      <p:sp>
        <p:nvSpPr>
          <p:cNvPr id="2368" name="TextBox 2367">
            <a:extLst>
              <a:ext uri="{FF2B5EF4-FFF2-40B4-BE49-F238E27FC236}">
                <a16:creationId xmlns:a16="http://schemas.microsoft.com/office/drawing/2014/main" xmlns="" id="{FA322CBD-3FDF-43DC-ABFD-CC2689985C73}"/>
              </a:ext>
            </a:extLst>
          </p:cNvPr>
          <p:cNvSpPr txBox="1"/>
          <p:nvPr/>
        </p:nvSpPr>
        <p:spPr>
          <a:xfrm>
            <a:off x="2670168" y="928619"/>
            <a:ext cx="1485489" cy="526106"/>
          </a:xfrm>
          <a:prstGeom prst="rect">
            <a:avLst/>
          </a:prstGeom>
          <a:noFill/>
        </p:spPr>
        <p:txBody>
          <a:bodyPr wrap="square" rtlCol="0">
            <a:spAutoFit/>
          </a:bodyPr>
          <a:lstStyle/>
          <a:p>
            <a:pPr>
              <a:lnSpc>
                <a:spcPct val="107000"/>
              </a:lnSpc>
            </a:pPr>
            <a:r>
              <a:rPr lang="en-GB" sz="900" i="1" dirty="0">
                <a:latin typeface="Arial" panose="020B0604020202020204" pitchFamily="34" charset="0"/>
                <a:ea typeface="Calibri" panose="020F0502020204030204" pitchFamily="34" charset="0"/>
                <a:cs typeface="Arial" panose="020B0604020202020204" pitchFamily="34" charset="0"/>
              </a:rPr>
              <a:t>One ten is regrouped for ten ones. Ten ones is regrouped for one ten.</a:t>
            </a:r>
            <a:endParaRPr lang="en-GB" sz="9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69" name="TextBox 2368">
                <a:extLst>
                  <a:ext uri="{FF2B5EF4-FFF2-40B4-BE49-F238E27FC236}">
                    <a16:creationId xmlns:a16="http://schemas.microsoft.com/office/drawing/2014/main" xmlns="" id="{3D50B95C-9D2B-4C9E-9FC9-2DA7C5159755}"/>
                  </a:ext>
                </a:extLst>
              </p:cNvPr>
              <p:cNvSpPr txBox="1"/>
              <p:nvPr/>
            </p:nvSpPr>
            <p:spPr>
              <a:xfrm>
                <a:off x="7909829" y="801873"/>
                <a:ext cx="2249930" cy="661976"/>
              </a:xfrm>
              <a:prstGeom prst="rect">
                <a:avLst/>
              </a:prstGeom>
              <a:noFill/>
            </p:spPr>
            <p:txBody>
              <a:bodyPr wrap="square" rtlCol="0">
                <a:spAutoFit/>
              </a:bodyPr>
              <a:lstStyle/>
              <a:p>
                <a:pPr>
                  <a:lnSpc>
                    <a:spcPct val="107000"/>
                  </a:lnSpc>
                </a:pPr>
                <a:endParaRPr lang="en-GB" sz="825" dirty="0">
                  <a:latin typeface="Arial" panose="020B0604020202020204" pitchFamily="34" charset="0"/>
                  <a:ea typeface="Calibri" panose="020F0502020204030204" pitchFamily="34" charset="0"/>
                  <a:cs typeface="Arial" panose="020B0604020202020204" pitchFamily="34" charset="0"/>
                </a:endParaRPr>
              </a:p>
              <a:p>
                <a:pPr>
                  <a:lnSpc>
                    <a:spcPct val="107000"/>
                  </a:lnSpc>
                </a:pPr>
                <a14:m>
                  <m:oMath xmlns:m="http://schemas.openxmlformats.org/officeDocument/2006/math">
                    <m:r>
                      <a:rPr lang="en-GB" sz="900" i="1" dirty="0" smtClean="0">
                        <a:latin typeface="Cambria Math" panose="02040503050406030204" pitchFamily="18" charset="0"/>
                        <a:ea typeface="Calibri" panose="020F0502020204030204" pitchFamily="34" charset="0"/>
                        <a:cs typeface="Arial" panose="020B0604020202020204" pitchFamily="34" charset="0"/>
                      </a:rPr>
                      <m:t>234</m:t>
                    </m:r>
                  </m:oMath>
                </a14:m>
                <a:r>
                  <a:rPr lang="en-GB" sz="900" i="1" dirty="0">
                    <a:latin typeface="Arial" panose="020B0604020202020204" pitchFamily="34" charset="0"/>
                    <a:ea typeface="Calibri" panose="020F0502020204030204" pitchFamily="34" charset="0"/>
                    <a:cs typeface="Arial" panose="020B0604020202020204" pitchFamily="34" charset="0"/>
                  </a:rPr>
                  <a:t> is two hundreds, three tens and four ones. I can represent subtracting </a:t>
                </a:r>
                <a14:m>
                  <m:oMath xmlns:m="http://schemas.openxmlformats.org/officeDocument/2006/math">
                    <m:r>
                      <a:rPr lang="en-GB" sz="900" i="1" dirty="0" smtClean="0">
                        <a:latin typeface="Cambria Math" panose="02040503050406030204" pitchFamily="18" charset="0"/>
                        <a:ea typeface="Calibri" panose="020F0502020204030204" pitchFamily="34" charset="0"/>
                        <a:cs typeface="Arial" panose="020B0604020202020204" pitchFamily="34" charset="0"/>
                      </a:rPr>
                      <m:t>20</m:t>
                    </m:r>
                  </m:oMath>
                </a14:m>
                <a:r>
                  <a:rPr lang="en-GB" sz="900" i="1" dirty="0">
                    <a:latin typeface="Arial" panose="020B0604020202020204" pitchFamily="34" charset="0"/>
                    <a:ea typeface="Calibri" panose="020F0502020204030204" pitchFamily="34" charset="0"/>
                    <a:cs typeface="Arial" panose="020B0604020202020204" pitchFamily="34" charset="0"/>
                  </a:rPr>
                  <a:t> by removing two ten sticks.</a:t>
                </a:r>
              </a:p>
            </p:txBody>
          </p:sp>
        </mc:Choice>
        <mc:Fallback xmlns="">
          <p:sp>
            <p:nvSpPr>
              <p:cNvPr id="2369" name="TextBox 2368">
                <a:extLst>
                  <a:ext uri="{FF2B5EF4-FFF2-40B4-BE49-F238E27FC236}">
                    <a16:creationId xmlns="" xmlns:a16="http://schemas.microsoft.com/office/drawing/2014/main" xmlns:a14="http://schemas.microsoft.com/office/drawing/2010/main" id="{3D50B95C-9D2B-4C9E-9FC9-2DA7C5159755}"/>
                  </a:ext>
                </a:extLst>
              </p:cNvPr>
              <p:cNvSpPr txBox="1">
                <a:spLocks noRot="1" noChangeAspect="1" noMove="1" noResize="1" noEditPoints="1" noAdjustHandles="1" noChangeArrowheads="1" noChangeShapeType="1" noTextEdit="1"/>
              </p:cNvSpPr>
              <p:nvPr/>
            </p:nvSpPr>
            <p:spPr>
              <a:xfrm>
                <a:off x="7909829" y="801873"/>
                <a:ext cx="2249930" cy="661976"/>
              </a:xfrm>
              <a:prstGeom prst="rect">
                <a:avLst/>
              </a:prstGeom>
              <a:blipFill rotWithShape="1">
                <a:blip r:embed="rId19"/>
                <a:stretch>
                  <a:fillRect b="-2778"/>
                </a:stretch>
              </a:blipFill>
            </p:spPr>
            <p:txBody>
              <a:bodyPr/>
              <a:lstStyle/>
              <a:p>
                <a:r>
                  <a:rPr lang="en-GB">
                    <a:noFill/>
                  </a:rPr>
                  <a:t> </a:t>
                </a:r>
              </a:p>
            </p:txBody>
          </p:sp>
        </mc:Fallback>
      </mc:AlternateContent>
      <p:pic>
        <p:nvPicPr>
          <p:cNvPr id="2371" name="Picture 2370">
            <a:extLst>
              <a:ext uri="{FF2B5EF4-FFF2-40B4-BE49-F238E27FC236}">
                <a16:creationId xmlns:a16="http://schemas.microsoft.com/office/drawing/2014/main" xmlns="" id="{F4D42FE8-ABA9-43CF-B582-2D3BBD3A7FB1}"/>
              </a:ext>
            </a:extLst>
          </p:cNvPr>
          <p:cNvPicPr>
            <a:picLocks noChangeAspect="1"/>
          </p:cNvPicPr>
          <p:nvPr/>
        </p:nvPicPr>
        <p:blipFill>
          <a:blip r:embed="rId20"/>
          <a:stretch>
            <a:fillRect/>
          </a:stretch>
        </p:blipFill>
        <p:spPr>
          <a:xfrm>
            <a:off x="217201" y="9268256"/>
            <a:ext cx="3026440" cy="199624"/>
          </a:xfrm>
          <a:prstGeom prst="rect">
            <a:avLst/>
          </a:prstGeom>
          <a:noFill/>
        </p:spPr>
      </p:pic>
      <p:pic>
        <p:nvPicPr>
          <p:cNvPr id="346" name="Picture 345">
            <a:extLst>
              <a:ext uri="{FF2B5EF4-FFF2-40B4-BE49-F238E27FC236}">
                <a16:creationId xmlns:a16="http://schemas.microsoft.com/office/drawing/2014/main" xmlns="" id="{98D0BC82-276F-4B7F-9B42-35838513D612}"/>
              </a:ext>
            </a:extLst>
          </p:cNvPr>
          <p:cNvPicPr>
            <a:picLocks noChangeAspect="1"/>
          </p:cNvPicPr>
          <p:nvPr/>
        </p:nvPicPr>
        <p:blipFill>
          <a:blip r:embed="rId21"/>
          <a:stretch>
            <a:fillRect/>
          </a:stretch>
        </p:blipFill>
        <p:spPr>
          <a:xfrm>
            <a:off x="804037" y="2399499"/>
            <a:ext cx="921623" cy="804206"/>
          </a:xfrm>
          <a:prstGeom prst="rect">
            <a:avLst/>
          </a:prstGeom>
          <a:solidFill>
            <a:schemeClr val="accent1">
              <a:lumMod val="20000"/>
              <a:lumOff val="80000"/>
            </a:schemeClr>
          </a:solidFill>
        </p:spPr>
      </p:pic>
      <p:sp>
        <p:nvSpPr>
          <p:cNvPr id="347" name="Text Box 5">
            <a:extLst>
              <a:ext uri="{FF2B5EF4-FFF2-40B4-BE49-F238E27FC236}">
                <a16:creationId xmlns:a16="http://schemas.microsoft.com/office/drawing/2014/main" xmlns="" id="{082F0E99-748E-4FB9-B64C-33005FB02275}"/>
              </a:ext>
            </a:extLst>
          </p:cNvPr>
          <p:cNvSpPr txBox="1">
            <a:spLocks noChangeArrowheads="1"/>
          </p:cNvSpPr>
          <p:nvPr/>
        </p:nvSpPr>
        <p:spPr bwMode="auto">
          <a:xfrm>
            <a:off x="3778169" y="5044262"/>
            <a:ext cx="2873216" cy="2139767"/>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Round and adjust </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apply understanding of ordinality of number, recognising when a part or whole is close to a multiple of 10 e.g. 29, 32. They round before calculating, then adjust their answer accordingly. Concrete or pictorial models are used to represent this.</a:t>
            </a:r>
          </a:p>
          <a:p>
            <a:pPr defTabSz="685783" eaLnBrk="0" fontAlgn="base" hangingPunct="0">
              <a:spcBef>
                <a:spcPct val="0"/>
              </a:spcBef>
              <a:spcAft>
                <a:spcPct val="0"/>
              </a:spcAft>
            </a:pPr>
            <a:endParaRPr lang="en-US" altLang="en-US" sz="825"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mc:AlternateContent xmlns:mc="http://schemas.openxmlformats.org/markup-compatibility/2006" xmlns:a14="http://schemas.microsoft.com/office/drawing/2010/main">
        <mc:Choice Requires="a14">
          <p:sp>
            <p:nvSpPr>
              <p:cNvPr id="348" name="Text Box 5">
                <a:extLst>
                  <a:ext uri="{FF2B5EF4-FFF2-40B4-BE49-F238E27FC236}">
                    <a16:creationId xmlns:a16="http://schemas.microsoft.com/office/drawing/2014/main" xmlns="" id="{C3162C89-7B9C-41EB-874D-9DA590AD73A5}"/>
                  </a:ext>
                </a:extLst>
              </p:cNvPr>
              <p:cNvSpPr txBox="1">
                <a:spLocks noChangeArrowheads="1"/>
              </p:cNvSpPr>
              <p:nvPr/>
            </p:nvSpPr>
            <p:spPr bwMode="auto">
              <a:xfrm>
                <a:off x="5007399" y="3440454"/>
                <a:ext cx="2556473" cy="1432972"/>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Deriving facts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use known facts such as number bonds and understanding of place value and magnitude to derive further facts.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12+5=17</m:t>
                    </m:r>
                  </m:oMath>
                </a14:m>
                <a:r>
                  <a:rPr lang="en-US" altLang="en-US" sz="900" i="1" dirty="0">
                    <a:latin typeface="Arial" panose="020B0604020202020204" pitchFamily="34" charset="0"/>
                    <a:cs typeface="Arial" panose="020B0604020202020204" pitchFamily="34" charset="0"/>
                  </a:rPr>
                  <a:t> then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22+5=27.</m:t>
                    </m:r>
                  </m:oMath>
                </a14:m>
                <a:endParaRPr lang="en-US" altLang="en-US" sz="90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12+5=17</m:t>
                    </m:r>
                  </m:oMath>
                </a14:m>
                <a:r>
                  <a:rPr lang="en-US" altLang="en-US" sz="900" i="1" dirty="0">
                    <a:latin typeface="Arial" panose="020B0604020202020204" pitchFamily="34" charset="0"/>
                    <a:cs typeface="Arial" panose="020B0604020202020204" pitchFamily="34" charset="0"/>
                  </a:rPr>
                  <a:t> then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17−12=5</m:t>
                    </m:r>
                  </m:oMath>
                </a14:m>
                <a:endParaRPr lang="en-GB" altLang="en-US" sz="900" b="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17−12=5 </m:t>
                    </m:r>
                  </m:oMath>
                </a14:m>
                <a:r>
                  <a:rPr lang="en-US" altLang="en-US" sz="900" i="1" dirty="0">
                    <a:latin typeface="Arial" panose="020B0604020202020204" pitchFamily="34" charset="0"/>
                    <a:cs typeface="Arial" panose="020B0604020202020204" pitchFamily="34" charset="0"/>
                  </a:rPr>
                  <a:t>then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37−12=25</m:t>
                    </m:r>
                  </m:oMath>
                </a14:m>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mc:Choice>
        <mc:Fallback xmlns="">
          <p:sp>
            <p:nvSpPr>
              <p:cNvPr id="348" name="Text Box 5">
                <a:extLst>
                  <a:ext uri="{FF2B5EF4-FFF2-40B4-BE49-F238E27FC236}">
                    <a16:creationId xmlns="" xmlns:a16="http://schemas.microsoft.com/office/drawing/2014/main" xmlns:a14="http://schemas.microsoft.com/office/drawing/2010/main" id="{C3162C89-7B9C-41EB-874D-9DA590AD73A5}"/>
                  </a:ext>
                </a:extLst>
              </p:cNvPr>
              <p:cNvSpPr txBox="1">
                <a:spLocks noRot="1" noChangeAspect="1" noMove="1" noResize="1" noEditPoints="1" noAdjustHandles="1" noChangeArrowheads="1" noChangeShapeType="1" noTextEdit="1"/>
              </p:cNvSpPr>
              <p:nvPr/>
            </p:nvSpPr>
            <p:spPr bwMode="auto">
              <a:xfrm>
                <a:off x="5007399" y="3440454"/>
                <a:ext cx="2556473" cy="1432972"/>
              </a:xfrm>
              <a:prstGeom prst="rect">
                <a:avLst/>
              </a:prstGeom>
              <a:blipFill rotWithShape="1">
                <a:blip r:embed="rId22"/>
                <a:stretch>
                  <a:fillRect l="-474" t="-422"/>
                </a:stretch>
              </a:blipFill>
              <a:ln w="9525">
                <a:solidFill>
                  <a:srgbClr val="000000"/>
                </a:solidFill>
                <a:miter lim="800000"/>
                <a:headEnd/>
                <a:tailEnd/>
              </a:ln>
            </p:spPr>
            <p:txBody>
              <a:bodyPr/>
              <a:lstStyle/>
              <a:p>
                <a:r>
                  <a:rPr lang="en-GB">
                    <a:noFill/>
                  </a:rPr>
                  <a:t> </a:t>
                </a:r>
              </a:p>
            </p:txBody>
          </p:sp>
        </mc:Fallback>
      </mc:AlternateContent>
      <p:grpSp>
        <p:nvGrpSpPr>
          <p:cNvPr id="343" name="Group 342">
            <a:extLst>
              <a:ext uri="{FF2B5EF4-FFF2-40B4-BE49-F238E27FC236}">
                <a16:creationId xmlns:a16="http://schemas.microsoft.com/office/drawing/2014/main" xmlns="" id="{D4CFDDE5-A21A-4B90-8E4C-94D4A224D8D5}"/>
              </a:ext>
            </a:extLst>
          </p:cNvPr>
          <p:cNvGrpSpPr/>
          <p:nvPr/>
        </p:nvGrpSpPr>
        <p:grpSpPr>
          <a:xfrm>
            <a:off x="3885059" y="6200686"/>
            <a:ext cx="1701320" cy="1037130"/>
            <a:chOff x="4457700" y="2609386"/>
            <a:chExt cx="2032000" cy="1238714"/>
          </a:xfrm>
          <a:noFill/>
        </p:grpSpPr>
        <p:cxnSp>
          <p:nvCxnSpPr>
            <p:cNvPr id="344" name="Straight Connector 343">
              <a:extLst>
                <a:ext uri="{FF2B5EF4-FFF2-40B4-BE49-F238E27FC236}">
                  <a16:creationId xmlns:a16="http://schemas.microsoft.com/office/drawing/2014/main" xmlns="" id="{40348A4D-B33C-40B6-8EEB-93FB8D16DE03}"/>
                </a:ext>
              </a:extLst>
            </p:cNvPr>
            <p:cNvCxnSpPr>
              <a:cxnSpLocks/>
            </p:cNvCxnSpPr>
            <p:nvPr/>
          </p:nvCxnSpPr>
          <p:spPr>
            <a:xfrm>
              <a:off x="4457700" y="3390900"/>
              <a:ext cx="203200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5" name="Arc 344">
              <a:extLst>
                <a:ext uri="{FF2B5EF4-FFF2-40B4-BE49-F238E27FC236}">
                  <a16:creationId xmlns:a16="http://schemas.microsoft.com/office/drawing/2014/main" xmlns="" id="{8910EEBB-B4F3-4694-9CA8-6F4F38101E0A}"/>
                </a:ext>
              </a:extLst>
            </p:cNvPr>
            <p:cNvSpPr/>
            <p:nvPr/>
          </p:nvSpPr>
          <p:spPr>
            <a:xfrm>
              <a:off x="4762500" y="2933700"/>
              <a:ext cx="1524000" cy="914400"/>
            </a:xfrm>
            <a:prstGeom prst="arc">
              <a:avLst>
                <a:gd name="adj1" fmla="val 10748667"/>
                <a:gd name="adj2" fmla="val 0"/>
              </a:avLst>
            </a:prstGeom>
            <a:grpFill/>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dirty="0"/>
            </a:p>
          </p:txBody>
        </p:sp>
        <mc:AlternateContent xmlns:mc="http://schemas.openxmlformats.org/markup-compatibility/2006" xmlns:a14="http://schemas.microsoft.com/office/drawing/2010/main">
          <mc:Choice Requires="a14">
            <p:sp>
              <p:nvSpPr>
                <p:cNvPr id="349" name="TextBox 348">
                  <a:extLst>
                    <a:ext uri="{FF2B5EF4-FFF2-40B4-BE49-F238E27FC236}">
                      <a16:creationId xmlns:a16="http://schemas.microsoft.com/office/drawing/2014/main" xmlns="" id="{71B48484-A60A-45F5-B6F1-2CD0375BD74A}"/>
                    </a:ext>
                  </a:extLst>
                </p:cNvPr>
                <p:cNvSpPr txBox="1"/>
                <p:nvPr/>
              </p:nvSpPr>
              <p:spPr>
                <a:xfrm>
                  <a:off x="6033866" y="3390900"/>
                  <a:ext cx="380232" cy="2616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cs typeface="Arial" panose="020B0604020202020204" pitchFamily="34" charset="0"/>
                          </a:rPr>
                          <m:t>35</m:t>
                        </m:r>
                      </m:oMath>
                    </m:oMathPara>
                  </a14:m>
                  <a:endParaRPr lang="en-GB" sz="1100" dirty="0">
                    <a:latin typeface="Arial" panose="020B0604020202020204" pitchFamily="34" charset="0"/>
                    <a:cs typeface="Arial" panose="020B0604020202020204" pitchFamily="34" charset="0"/>
                  </a:endParaRPr>
                </a:p>
              </p:txBody>
            </p:sp>
          </mc:Choice>
          <mc:Fallback xmlns="">
            <p:sp>
              <p:nvSpPr>
                <p:cNvPr id="349" name="TextBox 348">
                  <a:extLst>
                    <a:ext uri="{FF2B5EF4-FFF2-40B4-BE49-F238E27FC236}">
                      <a16:creationId xmlns:a16="http://schemas.microsoft.com/office/drawing/2014/main" id="{71B48484-A60A-45F5-B6F1-2CD0375BD74A}"/>
                    </a:ext>
                  </a:extLst>
                </p:cNvPr>
                <p:cNvSpPr txBox="1">
                  <a:spLocks noRot="1" noChangeAspect="1" noMove="1" noResize="1" noEditPoints="1" noAdjustHandles="1" noChangeArrowheads="1" noChangeShapeType="1" noTextEdit="1"/>
                </p:cNvSpPr>
                <p:nvPr/>
              </p:nvSpPr>
              <p:spPr>
                <a:xfrm>
                  <a:off x="6033866" y="3390900"/>
                  <a:ext cx="380232" cy="261610"/>
                </a:xfrm>
                <a:prstGeom prst="rect">
                  <a:avLst/>
                </a:prstGeom>
                <a:blipFill>
                  <a:blip r:embed="rId23"/>
                  <a:stretch>
                    <a:fillRect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0" name="TextBox 349">
                  <a:extLst>
                    <a:ext uri="{FF2B5EF4-FFF2-40B4-BE49-F238E27FC236}">
                      <a16:creationId xmlns:a16="http://schemas.microsoft.com/office/drawing/2014/main" xmlns="" id="{5E73D228-4C10-4FB4-9C75-B683B09C2C32}"/>
                    </a:ext>
                  </a:extLst>
                </p:cNvPr>
                <p:cNvSpPr txBox="1"/>
                <p:nvPr/>
              </p:nvSpPr>
              <p:spPr>
                <a:xfrm>
                  <a:off x="5271827" y="2609386"/>
                  <a:ext cx="486030" cy="261611"/>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cs typeface="Arial" panose="020B0604020202020204" pitchFamily="34" charset="0"/>
                          </a:rPr>
                          <m:t>−20</m:t>
                        </m:r>
                      </m:oMath>
                    </m:oMathPara>
                  </a14:m>
                  <a:endParaRPr lang="en-GB" sz="1100" dirty="0">
                    <a:latin typeface="Arial" panose="020B0604020202020204" pitchFamily="34" charset="0"/>
                    <a:cs typeface="Arial" panose="020B0604020202020204" pitchFamily="34" charset="0"/>
                  </a:endParaRPr>
                </a:p>
              </p:txBody>
            </p:sp>
          </mc:Choice>
          <mc:Fallback xmlns="">
            <p:sp>
              <p:nvSpPr>
                <p:cNvPr id="350" name="TextBox 349">
                  <a:extLst>
                    <a:ext uri="{FF2B5EF4-FFF2-40B4-BE49-F238E27FC236}">
                      <a16:creationId xmlns:a16="http://schemas.microsoft.com/office/drawing/2014/main" id="{5E73D228-4C10-4FB4-9C75-B683B09C2C32}"/>
                    </a:ext>
                  </a:extLst>
                </p:cNvPr>
                <p:cNvSpPr txBox="1">
                  <a:spLocks noRot="1" noChangeAspect="1" noMove="1" noResize="1" noEditPoints="1" noAdjustHandles="1" noChangeArrowheads="1" noChangeShapeType="1" noTextEdit="1"/>
                </p:cNvSpPr>
                <p:nvPr/>
              </p:nvSpPr>
              <p:spPr>
                <a:xfrm>
                  <a:off x="5271827" y="2609386"/>
                  <a:ext cx="486030" cy="261611"/>
                </a:xfrm>
                <a:prstGeom prst="rect">
                  <a:avLst/>
                </a:prstGeom>
                <a:blipFill>
                  <a:blip r:embed="rId24"/>
                  <a:stretch>
                    <a:fillRect b="-5556"/>
                  </a:stretch>
                </a:blipFill>
              </p:spPr>
              <p:txBody>
                <a:bodyPr/>
                <a:lstStyle/>
                <a:p>
                  <a:r>
                    <a:rPr lang="en-GB">
                      <a:noFill/>
                    </a:rPr>
                    <a:t> </a:t>
                  </a:r>
                </a:p>
              </p:txBody>
            </p:sp>
          </mc:Fallback>
        </mc:AlternateContent>
        <p:sp>
          <p:nvSpPr>
            <p:cNvPr id="351" name="Arc 350">
              <a:extLst>
                <a:ext uri="{FF2B5EF4-FFF2-40B4-BE49-F238E27FC236}">
                  <a16:creationId xmlns:a16="http://schemas.microsoft.com/office/drawing/2014/main" xmlns="" id="{89C14327-236C-4485-A015-168CA3768743}"/>
                </a:ext>
              </a:extLst>
            </p:cNvPr>
            <p:cNvSpPr/>
            <p:nvPr/>
          </p:nvSpPr>
          <p:spPr>
            <a:xfrm flipH="1">
              <a:off x="4793081" y="3162300"/>
              <a:ext cx="269038" cy="457200"/>
            </a:xfrm>
            <a:prstGeom prst="arc">
              <a:avLst>
                <a:gd name="adj1" fmla="val 10207884"/>
                <a:gd name="adj2" fmla="val 0"/>
              </a:avLst>
            </a:prstGeom>
            <a:grpFill/>
            <a:ln w="19050">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100" dirty="0"/>
            </a:p>
          </p:txBody>
        </p:sp>
        <mc:AlternateContent xmlns:mc="http://schemas.openxmlformats.org/markup-compatibility/2006" xmlns:a14="http://schemas.microsoft.com/office/drawing/2010/main">
          <mc:Choice Requires="a14">
            <p:sp>
              <p:nvSpPr>
                <p:cNvPr id="352" name="TextBox 351">
                  <a:extLst>
                    <a:ext uri="{FF2B5EF4-FFF2-40B4-BE49-F238E27FC236}">
                      <a16:creationId xmlns:a16="http://schemas.microsoft.com/office/drawing/2014/main" xmlns="" id="{2AA5D351-F19E-4C57-9DAF-51A6828EAFB5}"/>
                    </a:ext>
                  </a:extLst>
                </p:cNvPr>
                <p:cNvSpPr txBox="1"/>
                <p:nvPr/>
              </p:nvSpPr>
              <p:spPr>
                <a:xfrm>
                  <a:off x="4995918" y="2977634"/>
                  <a:ext cx="407484" cy="261610"/>
                </a:xfrm>
                <a:prstGeom prst="rect">
                  <a:avLst/>
                </a:prstGeom>
                <a:grpFill/>
                <a:ln>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b="0" i="1" smtClean="0">
                            <a:solidFill>
                              <a:srgbClr val="0070C0"/>
                            </a:solidFill>
                            <a:latin typeface="Cambria Math" panose="02040503050406030204" pitchFamily="18" charset="0"/>
                            <a:cs typeface="Arial" panose="020B0604020202020204" pitchFamily="34" charset="0"/>
                          </a:rPr>
                          <m:t>+1</m:t>
                        </m:r>
                      </m:oMath>
                    </m:oMathPara>
                  </a14:m>
                  <a:endParaRPr lang="en-GB" sz="1100" dirty="0">
                    <a:solidFill>
                      <a:srgbClr val="0070C0"/>
                    </a:solidFill>
                    <a:latin typeface="Arial" panose="020B0604020202020204" pitchFamily="34" charset="0"/>
                    <a:cs typeface="Arial" panose="020B0604020202020204" pitchFamily="34" charset="0"/>
                  </a:endParaRPr>
                </a:p>
              </p:txBody>
            </p:sp>
          </mc:Choice>
          <mc:Fallback xmlns="">
            <p:sp>
              <p:nvSpPr>
                <p:cNvPr id="352" name="TextBox 351">
                  <a:extLst>
                    <a:ext uri="{FF2B5EF4-FFF2-40B4-BE49-F238E27FC236}">
                      <a16:creationId xmlns:a16="http://schemas.microsoft.com/office/drawing/2014/main" id="{2AA5D351-F19E-4C57-9DAF-51A6828EAFB5}"/>
                    </a:ext>
                  </a:extLst>
                </p:cNvPr>
                <p:cNvSpPr txBox="1">
                  <a:spLocks noRot="1" noChangeAspect="1" noMove="1" noResize="1" noEditPoints="1" noAdjustHandles="1" noChangeArrowheads="1" noChangeShapeType="1" noTextEdit="1"/>
                </p:cNvSpPr>
                <p:nvPr/>
              </p:nvSpPr>
              <p:spPr>
                <a:xfrm>
                  <a:off x="4995918" y="2977634"/>
                  <a:ext cx="407484" cy="261610"/>
                </a:xfrm>
                <a:prstGeom prst="rect">
                  <a:avLst/>
                </a:prstGeom>
                <a:blipFill>
                  <a:blip r:embed="rId25"/>
                  <a:stretch>
                    <a:fillRect b="-2778"/>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3" name="TextBox 352">
                  <a:extLst>
                    <a:ext uri="{FF2B5EF4-FFF2-40B4-BE49-F238E27FC236}">
                      <a16:creationId xmlns:a16="http://schemas.microsoft.com/office/drawing/2014/main" xmlns="" id="{1385556D-8307-4154-8B01-28F41FC42166}"/>
                    </a:ext>
                  </a:extLst>
                </p:cNvPr>
                <p:cNvSpPr txBox="1"/>
                <p:nvPr/>
              </p:nvSpPr>
              <p:spPr>
                <a:xfrm>
                  <a:off x="4513275" y="3364468"/>
                  <a:ext cx="380232" cy="2616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i="1">
                            <a:latin typeface="Cambria Math" panose="02040503050406030204" pitchFamily="18" charset="0"/>
                            <a:cs typeface="Arial" panose="020B0604020202020204" pitchFamily="34" charset="0"/>
                          </a:rPr>
                          <m:t>1</m:t>
                        </m:r>
                        <m:r>
                          <a:rPr lang="en-GB" sz="1100" b="0" i="1" smtClean="0">
                            <a:latin typeface="Cambria Math" panose="02040503050406030204" pitchFamily="18" charset="0"/>
                            <a:cs typeface="Arial" panose="020B0604020202020204" pitchFamily="34" charset="0"/>
                          </a:rPr>
                          <m:t>5</m:t>
                        </m:r>
                      </m:oMath>
                    </m:oMathPara>
                  </a14:m>
                  <a:endParaRPr lang="en-GB" sz="1100" dirty="0">
                    <a:latin typeface="Arial" panose="020B0604020202020204" pitchFamily="34" charset="0"/>
                    <a:cs typeface="Arial" panose="020B0604020202020204" pitchFamily="34" charset="0"/>
                  </a:endParaRPr>
                </a:p>
              </p:txBody>
            </p:sp>
          </mc:Choice>
          <mc:Fallback xmlns="">
            <p:sp>
              <p:nvSpPr>
                <p:cNvPr id="353" name="TextBox 352">
                  <a:extLst>
                    <a:ext uri="{FF2B5EF4-FFF2-40B4-BE49-F238E27FC236}">
                      <a16:creationId xmlns:a16="http://schemas.microsoft.com/office/drawing/2014/main" id="{1385556D-8307-4154-8B01-28F41FC42166}"/>
                    </a:ext>
                  </a:extLst>
                </p:cNvPr>
                <p:cNvSpPr txBox="1">
                  <a:spLocks noRot="1" noChangeAspect="1" noMove="1" noResize="1" noEditPoints="1" noAdjustHandles="1" noChangeArrowheads="1" noChangeShapeType="1" noTextEdit="1"/>
                </p:cNvSpPr>
                <p:nvPr/>
              </p:nvSpPr>
              <p:spPr>
                <a:xfrm>
                  <a:off x="4513275" y="3364468"/>
                  <a:ext cx="380232" cy="261610"/>
                </a:xfrm>
                <a:prstGeom prst="rect">
                  <a:avLst/>
                </a:prstGeom>
                <a:blipFill>
                  <a:blip r:embed="rId26"/>
                  <a:stretch>
                    <a:fillRect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4" name="TextBox 353">
                  <a:extLst>
                    <a:ext uri="{FF2B5EF4-FFF2-40B4-BE49-F238E27FC236}">
                      <a16:creationId xmlns:a16="http://schemas.microsoft.com/office/drawing/2014/main" xmlns="" id="{2F820AA3-F0C0-49DA-955C-150A33825475}"/>
                    </a:ext>
                  </a:extLst>
                </p:cNvPr>
                <p:cNvSpPr txBox="1"/>
                <p:nvPr/>
              </p:nvSpPr>
              <p:spPr>
                <a:xfrm>
                  <a:off x="4818777" y="3364468"/>
                  <a:ext cx="380232" cy="261610"/>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i="1" smtClean="0">
                            <a:solidFill>
                              <a:srgbClr val="0070C0"/>
                            </a:solidFill>
                            <a:latin typeface="Cambria Math" panose="02040503050406030204" pitchFamily="18" charset="0"/>
                            <a:cs typeface="Arial" panose="020B0604020202020204" pitchFamily="34" charset="0"/>
                          </a:rPr>
                          <m:t>1</m:t>
                        </m:r>
                        <m:r>
                          <a:rPr lang="en-GB" sz="1100" b="0" i="1" smtClean="0">
                            <a:solidFill>
                              <a:srgbClr val="0070C0"/>
                            </a:solidFill>
                            <a:latin typeface="Cambria Math" panose="02040503050406030204" pitchFamily="18" charset="0"/>
                            <a:cs typeface="Arial" panose="020B0604020202020204" pitchFamily="34" charset="0"/>
                          </a:rPr>
                          <m:t>6</m:t>
                        </m:r>
                      </m:oMath>
                    </m:oMathPara>
                  </a14:m>
                  <a:endParaRPr lang="en-GB" sz="1100" dirty="0">
                    <a:latin typeface="Arial" panose="020B0604020202020204" pitchFamily="34" charset="0"/>
                    <a:cs typeface="Arial" panose="020B0604020202020204" pitchFamily="34" charset="0"/>
                  </a:endParaRPr>
                </a:p>
              </p:txBody>
            </p:sp>
          </mc:Choice>
          <mc:Fallback xmlns="">
            <p:sp>
              <p:nvSpPr>
                <p:cNvPr id="354" name="TextBox 353">
                  <a:extLst>
                    <a:ext uri="{FF2B5EF4-FFF2-40B4-BE49-F238E27FC236}">
                      <a16:creationId xmlns:a16="http://schemas.microsoft.com/office/drawing/2014/main" id="{2F820AA3-F0C0-49DA-955C-150A33825475}"/>
                    </a:ext>
                  </a:extLst>
                </p:cNvPr>
                <p:cNvSpPr txBox="1">
                  <a:spLocks noRot="1" noChangeAspect="1" noMove="1" noResize="1" noEditPoints="1" noAdjustHandles="1" noChangeArrowheads="1" noChangeShapeType="1" noTextEdit="1"/>
                </p:cNvSpPr>
                <p:nvPr/>
              </p:nvSpPr>
              <p:spPr>
                <a:xfrm>
                  <a:off x="4818777" y="3364468"/>
                  <a:ext cx="380232" cy="261610"/>
                </a:xfrm>
                <a:prstGeom prst="rect">
                  <a:avLst/>
                </a:prstGeom>
                <a:blipFill>
                  <a:blip r:embed="rId27"/>
                  <a:stretch>
                    <a:fillRect b="-5556"/>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xmlns="" id="{DA4AAD52-17CE-49BD-BD40-B03F0A4BFF32}"/>
                  </a:ext>
                </a:extLst>
              </p:cNvPr>
              <p:cNvSpPr txBox="1"/>
              <p:nvPr/>
            </p:nvSpPr>
            <p:spPr>
              <a:xfrm>
                <a:off x="5410200" y="6247066"/>
                <a:ext cx="1047082"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100" b="0" i="1" smtClean="0">
                          <a:latin typeface="Cambria Math" panose="02040503050406030204" pitchFamily="18" charset="0"/>
                          <a:cs typeface="Arial" panose="020B0604020202020204" pitchFamily="34" charset="0"/>
                        </a:rPr>
                        <m:t>35−19=16</m:t>
                      </m:r>
                    </m:oMath>
                  </m:oMathPara>
                </a14:m>
                <a:endParaRPr lang="en-GB" sz="11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xmlns:a14="http://schemas.microsoft.com/office/drawing/2010/main" xmlns="" id="{DA4AAD52-17CE-49BD-BD40-B03F0A4BFF32}"/>
                  </a:ext>
                </a:extLst>
              </p:cNvPr>
              <p:cNvSpPr txBox="1">
                <a:spLocks noRot="1" noChangeAspect="1" noMove="1" noResize="1" noEditPoints="1" noAdjustHandles="1" noChangeArrowheads="1" noChangeShapeType="1" noTextEdit="1"/>
              </p:cNvSpPr>
              <p:nvPr/>
            </p:nvSpPr>
            <p:spPr>
              <a:xfrm>
                <a:off x="5410200" y="6247066"/>
                <a:ext cx="1047082" cy="261610"/>
              </a:xfrm>
              <a:prstGeom prst="rect">
                <a:avLst/>
              </a:prstGeom>
              <a:blipFill rotWithShape="1">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5" name="Rectangle 354">
                <a:extLst>
                  <a:ext uri="{FF2B5EF4-FFF2-40B4-BE49-F238E27FC236}">
                    <a16:creationId xmlns:a16="http://schemas.microsoft.com/office/drawing/2014/main" xmlns="" id="{4AAEE7C4-4121-4156-AE80-315AC4E20450}"/>
                  </a:ext>
                </a:extLst>
              </p:cNvPr>
              <p:cNvSpPr/>
              <p:nvPr/>
            </p:nvSpPr>
            <p:spPr>
              <a:xfrm>
                <a:off x="11154290" y="3705207"/>
                <a:ext cx="1424563" cy="1338828"/>
              </a:xfrm>
              <a:prstGeom prst="rect">
                <a:avLst/>
              </a:prstGeom>
              <a:noFill/>
            </p:spPr>
            <p:txBody>
              <a:bodyPr wrap="square">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There are three equal parts with a value of four. The whole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Three multiplied by four is equal to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divided into three equal parts is equal to four. </a:t>
                </a: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One third of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is four.</a:t>
                </a:r>
                <a:endParaRPr lang="en-GB" sz="900" dirty="0">
                  <a:latin typeface="Arial" panose="020B0604020202020204" pitchFamily="34" charset="0"/>
                  <a:cs typeface="Arial" panose="020B0604020202020204" pitchFamily="34" charset="0"/>
                </a:endParaRPr>
              </a:p>
            </p:txBody>
          </p:sp>
        </mc:Choice>
        <mc:Fallback xmlns="">
          <p:sp>
            <p:nvSpPr>
              <p:cNvPr id="355" name="Rectangle 354">
                <a:extLst>
                  <a:ext uri="{FF2B5EF4-FFF2-40B4-BE49-F238E27FC236}">
                    <a16:creationId xmlns="" xmlns:a16="http://schemas.microsoft.com/office/drawing/2014/main" xmlns:a14="http://schemas.microsoft.com/office/drawing/2010/main" id="{4AAEE7C4-4121-4156-AE80-315AC4E20450}"/>
                  </a:ext>
                </a:extLst>
              </p:cNvPr>
              <p:cNvSpPr>
                <a:spLocks noRot="1" noChangeAspect="1" noMove="1" noResize="1" noEditPoints="1" noAdjustHandles="1" noChangeArrowheads="1" noChangeShapeType="1" noTextEdit="1"/>
              </p:cNvSpPr>
              <p:nvPr/>
            </p:nvSpPr>
            <p:spPr>
              <a:xfrm>
                <a:off x="11154290" y="3705207"/>
                <a:ext cx="1424563" cy="1338828"/>
              </a:xfrm>
              <a:prstGeom prst="rect">
                <a:avLst/>
              </a:prstGeom>
              <a:blipFill rotWithShape="1">
                <a:blip r:embed="rId29"/>
                <a:stretch>
                  <a:fillRect b="-913"/>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xmlns="" id="{4A882B14-1F24-4810-A4AE-3B74A6951B4C}"/>
              </a:ext>
            </a:extLst>
          </p:cNvPr>
          <p:cNvSpPr txBox="1"/>
          <p:nvPr/>
        </p:nvSpPr>
        <p:spPr>
          <a:xfrm>
            <a:off x="204748" y="8733652"/>
            <a:ext cx="1396536" cy="230832"/>
          </a:xfrm>
          <a:prstGeom prst="rect">
            <a:avLst/>
          </a:prstGeom>
          <a:noFill/>
        </p:spPr>
        <p:txBody>
          <a:bodyPr wrap="none" rtlCol="0">
            <a:spAutoFit/>
          </a:bodyPr>
          <a:lstStyle/>
          <a:p>
            <a:r>
              <a:rPr lang="en-GB" sz="900" i="1" dirty="0">
                <a:latin typeface="Arial" panose="020B0604020202020204" pitchFamily="34" charset="0"/>
                <a:cs typeface="Arial" panose="020B0604020202020204" pitchFamily="34" charset="0"/>
              </a:rPr>
              <a:t>One of four equal parts.</a:t>
            </a:r>
          </a:p>
        </p:txBody>
      </p:sp>
      <mc:AlternateContent xmlns:mc="http://schemas.openxmlformats.org/markup-compatibility/2006" xmlns:a14="http://schemas.microsoft.com/office/drawing/2010/main">
        <mc:Choice Requires="a14">
          <p:sp>
            <p:nvSpPr>
              <p:cNvPr id="356" name="TextBox 355">
                <a:extLst>
                  <a:ext uri="{FF2B5EF4-FFF2-40B4-BE49-F238E27FC236}">
                    <a16:creationId xmlns:a16="http://schemas.microsoft.com/office/drawing/2014/main" xmlns="" id="{CF087784-94FA-4A18-9281-50F0DE249253}"/>
                  </a:ext>
                </a:extLst>
              </p:cNvPr>
              <p:cNvSpPr txBox="1"/>
              <p:nvPr/>
            </p:nvSpPr>
            <p:spPr>
              <a:xfrm>
                <a:off x="4378233" y="8198733"/>
                <a:ext cx="1022534" cy="3693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One quarter of </a:t>
                </a:r>
                <a14:m>
                  <m:oMath xmlns:m="http://schemas.openxmlformats.org/officeDocument/2006/math">
                    <m:r>
                      <a:rPr lang="en-GB" sz="900" b="0" i="1" smtClean="0">
                        <a:latin typeface="Cambria Math" panose="02040503050406030204" pitchFamily="18" charset="0"/>
                        <a:cs typeface="Arial" panose="020B0604020202020204" pitchFamily="34" charset="0"/>
                      </a:rPr>
                      <m:t>12</m:t>
                    </m:r>
                  </m:oMath>
                </a14:m>
                <a:r>
                  <a:rPr lang="en-GB" sz="900" i="1" dirty="0">
                    <a:latin typeface="Arial" panose="020B0604020202020204" pitchFamily="34" charset="0"/>
                    <a:cs typeface="Arial" panose="020B0604020202020204" pitchFamily="34" charset="0"/>
                  </a:rPr>
                  <a:t> is three.</a:t>
                </a:r>
              </a:p>
            </p:txBody>
          </p:sp>
        </mc:Choice>
        <mc:Fallback xmlns="">
          <p:sp>
            <p:nvSpPr>
              <p:cNvPr id="356" name="TextBox 355">
                <a:extLst>
                  <a:ext uri="{FF2B5EF4-FFF2-40B4-BE49-F238E27FC236}">
                    <a16:creationId xmlns="" xmlns:a16="http://schemas.microsoft.com/office/drawing/2014/main" xmlns:a14="http://schemas.microsoft.com/office/drawing/2010/main" id="{CF087784-94FA-4A18-9281-50F0DE249253}"/>
                  </a:ext>
                </a:extLst>
              </p:cNvPr>
              <p:cNvSpPr txBox="1">
                <a:spLocks noRot="1" noChangeAspect="1" noMove="1" noResize="1" noEditPoints="1" noAdjustHandles="1" noChangeArrowheads="1" noChangeShapeType="1" noTextEdit="1"/>
              </p:cNvSpPr>
              <p:nvPr/>
            </p:nvSpPr>
            <p:spPr>
              <a:xfrm>
                <a:off x="4378233" y="8198733"/>
                <a:ext cx="1022534" cy="369332"/>
              </a:xfrm>
              <a:prstGeom prst="rect">
                <a:avLst/>
              </a:prstGeom>
              <a:blipFill rotWithShape="1">
                <a:blip r:embed="rId30"/>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8" name="TextBox 357">
                <a:extLst>
                  <a:ext uri="{FF2B5EF4-FFF2-40B4-BE49-F238E27FC236}">
                    <a16:creationId xmlns:a16="http://schemas.microsoft.com/office/drawing/2014/main" xmlns="" id="{6E038E31-6211-4DA4-A3C3-9A9C4836F431}"/>
                  </a:ext>
                </a:extLst>
              </p:cNvPr>
              <p:cNvSpPr txBox="1"/>
              <p:nvPr/>
            </p:nvSpPr>
            <p:spPr>
              <a:xfrm>
                <a:off x="815374" y="9117712"/>
                <a:ext cx="1830093"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One quarter of a metre is </a:t>
                </a:r>
                <a14:m>
                  <m:oMath xmlns:m="http://schemas.openxmlformats.org/officeDocument/2006/math">
                    <m:r>
                      <a:rPr lang="en-GB" sz="900" b="0" i="1" smtClean="0">
                        <a:latin typeface="Cambria Math" panose="02040503050406030204" pitchFamily="18" charset="0"/>
                        <a:cs typeface="Arial" panose="020B0604020202020204" pitchFamily="34" charset="0"/>
                      </a:rPr>
                      <m:t>25</m:t>
                    </m:r>
                  </m:oMath>
                </a14:m>
                <a:r>
                  <a:rPr lang="en-GB" sz="900" i="1" dirty="0">
                    <a:latin typeface="Arial" panose="020B0604020202020204" pitchFamily="34" charset="0"/>
                    <a:cs typeface="Arial" panose="020B0604020202020204" pitchFamily="34" charset="0"/>
                  </a:rPr>
                  <a:t> cm.</a:t>
                </a:r>
              </a:p>
            </p:txBody>
          </p:sp>
        </mc:Choice>
        <mc:Fallback xmlns="">
          <p:sp>
            <p:nvSpPr>
              <p:cNvPr id="358" name="TextBox 357">
                <a:extLst>
                  <a:ext uri="{FF2B5EF4-FFF2-40B4-BE49-F238E27FC236}">
                    <a16:creationId xmlns="" xmlns:a16="http://schemas.microsoft.com/office/drawing/2014/main" xmlns:a14="http://schemas.microsoft.com/office/drawing/2010/main" id="{6E038E31-6211-4DA4-A3C3-9A9C4836F431}"/>
                  </a:ext>
                </a:extLst>
              </p:cNvPr>
              <p:cNvSpPr txBox="1">
                <a:spLocks noRot="1" noChangeAspect="1" noMove="1" noResize="1" noEditPoints="1" noAdjustHandles="1" noChangeArrowheads="1" noChangeShapeType="1" noTextEdit="1"/>
              </p:cNvSpPr>
              <p:nvPr/>
            </p:nvSpPr>
            <p:spPr>
              <a:xfrm>
                <a:off x="815374" y="9117712"/>
                <a:ext cx="1830093" cy="230832"/>
              </a:xfrm>
              <a:prstGeom prst="rect">
                <a:avLst/>
              </a:prstGeom>
              <a:blipFill rotWithShape="1">
                <a:blip r:embed="rId31"/>
                <a:stretch>
                  <a:fillRect b="-7895"/>
                </a:stretch>
              </a:blipFill>
            </p:spPr>
            <p:txBody>
              <a:bodyPr/>
              <a:lstStyle/>
              <a:p>
                <a:r>
                  <a:rPr lang="en-GB">
                    <a:noFill/>
                  </a:rPr>
                  <a:t> </a:t>
                </a:r>
              </a:p>
            </p:txBody>
          </p:sp>
        </mc:Fallback>
      </mc:AlternateContent>
      <p:grpSp>
        <p:nvGrpSpPr>
          <p:cNvPr id="11" name="Group 10"/>
          <p:cNvGrpSpPr/>
          <p:nvPr/>
        </p:nvGrpSpPr>
        <p:grpSpPr>
          <a:xfrm>
            <a:off x="2121786" y="8143411"/>
            <a:ext cx="1371375" cy="849308"/>
            <a:chOff x="3584084" y="7999760"/>
            <a:chExt cx="1371375" cy="849308"/>
          </a:xfrm>
        </p:grpSpPr>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xmlns="" id="{15DA9E82-E33D-48A7-A00A-484256D4A1AF}"/>
                    </a:ext>
                  </a:extLst>
                </p:cNvPr>
                <p:cNvSpPr txBox="1"/>
                <p:nvPr/>
              </p:nvSpPr>
              <p:spPr>
                <a:xfrm>
                  <a:off x="4578433" y="8100518"/>
                  <a:ext cx="37702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1</m:t>
                            </m:r>
                          </m:num>
                          <m:den>
                            <m:r>
                              <a:rPr lang="en-GB" b="0" i="1" dirty="0" smtClean="0">
                                <a:latin typeface="Cambria Math" panose="02040503050406030204" pitchFamily="18" charset="0"/>
                                <a:cs typeface="Arial" panose="020B0604020202020204" pitchFamily="34" charset="0"/>
                              </a:rPr>
                              <m:t>4</m:t>
                            </m:r>
                          </m:den>
                        </m:f>
                      </m:oMath>
                    </m:oMathPara>
                  </a14:m>
                  <a:endParaRPr lang="en-GB" i="1"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 xmlns:a16="http://schemas.microsoft.com/office/drawing/2014/main" xmlns:a14="http://schemas.microsoft.com/office/drawing/2010/main" id="{15DA9E82-E33D-48A7-A00A-484256D4A1AF}"/>
                    </a:ext>
                  </a:extLst>
                </p:cNvPr>
                <p:cNvSpPr txBox="1">
                  <a:spLocks noRot="1" noChangeAspect="1" noMove="1" noResize="1" noEditPoints="1" noAdjustHandles="1" noChangeArrowheads="1" noChangeShapeType="1" noTextEdit="1"/>
                </p:cNvSpPr>
                <p:nvPr/>
              </p:nvSpPr>
              <p:spPr>
                <a:xfrm>
                  <a:off x="4578433" y="8100518"/>
                  <a:ext cx="377026" cy="610936"/>
                </a:xfrm>
                <a:prstGeom prst="rect">
                  <a:avLst/>
                </a:prstGeom>
                <a:blipFill rotWithShape="1">
                  <a:blip r:embed="rId32"/>
                  <a:stretch>
                    <a:fillRect/>
                  </a:stretch>
                </a:blipFill>
              </p:spPr>
              <p:txBody>
                <a:bodyPr/>
                <a:lstStyle/>
                <a:p>
                  <a:r>
                    <a:rPr lang="en-GB">
                      <a:noFill/>
                    </a:rPr>
                    <a:t> </a:t>
                  </a:r>
                </a:p>
              </p:txBody>
            </p:sp>
          </mc:Fallback>
        </mc:AlternateContent>
        <p:sp>
          <p:nvSpPr>
            <p:cNvPr id="359" name="TextBox 358">
              <a:extLst>
                <a:ext uri="{FF2B5EF4-FFF2-40B4-BE49-F238E27FC236}">
                  <a16:creationId xmlns:a16="http://schemas.microsoft.com/office/drawing/2014/main" xmlns="" id="{0D51656F-F52F-4E4A-90E9-B1BD83AFEFE6}"/>
                </a:ext>
              </a:extLst>
            </p:cNvPr>
            <p:cNvSpPr txBox="1"/>
            <p:nvPr/>
          </p:nvSpPr>
          <p:spPr>
            <a:xfrm>
              <a:off x="3870494" y="7999760"/>
              <a:ext cx="707939"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numerator</a:t>
              </a:r>
            </a:p>
          </p:txBody>
        </p:sp>
        <p:sp>
          <p:nvSpPr>
            <p:cNvPr id="360" name="TextBox 359">
              <a:extLst>
                <a:ext uri="{FF2B5EF4-FFF2-40B4-BE49-F238E27FC236}">
                  <a16:creationId xmlns:a16="http://schemas.microsoft.com/office/drawing/2014/main" xmlns="" id="{2DCC8FAA-63A4-4F97-95A3-8B8AFA5C584B}"/>
                </a:ext>
              </a:extLst>
            </p:cNvPr>
            <p:cNvSpPr txBox="1"/>
            <p:nvPr/>
          </p:nvSpPr>
          <p:spPr>
            <a:xfrm>
              <a:off x="3742535" y="8618236"/>
              <a:ext cx="843682"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denominator</a:t>
              </a:r>
            </a:p>
          </p:txBody>
        </p:sp>
        <p:sp>
          <p:nvSpPr>
            <p:cNvPr id="361" name="TextBox 360">
              <a:extLst>
                <a:ext uri="{FF2B5EF4-FFF2-40B4-BE49-F238E27FC236}">
                  <a16:creationId xmlns:a16="http://schemas.microsoft.com/office/drawing/2014/main" xmlns="" id="{CBA2BE19-55D4-4533-92E5-085E371C6C01}"/>
                </a:ext>
              </a:extLst>
            </p:cNvPr>
            <p:cNvSpPr txBox="1"/>
            <p:nvPr/>
          </p:nvSpPr>
          <p:spPr>
            <a:xfrm>
              <a:off x="3584084" y="8328481"/>
              <a:ext cx="673797"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vinculum</a:t>
              </a:r>
            </a:p>
          </p:txBody>
        </p:sp>
        <p:cxnSp>
          <p:nvCxnSpPr>
            <p:cNvPr id="33" name="Straight Arrow Connector 32">
              <a:extLst>
                <a:ext uri="{FF2B5EF4-FFF2-40B4-BE49-F238E27FC236}">
                  <a16:creationId xmlns:a16="http://schemas.microsoft.com/office/drawing/2014/main" xmlns="" id="{AD18685A-9FB8-4ABC-9E74-773FF43FCBF7}"/>
                </a:ext>
              </a:extLst>
            </p:cNvPr>
            <p:cNvCxnSpPr>
              <a:cxnSpLocks/>
            </p:cNvCxnSpPr>
            <p:nvPr/>
          </p:nvCxnSpPr>
          <p:spPr>
            <a:xfrm flipV="1">
              <a:off x="4420778" y="8596242"/>
              <a:ext cx="264740" cy="784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 name="Straight Arrow Connector 370">
              <a:extLst>
                <a:ext uri="{FF2B5EF4-FFF2-40B4-BE49-F238E27FC236}">
                  <a16:creationId xmlns:a16="http://schemas.microsoft.com/office/drawing/2014/main" xmlns="" id="{EE620FB8-7081-4C57-84B7-A55FEECA171F}"/>
                </a:ext>
              </a:extLst>
            </p:cNvPr>
            <p:cNvCxnSpPr>
              <a:cxnSpLocks/>
            </p:cNvCxnSpPr>
            <p:nvPr/>
          </p:nvCxnSpPr>
          <p:spPr>
            <a:xfrm>
              <a:off x="4504973" y="8107055"/>
              <a:ext cx="176376" cy="1448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xmlns="" id="{AC70C68E-2D2C-4784-97E9-6130CEDC89C4}"/>
                </a:ext>
              </a:extLst>
            </p:cNvPr>
            <p:cNvCxnSpPr>
              <a:cxnSpLocks/>
              <a:stCxn id="361" idx="3"/>
            </p:cNvCxnSpPr>
            <p:nvPr/>
          </p:nvCxnSpPr>
          <p:spPr>
            <a:xfrm flipV="1">
              <a:off x="4257881" y="8439517"/>
              <a:ext cx="397965" cy="43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362" name="Picture 382">
            <a:extLst>
              <a:ext uri="{FF2B5EF4-FFF2-40B4-BE49-F238E27FC236}">
                <a16:creationId xmlns:a16="http://schemas.microsoft.com/office/drawing/2014/main" xmlns="" id="{E9FEF8F6-028D-475A-97F7-B57930F8FD20}"/>
              </a:ext>
            </a:extLst>
          </p:cNvPr>
          <p:cNvPicPr>
            <a:picLocks noChangeAspect="1" noChangeArrowheads="1"/>
          </p:cNvPicPr>
          <p:nvPr/>
        </p:nvPicPr>
        <p:blipFill>
          <a:blip r:embed="rId3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3970" y="2555853"/>
            <a:ext cx="3540411" cy="6888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105172" y="2561836"/>
            <a:ext cx="1257903" cy="626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74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xmlns="" id="{1347BA8C-1FE1-4E2E-80EB-8A93BC055F23}"/>
              </a:ext>
            </a:extLst>
          </p:cNvPr>
          <p:cNvSpPr txBox="1">
            <a:spLocks noChangeArrowheads="1"/>
          </p:cNvSpPr>
          <p:nvPr/>
        </p:nvSpPr>
        <p:spPr bwMode="auto">
          <a:xfrm>
            <a:off x="204992" y="114300"/>
            <a:ext cx="2169940" cy="2960431"/>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500" b="1" dirty="0">
                <a:solidFill>
                  <a:srgbClr val="0074AC"/>
                </a:solidFill>
                <a:latin typeface="Arial" panose="020B0604020202020204" pitchFamily="34" charset="0"/>
                <a:ea typeface="Calibri" panose="020F0502020204030204" pitchFamily="34" charset="0"/>
                <a:cs typeface="Arial" panose="020B0604020202020204" pitchFamily="34" charset="0"/>
              </a:rPr>
              <a:t>Year 4 Key Representations</a:t>
            </a:r>
            <a:endParaRPr lang="en-US" altLang="en-US" sz="1125"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Find out more…</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Watch the </a:t>
            </a:r>
            <a:r>
              <a:rPr lang="en-US" altLang="en-US" sz="900" b="1" dirty="0">
                <a:latin typeface="Arial" panose="020B0604020202020204" pitchFamily="34" charset="0"/>
                <a:ea typeface="Calibri" panose="020F0502020204030204" pitchFamily="34" charset="0"/>
                <a:cs typeface="Arial" panose="020B0604020202020204" pitchFamily="34" charset="0"/>
              </a:rPr>
              <a:t>Unit tutorial </a:t>
            </a:r>
            <a:r>
              <a:rPr lang="en-US" altLang="en-US" sz="900" dirty="0">
                <a:latin typeface="Arial" panose="020B0604020202020204" pitchFamily="34" charset="0"/>
                <a:ea typeface="Calibri" panose="020F0502020204030204" pitchFamily="34" charset="0"/>
                <a:cs typeface="Arial" panose="020B0604020202020204" pitchFamily="34" charset="0"/>
              </a:rPr>
              <a:t>before planning each unit and read the </a:t>
            </a:r>
            <a:r>
              <a:rPr lang="en-US" altLang="en-US" sz="900" b="1" dirty="0">
                <a:latin typeface="Arial" panose="020B0604020202020204" pitchFamily="34" charset="0"/>
                <a:ea typeface="Calibri" panose="020F0502020204030204" pitchFamily="34" charset="0"/>
                <a:cs typeface="Arial" panose="020B0604020202020204" pitchFamily="34" charset="0"/>
              </a:rPr>
              <a:t>Unit Narrative.</a:t>
            </a: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Read the </a:t>
            </a:r>
            <a:r>
              <a:rPr lang="en-US" altLang="en-US" sz="900" b="1" dirty="0">
                <a:latin typeface="Arial" panose="020B0604020202020204" pitchFamily="34" charset="0"/>
                <a:ea typeface="Calibri" panose="020F0502020204030204" pitchFamily="34" charset="0"/>
                <a:cs typeface="Arial" panose="020B0604020202020204" pitchFamily="34" charset="0"/>
              </a:rPr>
              <a:t>planning guides </a:t>
            </a:r>
            <a:r>
              <a:rPr lang="en-US" altLang="en-US" sz="900" dirty="0">
                <a:latin typeface="Arial" panose="020B0604020202020204" pitchFamily="34" charset="0"/>
                <a:ea typeface="Calibri" panose="020F0502020204030204" pitchFamily="34" charset="0"/>
                <a:cs typeface="Arial" panose="020B0604020202020204" pitchFamily="34" charset="0"/>
              </a:rPr>
              <a:t>for suggestions of representations.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a:t>
            </a:r>
            <a:r>
              <a:rPr lang="en-US" altLang="en-US" sz="900" b="1" dirty="0">
                <a:latin typeface="Arial" panose="020B0604020202020204" pitchFamily="34" charset="0"/>
                <a:ea typeface="Calibri" panose="020F0502020204030204" pitchFamily="34" charset="0"/>
                <a:cs typeface="Arial" panose="020B0604020202020204" pitchFamily="34" charset="0"/>
              </a:rPr>
              <a:t>PD videos </a:t>
            </a:r>
            <a:r>
              <a:rPr lang="en-US" altLang="en-US" sz="900" dirty="0">
                <a:latin typeface="Arial" panose="020B0604020202020204" pitchFamily="34" charset="0"/>
                <a:ea typeface="Calibri" panose="020F0502020204030204" pitchFamily="34" charset="0"/>
                <a:cs typeface="Arial" panose="020B0604020202020204" pitchFamily="34" charset="0"/>
              </a:rPr>
              <a:t>on unit pages and Progression in Calculations page.</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p:txBody>
      </p:sp>
      <p:sp>
        <p:nvSpPr>
          <p:cNvPr id="5" name="Text Box 8">
            <a:extLst>
              <a:ext uri="{FF2B5EF4-FFF2-40B4-BE49-F238E27FC236}">
                <a16:creationId xmlns:a16="http://schemas.microsoft.com/office/drawing/2014/main" xmlns="" id="{F37D7E98-07D2-47B5-AB6A-86BAF84BDD1D}"/>
              </a:ext>
            </a:extLst>
          </p:cNvPr>
          <p:cNvSpPr txBox="1">
            <a:spLocks noChangeArrowheads="1"/>
          </p:cNvSpPr>
          <p:nvPr/>
        </p:nvSpPr>
        <p:spPr bwMode="auto">
          <a:xfrm>
            <a:off x="10391352" y="4586772"/>
            <a:ext cx="2187501" cy="490012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Bar models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Pictorial bar models and concrete Cuisenaire as bar models are used to represent </a:t>
            </a:r>
            <a:r>
              <a:rPr lang="en-US" altLang="en-US" sz="900" b="1" dirty="0">
                <a:latin typeface="Arial" panose="020B0604020202020204" pitchFamily="34" charset="0"/>
                <a:ea typeface="Calibri" panose="020F0502020204030204" pitchFamily="34" charset="0"/>
                <a:cs typeface="Arial" panose="020B0604020202020204" pitchFamily="34" charset="0"/>
              </a:rPr>
              <a:t>part-whole relationships</a:t>
            </a:r>
            <a:r>
              <a:rPr lang="en-US" altLang="en-US" sz="900" dirty="0">
                <a:latin typeface="Arial" panose="020B0604020202020204" pitchFamily="34" charset="0"/>
                <a:ea typeface="Calibri" panose="020F0502020204030204" pitchFamily="34" charset="0"/>
                <a:cs typeface="Arial" panose="020B0604020202020204" pitchFamily="34" charset="0"/>
              </a:rPr>
              <a:t> and </a:t>
            </a:r>
            <a:r>
              <a:rPr lang="en-US" altLang="en-US" sz="900" b="1" dirty="0">
                <a:latin typeface="Arial" panose="020B0604020202020204" pitchFamily="34" charset="0"/>
                <a:ea typeface="Calibri" panose="020F0502020204030204" pitchFamily="34" charset="0"/>
                <a:cs typeface="Arial" panose="020B0604020202020204" pitchFamily="34" charset="0"/>
              </a:rPr>
              <a:t>knowns and unknowns </a:t>
            </a:r>
            <a:r>
              <a:rPr lang="en-US" altLang="en-US" sz="900" dirty="0">
                <a:latin typeface="Arial" panose="020B0604020202020204" pitchFamily="34" charset="0"/>
                <a:ea typeface="Calibri" panose="020F0502020204030204" pitchFamily="34" charset="0"/>
                <a:cs typeface="Arial" panose="020B0604020202020204" pitchFamily="34" charset="0"/>
              </a:rPr>
              <a:t>within problems in all four operations. See PD videos for further exemplification.</a:t>
            </a:r>
            <a:endParaRPr lang="en-US" altLang="en-US" sz="9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mc:AlternateContent xmlns:mc="http://schemas.openxmlformats.org/markup-compatibility/2006">
        <mc:Choice xmlns:a14="http://schemas.microsoft.com/office/drawing/2010/main" Requires="a14">
          <p:sp>
            <p:nvSpPr>
              <p:cNvPr id="6" name="Text Box 41">
                <a:extLst>
                  <a:ext uri="{FF2B5EF4-FFF2-40B4-BE49-F238E27FC236}">
                    <a16:creationId xmlns:a16="http://schemas.microsoft.com/office/drawing/2014/main" xmlns="" id="{73952C27-78B8-4B5E-9883-262DE00A3CEA}"/>
                  </a:ext>
                </a:extLst>
              </p:cNvPr>
              <p:cNvSpPr txBox="1">
                <a:spLocks noChangeArrowheads="1"/>
              </p:cNvSpPr>
              <p:nvPr/>
            </p:nvSpPr>
            <p:spPr bwMode="auto">
              <a:xfrm>
                <a:off x="204748" y="3211095"/>
                <a:ext cx="2177983" cy="1780005"/>
              </a:xfrm>
              <a:prstGeom prst="rect">
                <a:avLst/>
              </a:prstGeom>
              <a:no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Equations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The phrase </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b="1" dirty="0">
                    <a:latin typeface="Arial" panose="020B0604020202020204" pitchFamily="34" charset="0"/>
                    <a:ea typeface="Calibri" panose="020F0502020204030204" pitchFamily="34" charset="0"/>
                    <a:cs typeface="Arial" panose="020B0604020202020204" pitchFamily="34" charset="0"/>
                  </a:rPr>
                  <a:t>is equal to</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 is used consistently to refer to the = symbol. Equations should be presented with symbols and missing numbers in different positions:</a:t>
                </a:r>
              </a:p>
              <a:p>
                <a:pPr defTabSz="685783" eaLnBrk="0" fontAlgn="base" hangingPunct="0">
                  <a:spcBef>
                    <a:spcPct val="0"/>
                  </a:spcBef>
                  <a:spcAft>
                    <a:spcPct val="0"/>
                  </a:spcAft>
                </a:pPr>
                <a:endParaRPr lang="en-US" altLang="en-US" sz="600" dirty="0"/>
              </a:p>
              <a:p>
                <a:pPr defTabSz="685783" eaLnBrk="0" fontAlgn="base" hangingPunct="0">
                  <a:spcBef>
                    <a:spcPct val="0"/>
                  </a:spcBef>
                  <a:spcAft>
                    <a:spcPct val="0"/>
                  </a:spcAft>
                </a:pPr>
                <a:endParaRPr lang="en-US" altLang="en-US" sz="6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900" i="1" dirty="0" smtClean="0">
                          <a:latin typeface="Cambria Math"/>
                          <a:ea typeface="Calibri" panose="020F0502020204030204" pitchFamily="34" charset="0"/>
                          <a:cs typeface="Arial" panose="020B0604020202020204" pitchFamily="34" charset="0"/>
                        </a:rPr>
                        <m:t>38=25+ 13</m:t>
                      </m:r>
                    </m:oMath>
                  </m:oMathPara>
                </a14:m>
                <a:endParaRPr lang="en-US" altLang="en-US" sz="900" dirty="0"/>
              </a:p>
              <a:p>
                <a:pPr algn="ctr" defTabSz="685783" eaLnBrk="0" fontAlgn="base" hangingPunct="0">
                  <a:spcBef>
                    <a:spcPct val="0"/>
                  </a:spcBef>
                  <a:spcAft>
                    <a:spcPct val="0"/>
                  </a:spcAft>
                </a:pPr>
                <a:r>
                  <a:rPr lang="en-US" altLang="en-US" sz="900" dirty="0">
                    <a:latin typeface="Cambria Math" panose="02040503050406030204" pitchFamily="18" charset="0"/>
                    <a:ea typeface="Times New Roman" panose="02020603050405020304" pitchFamily="18" charset="0"/>
                    <a:cs typeface="Arial" panose="020B0604020202020204" pitchFamily="34" charset="0"/>
                  </a:rPr>
                  <a:t>◻</a:t>
                </a:r>
                <a14:m>
                  <m:oMath xmlns:m="http://schemas.openxmlformats.org/officeDocument/2006/math">
                    <m:r>
                      <a:rPr lang="en-US" altLang="en-US" sz="900" i="1" dirty="0" smtClean="0">
                        <a:latin typeface="Cambria Math"/>
                        <a:ea typeface="Times New Roman" panose="02020603050405020304" pitchFamily="18" charset="0"/>
                        <a:cs typeface="Arial" panose="020B0604020202020204" pitchFamily="34" charset="0"/>
                      </a:rPr>
                      <m:t>=37+44</m:t>
                    </m:r>
                  </m:oMath>
                </a14:m>
                <a:endParaRPr lang="en-US" altLang="en-US" sz="900" dirty="0"/>
              </a:p>
              <a:p>
                <a:pPr algn="ctr" defTabSz="685783"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altLang="en-US" sz="900" i="1" dirty="0" smtClean="0">
                          <a:latin typeface="Cambria Math"/>
                          <a:ea typeface="Times New Roman" panose="02020603050405020304" pitchFamily="18" charset="0"/>
                          <a:cs typeface="Arial" panose="020B0604020202020204" pitchFamily="34" charset="0"/>
                        </a:rPr>
                        <m:t>12 </m:t>
                      </m:r>
                      <m:r>
                        <a:rPr lang="en-US" altLang="en-US" sz="900" i="1" dirty="0">
                          <a:latin typeface="Cambria Math"/>
                          <a:ea typeface="Times New Roman" panose="02020603050405020304" pitchFamily="18" charset="0"/>
                          <a:cs typeface="Arial" panose="020B0604020202020204" pitchFamily="34" charset="0"/>
                        </a:rPr>
                        <m:t>÷ ◻ =4</m:t>
                      </m:r>
                    </m:oMath>
                  </m:oMathPara>
                </a14:m>
                <a:endParaRPr lang="en-US" altLang="en-US" sz="900" dirty="0">
                  <a:latin typeface="Arial" panose="020B0604020202020204" pitchFamily="34" charset="0"/>
                </a:endParaRPr>
              </a:p>
            </p:txBody>
          </p:sp>
        </mc:Choice>
        <mc:Fallback>
          <p:sp>
            <p:nvSpPr>
              <p:cNvPr id="6" name="Text Box 41">
                <a:extLst>
                  <a:ext uri="{FF2B5EF4-FFF2-40B4-BE49-F238E27FC236}">
                    <a16:creationId xmlns:a16="http://schemas.microsoft.com/office/drawing/2014/main" xmlns:a14="http://schemas.microsoft.com/office/drawing/2010/main" xmlns="" id="{73952C27-78B8-4B5E-9883-262DE00A3CEA}"/>
                  </a:ext>
                </a:extLst>
              </p:cNvPr>
              <p:cNvSpPr txBox="1">
                <a:spLocks noRot="1" noChangeAspect="1" noMove="1" noResize="1" noEditPoints="1" noAdjustHandles="1" noChangeArrowheads="1" noChangeShapeType="1" noTextEdit="1"/>
              </p:cNvSpPr>
              <p:nvPr/>
            </p:nvSpPr>
            <p:spPr bwMode="auto">
              <a:xfrm>
                <a:off x="204748" y="3211095"/>
                <a:ext cx="2177983" cy="1780005"/>
              </a:xfrm>
              <a:prstGeom prst="rect">
                <a:avLst/>
              </a:prstGeom>
              <a:blipFill rotWithShape="1">
                <a:blip r:embed="rId2"/>
                <a:stretch>
                  <a:fillRect l="-836" t="-340"/>
                </a:stretch>
              </a:blipFill>
              <a:ln w="9525">
                <a:solidFill>
                  <a:srgbClr val="000000"/>
                </a:solidFill>
                <a:miter lim="800000"/>
                <a:headEnd/>
                <a:tailEnd/>
              </a:ln>
            </p:spPr>
            <p:txBody>
              <a:bodyPr/>
              <a:lstStyle/>
              <a:p>
                <a:r>
                  <a:rPr lang="en-GB">
                    <a:noFill/>
                  </a:rPr>
                  <a:t> </a:t>
                </a:r>
              </a:p>
            </p:txBody>
          </p:sp>
        </mc:Fallback>
      </mc:AlternateContent>
      <p:sp>
        <p:nvSpPr>
          <p:cNvPr id="7" name="Text Box 3">
            <a:extLst>
              <a:ext uri="{FF2B5EF4-FFF2-40B4-BE49-F238E27FC236}">
                <a16:creationId xmlns:a16="http://schemas.microsoft.com/office/drawing/2014/main" xmlns="" id="{61ECAD20-814A-4425-AA63-E0979EC28C6E}"/>
              </a:ext>
            </a:extLst>
          </p:cNvPr>
          <p:cNvSpPr txBox="1">
            <a:spLocks noChangeArrowheads="1"/>
          </p:cNvSpPr>
          <p:nvPr/>
        </p:nvSpPr>
        <p:spPr bwMode="auto">
          <a:xfrm>
            <a:off x="204747" y="7442038"/>
            <a:ext cx="5326218" cy="2044863"/>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Representing fractions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range of concrete and pictorial representations have been used for fractions including fractions of a whole, as part of a set of objects and as part of a quantity such as a length or volume. Pupils can apply these representations to  comparing, finding simple equivalence and adding and subtracting with the same denominator, as well as fractions of sets or quantities.</a:t>
            </a:r>
            <a:endParaRPr lang="en-US" altLang="en-US" sz="900" b="1" dirty="0">
              <a:latin typeface="Arial" panose="020B0604020202020204" pitchFamily="34" charset="0"/>
            </a:endParaRPr>
          </a:p>
        </p:txBody>
      </p:sp>
      <p:sp>
        <p:nvSpPr>
          <p:cNvPr id="8" name="Text Box 5">
            <a:extLst>
              <a:ext uri="{FF2B5EF4-FFF2-40B4-BE49-F238E27FC236}">
                <a16:creationId xmlns:a16="http://schemas.microsoft.com/office/drawing/2014/main" xmlns="" id="{F68C5AB9-17A2-427D-BEE2-D31FADDBD5EE}"/>
              </a:ext>
            </a:extLst>
          </p:cNvPr>
          <p:cNvSpPr txBox="1">
            <a:spLocks noChangeArrowheads="1"/>
          </p:cNvSpPr>
          <p:nvPr/>
        </p:nvSpPr>
        <p:spPr bwMode="auto">
          <a:xfrm>
            <a:off x="7931738" y="2883082"/>
            <a:ext cx="2293806" cy="210801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Multiplication and division by powers of 10</a:t>
            </a: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have experienced the concept of ten times greater and smaller through exchanging Dienes, linking this to the apparent move of digits in a place value chart. </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30 is ten times greater than 3.</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825" dirty="0"/>
          </a:p>
        </p:txBody>
      </p:sp>
      <p:sp>
        <p:nvSpPr>
          <p:cNvPr id="9" name="Text Box 39">
            <a:extLst>
              <a:ext uri="{FF2B5EF4-FFF2-40B4-BE49-F238E27FC236}">
                <a16:creationId xmlns:a16="http://schemas.microsoft.com/office/drawing/2014/main" xmlns="" id="{8B63CE34-F6E5-485E-9646-97CED52935B2}"/>
              </a:ext>
            </a:extLst>
          </p:cNvPr>
          <p:cNvSpPr txBox="1">
            <a:spLocks noChangeArrowheads="1"/>
          </p:cNvSpPr>
          <p:nvPr/>
        </p:nvSpPr>
        <p:spPr bwMode="auto">
          <a:xfrm>
            <a:off x="2562242" y="1962623"/>
            <a:ext cx="7674487" cy="78124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lines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Number lines can be used to represent and compare, demonstrating the continuous nature of the number system. </a:t>
            </a: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When calculating, number lines may act as a jotting of the steps of a mental calculation and may begin </a:t>
            </a:r>
            <a:r>
              <a:rPr lang="en-US" altLang="en-US" sz="900"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empty</a:t>
            </a:r>
            <a:r>
              <a:rPr lang="en-US" altLang="en-US" sz="900" dirty="0">
                <a:latin typeface="Calibri" panose="020F0502020204030204" pitchFamily="34" charset="0"/>
                <a:ea typeface="Calibri" panose="020F0502020204030204" pitchFamily="34" charset="0"/>
                <a:cs typeface="Arial" panose="020B0604020202020204" pitchFamily="34" charset="0"/>
              </a:rPr>
              <a:t>’</a:t>
            </a: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 i.e. not have numbered divisions. They are also used as a representation for rounding.</a:t>
            </a:r>
            <a:endParaRPr lang="en-US" altLang="en-US" sz="900" dirty="0">
              <a:latin typeface="Arial" panose="020B0604020202020204" pitchFamily="34" charset="0"/>
            </a:endParaRPr>
          </a:p>
          <a:p>
            <a:pPr defTabSz="685783" eaLnBrk="0" fontAlgn="base" hangingPunct="0">
              <a:spcBef>
                <a:spcPct val="0"/>
              </a:spcBef>
              <a:spcAft>
                <a:spcPct val="0"/>
              </a:spcAft>
            </a:pPr>
            <a:endParaRPr lang="en-US" altLang="en-US" sz="500" dirty="0"/>
          </a:p>
        </p:txBody>
      </p:sp>
      <mc:AlternateContent xmlns:mc="http://schemas.openxmlformats.org/markup-compatibility/2006">
        <mc:Choice xmlns:a14="http://schemas.microsoft.com/office/drawing/2010/main" Requires="a14">
          <p:sp>
            <p:nvSpPr>
              <p:cNvPr id="10" name="Text Box 40">
                <a:extLst>
                  <a:ext uri="{FF2B5EF4-FFF2-40B4-BE49-F238E27FC236}">
                    <a16:creationId xmlns:a16="http://schemas.microsoft.com/office/drawing/2014/main" xmlns="" id="{5DD0FB6B-024C-41A0-A7D6-AC8FBD339B14}"/>
                  </a:ext>
                </a:extLst>
              </p:cNvPr>
              <p:cNvSpPr txBox="1">
                <a:spLocks noChangeArrowheads="1"/>
              </p:cNvSpPr>
              <p:nvPr/>
            </p:nvSpPr>
            <p:spPr bwMode="auto">
              <a:xfrm>
                <a:off x="2566351" y="2883080"/>
                <a:ext cx="2874067" cy="2108020"/>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fact knowledge</a:t>
                </a:r>
                <a:endParaRPr lang="en-US" altLang="en-US" sz="1100" dirty="0"/>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GB" altLang="en-US" sz="900" dirty="0">
                    <a:latin typeface="Arial" panose="020B0604020202020204" pitchFamily="34" charset="0"/>
                    <a:ea typeface="Calibri" panose="020F0502020204030204" pitchFamily="34" charset="0"/>
                    <a:cs typeface="Arial" panose="020B0604020202020204" pitchFamily="34" charset="0"/>
                  </a:rPr>
                  <a:t>Pupils know number bonds to 100 and apply to other multiples of 10. Pupils are increasingly fluent in a range of number facts including partitioning in different ways to discuss number.</a:t>
                </a:r>
              </a:p>
              <a:p>
                <a:pPr algn="ctr" defTabSz="685783" eaLnBrk="0" fontAlgn="base" hangingPunct="0">
                  <a:spcBef>
                    <a:spcPct val="0"/>
                  </a:spcBef>
                  <a:spcAft>
                    <a:spcPct val="0"/>
                  </a:spcAft>
                </a:pPr>
                <a:r>
                  <a:rPr lang="en-GB" altLang="en-US" sz="900" i="1" dirty="0">
                    <a:latin typeface="Arial" panose="020B0604020202020204" pitchFamily="34" charset="0"/>
                    <a:ea typeface="Calibri" panose="020F0502020204030204" pitchFamily="34" charset="0"/>
                    <a:cs typeface="Arial" panose="020B0604020202020204" pitchFamily="34" charset="0"/>
                  </a:rPr>
                  <a:t>136 is multiple of 4 because I can see 120 and 16 which are both multiples of 4.</a:t>
                </a:r>
                <a:endParaRPr lang="en-GB" altLang="en-US" sz="900" i="1" dirty="0">
                  <a:latin typeface="Arial" panose="020B0604020202020204" pitchFamily="34" charset="0"/>
                </a:endParaRPr>
              </a:p>
              <a:p>
                <a:pPr defTabSz="685783" eaLnBrk="0" fontAlgn="base" hangingPunct="0">
                  <a:spcBef>
                    <a:spcPct val="0"/>
                  </a:spcBef>
                  <a:spcAft>
                    <a:spcPct val="0"/>
                  </a:spcAft>
                </a:pPr>
                <a:endParaRPr lang="en-US" altLang="en-US" sz="6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They are also familiar with multiplication tables for 2, 3, 4, 5, 6, 8 and 10 and related division facts.</a:t>
                </a:r>
              </a:p>
              <a:p>
                <a:pPr defTabSz="685783" eaLnBrk="0" fontAlgn="base" hangingPunct="0">
                  <a:spcBef>
                    <a:spcPct val="0"/>
                  </a:spcBef>
                  <a:spcAft>
                    <a:spcPct val="0"/>
                  </a:spcAft>
                </a:pPr>
                <a:endParaRPr lang="en-US" altLang="en-US" sz="600" dirty="0">
                  <a:latin typeface="Arial" panose="020B0604020202020204" pitchFamily="34" charset="0"/>
                  <a:ea typeface="Calibri" panose="020F0502020204030204" pitchFamily="34" charset="0"/>
                  <a:cs typeface="Arial" panose="020B0604020202020204" pitchFamily="34" charset="0"/>
                </a:endParaRPr>
              </a:p>
              <a:p>
                <a:pPr algn="ctr" defTabSz="685783" eaLnBrk="0" fontAlgn="base" hangingPunct="0">
                  <a:spcBef>
                    <a:spcPct val="0"/>
                  </a:spcBef>
                  <a:spcAft>
                    <a:spcPct val="0"/>
                  </a:spcAft>
                </a:pP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6×8=48</m:t>
                    </m:r>
                  </m:oMath>
                </a14:m>
                <a:r>
                  <a:rPr lang="en-US" altLang="en-US" sz="9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48 </m:t>
                    </m:r>
                    <m:r>
                      <a:rPr lang="en-GB" altLang="en-US" sz="900" b="0" i="1" smtClean="0">
                        <a:latin typeface="Cambria Math"/>
                        <a:ea typeface="Cambria Math"/>
                        <a:cs typeface="Arial" panose="020B0604020202020204" pitchFamily="34" charset="0"/>
                      </a:rPr>
                      <m:t>÷8=6</m:t>
                    </m:r>
                  </m:oMath>
                </a14:m>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6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transitions and Maths Meetings to develop this.</a:t>
                </a:r>
              </a:p>
              <a:p>
                <a:pPr defTabSz="685783" eaLnBrk="0" fontAlgn="base" hangingPunct="0">
                  <a:spcBef>
                    <a:spcPct val="0"/>
                  </a:spcBef>
                  <a:spcAft>
                    <a:spcPct val="0"/>
                  </a:spcAft>
                </a:pPr>
                <a:endParaRPr lang="en-US" altLang="en-US" sz="900" dirty="0"/>
              </a:p>
            </p:txBody>
          </p:sp>
        </mc:Choice>
        <mc:Fallback>
          <p:sp>
            <p:nvSpPr>
              <p:cNvPr id="10" name="Text Box 40">
                <a:extLst>
                  <a:ext uri="{FF2B5EF4-FFF2-40B4-BE49-F238E27FC236}">
                    <a16:creationId xmlns:a16="http://schemas.microsoft.com/office/drawing/2014/main" xmlns:a14="http://schemas.microsoft.com/office/drawing/2010/main" xmlns="" id="{5DD0FB6B-024C-41A0-A7D6-AC8FBD339B14}"/>
                  </a:ext>
                </a:extLst>
              </p:cNvPr>
              <p:cNvSpPr txBox="1">
                <a:spLocks noRot="1" noChangeAspect="1" noMove="1" noResize="1" noEditPoints="1" noAdjustHandles="1" noChangeArrowheads="1" noChangeShapeType="1" noTextEdit="1"/>
              </p:cNvSpPr>
              <p:nvPr/>
            </p:nvSpPr>
            <p:spPr bwMode="auto">
              <a:xfrm>
                <a:off x="2566351" y="2883080"/>
                <a:ext cx="2874067" cy="2108020"/>
              </a:xfrm>
              <a:prstGeom prst="rect">
                <a:avLst/>
              </a:prstGeom>
              <a:blipFill rotWithShape="1">
                <a:blip r:embed="rId3"/>
                <a:stretch>
                  <a:fillRect l="-423" t="-575" b="-575"/>
                </a:stretch>
              </a:blipFill>
              <a:ln w="9525">
                <a:solidFill>
                  <a:srgbClr val="000000"/>
                </a:solidFill>
                <a:miter lim="800000"/>
                <a:headEnd/>
                <a:tailEnd/>
              </a:ln>
            </p:spPr>
            <p:txBody>
              <a:bodyPr/>
              <a:lstStyle/>
              <a:p>
                <a:r>
                  <a:rPr lang="en-GB">
                    <a:noFill/>
                  </a:rPr>
                  <a:t> </a:t>
                </a:r>
              </a:p>
            </p:txBody>
          </p:sp>
        </mc:Fallback>
      </mc:AlternateContent>
      <p:sp>
        <p:nvSpPr>
          <p:cNvPr id="12" name="Text Box 2">
            <a:extLst>
              <a:ext uri="{FF2B5EF4-FFF2-40B4-BE49-F238E27FC236}">
                <a16:creationId xmlns:a16="http://schemas.microsoft.com/office/drawing/2014/main" xmlns="" id="{7242BB97-0634-490D-9695-7372C490526E}"/>
              </a:ext>
            </a:extLst>
          </p:cNvPr>
          <p:cNvSpPr txBox="1">
            <a:spLocks noChangeArrowheads="1"/>
          </p:cNvSpPr>
          <p:nvPr/>
        </p:nvSpPr>
        <p:spPr bwMode="auto">
          <a:xfrm>
            <a:off x="5637931" y="7442038"/>
            <a:ext cx="4587614" cy="2044862"/>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25" b="1" dirty="0">
                <a:latin typeface="Arial" panose="020B0604020202020204" pitchFamily="34" charset="0"/>
                <a:ea typeface="Calibri" panose="020F0502020204030204" pitchFamily="34" charset="0"/>
                <a:cs typeface="Times New Roman" panose="02020603050405020304" pitchFamily="18" charset="0"/>
              </a:rPr>
              <a:t>Representing multiplicative relationships</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have represented multiplicative relationships concretely and pictorially, primarily through arrays, Cuisenaire and bar models. A focus on equal parts, the number of equal parts and the value of each part supports understanding of commutativity and inverse relationships. The representations and language structures support written strategies.</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370" name="Group 2369">
            <a:extLst>
              <a:ext uri="{FF2B5EF4-FFF2-40B4-BE49-F238E27FC236}">
                <a16:creationId xmlns:a16="http://schemas.microsoft.com/office/drawing/2014/main" xmlns="" id="{B6BF2F8D-6509-40F6-87BA-CAE4D0E37974}"/>
              </a:ext>
            </a:extLst>
          </p:cNvPr>
          <p:cNvGrpSpPr/>
          <p:nvPr/>
        </p:nvGrpSpPr>
        <p:grpSpPr>
          <a:xfrm>
            <a:off x="5803730" y="8443897"/>
            <a:ext cx="707175" cy="988072"/>
            <a:chOff x="8371584" y="4283070"/>
            <a:chExt cx="942900" cy="1317429"/>
          </a:xfrm>
        </p:grpSpPr>
        <p:sp>
          <p:nvSpPr>
            <p:cNvPr id="27" name="Oval 26">
              <a:extLst>
                <a:ext uri="{FF2B5EF4-FFF2-40B4-BE49-F238E27FC236}">
                  <a16:creationId xmlns:a16="http://schemas.microsoft.com/office/drawing/2014/main" xmlns="" id="{2D21F937-BD60-4F74-9AE3-754BE8C2D201}"/>
                </a:ext>
              </a:extLst>
            </p:cNvPr>
            <p:cNvSpPr/>
            <p:nvPr/>
          </p:nvSpPr>
          <p:spPr>
            <a:xfrm>
              <a:off x="837158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8" name="Oval 27">
              <a:extLst>
                <a:ext uri="{FF2B5EF4-FFF2-40B4-BE49-F238E27FC236}">
                  <a16:creationId xmlns:a16="http://schemas.microsoft.com/office/drawing/2014/main" xmlns="" id="{8B985013-502A-473F-A6DF-C99139D888D9}"/>
                </a:ext>
              </a:extLst>
            </p:cNvPr>
            <p:cNvSpPr/>
            <p:nvPr/>
          </p:nvSpPr>
          <p:spPr>
            <a:xfrm>
              <a:off x="869543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9" name="Oval 28">
              <a:extLst>
                <a:ext uri="{FF2B5EF4-FFF2-40B4-BE49-F238E27FC236}">
                  <a16:creationId xmlns:a16="http://schemas.microsoft.com/office/drawing/2014/main" xmlns="" id="{7FB9BF03-2A76-4D4E-BEFB-101D7540F85C}"/>
                </a:ext>
              </a:extLst>
            </p:cNvPr>
            <p:cNvSpPr/>
            <p:nvPr/>
          </p:nvSpPr>
          <p:spPr>
            <a:xfrm>
              <a:off x="901928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4" name="Oval 23">
              <a:extLst>
                <a:ext uri="{FF2B5EF4-FFF2-40B4-BE49-F238E27FC236}">
                  <a16:creationId xmlns:a16="http://schemas.microsoft.com/office/drawing/2014/main" xmlns="" id="{DDD5D220-B069-407C-BC78-BF056511DF27}"/>
                </a:ext>
              </a:extLst>
            </p:cNvPr>
            <p:cNvSpPr/>
            <p:nvPr/>
          </p:nvSpPr>
          <p:spPr>
            <a:xfrm>
              <a:off x="837158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5" name="Oval 24">
              <a:extLst>
                <a:ext uri="{FF2B5EF4-FFF2-40B4-BE49-F238E27FC236}">
                  <a16:creationId xmlns:a16="http://schemas.microsoft.com/office/drawing/2014/main" xmlns="" id="{C5553824-B9FE-4EC4-ADEF-37D05E7B2817}"/>
                </a:ext>
              </a:extLst>
            </p:cNvPr>
            <p:cNvSpPr/>
            <p:nvPr/>
          </p:nvSpPr>
          <p:spPr>
            <a:xfrm>
              <a:off x="869543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6" name="Oval 25">
              <a:extLst>
                <a:ext uri="{FF2B5EF4-FFF2-40B4-BE49-F238E27FC236}">
                  <a16:creationId xmlns:a16="http://schemas.microsoft.com/office/drawing/2014/main" xmlns="" id="{E50FB17B-E223-4190-933B-7E7CE4A3A14B}"/>
                </a:ext>
              </a:extLst>
            </p:cNvPr>
            <p:cNvSpPr/>
            <p:nvPr/>
          </p:nvSpPr>
          <p:spPr>
            <a:xfrm>
              <a:off x="901928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1" name="Oval 20">
              <a:extLst>
                <a:ext uri="{FF2B5EF4-FFF2-40B4-BE49-F238E27FC236}">
                  <a16:creationId xmlns:a16="http://schemas.microsoft.com/office/drawing/2014/main" xmlns="" id="{A86E833E-C029-4B4C-ADC1-CBA0576390AE}"/>
                </a:ext>
              </a:extLst>
            </p:cNvPr>
            <p:cNvSpPr/>
            <p:nvPr/>
          </p:nvSpPr>
          <p:spPr>
            <a:xfrm>
              <a:off x="837158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2" name="Oval 21">
              <a:extLst>
                <a:ext uri="{FF2B5EF4-FFF2-40B4-BE49-F238E27FC236}">
                  <a16:creationId xmlns:a16="http://schemas.microsoft.com/office/drawing/2014/main" xmlns="" id="{D49D5E6E-4357-4984-B8C5-72FBF8514742}"/>
                </a:ext>
              </a:extLst>
            </p:cNvPr>
            <p:cNvSpPr/>
            <p:nvPr/>
          </p:nvSpPr>
          <p:spPr>
            <a:xfrm>
              <a:off x="869543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3" name="Oval 22">
              <a:extLst>
                <a:ext uri="{FF2B5EF4-FFF2-40B4-BE49-F238E27FC236}">
                  <a16:creationId xmlns:a16="http://schemas.microsoft.com/office/drawing/2014/main" xmlns="" id="{CBD1DBA9-9527-4AD6-944D-25A38D4CFD17}"/>
                </a:ext>
              </a:extLst>
            </p:cNvPr>
            <p:cNvSpPr/>
            <p:nvPr/>
          </p:nvSpPr>
          <p:spPr>
            <a:xfrm>
              <a:off x="901928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8" name="Oval 17">
              <a:extLst>
                <a:ext uri="{FF2B5EF4-FFF2-40B4-BE49-F238E27FC236}">
                  <a16:creationId xmlns:a16="http://schemas.microsoft.com/office/drawing/2014/main" xmlns="" id="{34A24E1D-EFE2-4CF6-A092-232F7FCA255D}"/>
                </a:ext>
              </a:extLst>
            </p:cNvPr>
            <p:cNvSpPr/>
            <p:nvPr/>
          </p:nvSpPr>
          <p:spPr>
            <a:xfrm>
              <a:off x="837158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19" name="Oval 18">
              <a:extLst>
                <a:ext uri="{FF2B5EF4-FFF2-40B4-BE49-F238E27FC236}">
                  <a16:creationId xmlns:a16="http://schemas.microsoft.com/office/drawing/2014/main" xmlns="" id="{C8689C3C-539C-4F39-A456-3A51B065A831}"/>
                </a:ext>
              </a:extLst>
            </p:cNvPr>
            <p:cNvSpPr/>
            <p:nvPr/>
          </p:nvSpPr>
          <p:spPr>
            <a:xfrm>
              <a:off x="869543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20" name="Oval 19">
              <a:extLst>
                <a:ext uri="{FF2B5EF4-FFF2-40B4-BE49-F238E27FC236}">
                  <a16:creationId xmlns:a16="http://schemas.microsoft.com/office/drawing/2014/main" xmlns="" id="{C26CD3DE-A90D-48CC-ABB4-8ECAC1F27B63}"/>
                </a:ext>
              </a:extLst>
            </p:cNvPr>
            <p:cNvSpPr/>
            <p:nvPr/>
          </p:nvSpPr>
          <p:spPr>
            <a:xfrm>
              <a:off x="901928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grpSp>
      <p:pic>
        <p:nvPicPr>
          <p:cNvPr id="2052" name="Picture 387">
            <a:extLst>
              <a:ext uri="{FF2B5EF4-FFF2-40B4-BE49-F238E27FC236}">
                <a16:creationId xmlns:a16="http://schemas.microsoft.com/office/drawing/2014/main" xmlns="" id="{E45F0306-A432-40E5-B7AD-2BA41616DD1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31755" y="5739622"/>
            <a:ext cx="1365647" cy="105608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388">
            <a:extLst>
              <a:ext uri="{FF2B5EF4-FFF2-40B4-BE49-F238E27FC236}">
                <a16:creationId xmlns:a16="http://schemas.microsoft.com/office/drawing/2014/main" xmlns="" id="{184E1EEA-3BEB-4DF6-9EF8-4C9356334C7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74578" y="7514591"/>
            <a:ext cx="1879997" cy="828675"/>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2">
            <a:extLst>
              <a:ext uri="{FF2B5EF4-FFF2-40B4-BE49-F238E27FC236}">
                <a16:creationId xmlns:a16="http://schemas.microsoft.com/office/drawing/2014/main" xmlns="" id="{0861A643-B26D-46EB-B91A-CD55F80BCC4C}"/>
              </a:ext>
            </a:extLst>
          </p:cNvPr>
          <p:cNvSpPr txBox="1">
            <a:spLocks noChangeArrowheads="1"/>
          </p:cNvSpPr>
          <p:nvPr/>
        </p:nvSpPr>
        <p:spPr bwMode="auto">
          <a:xfrm>
            <a:off x="204747" y="5143611"/>
            <a:ext cx="10020797" cy="2162064"/>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r>
              <a:rPr lang="en-GB" sz="1100" b="1" dirty="0">
                <a:latin typeface="Arial" panose="020B0604020202020204" pitchFamily="34" charset="0"/>
                <a:ea typeface="Calibri" panose="020F0502020204030204" pitchFamily="34" charset="0"/>
                <a:cs typeface="Times New Roman" panose="02020603050405020304" pitchFamily="18" charset="0"/>
              </a:rPr>
              <a:t>Mental strategies</a:t>
            </a:r>
          </a:p>
          <a:p>
            <a:endParaRPr lang="en-GB" sz="500" dirty="0">
              <a:latin typeface="Calibri" panose="020F050202020403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Pupils have experienced a range of mental strategies for all four operations, including:</a:t>
            </a:r>
          </a:p>
          <a:p>
            <a:endParaRPr lang="en-GB" sz="5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900" dirty="0">
                <a:latin typeface="Arial" panose="020B0604020202020204" pitchFamily="34" charset="0"/>
                <a:ea typeface="Calibri" panose="020F0502020204030204" pitchFamily="34" charset="0"/>
                <a:cs typeface="Times New Roman" panose="02020603050405020304" pitchFamily="18" charset="0"/>
              </a:rPr>
              <a:t>Applying number bonds to 10 and 100 to calculate how many more/less to the next multiple of ten, extending</a:t>
            </a:r>
          </a:p>
          <a:p>
            <a:r>
              <a:rPr lang="en-GB" sz="900" dirty="0">
                <a:latin typeface="Arial" panose="020B0604020202020204" pitchFamily="34" charset="0"/>
                <a:ea typeface="Calibri" panose="020F0502020204030204" pitchFamily="34" charset="0"/>
                <a:cs typeface="Times New Roman" panose="02020603050405020304" pitchFamily="18" charset="0"/>
              </a:rPr>
              <a:t>      to 100 and 1000, using the ‘make 10’ strategy.</a:t>
            </a:r>
          </a:p>
          <a:p>
            <a:endParaRPr lang="en-GB" sz="500" i="1" dirty="0">
              <a:latin typeface="Cambria Math" panose="02040503050406030204" pitchFamily="18"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sz="900" dirty="0">
                <a:latin typeface="Arial" panose="020B0604020202020204" pitchFamily="34" charset="0"/>
                <a:ea typeface="Calibri" panose="020F0502020204030204" pitchFamily="34" charset="0"/>
                <a:cs typeface="Times New Roman" panose="02020603050405020304" pitchFamily="18" charset="0"/>
              </a:rPr>
              <a:t>Identifying numbers close to a multiple of ten or 100 e.g. 28, 201 and using a round and adjust strategy, including for</a:t>
            </a:r>
          </a:p>
          <a:p>
            <a:r>
              <a:rPr lang="en-GB" altLang="en-US" sz="900" dirty="0">
                <a:latin typeface="Arial" panose="020B0604020202020204" pitchFamily="34" charset="0"/>
                <a:ea typeface="Calibri" panose="020F0502020204030204" pitchFamily="34" charset="0"/>
                <a:cs typeface="Times New Roman" panose="02020603050405020304" pitchFamily="18" charset="0"/>
              </a:rPr>
              <a:t>     multiplication. </a:t>
            </a:r>
            <a:r>
              <a:rPr lang="en-GB" altLang="en-US" sz="900" i="1" dirty="0">
                <a:latin typeface="Arial" panose="020B0604020202020204" pitchFamily="34" charset="0"/>
                <a:ea typeface="Calibri" panose="020F0502020204030204" pitchFamily="34" charset="0"/>
                <a:cs typeface="Times New Roman" panose="02020603050405020304" pitchFamily="18" charset="0"/>
              </a:rPr>
              <a:t>“If I know 20 x 4 is 80, then 19 x 4 is 76”.</a:t>
            </a:r>
            <a:endParaRPr lang="en-US" altLang="en-US" sz="900" i="1" dirty="0">
              <a:latin typeface="Arial" panose="020B0604020202020204" pitchFamily="34" charset="0"/>
              <a:ea typeface="Calibri" panose="020F0502020204030204" pitchFamily="34" charset="0"/>
              <a:cs typeface="Arial" panose="020B0604020202020204" pitchFamily="34" charset="0"/>
            </a:endParaRPr>
          </a:p>
          <a:p>
            <a:endParaRPr lang="en-GB" sz="5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900" dirty="0">
                <a:latin typeface="Arial"/>
                <a:ea typeface="Calibri" panose="020F0502020204030204" pitchFamily="34" charset="0"/>
                <a:cs typeface="Times New Roman"/>
              </a:rPr>
              <a:t>Identifying near doubles for addition. </a:t>
            </a:r>
            <a:r>
              <a:rPr lang="en-GB" sz="900" i="1" dirty="0">
                <a:latin typeface="Arial"/>
                <a:ea typeface="Calibri" panose="020F0502020204030204" pitchFamily="34" charset="0"/>
                <a:cs typeface="Times New Roman"/>
              </a:rPr>
              <a:t>43 and 45 can be seen as ‘double 43 plus two.'</a:t>
            </a:r>
            <a:endParaRPr lang="en-GB" sz="900" i="1" dirty="0">
              <a:latin typeface="Arial" panose="020B0604020202020204" pitchFamily="34" charset="0"/>
              <a:ea typeface="Calibri" panose="020F0502020204030204" pitchFamily="34" charset="0"/>
              <a:cs typeface="Times New Roman" panose="02020603050405020304" pitchFamily="18" charset="0"/>
            </a:endParaRPr>
          </a:p>
          <a:p>
            <a:endParaRPr lang="en-GB" sz="900" dirty="0">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900" dirty="0">
                <a:latin typeface="Arial" panose="020B0604020202020204" pitchFamily="34" charset="0"/>
                <a:ea typeface="Calibri" panose="020F0502020204030204" pitchFamily="34" charset="0"/>
                <a:cs typeface="Times New Roman" panose="02020603050405020304" pitchFamily="18" charset="0"/>
              </a:rPr>
              <a:t>Subtracting numbers close together in value, through counting on to find the difference.</a:t>
            </a:r>
          </a:p>
          <a:p>
            <a:endParaRPr lang="en-GB" sz="900" dirty="0">
              <a:latin typeface="Arial" panose="020B0604020202020204" pitchFamily="34" charset="0"/>
              <a:ea typeface="Calibri" panose="020F0502020204030204" pitchFamily="34" charset="0"/>
              <a:cs typeface="Times New Roman" panose="02020603050405020304" pitchFamily="18" charset="0"/>
            </a:endParaRPr>
          </a:p>
          <a:p>
            <a:endParaRPr lang="en-GB" sz="900" dirty="0">
              <a:latin typeface="Arial" panose="020B0604020202020204" pitchFamily="34" charset="0"/>
              <a:ea typeface="Calibri" panose="020F0502020204030204" pitchFamily="34" charset="0"/>
              <a:cs typeface="Times New Roman" panose="02020603050405020304" pitchFamily="18" charset="0"/>
            </a:endParaRPr>
          </a:p>
        </p:txBody>
      </p:sp>
      <p:sp>
        <p:nvSpPr>
          <p:cNvPr id="43" name="Text Box 2">
            <a:extLst>
              <a:ext uri="{FF2B5EF4-FFF2-40B4-BE49-F238E27FC236}">
                <a16:creationId xmlns:a16="http://schemas.microsoft.com/office/drawing/2014/main" xmlns="" id="{3275597B-11C8-4B36-B9C8-274BC78F6A27}"/>
              </a:ext>
            </a:extLst>
          </p:cNvPr>
          <p:cNvSpPr txBox="1">
            <a:spLocks noChangeArrowheads="1"/>
          </p:cNvSpPr>
          <p:nvPr/>
        </p:nvSpPr>
        <p:spPr bwMode="auto">
          <a:xfrm>
            <a:off x="2557295" y="114299"/>
            <a:ext cx="7668249" cy="1726375"/>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Representations of number</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are familiar with a range of concrete and pictorial representations of number with and without a place value chart. These are used to represent a number or calculation and should not be used as a counting tool. Pupils also make use of these when comparing numbers.</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825" i="1" dirty="0">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Group 43">
            <a:extLst>
              <a:ext uri="{FF2B5EF4-FFF2-40B4-BE49-F238E27FC236}">
                <a16:creationId xmlns:a16="http://schemas.microsoft.com/office/drawing/2014/main" xmlns="" id="{A3B79955-AD94-49B8-AEDE-28185D0C0027}"/>
              </a:ext>
            </a:extLst>
          </p:cNvPr>
          <p:cNvGrpSpPr/>
          <p:nvPr/>
        </p:nvGrpSpPr>
        <p:grpSpPr>
          <a:xfrm>
            <a:off x="2674209" y="905829"/>
            <a:ext cx="1676804" cy="736383"/>
            <a:chOff x="0" y="0"/>
            <a:chExt cx="1908660" cy="1047750"/>
          </a:xfrm>
        </p:grpSpPr>
        <p:grpSp>
          <p:nvGrpSpPr>
            <p:cNvPr id="70" name="Group 69">
              <a:extLst>
                <a:ext uri="{FF2B5EF4-FFF2-40B4-BE49-F238E27FC236}">
                  <a16:creationId xmlns:a16="http://schemas.microsoft.com/office/drawing/2014/main" xmlns="" id="{6867FA47-317D-4E98-BA75-25BDFCAFC8A2}"/>
                </a:ext>
              </a:extLst>
            </p:cNvPr>
            <p:cNvGrpSpPr/>
            <p:nvPr/>
          </p:nvGrpSpPr>
          <p:grpSpPr>
            <a:xfrm>
              <a:off x="1095375" y="209550"/>
              <a:ext cx="99857" cy="777558"/>
              <a:chOff x="359257" y="0"/>
              <a:chExt cx="324000" cy="2512147"/>
            </a:xfrm>
          </p:grpSpPr>
          <p:sp>
            <p:nvSpPr>
              <p:cNvPr id="319" name="Cube 318">
                <a:extLst>
                  <a:ext uri="{FF2B5EF4-FFF2-40B4-BE49-F238E27FC236}">
                    <a16:creationId xmlns:a16="http://schemas.microsoft.com/office/drawing/2014/main" xmlns="" id="{9761C4DE-72E2-40C8-A3FA-90B87D084FF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0" name="Cube 319">
                <a:extLst>
                  <a:ext uri="{FF2B5EF4-FFF2-40B4-BE49-F238E27FC236}">
                    <a16:creationId xmlns:a16="http://schemas.microsoft.com/office/drawing/2014/main" xmlns="" id="{16B44635-3255-4D7E-865E-D6E0C0A15B9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1" name="Cube 320">
                <a:extLst>
                  <a:ext uri="{FF2B5EF4-FFF2-40B4-BE49-F238E27FC236}">
                    <a16:creationId xmlns:a16="http://schemas.microsoft.com/office/drawing/2014/main" xmlns="" id="{9CFDBEBE-9070-4CEB-ABA9-8B25CAED9FDF}"/>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2" name="Cube 321">
                <a:extLst>
                  <a:ext uri="{FF2B5EF4-FFF2-40B4-BE49-F238E27FC236}">
                    <a16:creationId xmlns:a16="http://schemas.microsoft.com/office/drawing/2014/main" xmlns="" id="{BBC1EF31-5A3A-4999-9B4C-A5C0AD257D84}"/>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3" name="Cube 322">
                <a:extLst>
                  <a:ext uri="{FF2B5EF4-FFF2-40B4-BE49-F238E27FC236}">
                    <a16:creationId xmlns:a16="http://schemas.microsoft.com/office/drawing/2014/main" xmlns="" id="{64F33D82-B164-49D0-BD34-3BB119369B41}"/>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4" name="Cube 323">
                <a:extLst>
                  <a:ext uri="{FF2B5EF4-FFF2-40B4-BE49-F238E27FC236}">
                    <a16:creationId xmlns:a16="http://schemas.microsoft.com/office/drawing/2014/main" xmlns="" id="{AFD099A7-668A-43E8-9E0B-981694B480BA}"/>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5" name="Cube 324">
                <a:extLst>
                  <a:ext uri="{FF2B5EF4-FFF2-40B4-BE49-F238E27FC236}">
                    <a16:creationId xmlns:a16="http://schemas.microsoft.com/office/drawing/2014/main" xmlns="" id="{C25A588B-4EEA-40D5-9A45-DDFD724B88E4}"/>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6" name="Cube 325">
                <a:extLst>
                  <a:ext uri="{FF2B5EF4-FFF2-40B4-BE49-F238E27FC236}">
                    <a16:creationId xmlns:a16="http://schemas.microsoft.com/office/drawing/2014/main" xmlns="" id="{9F886CF0-6367-4203-971B-EE54C198867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7" name="Cube 326">
                <a:extLst>
                  <a:ext uri="{FF2B5EF4-FFF2-40B4-BE49-F238E27FC236}">
                    <a16:creationId xmlns:a16="http://schemas.microsoft.com/office/drawing/2014/main" xmlns="" id="{750C7B9D-D46C-4FC3-9447-74EF5459195B}"/>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28" name="Cube 327">
                <a:extLst>
                  <a:ext uri="{FF2B5EF4-FFF2-40B4-BE49-F238E27FC236}">
                    <a16:creationId xmlns:a16="http://schemas.microsoft.com/office/drawing/2014/main" xmlns="" id="{A576E090-871C-4CFC-BDD5-4F8FB8560A6B}"/>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71" name="Cube 70">
              <a:extLst>
                <a:ext uri="{FF2B5EF4-FFF2-40B4-BE49-F238E27FC236}">
                  <a16:creationId xmlns:a16="http://schemas.microsoft.com/office/drawing/2014/main" xmlns="" id="{ABCC5444-5341-477D-BA2D-779D261210E0}"/>
                </a:ext>
              </a:extLst>
            </p:cNvPr>
            <p:cNvSpPr/>
            <p:nvPr/>
          </p:nvSpPr>
          <p:spPr>
            <a:xfrm>
              <a:off x="1600200" y="51435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nvGrpSpPr>
            <p:cNvPr id="72" name="Group 71">
              <a:extLst>
                <a:ext uri="{FF2B5EF4-FFF2-40B4-BE49-F238E27FC236}">
                  <a16:creationId xmlns:a16="http://schemas.microsoft.com/office/drawing/2014/main" xmlns="" id="{52C8CADD-8158-40FC-A37E-DE8E1F8B70A3}"/>
                </a:ext>
              </a:extLst>
            </p:cNvPr>
            <p:cNvGrpSpPr/>
            <p:nvPr/>
          </p:nvGrpSpPr>
          <p:grpSpPr>
            <a:xfrm>
              <a:off x="238125" y="0"/>
              <a:ext cx="763833" cy="752475"/>
              <a:chOff x="590895" y="1"/>
              <a:chExt cx="2550473" cy="2512147"/>
            </a:xfrm>
            <a:solidFill>
              <a:srgbClr val="0070C0"/>
            </a:solidFill>
          </p:grpSpPr>
          <p:grpSp>
            <p:nvGrpSpPr>
              <p:cNvPr id="209" name="Group 208">
                <a:extLst>
                  <a:ext uri="{FF2B5EF4-FFF2-40B4-BE49-F238E27FC236}">
                    <a16:creationId xmlns:a16="http://schemas.microsoft.com/office/drawing/2014/main" xmlns="" id="{7D45010A-21D5-4873-9B9A-9F0A0B296612}"/>
                  </a:ext>
                </a:extLst>
              </p:cNvPr>
              <p:cNvGrpSpPr/>
              <p:nvPr/>
            </p:nvGrpSpPr>
            <p:grpSpPr>
              <a:xfrm>
                <a:off x="590895" y="1"/>
                <a:ext cx="324000" cy="2512147"/>
                <a:chOff x="590895" y="1"/>
                <a:chExt cx="324000" cy="2512147"/>
              </a:xfrm>
              <a:grpFill/>
            </p:grpSpPr>
            <p:sp>
              <p:nvSpPr>
                <p:cNvPr id="309" name="Cube 308">
                  <a:extLst>
                    <a:ext uri="{FF2B5EF4-FFF2-40B4-BE49-F238E27FC236}">
                      <a16:creationId xmlns:a16="http://schemas.microsoft.com/office/drawing/2014/main" xmlns="" id="{2DDE492B-0C3F-4ECE-892A-ABC5FEB14F15}"/>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0" name="Cube 309">
                  <a:extLst>
                    <a:ext uri="{FF2B5EF4-FFF2-40B4-BE49-F238E27FC236}">
                      <a16:creationId xmlns:a16="http://schemas.microsoft.com/office/drawing/2014/main" xmlns="" id="{ECF35505-6146-4C4A-B578-D607A1D81F38}"/>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1" name="Cube 310">
                  <a:extLst>
                    <a:ext uri="{FF2B5EF4-FFF2-40B4-BE49-F238E27FC236}">
                      <a16:creationId xmlns:a16="http://schemas.microsoft.com/office/drawing/2014/main" xmlns="" id="{F7858653-8C56-43BC-B3F4-3B7311897109}"/>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2" name="Cube 311">
                  <a:extLst>
                    <a:ext uri="{FF2B5EF4-FFF2-40B4-BE49-F238E27FC236}">
                      <a16:creationId xmlns:a16="http://schemas.microsoft.com/office/drawing/2014/main" xmlns="" id="{8523400C-6976-4CC5-BD2B-ECC793B122F6}"/>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3" name="Cube 312">
                  <a:extLst>
                    <a:ext uri="{FF2B5EF4-FFF2-40B4-BE49-F238E27FC236}">
                      <a16:creationId xmlns:a16="http://schemas.microsoft.com/office/drawing/2014/main" xmlns="" id="{1CBE2D6B-DF27-4CDB-A3BE-EC9516CF9C76}"/>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4" name="Cube 313">
                  <a:extLst>
                    <a:ext uri="{FF2B5EF4-FFF2-40B4-BE49-F238E27FC236}">
                      <a16:creationId xmlns:a16="http://schemas.microsoft.com/office/drawing/2014/main" xmlns="" id="{7AE5D57E-262E-4411-A4D7-5A8AB04F4988}"/>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5" name="Cube 314">
                  <a:extLst>
                    <a:ext uri="{FF2B5EF4-FFF2-40B4-BE49-F238E27FC236}">
                      <a16:creationId xmlns:a16="http://schemas.microsoft.com/office/drawing/2014/main" xmlns="" id="{D03EDFAB-02FD-4461-8427-AE252B1FF11D}"/>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6" name="Cube 315">
                  <a:extLst>
                    <a:ext uri="{FF2B5EF4-FFF2-40B4-BE49-F238E27FC236}">
                      <a16:creationId xmlns:a16="http://schemas.microsoft.com/office/drawing/2014/main" xmlns="" id="{FCC9609E-A403-4E07-929F-E3AA95EFDC54}"/>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7" name="Cube 316">
                  <a:extLst>
                    <a:ext uri="{FF2B5EF4-FFF2-40B4-BE49-F238E27FC236}">
                      <a16:creationId xmlns:a16="http://schemas.microsoft.com/office/drawing/2014/main" xmlns="" id="{95BAC02D-8417-4E49-8F76-A419A565B036}"/>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18" name="Cube 317">
                  <a:extLst>
                    <a:ext uri="{FF2B5EF4-FFF2-40B4-BE49-F238E27FC236}">
                      <a16:creationId xmlns:a16="http://schemas.microsoft.com/office/drawing/2014/main" xmlns="" id="{42B10042-A0B4-4E46-9897-21518E4C775F}"/>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0" name="Group 209">
                <a:extLst>
                  <a:ext uri="{FF2B5EF4-FFF2-40B4-BE49-F238E27FC236}">
                    <a16:creationId xmlns:a16="http://schemas.microsoft.com/office/drawing/2014/main" xmlns="" id="{CB363F6E-B8C6-4EF7-95FE-4F65324D12BD}"/>
                  </a:ext>
                </a:extLst>
              </p:cNvPr>
              <p:cNvGrpSpPr/>
              <p:nvPr/>
            </p:nvGrpSpPr>
            <p:grpSpPr>
              <a:xfrm>
                <a:off x="838281" y="1"/>
                <a:ext cx="324000" cy="2512147"/>
                <a:chOff x="838281" y="1"/>
                <a:chExt cx="324000" cy="2512147"/>
              </a:xfrm>
              <a:grpFill/>
            </p:grpSpPr>
            <p:sp>
              <p:nvSpPr>
                <p:cNvPr id="299" name="Cube 298">
                  <a:extLst>
                    <a:ext uri="{FF2B5EF4-FFF2-40B4-BE49-F238E27FC236}">
                      <a16:creationId xmlns:a16="http://schemas.microsoft.com/office/drawing/2014/main" xmlns="" id="{B11EB5EE-9394-4D23-94D3-8F5D2F8D9C99}"/>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0" name="Cube 299">
                  <a:extLst>
                    <a:ext uri="{FF2B5EF4-FFF2-40B4-BE49-F238E27FC236}">
                      <a16:creationId xmlns:a16="http://schemas.microsoft.com/office/drawing/2014/main" xmlns="" id="{BEE7A20D-F884-4F3E-8FDF-9A1145793052}"/>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1" name="Cube 300">
                  <a:extLst>
                    <a:ext uri="{FF2B5EF4-FFF2-40B4-BE49-F238E27FC236}">
                      <a16:creationId xmlns:a16="http://schemas.microsoft.com/office/drawing/2014/main" xmlns="" id="{A40ED2ED-329A-42E7-ABA3-90C7468A4A39}"/>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2" name="Cube 301">
                  <a:extLst>
                    <a:ext uri="{FF2B5EF4-FFF2-40B4-BE49-F238E27FC236}">
                      <a16:creationId xmlns:a16="http://schemas.microsoft.com/office/drawing/2014/main" xmlns="" id="{2951CC57-187C-412C-88B5-F3DFDA0E929F}"/>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3" name="Cube 302">
                  <a:extLst>
                    <a:ext uri="{FF2B5EF4-FFF2-40B4-BE49-F238E27FC236}">
                      <a16:creationId xmlns:a16="http://schemas.microsoft.com/office/drawing/2014/main" xmlns="" id="{DE74271A-B517-4828-A604-B02D03479536}"/>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4" name="Cube 303">
                  <a:extLst>
                    <a:ext uri="{FF2B5EF4-FFF2-40B4-BE49-F238E27FC236}">
                      <a16:creationId xmlns:a16="http://schemas.microsoft.com/office/drawing/2014/main" xmlns="" id="{E62A5E40-6FE1-48BB-9244-3D4CD5BB90D7}"/>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5" name="Cube 304">
                  <a:extLst>
                    <a:ext uri="{FF2B5EF4-FFF2-40B4-BE49-F238E27FC236}">
                      <a16:creationId xmlns:a16="http://schemas.microsoft.com/office/drawing/2014/main" xmlns="" id="{62649750-88FA-44B7-B1BC-1BC2D58C1D44}"/>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6" name="Cube 305">
                  <a:extLst>
                    <a:ext uri="{FF2B5EF4-FFF2-40B4-BE49-F238E27FC236}">
                      <a16:creationId xmlns:a16="http://schemas.microsoft.com/office/drawing/2014/main" xmlns="" id="{8824C759-FB9E-485F-9BB3-2A54F0F91379}"/>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7" name="Cube 306">
                  <a:extLst>
                    <a:ext uri="{FF2B5EF4-FFF2-40B4-BE49-F238E27FC236}">
                      <a16:creationId xmlns:a16="http://schemas.microsoft.com/office/drawing/2014/main" xmlns="" id="{C83AE3E3-84C2-40DC-93E5-A9CC596FAC74}"/>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08" name="Cube 307">
                  <a:extLst>
                    <a:ext uri="{FF2B5EF4-FFF2-40B4-BE49-F238E27FC236}">
                      <a16:creationId xmlns:a16="http://schemas.microsoft.com/office/drawing/2014/main" xmlns="" id="{188C9D2E-2FBF-496E-92B2-4C009093FD78}"/>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1" name="Group 210">
                <a:extLst>
                  <a:ext uri="{FF2B5EF4-FFF2-40B4-BE49-F238E27FC236}">
                    <a16:creationId xmlns:a16="http://schemas.microsoft.com/office/drawing/2014/main" xmlns="" id="{57BF7B71-0D8A-445D-85D2-E8697D6B65C1}"/>
                  </a:ext>
                </a:extLst>
              </p:cNvPr>
              <p:cNvGrpSpPr/>
              <p:nvPr/>
            </p:nvGrpSpPr>
            <p:grpSpPr>
              <a:xfrm>
                <a:off x="1085667" y="1"/>
                <a:ext cx="324000" cy="2512147"/>
                <a:chOff x="1085667" y="1"/>
                <a:chExt cx="324000" cy="2512147"/>
              </a:xfrm>
              <a:grpFill/>
            </p:grpSpPr>
            <p:sp>
              <p:nvSpPr>
                <p:cNvPr id="289" name="Cube 288">
                  <a:extLst>
                    <a:ext uri="{FF2B5EF4-FFF2-40B4-BE49-F238E27FC236}">
                      <a16:creationId xmlns:a16="http://schemas.microsoft.com/office/drawing/2014/main" xmlns="" id="{EF3C2EEB-1C21-4E7C-A209-939485C214B2}"/>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0" name="Cube 289">
                  <a:extLst>
                    <a:ext uri="{FF2B5EF4-FFF2-40B4-BE49-F238E27FC236}">
                      <a16:creationId xmlns:a16="http://schemas.microsoft.com/office/drawing/2014/main" xmlns="" id="{4896C4FC-4514-420C-BF54-1C9CD6E0B607}"/>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1" name="Cube 290">
                  <a:extLst>
                    <a:ext uri="{FF2B5EF4-FFF2-40B4-BE49-F238E27FC236}">
                      <a16:creationId xmlns:a16="http://schemas.microsoft.com/office/drawing/2014/main" xmlns="" id="{D5ED8AE3-AF4A-4980-BF39-A665840E8D52}"/>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2" name="Cube 291">
                  <a:extLst>
                    <a:ext uri="{FF2B5EF4-FFF2-40B4-BE49-F238E27FC236}">
                      <a16:creationId xmlns:a16="http://schemas.microsoft.com/office/drawing/2014/main" xmlns="" id="{9788EFE1-7A15-4876-A10B-BAD3EF3FA80B}"/>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3" name="Cube 292">
                  <a:extLst>
                    <a:ext uri="{FF2B5EF4-FFF2-40B4-BE49-F238E27FC236}">
                      <a16:creationId xmlns:a16="http://schemas.microsoft.com/office/drawing/2014/main" xmlns="" id="{640559D4-6CBC-43EA-BDB7-7A431DA40B83}"/>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4" name="Cube 293">
                  <a:extLst>
                    <a:ext uri="{FF2B5EF4-FFF2-40B4-BE49-F238E27FC236}">
                      <a16:creationId xmlns:a16="http://schemas.microsoft.com/office/drawing/2014/main" xmlns="" id="{6C6A281A-F6A4-4B96-98B6-214859600842}"/>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5" name="Cube 294">
                  <a:extLst>
                    <a:ext uri="{FF2B5EF4-FFF2-40B4-BE49-F238E27FC236}">
                      <a16:creationId xmlns:a16="http://schemas.microsoft.com/office/drawing/2014/main" xmlns="" id="{52F8A86A-9C12-4E7E-9776-6D4AB9A196BC}"/>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6" name="Cube 295">
                  <a:extLst>
                    <a:ext uri="{FF2B5EF4-FFF2-40B4-BE49-F238E27FC236}">
                      <a16:creationId xmlns:a16="http://schemas.microsoft.com/office/drawing/2014/main" xmlns="" id="{4022B019-A07D-44BB-B0B8-A7E11782AAB5}"/>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7" name="Cube 296">
                  <a:extLst>
                    <a:ext uri="{FF2B5EF4-FFF2-40B4-BE49-F238E27FC236}">
                      <a16:creationId xmlns:a16="http://schemas.microsoft.com/office/drawing/2014/main" xmlns="" id="{47652034-BB3E-4B9A-B602-CC71B6314619}"/>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98" name="Cube 297">
                  <a:extLst>
                    <a:ext uri="{FF2B5EF4-FFF2-40B4-BE49-F238E27FC236}">
                      <a16:creationId xmlns:a16="http://schemas.microsoft.com/office/drawing/2014/main" xmlns="" id="{6A32A7DB-7AAA-47A6-B068-AD570D653AD0}"/>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2" name="Group 211">
                <a:extLst>
                  <a:ext uri="{FF2B5EF4-FFF2-40B4-BE49-F238E27FC236}">
                    <a16:creationId xmlns:a16="http://schemas.microsoft.com/office/drawing/2014/main" xmlns="" id="{B585B938-6B8F-4912-8986-B6369E227666}"/>
                  </a:ext>
                </a:extLst>
              </p:cNvPr>
              <p:cNvGrpSpPr/>
              <p:nvPr/>
            </p:nvGrpSpPr>
            <p:grpSpPr>
              <a:xfrm>
                <a:off x="1333053" y="1"/>
                <a:ext cx="324000" cy="2512147"/>
                <a:chOff x="1333053" y="1"/>
                <a:chExt cx="324000" cy="2512147"/>
              </a:xfrm>
              <a:grpFill/>
            </p:grpSpPr>
            <p:sp>
              <p:nvSpPr>
                <p:cNvPr id="279" name="Cube 278">
                  <a:extLst>
                    <a:ext uri="{FF2B5EF4-FFF2-40B4-BE49-F238E27FC236}">
                      <a16:creationId xmlns:a16="http://schemas.microsoft.com/office/drawing/2014/main" xmlns="" id="{F66E11A0-CB62-412B-8590-62C0B33528E8}"/>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0" name="Cube 279">
                  <a:extLst>
                    <a:ext uri="{FF2B5EF4-FFF2-40B4-BE49-F238E27FC236}">
                      <a16:creationId xmlns:a16="http://schemas.microsoft.com/office/drawing/2014/main" xmlns="" id="{A1BDF714-AD51-4C0C-A5AA-0F3FA05CFF6E}"/>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1" name="Cube 280">
                  <a:extLst>
                    <a:ext uri="{FF2B5EF4-FFF2-40B4-BE49-F238E27FC236}">
                      <a16:creationId xmlns:a16="http://schemas.microsoft.com/office/drawing/2014/main" xmlns="" id="{C7D8CCC0-B5E6-449D-A52C-6F0DF69F3A0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2" name="Cube 281">
                  <a:extLst>
                    <a:ext uri="{FF2B5EF4-FFF2-40B4-BE49-F238E27FC236}">
                      <a16:creationId xmlns:a16="http://schemas.microsoft.com/office/drawing/2014/main" xmlns="" id="{ACF162C5-8277-4B8B-AB02-6F7CD665D704}"/>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3" name="Cube 282">
                  <a:extLst>
                    <a:ext uri="{FF2B5EF4-FFF2-40B4-BE49-F238E27FC236}">
                      <a16:creationId xmlns:a16="http://schemas.microsoft.com/office/drawing/2014/main" xmlns="" id="{05245AEF-E1D4-469D-A869-AF4AA387353F}"/>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4" name="Cube 283">
                  <a:extLst>
                    <a:ext uri="{FF2B5EF4-FFF2-40B4-BE49-F238E27FC236}">
                      <a16:creationId xmlns:a16="http://schemas.microsoft.com/office/drawing/2014/main" xmlns="" id="{19368DE4-AA93-46A1-AA69-E94E16F8731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5" name="Cube 284">
                  <a:extLst>
                    <a:ext uri="{FF2B5EF4-FFF2-40B4-BE49-F238E27FC236}">
                      <a16:creationId xmlns:a16="http://schemas.microsoft.com/office/drawing/2014/main" xmlns="" id="{AB16DEBF-6565-4FC5-81EA-649F9F58451E}"/>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6" name="Cube 285">
                  <a:extLst>
                    <a:ext uri="{FF2B5EF4-FFF2-40B4-BE49-F238E27FC236}">
                      <a16:creationId xmlns:a16="http://schemas.microsoft.com/office/drawing/2014/main" xmlns="" id="{712CA781-285E-4E27-AE8B-687E1DE80808}"/>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7" name="Cube 286">
                  <a:extLst>
                    <a:ext uri="{FF2B5EF4-FFF2-40B4-BE49-F238E27FC236}">
                      <a16:creationId xmlns:a16="http://schemas.microsoft.com/office/drawing/2014/main" xmlns="" id="{997BBB1A-9058-4962-8271-8DB5C78E4E89}"/>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88" name="Cube 287">
                  <a:extLst>
                    <a:ext uri="{FF2B5EF4-FFF2-40B4-BE49-F238E27FC236}">
                      <a16:creationId xmlns:a16="http://schemas.microsoft.com/office/drawing/2014/main" xmlns="" id="{1B629C65-9A1B-4E38-96CD-B0D8EBA4CC7C}"/>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3" name="Group 212">
                <a:extLst>
                  <a:ext uri="{FF2B5EF4-FFF2-40B4-BE49-F238E27FC236}">
                    <a16:creationId xmlns:a16="http://schemas.microsoft.com/office/drawing/2014/main" xmlns="" id="{26E37748-FE2B-4A1D-A2DA-5A434C3279C1}"/>
                  </a:ext>
                </a:extLst>
              </p:cNvPr>
              <p:cNvGrpSpPr/>
              <p:nvPr/>
            </p:nvGrpSpPr>
            <p:grpSpPr>
              <a:xfrm>
                <a:off x="1580439" y="1"/>
                <a:ext cx="324000" cy="2512147"/>
                <a:chOff x="1580439" y="1"/>
                <a:chExt cx="324000" cy="2512147"/>
              </a:xfrm>
              <a:grpFill/>
            </p:grpSpPr>
            <p:sp>
              <p:nvSpPr>
                <p:cNvPr id="269" name="Cube 268">
                  <a:extLst>
                    <a:ext uri="{FF2B5EF4-FFF2-40B4-BE49-F238E27FC236}">
                      <a16:creationId xmlns:a16="http://schemas.microsoft.com/office/drawing/2014/main" xmlns="" id="{3D28DDC8-3216-46F3-9AEE-C9467C9759A5}"/>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0" name="Cube 269">
                  <a:extLst>
                    <a:ext uri="{FF2B5EF4-FFF2-40B4-BE49-F238E27FC236}">
                      <a16:creationId xmlns:a16="http://schemas.microsoft.com/office/drawing/2014/main" xmlns="" id="{8DDD5D42-5946-4B0E-9C2D-894807AC6583}"/>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1" name="Cube 270">
                  <a:extLst>
                    <a:ext uri="{FF2B5EF4-FFF2-40B4-BE49-F238E27FC236}">
                      <a16:creationId xmlns:a16="http://schemas.microsoft.com/office/drawing/2014/main" xmlns="" id="{2ED578BA-B599-46A9-9EB9-103742F80334}"/>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2" name="Cube 271">
                  <a:extLst>
                    <a:ext uri="{FF2B5EF4-FFF2-40B4-BE49-F238E27FC236}">
                      <a16:creationId xmlns:a16="http://schemas.microsoft.com/office/drawing/2014/main" xmlns="" id="{221C75DF-C317-46EC-837D-6F76B108707F}"/>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3" name="Cube 272">
                  <a:extLst>
                    <a:ext uri="{FF2B5EF4-FFF2-40B4-BE49-F238E27FC236}">
                      <a16:creationId xmlns:a16="http://schemas.microsoft.com/office/drawing/2014/main" xmlns="" id="{6AAB6AF6-8981-41F5-BAD0-8AA1ED54838F}"/>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4" name="Cube 273">
                  <a:extLst>
                    <a:ext uri="{FF2B5EF4-FFF2-40B4-BE49-F238E27FC236}">
                      <a16:creationId xmlns:a16="http://schemas.microsoft.com/office/drawing/2014/main" xmlns="" id="{7E77FD5A-5240-4EB4-9C04-9B9192EF92A2}"/>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5" name="Cube 274">
                  <a:extLst>
                    <a:ext uri="{FF2B5EF4-FFF2-40B4-BE49-F238E27FC236}">
                      <a16:creationId xmlns:a16="http://schemas.microsoft.com/office/drawing/2014/main" xmlns="" id="{B6C06582-4DC9-4058-AA2D-5BD0EFAA1D85}"/>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6" name="Cube 275">
                  <a:extLst>
                    <a:ext uri="{FF2B5EF4-FFF2-40B4-BE49-F238E27FC236}">
                      <a16:creationId xmlns:a16="http://schemas.microsoft.com/office/drawing/2014/main" xmlns="" id="{94BC90DB-65E2-44B2-A27E-F17B5AE9392D}"/>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7" name="Cube 276">
                  <a:extLst>
                    <a:ext uri="{FF2B5EF4-FFF2-40B4-BE49-F238E27FC236}">
                      <a16:creationId xmlns:a16="http://schemas.microsoft.com/office/drawing/2014/main" xmlns="" id="{CF9A07A0-0A6C-4956-A595-C7A55495BD9D}"/>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78" name="Cube 277">
                  <a:extLst>
                    <a:ext uri="{FF2B5EF4-FFF2-40B4-BE49-F238E27FC236}">
                      <a16:creationId xmlns:a16="http://schemas.microsoft.com/office/drawing/2014/main" xmlns="" id="{D5C4F655-3010-4315-A2E9-44F88845DFED}"/>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4" name="Group 213">
                <a:extLst>
                  <a:ext uri="{FF2B5EF4-FFF2-40B4-BE49-F238E27FC236}">
                    <a16:creationId xmlns:a16="http://schemas.microsoft.com/office/drawing/2014/main" xmlns="" id="{4C1B8A73-6400-4CE5-801F-8EDC60E0F9CD}"/>
                  </a:ext>
                </a:extLst>
              </p:cNvPr>
              <p:cNvGrpSpPr/>
              <p:nvPr/>
            </p:nvGrpSpPr>
            <p:grpSpPr>
              <a:xfrm>
                <a:off x="1827825" y="1"/>
                <a:ext cx="324000" cy="2512147"/>
                <a:chOff x="1827825" y="1"/>
                <a:chExt cx="324000" cy="2512147"/>
              </a:xfrm>
              <a:grpFill/>
            </p:grpSpPr>
            <p:sp>
              <p:nvSpPr>
                <p:cNvPr id="259" name="Cube 258">
                  <a:extLst>
                    <a:ext uri="{FF2B5EF4-FFF2-40B4-BE49-F238E27FC236}">
                      <a16:creationId xmlns:a16="http://schemas.microsoft.com/office/drawing/2014/main" xmlns="" id="{361C8543-5A93-4941-85B1-11865451117E}"/>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0" name="Cube 259">
                  <a:extLst>
                    <a:ext uri="{FF2B5EF4-FFF2-40B4-BE49-F238E27FC236}">
                      <a16:creationId xmlns:a16="http://schemas.microsoft.com/office/drawing/2014/main" xmlns="" id="{28023B97-2B80-405E-BC93-B74B16C777E0}"/>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1" name="Cube 260">
                  <a:extLst>
                    <a:ext uri="{FF2B5EF4-FFF2-40B4-BE49-F238E27FC236}">
                      <a16:creationId xmlns:a16="http://schemas.microsoft.com/office/drawing/2014/main" xmlns="" id="{A30E86CD-81EB-410A-9CE7-24D8E807F8D2}"/>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2" name="Cube 261">
                  <a:extLst>
                    <a:ext uri="{FF2B5EF4-FFF2-40B4-BE49-F238E27FC236}">
                      <a16:creationId xmlns:a16="http://schemas.microsoft.com/office/drawing/2014/main" xmlns="" id="{0C9A1733-DAD5-472F-AA35-9B6F02A05742}"/>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3" name="Cube 262">
                  <a:extLst>
                    <a:ext uri="{FF2B5EF4-FFF2-40B4-BE49-F238E27FC236}">
                      <a16:creationId xmlns:a16="http://schemas.microsoft.com/office/drawing/2014/main" xmlns="" id="{7E02FC63-E61D-410E-8BE0-C7220A1928C2}"/>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4" name="Cube 263">
                  <a:extLst>
                    <a:ext uri="{FF2B5EF4-FFF2-40B4-BE49-F238E27FC236}">
                      <a16:creationId xmlns:a16="http://schemas.microsoft.com/office/drawing/2014/main" xmlns="" id="{6B86AEEA-21E0-4665-A2D3-A51C3744482F}"/>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5" name="Cube 264">
                  <a:extLst>
                    <a:ext uri="{FF2B5EF4-FFF2-40B4-BE49-F238E27FC236}">
                      <a16:creationId xmlns:a16="http://schemas.microsoft.com/office/drawing/2014/main" xmlns="" id="{8EAEE77C-246D-448D-B774-30B6851722C8}"/>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6" name="Cube 265">
                  <a:extLst>
                    <a:ext uri="{FF2B5EF4-FFF2-40B4-BE49-F238E27FC236}">
                      <a16:creationId xmlns:a16="http://schemas.microsoft.com/office/drawing/2014/main" xmlns="" id="{54122A86-162A-4835-A35E-97734D6AD314}"/>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7" name="Cube 266">
                  <a:extLst>
                    <a:ext uri="{FF2B5EF4-FFF2-40B4-BE49-F238E27FC236}">
                      <a16:creationId xmlns:a16="http://schemas.microsoft.com/office/drawing/2014/main" xmlns="" id="{8CB1012A-F29D-4D05-9043-FEA4B34A73DB}"/>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68" name="Cube 267">
                  <a:extLst>
                    <a:ext uri="{FF2B5EF4-FFF2-40B4-BE49-F238E27FC236}">
                      <a16:creationId xmlns:a16="http://schemas.microsoft.com/office/drawing/2014/main" xmlns="" id="{944C803E-23F3-494C-92A3-10D5A39F5AEB}"/>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5" name="Group 214">
                <a:extLst>
                  <a:ext uri="{FF2B5EF4-FFF2-40B4-BE49-F238E27FC236}">
                    <a16:creationId xmlns:a16="http://schemas.microsoft.com/office/drawing/2014/main" xmlns="" id="{8E83E112-33EA-4148-B436-C5730FD1D08D}"/>
                  </a:ext>
                </a:extLst>
              </p:cNvPr>
              <p:cNvGrpSpPr/>
              <p:nvPr/>
            </p:nvGrpSpPr>
            <p:grpSpPr>
              <a:xfrm>
                <a:off x="2075211" y="1"/>
                <a:ext cx="324000" cy="2512147"/>
                <a:chOff x="2075211" y="1"/>
                <a:chExt cx="324000" cy="2512147"/>
              </a:xfrm>
              <a:grpFill/>
            </p:grpSpPr>
            <p:sp>
              <p:nvSpPr>
                <p:cNvPr id="249" name="Cube 248">
                  <a:extLst>
                    <a:ext uri="{FF2B5EF4-FFF2-40B4-BE49-F238E27FC236}">
                      <a16:creationId xmlns:a16="http://schemas.microsoft.com/office/drawing/2014/main" xmlns="" id="{C37183A3-8643-498D-9E09-2FD0D3FC3BAA}"/>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0" name="Cube 249">
                  <a:extLst>
                    <a:ext uri="{FF2B5EF4-FFF2-40B4-BE49-F238E27FC236}">
                      <a16:creationId xmlns:a16="http://schemas.microsoft.com/office/drawing/2014/main" xmlns="" id="{B0680D24-C237-4985-925B-C78A1804F226}"/>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1" name="Cube 250">
                  <a:extLst>
                    <a:ext uri="{FF2B5EF4-FFF2-40B4-BE49-F238E27FC236}">
                      <a16:creationId xmlns:a16="http://schemas.microsoft.com/office/drawing/2014/main" xmlns="" id="{C0555181-4B18-4268-B198-359E1B2E029B}"/>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2" name="Cube 251">
                  <a:extLst>
                    <a:ext uri="{FF2B5EF4-FFF2-40B4-BE49-F238E27FC236}">
                      <a16:creationId xmlns:a16="http://schemas.microsoft.com/office/drawing/2014/main" xmlns="" id="{4FA9BB03-5FDF-4D08-A8A2-E7900B0D3A05}"/>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3" name="Cube 252">
                  <a:extLst>
                    <a:ext uri="{FF2B5EF4-FFF2-40B4-BE49-F238E27FC236}">
                      <a16:creationId xmlns:a16="http://schemas.microsoft.com/office/drawing/2014/main" xmlns="" id="{64DB1364-CB5C-40BF-805C-A8E8EB6BF99C}"/>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4" name="Cube 253">
                  <a:extLst>
                    <a:ext uri="{FF2B5EF4-FFF2-40B4-BE49-F238E27FC236}">
                      <a16:creationId xmlns:a16="http://schemas.microsoft.com/office/drawing/2014/main" xmlns="" id="{D444DEF7-F608-4C8A-B6A6-26111A499BA4}"/>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5" name="Cube 254">
                  <a:extLst>
                    <a:ext uri="{FF2B5EF4-FFF2-40B4-BE49-F238E27FC236}">
                      <a16:creationId xmlns:a16="http://schemas.microsoft.com/office/drawing/2014/main" xmlns="" id="{B20E352F-6CCC-41CA-BBFD-ACBDC05E10B5}"/>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6" name="Cube 255">
                  <a:extLst>
                    <a:ext uri="{FF2B5EF4-FFF2-40B4-BE49-F238E27FC236}">
                      <a16:creationId xmlns:a16="http://schemas.microsoft.com/office/drawing/2014/main" xmlns="" id="{673A1AE6-F406-4F7B-9B0B-24C1B246979F}"/>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7" name="Cube 256">
                  <a:extLst>
                    <a:ext uri="{FF2B5EF4-FFF2-40B4-BE49-F238E27FC236}">
                      <a16:creationId xmlns:a16="http://schemas.microsoft.com/office/drawing/2014/main" xmlns="" id="{89970DD8-B6DC-4A9F-83BE-065E86440CFC}"/>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58" name="Cube 257">
                  <a:extLst>
                    <a:ext uri="{FF2B5EF4-FFF2-40B4-BE49-F238E27FC236}">
                      <a16:creationId xmlns:a16="http://schemas.microsoft.com/office/drawing/2014/main" xmlns="" id="{756CA85B-72A8-4C82-BBAE-A027684A6448}"/>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6" name="Group 215">
                <a:extLst>
                  <a:ext uri="{FF2B5EF4-FFF2-40B4-BE49-F238E27FC236}">
                    <a16:creationId xmlns:a16="http://schemas.microsoft.com/office/drawing/2014/main" xmlns="" id="{6D7827F2-619C-4B3A-93DB-A36BF1E67370}"/>
                  </a:ext>
                </a:extLst>
              </p:cNvPr>
              <p:cNvGrpSpPr/>
              <p:nvPr/>
            </p:nvGrpSpPr>
            <p:grpSpPr>
              <a:xfrm>
                <a:off x="2322597" y="1"/>
                <a:ext cx="324000" cy="2512147"/>
                <a:chOff x="2322597" y="1"/>
                <a:chExt cx="324000" cy="2512147"/>
              </a:xfrm>
              <a:grpFill/>
            </p:grpSpPr>
            <p:sp>
              <p:nvSpPr>
                <p:cNvPr id="239" name="Cube 238">
                  <a:extLst>
                    <a:ext uri="{FF2B5EF4-FFF2-40B4-BE49-F238E27FC236}">
                      <a16:creationId xmlns:a16="http://schemas.microsoft.com/office/drawing/2014/main" xmlns="" id="{9528157D-837A-4BE2-A3EA-95BCADE1BFC3}"/>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0" name="Cube 239">
                  <a:extLst>
                    <a:ext uri="{FF2B5EF4-FFF2-40B4-BE49-F238E27FC236}">
                      <a16:creationId xmlns:a16="http://schemas.microsoft.com/office/drawing/2014/main" xmlns="" id="{8799E69F-6C5F-4997-83E8-5B4E5FD6DA42}"/>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1" name="Cube 240">
                  <a:extLst>
                    <a:ext uri="{FF2B5EF4-FFF2-40B4-BE49-F238E27FC236}">
                      <a16:creationId xmlns:a16="http://schemas.microsoft.com/office/drawing/2014/main" xmlns="" id="{EBD38362-1A77-44C5-BEB4-7E3746FEBC30}"/>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2" name="Cube 241">
                  <a:extLst>
                    <a:ext uri="{FF2B5EF4-FFF2-40B4-BE49-F238E27FC236}">
                      <a16:creationId xmlns:a16="http://schemas.microsoft.com/office/drawing/2014/main" xmlns="" id="{8100E539-1591-4287-9B98-45BAAE691B7E}"/>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3" name="Cube 242">
                  <a:extLst>
                    <a:ext uri="{FF2B5EF4-FFF2-40B4-BE49-F238E27FC236}">
                      <a16:creationId xmlns:a16="http://schemas.microsoft.com/office/drawing/2014/main" xmlns="" id="{9E8C0908-D4F7-467C-90B6-B36B2DC8A7C5}"/>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4" name="Cube 243">
                  <a:extLst>
                    <a:ext uri="{FF2B5EF4-FFF2-40B4-BE49-F238E27FC236}">
                      <a16:creationId xmlns:a16="http://schemas.microsoft.com/office/drawing/2014/main" xmlns="" id="{7405FC8B-7D13-4547-BFA7-9C3E52B0ECAB}"/>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5" name="Cube 244">
                  <a:extLst>
                    <a:ext uri="{FF2B5EF4-FFF2-40B4-BE49-F238E27FC236}">
                      <a16:creationId xmlns:a16="http://schemas.microsoft.com/office/drawing/2014/main" xmlns="" id="{850A70B1-438C-4909-AEDD-E9EA8253BE9D}"/>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6" name="Cube 245">
                  <a:extLst>
                    <a:ext uri="{FF2B5EF4-FFF2-40B4-BE49-F238E27FC236}">
                      <a16:creationId xmlns:a16="http://schemas.microsoft.com/office/drawing/2014/main" xmlns="" id="{67F52D80-5749-4556-BCBE-204A3D7AF33D}"/>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7" name="Cube 246">
                  <a:extLst>
                    <a:ext uri="{FF2B5EF4-FFF2-40B4-BE49-F238E27FC236}">
                      <a16:creationId xmlns:a16="http://schemas.microsoft.com/office/drawing/2014/main" xmlns="" id="{A1A9E373-89A9-44F7-9D8F-EB6F730CAE9C}"/>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48" name="Cube 247">
                  <a:extLst>
                    <a:ext uri="{FF2B5EF4-FFF2-40B4-BE49-F238E27FC236}">
                      <a16:creationId xmlns:a16="http://schemas.microsoft.com/office/drawing/2014/main" xmlns="" id="{3ADF8B60-18AB-42A2-9275-46992059D0CB}"/>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7" name="Group 216">
                <a:extLst>
                  <a:ext uri="{FF2B5EF4-FFF2-40B4-BE49-F238E27FC236}">
                    <a16:creationId xmlns:a16="http://schemas.microsoft.com/office/drawing/2014/main" xmlns="" id="{224F53E3-20E0-47B0-8265-E6951E8EDC5A}"/>
                  </a:ext>
                </a:extLst>
              </p:cNvPr>
              <p:cNvGrpSpPr/>
              <p:nvPr/>
            </p:nvGrpSpPr>
            <p:grpSpPr>
              <a:xfrm>
                <a:off x="2569983" y="1"/>
                <a:ext cx="324000" cy="2512147"/>
                <a:chOff x="2569983" y="1"/>
                <a:chExt cx="324000" cy="2512147"/>
              </a:xfrm>
              <a:grpFill/>
            </p:grpSpPr>
            <p:sp>
              <p:nvSpPr>
                <p:cNvPr id="229" name="Cube 228">
                  <a:extLst>
                    <a:ext uri="{FF2B5EF4-FFF2-40B4-BE49-F238E27FC236}">
                      <a16:creationId xmlns:a16="http://schemas.microsoft.com/office/drawing/2014/main" xmlns="" id="{86D46FE9-EFAB-455B-BDDD-C1479520C555}"/>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0" name="Cube 229">
                  <a:extLst>
                    <a:ext uri="{FF2B5EF4-FFF2-40B4-BE49-F238E27FC236}">
                      <a16:creationId xmlns:a16="http://schemas.microsoft.com/office/drawing/2014/main" xmlns="" id="{3CC51AFE-EDCF-4DCE-BF6E-86FBA9C80C3E}"/>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1" name="Cube 230">
                  <a:extLst>
                    <a:ext uri="{FF2B5EF4-FFF2-40B4-BE49-F238E27FC236}">
                      <a16:creationId xmlns:a16="http://schemas.microsoft.com/office/drawing/2014/main" xmlns="" id="{DB10384A-5F02-4714-928F-6F65C3EAA00A}"/>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2" name="Cube 231">
                  <a:extLst>
                    <a:ext uri="{FF2B5EF4-FFF2-40B4-BE49-F238E27FC236}">
                      <a16:creationId xmlns:a16="http://schemas.microsoft.com/office/drawing/2014/main" xmlns="" id="{D77F0C58-226B-40C2-9251-871C32E95F76}"/>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3" name="Cube 232">
                  <a:extLst>
                    <a:ext uri="{FF2B5EF4-FFF2-40B4-BE49-F238E27FC236}">
                      <a16:creationId xmlns:a16="http://schemas.microsoft.com/office/drawing/2014/main" xmlns="" id="{6E0CF87A-EF6F-4832-8ABB-0012EDA7652E}"/>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4" name="Cube 233">
                  <a:extLst>
                    <a:ext uri="{FF2B5EF4-FFF2-40B4-BE49-F238E27FC236}">
                      <a16:creationId xmlns:a16="http://schemas.microsoft.com/office/drawing/2014/main" xmlns="" id="{2FE3B08B-8BBD-4419-B48C-457061AC2DD8}"/>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5" name="Cube 234">
                  <a:extLst>
                    <a:ext uri="{FF2B5EF4-FFF2-40B4-BE49-F238E27FC236}">
                      <a16:creationId xmlns:a16="http://schemas.microsoft.com/office/drawing/2014/main" xmlns="" id="{E2F24F83-F3D9-4DFE-AC1A-87E174EF25B9}"/>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6" name="Cube 235">
                  <a:extLst>
                    <a:ext uri="{FF2B5EF4-FFF2-40B4-BE49-F238E27FC236}">
                      <a16:creationId xmlns:a16="http://schemas.microsoft.com/office/drawing/2014/main" xmlns="" id="{DBFA5399-9C57-4FA7-9653-0DB44ED6EFDC}"/>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7" name="Cube 236">
                  <a:extLst>
                    <a:ext uri="{FF2B5EF4-FFF2-40B4-BE49-F238E27FC236}">
                      <a16:creationId xmlns:a16="http://schemas.microsoft.com/office/drawing/2014/main" xmlns="" id="{7D6A3E3B-9F7A-457E-A232-AEA9B9F25113}"/>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38" name="Cube 237">
                  <a:extLst>
                    <a:ext uri="{FF2B5EF4-FFF2-40B4-BE49-F238E27FC236}">
                      <a16:creationId xmlns:a16="http://schemas.microsoft.com/office/drawing/2014/main" xmlns="" id="{DFE20C66-C5D3-4C0E-AAB2-8C8415FB554E}"/>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218" name="Group 217">
                <a:extLst>
                  <a:ext uri="{FF2B5EF4-FFF2-40B4-BE49-F238E27FC236}">
                    <a16:creationId xmlns:a16="http://schemas.microsoft.com/office/drawing/2014/main" xmlns="" id="{0013BD32-0798-4C1B-8913-3585BC5EE4CC}"/>
                  </a:ext>
                </a:extLst>
              </p:cNvPr>
              <p:cNvGrpSpPr/>
              <p:nvPr/>
            </p:nvGrpSpPr>
            <p:grpSpPr>
              <a:xfrm>
                <a:off x="2817368" y="1"/>
                <a:ext cx="324000" cy="2512147"/>
                <a:chOff x="2817368" y="1"/>
                <a:chExt cx="324000" cy="2512147"/>
              </a:xfrm>
              <a:grpFill/>
            </p:grpSpPr>
            <p:sp>
              <p:nvSpPr>
                <p:cNvPr id="219" name="Cube 218">
                  <a:extLst>
                    <a:ext uri="{FF2B5EF4-FFF2-40B4-BE49-F238E27FC236}">
                      <a16:creationId xmlns:a16="http://schemas.microsoft.com/office/drawing/2014/main" xmlns="" id="{61D5212C-6E10-4883-8AE9-D16A8A1A19D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0" name="Cube 219">
                  <a:extLst>
                    <a:ext uri="{FF2B5EF4-FFF2-40B4-BE49-F238E27FC236}">
                      <a16:creationId xmlns:a16="http://schemas.microsoft.com/office/drawing/2014/main" xmlns="" id="{51B66965-38C7-4EA9-B816-E6A1FFAB7B7B}"/>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1" name="Cube 220">
                  <a:extLst>
                    <a:ext uri="{FF2B5EF4-FFF2-40B4-BE49-F238E27FC236}">
                      <a16:creationId xmlns:a16="http://schemas.microsoft.com/office/drawing/2014/main" xmlns="" id="{817A2CD4-3B68-42DB-BCE0-807EF973BDC6}"/>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2" name="Cube 221">
                  <a:extLst>
                    <a:ext uri="{FF2B5EF4-FFF2-40B4-BE49-F238E27FC236}">
                      <a16:creationId xmlns:a16="http://schemas.microsoft.com/office/drawing/2014/main" xmlns="" id="{72D6B36B-8A25-44F7-A7E8-0E71A5B0CD67}"/>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3" name="Cube 222">
                  <a:extLst>
                    <a:ext uri="{FF2B5EF4-FFF2-40B4-BE49-F238E27FC236}">
                      <a16:creationId xmlns:a16="http://schemas.microsoft.com/office/drawing/2014/main" xmlns="" id="{F6754E50-ED5E-4F04-AD02-9C063E1C60A3}"/>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4" name="Cube 223">
                  <a:extLst>
                    <a:ext uri="{FF2B5EF4-FFF2-40B4-BE49-F238E27FC236}">
                      <a16:creationId xmlns:a16="http://schemas.microsoft.com/office/drawing/2014/main" xmlns="" id="{9CCB70BF-F535-4EA1-AFC9-60E47A13A42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5" name="Cube 224">
                  <a:extLst>
                    <a:ext uri="{FF2B5EF4-FFF2-40B4-BE49-F238E27FC236}">
                      <a16:creationId xmlns:a16="http://schemas.microsoft.com/office/drawing/2014/main" xmlns="" id="{023B9DB2-7A91-47F9-A9AF-7E661B98A054}"/>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6" name="Cube 225">
                  <a:extLst>
                    <a:ext uri="{FF2B5EF4-FFF2-40B4-BE49-F238E27FC236}">
                      <a16:creationId xmlns:a16="http://schemas.microsoft.com/office/drawing/2014/main" xmlns="" id="{5AA0D0D1-CC49-41B0-81FE-96D37E4682D0}"/>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7" name="Cube 226">
                  <a:extLst>
                    <a:ext uri="{FF2B5EF4-FFF2-40B4-BE49-F238E27FC236}">
                      <a16:creationId xmlns:a16="http://schemas.microsoft.com/office/drawing/2014/main" xmlns="" id="{D2FB1CA8-C243-43CB-A398-518EAFF23371}"/>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28" name="Cube 227">
                  <a:extLst>
                    <a:ext uri="{FF2B5EF4-FFF2-40B4-BE49-F238E27FC236}">
                      <a16:creationId xmlns:a16="http://schemas.microsoft.com/office/drawing/2014/main" xmlns="" id="{E24E32C8-0F3E-4F44-8D54-EBA4E0E7B9BF}"/>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73" name="Group 72">
              <a:extLst>
                <a:ext uri="{FF2B5EF4-FFF2-40B4-BE49-F238E27FC236}">
                  <a16:creationId xmlns:a16="http://schemas.microsoft.com/office/drawing/2014/main" xmlns="" id="{BD7A9B50-6130-464C-82C8-A1EE05F48984}"/>
                </a:ext>
              </a:extLst>
            </p:cNvPr>
            <p:cNvGrpSpPr/>
            <p:nvPr/>
          </p:nvGrpSpPr>
          <p:grpSpPr>
            <a:xfrm>
              <a:off x="0" y="295275"/>
              <a:ext cx="763833" cy="752475"/>
              <a:chOff x="590895" y="1"/>
              <a:chExt cx="2550473" cy="2512147"/>
            </a:xfrm>
            <a:solidFill>
              <a:srgbClr val="0070C0"/>
            </a:solidFill>
          </p:grpSpPr>
          <p:grpSp>
            <p:nvGrpSpPr>
              <p:cNvPr id="99" name="Group 98">
                <a:extLst>
                  <a:ext uri="{FF2B5EF4-FFF2-40B4-BE49-F238E27FC236}">
                    <a16:creationId xmlns:a16="http://schemas.microsoft.com/office/drawing/2014/main" xmlns="" id="{5787DCC8-5F92-4DA3-A17F-7B57F0C2E957}"/>
                  </a:ext>
                </a:extLst>
              </p:cNvPr>
              <p:cNvGrpSpPr/>
              <p:nvPr/>
            </p:nvGrpSpPr>
            <p:grpSpPr>
              <a:xfrm>
                <a:off x="590895" y="1"/>
                <a:ext cx="324000" cy="2512147"/>
                <a:chOff x="590895" y="1"/>
                <a:chExt cx="324000" cy="2512147"/>
              </a:xfrm>
              <a:grpFill/>
            </p:grpSpPr>
            <p:sp>
              <p:nvSpPr>
                <p:cNvPr id="199" name="Cube 198">
                  <a:extLst>
                    <a:ext uri="{FF2B5EF4-FFF2-40B4-BE49-F238E27FC236}">
                      <a16:creationId xmlns:a16="http://schemas.microsoft.com/office/drawing/2014/main" xmlns="" id="{65C0E383-1934-4D36-871A-7B114AE516D8}"/>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0" name="Cube 199">
                  <a:extLst>
                    <a:ext uri="{FF2B5EF4-FFF2-40B4-BE49-F238E27FC236}">
                      <a16:creationId xmlns:a16="http://schemas.microsoft.com/office/drawing/2014/main" xmlns="" id="{7ADA883A-5DEE-4CB7-AD64-9EFB67C5ED22}"/>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1" name="Cube 200">
                  <a:extLst>
                    <a:ext uri="{FF2B5EF4-FFF2-40B4-BE49-F238E27FC236}">
                      <a16:creationId xmlns:a16="http://schemas.microsoft.com/office/drawing/2014/main" xmlns="" id="{8BECD39F-046B-4D7C-8693-3DA16055B40F}"/>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2" name="Cube 201">
                  <a:extLst>
                    <a:ext uri="{FF2B5EF4-FFF2-40B4-BE49-F238E27FC236}">
                      <a16:creationId xmlns:a16="http://schemas.microsoft.com/office/drawing/2014/main" xmlns="" id="{1ADF0E09-7E49-4CCF-A21A-2EBF9E0FD795}"/>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3" name="Cube 202">
                  <a:extLst>
                    <a:ext uri="{FF2B5EF4-FFF2-40B4-BE49-F238E27FC236}">
                      <a16:creationId xmlns:a16="http://schemas.microsoft.com/office/drawing/2014/main" xmlns="" id="{F9673358-611F-4670-AD77-E0E61F154A09}"/>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4" name="Cube 203">
                  <a:extLst>
                    <a:ext uri="{FF2B5EF4-FFF2-40B4-BE49-F238E27FC236}">
                      <a16:creationId xmlns:a16="http://schemas.microsoft.com/office/drawing/2014/main" xmlns="" id="{7DDBDFD4-AE01-4261-AC8C-8B534363FC6A}"/>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5" name="Cube 204">
                  <a:extLst>
                    <a:ext uri="{FF2B5EF4-FFF2-40B4-BE49-F238E27FC236}">
                      <a16:creationId xmlns:a16="http://schemas.microsoft.com/office/drawing/2014/main" xmlns="" id="{F6E6EA8D-8C4D-431A-8DF1-B61BA7E95740}"/>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6" name="Cube 205">
                  <a:extLst>
                    <a:ext uri="{FF2B5EF4-FFF2-40B4-BE49-F238E27FC236}">
                      <a16:creationId xmlns:a16="http://schemas.microsoft.com/office/drawing/2014/main" xmlns="" id="{193B2A2C-FE89-4217-944A-B4017EEF81CE}"/>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7" name="Cube 206">
                  <a:extLst>
                    <a:ext uri="{FF2B5EF4-FFF2-40B4-BE49-F238E27FC236}">
                      <a16:creationId xmlns:a16="http://schemas.microsoft.com/office/drawing/2014/main" xmlns="" id="{87547735-1E3C-4DB0-AC85-1F1E52B5AD08}"/>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208" name="Cube 207">
                  <a:extLst>
                    <a:ext uri="{FF2B5EF4-FFF2-40B4-BE49-F238E27FC236}">
                      <a16:creationId xmlns:a16="http://schemas.microsoft.com/office/drawing/2014/main" xmlns="" id="{260067BE-D66E-49B3-B412-04063730BCB3}"/>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0" name="Group 99">
                <a:extLst>
                  <a:ext uri="{FF2B5EF4-FFF2-40B4-BE49-F238E27FC236}">
                    <a16:creationId xmlns:a16="http://schemas.microsoft.com/office/drawing/2014/main" xmlns="" id="{E10432B3-CF84-4526-988A-46D9160617C9}"/>
                  </a:ext>
                </a:extLst>
              </p:cNvPr>
              <p:cNvGrpSpPr/>
              <p:nvPr/>
            </p:nvGrpSpPr>
            <p:grpSpPr>
              <a:xfrm>
                <a:off x="838281" y="1"/>
                <a:ext cx="324000" cy="2512147"/>
                <a:chOff x="838281" y="1"/>
                <a:chExt cx="324000" cy="2512147"/>
              </a:xfrm>
              <a:grpFill/>
            </p:grpSpPr>
            <p:sp>
              <p:nvSpPr>
                <p:cNvPr id="189" name="Cube 188">
                  <a:extLst>
                    <a:ext uri="{FF2B5EF4-FFF2-40B4-BE49-F238E27FC236}">
                      <a16:creationId xmlns:a16="http://schemas.microsoft.com/office/drawing/2014/main" xmlns="" id="{DF78C3F7-8A23-41E3-8326-7A539A51FD18}"/>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0" name="Cube 189">
                  <a:extLst>
                    <a:ext uri="{FF2B5EF4-FFF2-40B4-BE49-F238E27FC236}">
                      <a16:creationId xmlns:a16="http://schemas.microsoft.com/office/drawing/2014/main" xmlns="" id="{2DD48973-9254-43B7-BFBA-185C4E85695D}"/>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1" name="Cube 190">
                  <a:extLst>
                    <a:ext uri="{FF2B5EF4-FFF2-40B4-BE49-F238E27FC236}">
                      <a16:creationId xmlns:a16="http://schemas.microsoft.com/office/drawing/2014/main" xmlns="" id="{02B858A1-AA3F-4717-9897-CD2EF814B875}"/>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2" name="Cube 191">
                  <a:extLst>
                    <a:ext uri="{FF2B5EF4-FFF2-40B4-BE49-F238E27FC236}">
                      <a16:creationId xmlns:a16="http://schemas.microsoft.com/office/drawing/2014/main" xmlns="" id="{A1D684C4-7C8C-4DEB-BC50-0E13FA6B13F1}"/>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3" name="Cube 192">
                  <a:extLst>
                    <a:ext uri="{FF2B5EF4-FFF2-40B4-BE49-F238E27FC236}">
                      <a16:creationId xmlns:a16="http://schemas.microsoft.com/office/drawing/2014/main" xmlns="" id="{F5998B10-0C01-42AA-B6D0-62C1675E1FD3}"/>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4" name="Cube 193">
                  <a:extLst>
                    <a:ext uri="{FF2B5EF4-FFF2-40B4-BE49-F238E27FC236}">
                      <a16:creationId xmlns:a16="http://schemas.microsoft.com/office/drawing/2014/main" xmlns="" id="{64FD529E-D77C-4D1C-8871-94671DEE6273}"/>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5" name="Cube 194">
                  <a:extLst>
                    <a:ext uri="{FF2B5EF4-FFF2-40B4-BE49-F238E27FC236}">
                      <a16:creationId xmlns:a16="http://schemas.microsoft.com/office/drawing/2014/main" xmlns="" id="{FBE86F3C-D058-49D2-BBE0-A816AAFC0FC8}"/>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6" name="Cube 195">
                  <a:extLst>
                    <a:ext uri="{FF2B5EF4-FFF2-40B4-BE49-F238E27FC236}">
                      <a16:creationId xmlns:a16="http://schemas.microsoft.com/office/drawing/2014/main" xmlns="" id="{5D52FAFA-A8E9-4E45-9E42-1D94B0D5F6F3}"/>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7" name="Cube 196">
                  <a:extLst>
                    <a:ext uri="{FF2B5EF4-FFF2-40B4-BE49-F238E27FC236}">
                      <a16:creationId xmlns:a16="http://schemas.microsoft.com/office/drawing/2014/main" xmlns="" id="{0C0B6A06-BEC3-4710-B1E0-A5F4501C49C8}"/>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98" name="Cube 197">
                  <a:extLst>
                    <a:ext uri="{FF2B5EF4-FFF2-40B4-BE49-F238E27FC236}">
                      <a16:creationId xmlns:a16="http://schemas.microsoft.com/office/drawing/2014/main" xmlns="" id="{16E07DF0-DECA-476F-B58B-8D530CEB4CF5}"/>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1" name="Group 100">
                <a:extLst>
                  <a:ext uri="{FF2B5EF4-FFF2-40B4-BE49-F238E27FC236}">
                    <a16:creationId xmlns:a16="http://schemas.microsoft.com/office/drawing/2014/main" xmlns="" id="{7479B9B3-B358-4DC3-A3D0-C8A805B6AC00}"/>
                  </a:ext>
                </a:extLst>
              </p:cNvPr>
              <p:cNvGrpSpPr/>
              <p:nvPr/>
            </p:nvGrpSpPr>
            <p:grpSpPr>
              <a:xfrm>
                <a:off x="1085667" y="1"/>
                <a:ext cx="324000" cy="2512147"/>
                <a:chOff x="1085667" y="1"/>
                <a:chExt cx="324000" cy="2512147"/>
              </a:xfrm>
              <a:grpFill/>
            </p:grpSpPr>
            <p:sp>
              <p:nvSpPr>
                <p:cNvPr id="179" name="Cube 178">
                  <a:extLst>
                    <a:ext uri="{FF2B5EF4-FFF2-40B4-BE49-F238E27FC236}">
                      <a16:creationId xmlns:a16="http://schemas.microsoft.com/office/drawing/2014/main" xmlns="" id="{AE4828C2-C467-4863-A275-E8FC784E5565}"/>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0" name="Cube 179">
                  <a:extLst>
                    <a:ext uri="{FF2B5EF4-FFF2-40B4-BE49-F238E27FC236}">
                      <a16:creationId xmlns:a16="http://schemas.microsoft.com/office/drawing/2014/main" xmlns="" id="{01503DCF-401D-4BEB-8666-EA0FCEE5CD84}"/>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1" name="Cube 180">
                  <a:extLst>
                    <a:ext uri="{FF2B5EF4-FFF2-40B4-BE49-F238E27FC236}">
                      <a16:creationId xmlns:a16="http://schemas.microsoft.com/office/drawing/2014/main" xmlns="" id="{0E625CC5-F223-4B9E-9C4B-536A4BE726F8}"/>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2" name="Cube 181">
                  <a:extLst>
                    <a:ext uri="{FF2B5EF4-FFF2-40B4-BE49-F238E27FC236}">
                      <a16:creationId xmlns:a16="http://schemas.microsoft.com/office/drawing/2014/main" xmlns="" id="{8CCAA7E9-62EB-43A8-A722-FCC57D7431E0}"/>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3" name="Cube 182">
                  <a:extLst>
                    <a:ext uri="{FF2B5EF4-FFF2-40B4-BE49-F238E27FC236}">
                      <a16:creationId xmlns:a16="http://schemas.microsoft.com/office/drawing/2014/main" xmlns="" id="{6E1A9749-738E-48C0-A8E7-3502EFF44B79}"/>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4" name="Cube 183">
                  <a:extLst>
                    <a:ext uri="{FF2B5EF4-FFF2-40B4-BE49-F238E27FC236}">
                      <a16:creationId xmlns:a16="http://schemas.microsoft.com/office/drawing/2014/main" xmlns="" id="{76F6AA69-C302-4BFF-9A04-456D5BC2C856}"/>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5" name="Cube 184">
                  <a:extLst>
                    <a:ext uri="{FF2B5EF4-FFF2-40B4-BE49-F238E27FC236}">
                      <a16:creationId xmlns:a16="http://schemas.microsoft.com/office/drawing/2014/main" xmlns="" id="{6F6CA6C7-9DB9-4958-92C9-07E10FA0E4D0}"/>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6" name="Cube 185">
                  <a:extLst>
                    <a:ext uri="{FF2B5EF4-FFF2-40B4-BE49-F238E27FC236}">
                      <a16:creationId xmlns:a16="http://schemas.microsoft.com/office/drawing/2014/main" xmlns="" id="{FB8C93A1-ECF7-4803-844D-4D1D05DB51D9}"/>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7" name="Cube 186">
                  <a:extLst>
                    <a:ext uri="{FF2B5EF4-FFF2-40B4-BE49-F238E27FC236}">
                      <a16:creationId xmlns:a16="http://schemas.microsoft.com/office/drawing/2014/main" xmlns="" id="{261559C6-11CB-491E-916F-83611053FD2D}"/>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88" name="Cube 187">
                  <a:extLst>
                    <a:ext uri="{FF2B5EF4-FFF2-40B4-BE49-F238E27FC236}">
                      <a16:creationId xmlns:a16="http://schemas.microsoft.com/office/drawing/2014/main" xmlns="" id="{EBC83B10-F3C0-4C16-B807-0B6C6348A4B3}"/>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2" name="Group 101">
                <a:extLst>
                  <a:ext uri="{FF2B5EF4-FFF2-40B4-BE49-F238E27FC236}">
                    <a16:creationId xmlns:a16="http://schemas.microsoft.com/office/drawing/2014/main" xmlns="" id="{58C3C9CA-CDFC-4780-AB71-6FE57A83FF82}"/>
                  </a:ext>
                </a:extLst>
              </p:cNvPr>
              <p:cNvGrpSpPr/>
              <p:nvPr/>
            </p:nvGrpSpPr>
            <p:grpSpPr>
              <a:xfrm>
                <a:off x="1333053" y="1"/>
                <a:ext cx="324000" cy="2512147"/>
                <a:chOff x="1333053" y="1"/>
                <a:chExt cx="324000" cy="2512147"/>
              </a:xfrm>
              <a:grpFill/>
            </p:grpSpPr>
            <p:sp>
              <p:nvSpPr>
                <p:cNvPr id="169" name="Cube 168">
                  <a:extLst>
                    <a:ext uri="{FF2B5EF4-FFF2-40B4-BE49-F238E27FC236}">
                      <a16:creationId xmlns:a16="http://schemas.microsoft.com/office/drawing/2014/main" xmlns="" id="{B043F0EB-F291-4EE9-92A3-8880FA10242C}"/>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0" name="Cube 169">
                  <a:extLst>
                    <a:ext uri="{FF2B5EF4-FFF2-40B4-BE49-F238E27FC236}">
                      <a16:creationId xmlns:a16="http://schemas.microsoft.com/office/drawing/2014/main" xmlns="" id="{E34F7545-A5FA-4446-BF63-2DE60F6C09BD}"/>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1" name="Cube 170">
                  <a:extLst>
                    <a:ext uri="{FF2B5EF4-FFF2-40B4-BE49-F238E27FC236}">
                      <a16:creationId xmlns:a16="http://schemas.microsoft.com/office/drawing/2014/main" xmlns="" id="{BA283406-98A1-4E23-B036-89823A17CD7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2" name="Cube 171">
                  <a:extLst>
                    <a:ext uri="{FF2B5EF4-FFF2-40B4-BE49-F238E27FC236}">
                      <a16:creationId xmlns:a16="http://schemas.microsoft.com/office/drawing/2014/main" xmlns="" id="{93638253-E32A-4554-8CB2-EC10194CE0DB}"/>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3" name="Cube 172">
                  <a:extLst>
                    <a:ext uri="{FF2B5EF4-FFF2-40B4-BE49-F238E27FC236}">
                      <a16:creationId xmlns:a16="http://schemas.microsoft.com/office/drawing/2014/main" xmlns="" id="{8B0F4CEB-7A2E-41EC-B340-DA89A4F5EE6C}"/>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4" name="Cube 173">
                  <a:extLst>
                    <a:ext uri="{FF2B5EF4-FFF2-40B4-BE49-F238E27FC236}">
                      <a16:creationId xmlns:a16="http://schemas.microsoft.com/office/drawing/2014/main" xmlns="" id="{7A901C29-9C0D-411E-9A43-1770C456E02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5" name="Cube 174">
                  <a:extLst>
                    <a:ext uri="{FF2B5EF4-FFF2-40B4-BE49-F238E27FC236}">
                      <a16:creationId xmlns:a16="http://schemas.microsoft.com/office/drawing/2014/main" xmlns="" id="{4C7EB23C-8E9F-4741-9792-F95D0C339727}"/>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6" name="Cube 175">
                  <a:extLst>
                    <a:ext uri="{FF2B5EF4-FFF2-40B4-BE49-F238E27FC236}">
                      <a16:creationId xmlns:a16="http://schemas.microsoft.com/office/drawing/2014/main" xmlns="" id="{1C7FB4CC-02D4-4C96-888F-8E79E74D1C1B}"/>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7" name="Cube 176">
                  <a:extLst>
                    <a:ext uri="{FF2B5EF4-FFF2-40B4-BE49-F238E27FC236}">
                      <a16:creationId xmlns:a16="http://schemas.microsoft.com/office/drawing/2014/main" xmlns="" id="{5898415B-74A9-47E3-B0FE-E1959699D5A0}"/>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78" name="Cube 177">
                  <a:extLst>
                    <a:ext uri="{FF2B5EF4-FFF2-40B4-BE49-F238E27FC236}">
                      <a16:creationId xmlns:a16="http://schemas.microsoft.com/office/drawing/2014/main" xmlns="" id="{3B71B691-5C7B-4380-9592-535EFAFBDECA}"/>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3" name="Group 102">
                <a:extLst>
                  <a:ext uri="{FF2B5EF4-FFF2-40B4-BE49-F238E27FC236}">
                    <a16:creationId xmlns:a16="http://schemas.microsoft.com/office/drawing/2014/main" xmlns="" id="{E5862879-BB2D-47EA-8B30-F695EC91EB59}"/>
                  </a:ext>
                </a:extLst>
              </p:cNvPr>
              <p:cNvGrpSpPr/>
              <p:nvPr/>
            </p:nvGrpSpPr>
            <p:grpSpPr>
              <a:xfrm>
                <a:off x="1580439" y="1"/>
                <a:ext cx="324000" cy="2512147"/>
                <a:chOff x="1580439" y="1"/>
                <a:chExt cx="324000" cy="2512147"/>
              </a:xfrm>
              <a:grpFill/>
            </p:grpSpPr>
            <p:sp>
              <p:nvSpPr>
                <p:cNvPr id="159" name="Cube 158">
                  <a:extLst>
                    <a:ext uri="{FF2B5EF4-FFF2-40B4-BE49-F238E27FC236}">
                      <a16:creationId xmlns:a16="http://schemas.microsoft.com/office/drawing/2014/main" xmlns="" id="{B1D98A47-3761-41DC-A39D-7339CF58C18A}"/>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0" name="Cube 159">
                  <a:extLst>
                    <a:ext uri="{FF2B5EF4-FFF2-40B4-BE49-F238E27FC236}">
                      <a16:creationId xmlns:a16="http://schemas.microsoft.com/office/drawing/2014/main" xmlns="" id="{C88B4CC4-FDF2-41B6-9E85-3A2D72AA6A60}"/>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1" name="Cube 160">
                  <a:extLst>
                    <a:ext uri="{FF2B5EF4-FFF2-40B4-BE49-F238E27FC236}">
                      <a16:creationId xmlns:a16="http://schemas.microsoft.com/office/drawing/2014/main" xmlns="" id="{8C5BE028-5AE9-45C8-BD8F-106F9843C4CB}"/>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2" name="Cube 161">
                  <a:extLst>
                    <a:ext uri="{FF2B5EF4-FFF2-40B4-BE49-F238E27FC236}">
                      <a16:creationId xmlns:a16="http://schemas.microsoft.com/office/drawing/2014/main" xmlns="" id="{C03525D6-80F2-4AAD-ABEE-C1DF8BAEBD71}"/>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3" name="Cube 162">
                  <a:extLst>
                    <a:ext uri="{FF2B5EF4-FFF2-40B4-BE49-F238E27FC236}">
                      <a16:creationId xmlns:a16="http://schemas.microsoft.com/office/drawing/2014/main" xmlns="" id="{95C8E5E3-97A6-4461-90F2-ECA314F346D9}"/>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4" name="Cube 163">
                  <a:extLst>
                    <a:ext uri="{FF2B5EF4-FFF2-40B4-BE49-F238E27FC236}">
                      <a16:creationId xmlns:a16="http://schemas.microsoft.com/office/drawing/2014/main" xmlns="" id="{62C964E5-9C43-4899-8597-0C97D903D1A4}"/>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5" name="Cube 164">
                  <a:extLst>
                    <a:ext uri="{FF2B5EF4-FFF2-40B4-BE49-F238E27FC236}">
                      <a16:creationId xmlns:a16="http://schemas.microsoft.com/office/drawing/2014/main" xmlns="" id="{F82BEE3E-0D31-46E5-AF6B-1CC173A7DFA4}"/>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6" name="Cube 165">
                  <a:extLst>
                    <a:ext uri="{FF2B5EF4-FFF2-40B4-BE49-F238E27FC236}">
                      <a16:creationId xmlns:a16="http://schemas.microsoft.com/office/drawing/2014/main" xmlns="" id="{88184AEE-EEE7-45A9-B215-713405F1A193}"/>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7" name="Cube 166">
                  <a:extLst>
                    <a:ext uri="{FF2B5EF4-FFF2-40B4-BE49-F238E27FC236}">
                      <a16:creationId xmlns:a16="http://schemas.microsoft.com/office/drawing/2014/main" xmlns="" id="{1615F6BD-9D46-486B-B401-268AE3CF2862}"/>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68" name="Cube 167">
                  <a:extLst>
                    <a:ext uri="{FF2B5EF4-FFF2-40B4-BE49-F238E27FC236}">
                      <a16:creationId xmlns:a16="http://schemas.microsoft.com/office/drawing/2014/main" xmlns="" id="{9502EFB9-1DA5-488F-9AEE-454FFD8AA30C}"/>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4" name="Group 103">
                <a:extLst>
                  <a:ext uri="{FF2B5EF4-FFF2-40B4-BE49-F238E27FC236}">
                    <a16:creationId xmlns:a16="http://schemas.microsoft.com/office/drawing/2014/main" xmlns="" id="{E7BB400A-98D8-4B57-A3B7-7172DD1B65EE}"/>
                  </a:ext>
                </a:extLst>
              </p:cNvPr>
              <p:cNvGrpSpPr/>
              <p:nvPr/>
            </p:nvGrpSpPr>
            <p:grpSpPr>
              <a:xfrm>
                <a:off x="1827825" y="1"/>
                <a:ext cx="324000" cy="2512147"/>
                <a:chOff x="1827825" y="1"/>
                <a:chExt cx="324000" cy="2512147"/>
              </a:xfrm>
              <a:grpFill/>
            </p:grpSpPr>
            <p:sp>
              <p:nvSpPr>
                <p:cNvPr id="149" name="Cube 148">
                  <a:extLst>
                    <a:ext uri="{FF2B5EF4-FFF2-40B4-BE49-F238E27FC236}">
                      <a16:creationId xmlns:a16="http://schemas.microsoft.com/office/drawing/2014/main" xmlns="" id="{0893A936-6533-447E-9500-58B2F1370F57}"/>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0" name="Cube 149">
                  <a:extLst>
                    <a:ext uri="{FF2B5EF4-FFF2-40B4-BE49-F238E27FC236}">
                      <a16:creationId xmlns:a16="http://schemas.microsoft.com/office/drawing/2014/main" xmlns="" id="{F059D30B-0CEA-4A8C-9A91-EECF5AB8CF9E}"/>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1" name="Cube 150">
                  <a:extLst>
                    <a:ext uri="{FF2B5EF4-FFF2-40B4-BE49-F238E27FC236}">
                      <a16:creationId xmlns:a16="http://schemas.microsoft.com/office/drawing/2014/main" xmlns="" id="{DD93C370-059B-4ACB-8F32-899678914689}"/>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2" name="Cube 151">
                  <a:extLst>
                    <a:ext uri="{FF2B5EF4-FFF2-40B4-BE49-F238E27FC236}">
                      <a16:creationId xmlns:a16="http://schemas.microsoft.com/office/drawing/2014/main" xmlns="" id="{CE106B7C-5A38-4B70-9220-A924C455BD74}"/>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3" name="Cube 152">
                  <a:extLst>
                    <a:ext uri="{FF2B5EF4-FFF2-40B4-BE49-F238E27FC236}">
                      <a16:creationId xmlns:a16="http://schemas.microsoft.com/office/drawing/2014/main" xmlns="" id="{E8C69867-A392-4BD3-9E85-DE1515DD4D8B}"/>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4" name="Cube 153">
                  <a:extLst>
                    <a:ext uri="{FF2B5EF4-FFF2-40B4-BE49-F238E27FC236}">
                      <a16:creationId xmlns:a16="http://schemas.microsoft.com/office/drawing/2014/main" xmlns="" id="{7F49BA7C-6CEC-4E24-BFFC-B0C4C28FCBA5}"/>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5" name="Cube 154">
                  <a:extLst>
                    <a:ext uri="{FF2B5EF4-FFF2-40B4-BE49-F238E27FC236}">
                      <a16:creationId xmlns:a16="http://schemas.microsoft.com/office/drawing/2014/main" xmlns="" id="{8C343AF7-4615-439B-B790-F88C189B2F6E}"/>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6" name="Cube 155">
                  <a:extLst>
                    <a:ext uri="{FF2B5EF4-FFF2-40B4-BE49-F238E27FC236}">
                      <a16:creationId xmlns:a16="http://schemas.microsoft.com/office/drawing/2014/main" xmlns="" id="{B3E46871-CCF0-4F20-A54A-324469592730}"/>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7" name="Cube 156">
                  <a:extLst>
                    <a:ext uri="{FF2B5EF4-FFF2-40B4-BE49-F238E27FC236}">
                      <a16:creationId xmlns:a16="http://schemas.microsoft.com/office/drawing/2014/main" xmlns="" id="{BB229E6F-2420-4EFA-A805-B809B4647DED}"/>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58" name="Cube 157">
                  <a:extLst>
                    <a:ext uri="{FF2B5EF4-FFF2-40B4-BE49-F238E27FC236}">
                      <a16:creationId xmlns:a16="http://schemas.microsoft.com/office/drawing/2014/main" xmlns="" id="{BE913BF0-6E07-4CFC-BA96-2FA03B641CA9}"/>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5" name="Group 104">
                <a:extLst>
                  <a:ext uri="{FF2B5EF4-FFF2-40B4-BE49-F238E27FC236}">
                    <a16:creationId xmlns:a16="http://schemas.microsoft.com/office/drawing/2014/main" xmlns="" id="{B27780BC-85BA-4AD6-B64F-7AA58DDC90B2}"/>
                  </a:ext>
                </a:extLst>
              </p:cNvPr>
              <p:cNvGrpSpPr/>
              <p:nvPr/>
            </p:nvGrpSpPr>
            <p:grpSpPr>
              <a:xfrm>
                <a:off x="2075211" y="1"/>
                <a:ext cx="324000" cy="2512147"/>
                <a:chOff x="2075211" y="1"/>
                <a:chExt cx="324000" cy="2512147"/>
              </a:xfrm>
              <a:grpFill/>
            </p:grpSpPr>
            <p:sp>
              <p:nvSpPr>
                <p:cNvPr id="139" name="Cube 138">
                  <a:extLst>
                    <a:ext uri="{FF2B5EF4-FFF2-40B4-BE49-F238E27FC236}">
                      <a16:creationId xmlns:a16="http://schemas.microsoft.com/office/drawing/2014/main" xmlns="" id="{86DC3C09-523E-49DE-83D1-C27B7BA22201}"/>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0" name="Cube 139">
                  <a:extLst>
                    <a:ext uri="{FF2B5EF4-FFF2-40B4-BE49-F238E27FC236}">
                      <a16:creationId xmlns:a16="http://schemas.microsoft.com/office/drawing/2014/main" xmlns="" id="{CD5A26A3-F011-4C89-9C1E-0318D96501EF}"/>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1" name="Cube 140">
                  <a:extLst>
                    <a:ext uri="{FF2B5EF4-FFF2-40B4-BE49-F238E27FC236}">
                      <a16:creationId xmlns:a16="http://schemas.microsoft.com/office/drawing/2014/main" xmlns="" id="{F8E2F3CB-57C0-45CB-9A8E-1735C6911B4A}"/>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2" name="Cube 141">
                  <a:extLst>
                    <a:ext uri="{FF2B5EF4-FFF2-40B4-BE49-F238E27FC236}">
                      <a16:creationId xmlns:a16="http://schemas.microsoft.com/office/drawing/2014/main" xmlns="" id="{3CB743A8-CF6C-47BA-8D1C-2BE499D0F277}"/>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3" name="Cube 142">
                  <a:extLst>
                    <a:ext uri="{FF2B5EF4-FFF2-40B4-BE49-F238E27FC236}">
                      <a16:creationId xmlns:a16="http://schemas.microsoft.com/office/drawing/2014/main" xmlns="" id="{056FAA24-2608-466B-A9D1-63A2C26C34A2}"/>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4" name="Cube 143">
                  <a:extLst>
                    <a:ext uri="{FF2B5EF4-FFF2-40B4-BE49-F238E27FC236}">
                      <a16:creationId xmlns:a16="http://schemas.microsoft.com/office/drawing/2014/main" xmlns="" id="{4F73B586-CDF6-4FFD-BF2D-A01595786B8C}"/>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5" name="Cube 144">
                  <a:extLst>
                    <a:ext uri="{FF2B5EF4-FFF2-40B4-BE49-F238E27FC236}">
                      <a16:creationId xmlns:a16="http://schemas.microsoft.com/office/drawing/2014/main" xmlns="" id="{6C696E1A-B69F-46BC-A84E-061FB9B94F4C}"/>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6" name="Cube 145">
                  <a:extLst>
                    <a:ext uri="{FF2B5EF4-FFF2-40B4-BE49-F238E27FC236}">
                      <a16:creationId xmlns:a16="http://schemas.microsoft.com/office/drawing/2014/main" xmlns="" id="{D2B44F8B-EB7F-415A-B69E-909607115326}"/>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7" name="Cube 146">
                  <a:extLst>
                    <a:ext uri="{FF2B5EF4-FFF2-40B4-BE49-F238E27FC236}">
                      <a16:creationId xmlns:a16="http://schemas.microsoft.com/office/drawing/2014/main" xmlns="" id="{80DEF8E3-5ECB-483F-B64D-E20334278919}"/>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48" name="Cube 147">
                  <a:extLst>
                    <a:ext uri="{FF2B5EF4-FFF2-40B4-BE49-F238E27FC236}">
                      <a16:creationId xmlns:a16="http://schemas.microsoft.com/office/drawing/2014/main" xmlns="" id="{4A414A76-E703-4686-8CCA-52A0120200B0}"/>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6" name="Group 105">
                <a:extLst>
                  <a:ext uri="{FF2B5EF4-FFF2-40B4-BE49-F238E27FC236}">
                    <a16:creationId xmlns:a16="http://schemas.microsoft.com/office/drawing/2014/main" xmlns="" id="{FC8EC909-757E-4FD9-81DF-6FBC3A2D7CCE}"/>
                  </a:ext>
                </a:extLst>
              </p:cNvPr>
              <p:cNvGrpSpPr/>
              <p:nvPr/>
            </p:nvGrpSpPr>
            <p:grpSpPr>
              <a:xfrm>
                <a:off x="2322597" y="1"/>
                <a:ext cx="324000" cy="2512147"/>
                <a:chOff x="2322597" y="1"/>
                <a:chExt cx="324000" cy="2512147"/>
              </a:xfrm>
              <a:grpFill/>
            </p:grpSpPr>
            <p:sp>
              <p:nvSpPr>
                <p:cNvPr id="129" name="Cube 128">
                  <a:extLst>
                    <a:ext uri="{FF2B5EF4-FFF2-40B4-BE49-F238E27FC236}">
                      <a16:creationId xmlns:a16="http://schemas.microsoft.com/office/drawing/2014/main" xmlns="" id="{0C8CB6FC-88F7-467F-929C-A1212D36471B}"/>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0" name="Cube 129">
                  <a:extLst>
                    <a:ext uri="{FF2B5EF4-FFF2-40B4-BE49-F238E27FC236}">
                      <a16:creationId xmlns:a16="http://schemas.microsoft.com/office/drawing/2014/main" xmlns="" id="{8D15AAF3-CDE1-4D6C-9342-32D08744F26E}"/>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1" name="Cube 130">
                  <a:extLst>
                    <a:ext uri="{FF2B5EF4-FFF2-40B4-BE49-F238E27FC236}">
                      <a16:creationId xmlns:a16="http://schemas.microsoft.com/office/drawing/2014/main" xmlns="" id="{341CA1F4-2B9B-4BA6-BE94-724B8B200598}"/>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2" name="Cube 131">
                  <a:extLst>
                    <a:ext uri="{FF2B5EF4-FFF2-40B4-BE49-F238E27FC236}">
                      <a16:creationId xmlns:a16="http://schemas.microsoft.com/office/drawing/2014/main" xmlns="" id="{4AFCC6E2-4EFA-441E-BE8F-EA31AF7B6F20}"/>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3" name="Cube 132">
                  <a:extLst>
                    <a:ext uri="{FF2B5EF4-FFF2-40B4-BE49-F238E27FC236}">
                      <a16:creationId xmlns:a16="http://schemas.microsoft.com/office/drawing/2014/main" xmlns="" id="{22AA7AC1-5DE4-463A-952D-5AF04D4BF12C}"/>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4" name="Cube 133">
                  <a:extLst>
                    <a:ext uri="{FF2B5EF4-FFF2-40B4-BE49-F238E27FC236}">
                      <a16:creationId xmlns:a16="http://schemas.microsoft.com/office/drawing/2014/main" xmlns="" id="{7199739E-93BA-4347-9C23-11105CE30236}"/>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5" name="Cube 134">
                  <a:extLst>
                    <a:ext uri="{FF2B5EF4-FFF2-40B4-BE49-F238E27FC236}">
                      <a16:creationId xmlns:a16="http://schemas.microsoft.com/office/drawing/2014/main" xmlns="" id="{A99BFD92-8958-446D-B46F-9EF6EFCF5A06}"/>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6" name="Cube 135">
                  <a:extLst>
                    <a:ext uri="{FF2B5EF4-FFF2-40B4-BE49-F238E27FC236}">
                      <a16:creationId xmlns:a16="http://schemas.microsoft.com/office/drawing/2014/main" xmlns="" id="{1C07E3F2-60B1-484D-A824-11DFD0B47C30}"/>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7" name="Cube 136">
                  <a:extLst>
                    <a:ext uri="{FF2B5EF4-FFF2-40B4-BE49-F238E27FC236}">
                      <a16:creationId xmlns:a16="http://schemas.microsoft.com/office/drawing/2014/main" xmlns="" id="{EB4C9FA5-9AF8-40EB-B283-620B35201B90}"/>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38" name="Cube 137">
                  <a:extLst>
                    <a:ext uri="{FF2B5EF4-FFF2-40B4-BE49-F238E27FC236}">
                      <a16:creationId xmlns:a16="http://schemas.microsoft.com/office/drawing/2014/main" xmlns="" id="{CFC9E062-B54E-4A4C-A5FB-778C52BFE8B7}"/>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7" name="Group 106">
                <a:extLst>
                  <a:ext uri="{FF2B5EF4-FFF2-40B4-BE49-F238E27FC236}">
                    <a16:creationId xmlns:a16="http://schemas.microsoft.com/office/drawing/2014/main" xmlns="" id="{E938014A-5B0A-4C66-B203-C5B422E4FC8E}"/>
                  </a:ext>
                </a:extLst>
              </p:cNvPr>
              <p:cNvGrpSpPr/>
              <p:nvPr/>
            </p:nvGrpSpPr>
            <p:grpSpPr>
              <a:xfrm>
                <a:off x="2569983" y="1"/>
                <a:ext cx="324000" cy="2512147"/>
                <a:chOff x="2569983" y="1"/>
                <a:chExt cx="324000" cy="2512147"/>
              </a:xfrm>
              <a:grpFill/>
            </p:grpSpPr>
            <p:sp>
              <p:nvSpPr>
                <p:cNvPr id="119" name="Cube 118">
                  <a:extLst>
                    <a:ext uri="{FF2B5EF4-FFF2-40B4-BE49-F238E27FC236}">
                      <a16:creationId xmlns:a16="http://schemas.microsoft.com/office/drawing/2014/main" xmlns="" id="{9EC1C514-8526-4925-A6F8-BD19B3952CAD}"/>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0" name="Cube 119">
                  <a:extLst>
                    <a:ext uri="{FF2B5EF4-FFF2-40B4-BE49-F238E27FC236}">
                      <a16:creationId xmlns:a16="http://schemas.microsoft.com/office/drawing/2014/main" xmlns="" id="{F19A2020-8660-4AC0-8479-E1DA3287BE59}"/>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1" name="Cube 120">
                  <a:extLst>
                    <a:ext uri="{FF2B5EF4-FFF2-40B4-BE49-F238E27FC236}">
                      <a16:creationId xmlns:a16="http://schemas.microsoft.com/office/drawing/2014/main" xmlns="" id="{C43C9884-23EE-482B-B934-E60E59862D92}"/>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2" name="Cube 121">
                  <a:extLst>
                    <a:ext uri="{FF2B5EF4-FFF2-40B4-BE49-F238E27FC236}">
                      <a16:creationId xmlns:a16="http://schemas.microsoft.com/office/drawing/2014/main" xmlns="" id="{8FE3CB1D-2647-4F0E-A3C2-4685936C3833}"/>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3" name="Cube 122">
                  <a:extLst>
                    <a:ext uri="{FF2B5EF4-FFF2-40B4-BE49-F238E27FC236}">
                      <a16:creationId xmlns:a16="http://schemas.microsoft.com/office/drawing/2014/main" xmlns="" id="{F6147158-B89E-475B-9E11-15A5590AB586}"/>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4" name="Cube 123">
                  <a:extLst>
                    <a:ext uri="{FF2B5EF4-FFF2-40B4-BE49-F238E27FC236}">
                      <a16:creationId xmlns:a16="http://schemas.microsoft.com/office/drawing/2014/main" xmlns="" id="{239C2916-7F85-4BE7-A3DE-169F2B35011C}"/>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5" name="Cube 124">
                  <a:extLst>
                    <a:ext uri="{FF2B5EF4-FFF2-40B4-BE49-F238E27FC236}">
                      <a16:creationId xmlns:a16="http://schemas.microsoft.com/office/drawing/2014/main" xmlns="" id="{94C2FB32-2C08-4D07-ADA7-1E7FA17DC83C}"/>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6" name="Cube 125">
                  <a:extLst>
                    <a:ext uri="{FF2B5EF4-FFF2-40B4-BE49-F238E27FC236}">
                      <a16:creationId xmlns:a16="http://schemas.microsoft.com/office/drawing/2014/main" xmlns="" id="{A44A8037-62DF-40ED-AB1F-618C6F0BFDE0}"/>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7" name="Cube 126">
                  <a:extLst>
                    <a:ext uri="{FF2B5EF4-FFF2-40B4-BE49-F238E27FC236}">
                      <a16:creationId xmlns:a16="http://schemas.microsoft.com/office/drawing/2014/main" xmlns="" id="{FAC2670B-90EF-4BC1-95E7-54561EECBD28}"/>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28" name="Cube 127">
                  <a:extLst>
                    <a:ext uri="{FF2B5EF4-FFF2-40B4-BE49-F238E27FC236}">
                      <a16:creationId xmlns:a16="http://schemas.microsoft.com/office/drawing/2014/main" xmlns="" id="{942DC73F-E6A8-4847-AAE7-6E1806C3809B}"/>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108" name="Group 107">
                <a:extLst>
                  <a:ext uri="{FF2B5EF4-FFF2-40B4-BE49-F238E27FC236}">
                    <a16:creationId xmlns:a16="http://schemas.microsoft.com/office/drawing/2014/main" xmlns="" id="{2ABBB99C-35EB-403A-90EF-77B4B9E4242E}"/>
                  </a:ext>
                </a:extLst>
              </p:cNvPr>
              <p:cNvGrpSpPr/>
              <p:nvPr/>
            </p:nvGrpSpPr>
            <p:grpSpPr>
              <a:xfrm>
                <a:off x="2817368" y="1"/>
                <a:ext cx="324000" cy="2512147"/>
                <a:chOff x="2817368" y="1"/>
                <a:chExt cx="324000" cy="2512147"/>
              </a:xfrm>
              <a:grpFill/>
            </p:grpSpPr>
            <p:sp>
              <p:nvSpPr>
                <p:cNvPr id="109" name="Cube 108">
                  <a:extLst>
                    <a:ext uri="{FF2B5EF4-FFF2-40B4-BE49-F238E27FC236}">
                      <a16:creationId xmlns:a16="http://schemas.microsoft.com/office/drawing/2014/main" xmlns="" id="{3FA0ED51-95B0-4326-88EB-CE2ADFEF2D1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0" name="Cube 109">
                  <a:extLst>
                    <a:ext uri="{FF2B5EF4-FFF2-40B4-BE49-F238E27FC236}">
                      <a16:creationId xmlns:a16="http://schemas.microsoft.com/office/drawing/2014/main" xmlns="" id="{57AC848F-0425-4CD8-84E5-254CAE9C4B4C}"/>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1" name="Cube 110">
                  <a:extLst>
                    <a:ext uri="{FF2B5EF4-FFF2-40B4-BE49-F238E27FC236}">
                      <a16:creationId xmlns:a16="http://schemas.microsoft.com/office/drawing/2014/main" xmlns="" id="{3C54F4E0-1E4E-4821-AE03-88DA01228479}"/>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2" name="Cube 111">
                  <a:extLst>
                    <a:ext uri="{FF2B5EF4-FFF2-40B4-BE49-F238E27FC236}">
                      <a16:creationId xmlns:a16="http://schemas.microsoft.com/office/drawing/2014/main" xmlns="" id="{AF220940-5CE8-40AA-B670-C7DDF50CAA0B}"/>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3" name="Cube 112">
                  <a:extLst>
                    <a:ext uri="{FF2B5EF4-FFF2-40B4-BE49-F238E27FC236}">
                      <a16:creationId xmlns:a16="http://schemas.microsoft.com/office/drawing/2014/main" xmlns="" id="{C0D4E601-6063-461C-B0F0-444D779CED1F}"/>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4" name="Cube 113">
                  <a:extLst>
                    <a:ext uri="{FF2B5EF4-FFF2-40B4-BE49-F238E27FC236}">
                      <a16:creationId xmlns:a16="http://schemas.microsoft.com/office/drawing/2014/main" xmlns="" id="{FC612943-94DD-4527-8D50-C44C1EF685C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5" name="Cube 114">
                  <a:extLst>
                    <a:ext uri="{FF2B5EF4-FFF2-40B4-BE49-F238E27FC236}">
                      <a16:creationId xmlns:a16="http://schemas.microsoft.com/office/drawing/2014/main" xmlns="" id="{DA9A0AB8-02EC-4DFD-9C9E-025FE37BC597}"/>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6" name="Cube 115">
                  <a:extLst>
                    <a:ext uri="{FF2B5EF4-FFF2-40B4-BE49-F238E27FC236}">
                      <a16:creationId xmlns:a16="http://schemas.microsoft.com/office/drawing/2014/main" xmlns="" id="{4D36C7B4-E3E3-4A5B-912F-D396CCFF35CB}"/>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7" name="Cube 116">
                  <a:extLst>
                    <a:ext uri="{FF2B5EF4-FFF2-40B4-BE49-F238E27FC236}">
                      <a16:creationId xmlns:a16="http://schemas.microsoft.com/office/drawing/2014/main" xmlns="" id="{05CAEB63-D48B-4CA5-9119-877ED21F996D}"/>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118" name="Cube 117">
                  <a:extLst>
                    <a:ext uri="{FF2B5EF4-FFF2-40B4-BE49-F238E27FC236}">
                      <a16:creationId xmlns:a16="http://schemas.microsoft.com/office/drawing/2014/main" xmlns="" id="{AC9ACA64-0DB0-4004-BAC4-9675BC7CB845}"/>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74" name="Group 73">
              <a:extLst>
                <a:ext uri="{FF2B5EF4-FFF2-40B4-BE49-F238E27FC236}">
                  <a16:creationId xmlns:a16="http://schemas.microsoft.com/office/drawing/2014/main" xmlns="" id="{698A35D7-53BB-42E5-A339-CCDEBE6D2FFB}"/>
                </a:ext>
              </a:extLst>
            </p:cNvPr>
            <p:cNvGrpSpPr/>
            <p:nvPr/>
          </p:nvGrpSpPr>
          <p:grpSpPr>
            <a:xfrm>
              <a:off x="1266825" y="85725"/>
              <a:ext cx="99857" cy="777558"/>
              <a:chOff x="359257" y="0"/>
              <a:chExt cx="324000" cy="2512147"/>
            </a:xfrm>
          </p:grpSpPr>
          <p:sp>
            <p:nvSpPr>
              <p:cNvPr id="89" name="Cube 88">
                <a:extLst>
                  <a:ext uri="{FF2B5EF4-FFF2-40B4-BE49-F238E27FC236}">
                    <a16:creationId xmlns:a16="http://schemas.microsoft.com/office/drawing/2014/main" xmlns="" id="{2DF85507-E9EA-4018-BC9B-F4CF49FF09F2}"/>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0" name="Cube 89">
                <a:extLst>
                  <a:ext uri="{FF2B5EF4-FFF2-40B4-BE49-F238E27FC236}">
                    <a16:creationId xmlns:a16="http://schemas.microsoft.com/office/drawing/2014/main" xmlns="" id="{73D53CB8-5A3C-4431-AADA-E191AC3A22B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1" name="Cube 90">
                <a:extLst>
                  <a:ext uri="{FF2B5EF4-FFF2-40B4-BE49-F238E27FC236}">
                    <a16:creationId xmlns:a16="http://schemas.microsoft.com/office/drawing/2014/main" xmlns="" id="{9AD3AC4B-3CF5-4B59-8309-C5A2C57FBB97}"/>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2" name="Cube 91">
                <a:extLst>
                  <a:ext uri="{FF2B5EF4-FFF2-40B4-BE49-F238E27FC236}">
                    <a16:creationId xmlns:a16="http://schemas.microsoft.com/office/drawing/2014/main" xmlns="" id="{0D8C25E0-19F0-4168-B356-5816A72C0BB0}"/>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3" name="Cube 92">
                <a:extLst>
                  <a:ext uri="{FF2B5EF4-FFF2-40B4-BE49-F238E27FC236}">
                    <a16:creationId xmlns:a16="http://schemas.microsoft.com/office/drawing/2014/main" xmlns="" id="{4DEECFF6-50E4-4DD3-962E-84FBC6105FB5}"/>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4" name="Cube 93">
                <a:extLst>
                  <a:ext uri="{FF2B5EF4-FFF2-40B4-BE49-F238E27FC236}">
                    <a16:creationId xmlns:a16="http://schemas.microsoft.com/office/drawing/2014/main" xmlns="" id="{927FFDF5-B3DE-4BB1-9397-3F895F0CA970}"/>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5" name="Cube 94">
                <a:extLst>
                  <a:ext uri="{FF2B5EF4-FFF2-40B4-BE49-F238E27FC236}">
                    <a16:creationId xmlns:a16="http://schemas.microsoft.com/office/drawing/2014/main" xmlns="" id="{D8DDF747-4030-4E43-900A-716514B20283}"/>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6" name="Cube 95">
                <a:extLst>
                  <a:ext uri="{FF2B5EF4-FFF2-40B4-BE49-F238E27FC236}">
                    <a16:creationId xmlns:a16="http://schemas.microsoft.com/office/drawing/2014/main" xmlns="" id="{2F67EBDA-14C6-46F5-9329-E6C0FF3399D6}"/>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7" name="Cube 96">
                <a:extLst>
                  <a:ext uri="{FF2B5EF4-FFF2-40B4-BE49-F238E27FC236}">
                    <a16:creationId xmlns:a16="http://schemas.microsoft.com/office/drawing/2014/main" xmlns="" id="{2B2CCE77-967D-45AE-961D-5278DD97F073}"/>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98" name="Cube 97">
                <a:extLst>
                  <a:ext uri="{FF2B5EF4-FFF2-40B4-BE49-F238E27FC236}">
                    <a16:creationId xmlns:a16="http://schemas.microsoft.com/office/drawing/2014/main" xmlns="" id="{9B31E3FD-A13F-4547-A939-766B721E1F0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75" name="Group 74">
              <a:extLst>
                <a:ext uri="{FF2B5EF4-FFF2-40B4-BE49-F238E27FC236}">
                  <a16:creationId xmlns:a16="http://schemas.microsoft.com/office/drawing/2014/main" xmlns="" id="{7689881E-639A-4C0A-B589-D1EAB137BA8B}"/>
                </a:ext>
              </a:extLst>
            </p:cNvPr>
            <p:cNvGrpSpPr/>
            <p:nvPr/>
          </p:nvGrpSpPr>
          <p:grpSpPr>
            <a:xfrm>
              <a:off x="1419225" y="238125"/>
              <a:ext cx="99857" cy="777558"/>
              <a:chOff x="359257" y="0"/>
              <a:chExt cx="324000" cy="2512147"/>
            </a:xfrm>
          </p:grpSpPr>
          <p:sp>
            <p:nvSpPr>
              <p:cNvPr id="79" name="Cube 78">
                <a:extLst>
                  <a:ext uri="{FF2B5EF4-FFF2-40B4-BE49-F238E27FC236}">
                    <a16:creationId xmlns:a16="http://schemas.microsoft.com/office/drawing/2014/main" xmlns="" id="{64D946EF-8F5F-4866-941F-13752033D63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0" name="Cube 79">
                <a:extLst>
                  <a:ext uri="{FF2B5EF4-FFF2-40B4-BE49-F238E27FC236}">
                    <a16:creationId xmlns:a16="http://schemas.microsoft.com/office/drawing/2014/main" xmlns="" id="{2C29BD60-57DD-4C6F-A9F7-A4420DBDE473}"/>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1" name="Cube 80">
                <a:extLst>
                  <a:ext uri="{FF2B5EF4-FFF2-40B4-BE49-F238E27FC236}">
                    <a16:creationId xmlns:a16="http://schemas.microsoft.com/office/drawing/2014/main" xmlns="" id="{B0705F1D-A936-4F3B-8145-7B9A74ABD64C}"/>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2" name="Cube 81">
                <a:extLst>
                  <a:ext uri="{FF2B5EF4-FFF2-40B4-BE49-F238E27FC236}">
                    <a16:creationId xmlns:a16="http://schemas.microsoft.com/office/drawing/2014/main" xmlns="" id="{D4188E19-B33A-4C3E-87E4-5075466DE3C1}"/>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3" name="Cube 82">
                <a:extLst>
                  <a:ext uri="{FF2B5EF4-FFF2-40B4-BE49-F238E27FC236}">
                    <a16:creationId xmlns:a16="http://schemas.microsoft.com/office/drawing/2014/main" xmlns="" id="{2927F8B1-0574-4A87-80F1-EC434D9365FC}"/>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4" name="Cube 83">
                <a:extLst>
                  <a:ext uri="{FF2B5EF4-FFF2-40B4-BE49-F238E27FC236}">
                    <a16:creationId xmlns:a16="http://schemas.microsoft.com/office/drawing/2014/main" xmlns="" id="{DE7AE001-3758-41C5-A7A9-9C9FFD9183DF}"/>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5" name="Cube 84">
                <a:extLst>
                  <a:ext uri="{FF2B5EF4-FFF2-40B4-BE49-F238E27FC236}">
                    <a16:creationId xmlns:a16="http://schemas.microsoft.com/office/drawing/2014/main" xmlns="" id="{66B7F373-6029-4ABF-9FFF-81659AA3D158}"/>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6" name="Cube 85">
                <a:extLst>
                  <a:ext uri="{FF2B5EF4-FFF2-40B4-BE49-F238E27FC236}">
                    <a16:creationId xmlns:a16="http://schemas.microsoft.com/office/drawing/2014/main" xmlns="" id="{3004DC0C-D32E-4945-802B-1FF66A4A0C0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7" name="Cube 86">
                <a:extLst>
                  <a:ext uri="{FF2B5EF4-FFF2-40B4-BE49-F238E27FC236}">
                    <a16:creationId xmlns:a16="http://schemas.microsoft.com/office/drawing/2014/main" xmlns="" id="{C150C603-1B8C-4CBA-953E-9334E068227F}"/>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88" name="Cube 87">
                <a:extLst>
                  <a:ext uri="{FF2B5EF4-FFF2-40B4-BE49-F238E27FC236}">
                    <a16:creationId xmlns:a16="http://schemas.microsoft.com/office/drawing/2014/main" xmlns="" id="{36D70274-E186-40C6-98C4-D4FD2DF0394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76" name="Cube 75">
              <a:extLst>
                <a:ext uri="{FF2B5EF4-FFF2-40B4-BE49-F238E27FC236}">
                  <a16:creationId xmlns:a16="http://schemas.microsoft.com/office/drawing/2014/main" xmlns="" id="{165A7904-46A0-4A60-BBE8-EE58731036E3}"/>
                </a:ext>
              </a:extLst>
            </p:cNvPr>
            <p:cNvSpPr/>
            <p:nvPr/>
          </p:nvSpPr>
          <p:spPr>
            <a:xfrm>
              <a:off x="1628775" y="7334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7" name="Cube 76">
              <a:extLst>
                <a:ext uri="{FF2B5EF4-FFF2-40B4-BE49-F238E27FC236}">
                  <a16:creationId xmlns:a16="http://schemas.microsoft.com/office/drawing/2014/main" xmlns="" id="{41F4EF4C-ED41-45EF-8A6C-5F18A8BE6067}"/>
                </a:ext>
              </a:extLst>
            </p:cNvPr>
            <p:cNvSpPr/>
            <p:nvPr/>
          </p:nvSpPr>
          <p:spPr>
            <a:xfrm>
              <a:off x="1800225" y="6191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78" name="Cube 77">
              <a:extLst>
                <a:ext uri="{FF2B5EF4-FFF2-40B4-BE49-F238E27FC236}">
                  <a16:creationId xmlns:a16="http://schemas.microsoft.com/office/drawing/2014/main" xmlns="" id="{F0661656-CCDB-4184-A5B4-A53392E684E9}"/>
                </a:ext>
              </a:extLst>
            </p:cNvPr>
            <p:cNvSpPr/>
            <p:nvPr/>
          </p:nvSpPr>
          <p:spPr>
            <a:xfrm>
              <a:off x="1809750" y="83820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32" name="Rectangle 336">
            <a:extLst>
              <a:ext uri="{FF2B5EF4-FFF2-40B4-BE49-F238E27FC236}">
                <a16:creationId xmlns:a16="http://schemas.microsoft.com/office/drawing/2014/main" xmlns="" id="{D6BFD54C-9D7E-4694-B3BA-5B90A1724352}"/>
              </a:ext>
            </a:extLst>
          </p:cNvPr>
          <p:cNvSpPr>
            <a:spLocks noChangeArrowheads="1"/>
          </p:cNvSpPr>
          <p:nvPr/>
        </p:nvSpPr>
        <p:spPr bwMode="auto">
          <a:xfrm>
            <a:off x="-115935" y="-130011"/>
            <a:ext cx="138564"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endParaRPr lang="en-GB" altLang="en-US" sz="825" dirty="0"/>
          </a:p>
          <a:p>
            <a:pPr defTabSz="685783" eaLnBrk="0" fontAlgn="base" hangingPunct="0">
              <a:spcBef>
                <a:spcPct val="0"/>
              </a:spcBef>
              <a:spcAft>
                <a:spcPct val="0"/>
              </a:spcAft>
            </a:pPr>
            <a:r>
              <a:rPr lang="en-GB" altLang="en-US" sz="1350" dirty="0">
                <a:latin typeface="Arial" panose="020B0604020202020204" pitchFamily="34" charset="0"/>
              </a:rPr>
              <a:t/>
            </a:r>
            <a:br>
              <a:rPr lang="en-GB" altLang="en-US" sz="1350" dirty="0">
                <a:latin typeface="Arial" panose="020B0604020202020204" pitchFamily="34" charset="0"/>
              </a:rPr>
            </a:br>
            <a:endParaRPr lang="en-GB" altLang="en-US" sz="1350" dirty="0">
              <a:latin typeface="Arial" panose="020B0604020202020204" pitchFamily="34" charset="0"/>
            </a:endParaRPr>
          </a:p>
          <a:p>
            <a:pPr defTabSz="685783" eaLnBrk="0" fontAlgn="base" hangingPunct="0">
              <a:spcBef>
                <a:spcPct val="0"/>
              </a:spcBef>
              <a:spcAft>
                <a:spcPct val="0"/>
              </a:spcAft>
            </a:pPr>
            <a:endParaRPr lang="en-GB" altLang="en-U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38E14310-6F71-464E-8FF7-5A9C783449A7}"/>
                  </a:ext>
                </a:extLst>
              </p:cNvPr>
              <p:cNvSpPr txBox="1"/>
              <p:nvPr/>
            </p:nvSpPr>
            <p:spPr>
              <a:xfrm>
                <a:off x="10441088" y="6795707"/>
                <a:ext cx="2146978" cy="646331"/>
              </a:xfrm>
              <a:prstGeom prst="rect">
                <a:avLst/>
              </a:prstGeom>
              <a:noFill/>
              <a:ln>
                <a:noFill/>
              </a:ln>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I know the whole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and one of the parts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I do not know the value of the missing part. I can subtract</a:t>
                </a:r>
                <a:r>
                  <a:rPr lang="en-US" altLang="en-US" sz="900" dirty="0">
                    <a:latin typeface="Arial" panose="020B0604020202020204" pitchFamily="34" charset="0"/>
                    <a:cs typeface="Arial" panose="020B0604020202020204" pitchFamily="34" charset="0"/>
                  </a:rPr>
                  <a:t>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from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GB" sz="9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38E14310-6F71-464E-8FF7-5A9C783449A7}"/>
                  </a:ext>
                </a:extLst>
              </p:cNvPr>
              <p:cNvSpPr txBox="1">
                <a:spLocks noRot="1" noChangeAspect="1" noMove="1" noResize="1" noEditPoints="1" noAdjustHandles="1" noChangeArrowheads="1" noChangeShapeType="1" noTextEdit="1"/>
              </p:cNvSpPr>
              <p:nvPr/>
            </p:nvSpPr>
            <p:spPr>
              <a:xfrm>
                <a:off x="10441088" y="6795707"/>
                <a:ext cx="2146978" cy="646331"/>
              </a:xfrm>
              <a:prstGeom prst="rect">
                <a:avLst/>
              </a:prstGeom>
              <a:blipFill>
                <a:blip r:embed="rId14"/>
                <a:stretch>
                  <a:fillRect b="-283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5D20D1C5-48F7-4E96-B0F7-60E2FABADCD6}"/>
                  </a:ext>
                </a:extLst>
              </p:cNvPr>
              <p:cNvSpPr txBox="1"/>
              <p:nvPr/>
            </p:nvSpPr>
            <p:spPr>
              <a:xfrm>
                <a:off x="10380474" y="8305390"/>
                <a:ext cx="2268203" cy="646331"/>
              </a:xfrm>
              <a:prstGeom prst="rect">
                <a:avLst/>
              </a:prstGeom>
              <a:noFill/>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 value of each part is seven and there are six</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equal parts. The whole is unknown. Six groups of seven is equal to 42. The whole is 42.</a:t>
                </a:r>
                <a:endParaRPr lang="en-US" altLang="en-US" sz="900" dirty="0">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5D20D1C5-48F7-4E96-B0F7-60E2FABADCD6}"/>
                  </a:ext>
                </a:extLst>
              </p:cNvPr>
              <p:cNvSpPr txBox="1">
                <a:spLocks noRot="1" noChangeAspect="1" noMove="1" noResize="1" noEditPoints="1" noAdjustHandles="1" noChangeArrowheads="1" noChangeShapeType="1" noTextEdit="1"/>
              </p:cNvSpPr>
              <p:nvPr/>
            </p:nvSpPr>
            <p:spPr>
              <a:xfrm>
                <a:off x="10380474" y="8305390"/>
                <a:ext cx="2268203" cy="646331"/>
              </a:xfrm>
              <a:prstGeom prst="rect">
                <a:avLst/>
              </a:prstGeom>
              <a:blipFill>
                <a:blip r:embed="rId15"/>
                <a:stretch>
                  <a:fillRect r="-269" b="-377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69" name="TextBox 2368">
                <a:extLst>
                  <a:ext uri="{FF2B5EF4-FFF2-40B4-BE49-F238E27FC236}">
                    <a16:creationId xmlns:a16="http://schemas.microsoft.com/office/drawing/2014/main" xmlns="" id="{3D50B95C-9D2B-4C9E-9FC9-2DA7C5159755}"/>
                  </a:ext>
                </a:extLst>
              </p:cNvPr>
              <p:cNvSpPr txBox="1"/>
              <p:nvPr/>
            </p:nvSpPr>
            <p:spPr>
              <a:xfrm>
                <a:off x="4508815" y="773860"/>
                <a:ext cx="1354382" cy="536878"/>
              </a:xfrm>
              <a:prstGeom prst="rect">
                <a:avLst/>
              </a:prstGeom>
              <a:noFill/>
            </p:spPr>
            <p:txBody>
              <a:bodyPr wrap="square" rtlCol="0">
                <a:spAutoFit/>
              </a:bodyPr>
              <a:lstStyle/>
              <a:p>
                <a:pPr algn="ctr">
                  <a:lnSpc>
                    <a:spcPct val="107000"/>
                  </a:lnSpc>
                </a:pPr>
                <a14:m>
                  <m:oMath xmlns:m="http://schemas.openxmlformats.org/officeDocument/2006/math">
                    <m:r>
                      <a:rPr lang="en-GB" sz="900" i="1" dirty="0" smtClean="0">
                        <a:latin typeface="Cambria Math" panose="02040503050406030204" pitchFamily="18" charset="0"/>
                        <a:ea typeface="Calibri" panose="020F0502020204030204" pitchFamily="34" charset="0"/>
                        <a:cs typeface="Arial" panose="020B0604020202020204" pitchFamily="34" charset="0"/>
                      </a:rPr>
                      <m:t>234</m:t>
                    </m:r>
                  </m:oMath>
                </a14:m>
                <a:r>
                  <a:rPr lang="en-GB" sz="900" i="1" dirty="0">
                    <a:latin typeface="Arial" panose="020B0604020202020204" pitchFamily="34" charset="0"/>
                    <a:ea typeface="Calibri" panose="020F0502020204030204" pitchFamily="34" charset="0"/>
                    <a:cs typeface="Arial" panose="020B0604020202020204" pitchFamily="34" charset="0"/>
                  </a:rPr>
                  <a:t> is two hundreds, three tens and four ones.</a:t>
                </a:r>
              </a:p>
            </p:txBody>
          </p:sp>
        </mc:Choice>
        <mc:Fallback xmlns="">
          <p:sp>
            <p:nvSpPr>
              <p:cNvPr id="2369" name="TextBox 2368">
                <a:extLst>
                  <a:ext uri="{FF2B5EF4-FFF2-40B4-BE49-F238E27FC236}">
                    <a16:creationId xmlns:a16="http://schemas.microsoft.com/office/drawing/2014/main" xmlns:a14="http://schemas.microsoft.com/office/drawing/2010/main" xmlns="" id="{3D50B95C-9D2B-4C9E-9FC9-2DA7C5159755}"/>
                  </a:ext>
                </a:extLst>
              </p:cNvPr>
              <p:cNvSpPr txBox="1">
                <a:spLocks noRot="1" noChangeAspect="1" noMove="1" noResize="1" noEditPoints="1" noAdjustHandles="1" noChangeArrowheads="1" noChangeShapeType="1" noTextEdit="1"/>
              </p:cNvSpPr>
              <p:nvPr/>
            </p:nvSpPr>
            <p:spPr>
              <a:xfrm>
                <a:off x="4508815" y="773860"/>
                <a:ext cx="1354382" cy="536878"/>
              </a:xfrm>
              <a:prstGeom prst="rect">
                <a:avLst/>
              </a:prstGeom>
              <a:blipFill rotWithShape="1">
                <a:blip r:embed="rId16"/>
                <a:stretch>
                  <a:fillRect b="-1136"/>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8" name="Text Box 5">
                <a:extLst>
                  <a:ext uri="{FF2B5EF4-FFF2-40B4-BE49-F238E27FC236}">
                    <a16:creationId xmlns:a16="http://schemas.microsoft.com/office/drawing/2014/main" xmlns="" id="{C3162C89-7B9C-41EB-874D-9DA590AD73A5}"/>
                  </a:ext>
                </a:extLst>
              </p:cNvPr>
              <p:cNvSpPr txBox="1">
                <a:spLocks noChangeArrowheads="1"/>
              </p:cNvSpPr>
              <p:nvPr/>
            </p:nvSpPr>
            <p:spPr bwMode="auto">
              <a:xfrm>
                <a:off x="5514975" y="2883081"/>
                <a:ext cx="2313886" cy="2108019"/>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Deriving facts and inverse relationships</a:t>
                </a:r>
              </a:p>
              <a:p>
                <a:pPr defTabSz="685783" eaLnBrk="0" fontAlgn="base" hangingPunct="0">
                  <a:spcBef>
                    <a:spcPct val="0"/>
                  </a:spcBef>
                  <a:spcAft>
                    <a:spcPct val="0"/>
                  </a:spcAft>
                </a:pPr>
                <a:endParaRPr lang="en-US" altLang="en-US" sz="500" b="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use known facts such as number bonds and understanding of place value and magnitude to derive further facts.</a:t>
                </a:r>
              </a:p>
              <a:p>
                <a:pPr defTabSz="685783" eaLnBrk="0" fontAlgn="base" hangingPunct="0">
                  <a:spcBef>
                    <a:spcPct val="0"/>
                  </a:spcBef>
                  <a:spcAft>
                    <a:spcPct val="0"/>
                  </a:spcAft>
                </a:pPr>
                <a:endParaRPr lang="en-US" altLang="en-US" sz="600"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panose="02040503050406030204" pitchFamily="18" charset="0"/>
                        <a:cs typeface="Arial" panose="020B0604020202020204" pitchFamily="34" charset="0"/>
                      </a:rPr>
                      <m:t>12+5=17</m:t>
                    </m:r>
                  </m:oMath>
                </a14:m>
                <a:r>
                  <a:rPr lang="en-US" altLang="en-US" sz="900" i="1" dirty="0">
                    <a:latin typeface="Arial" panose="020B0604020202020204" pitchFamily="34" charset="0"/>
                    <a:cs typeface="Arial" panose="020B0604020202020204" pitchFamily="34" charset="0"/>
                  </a:rPr>
                  <a:t> then </a:t>
                </a:r>
                <a14:m>
                  <m:oMath xmlns:m="http://schemas.openxmlformats.org/officeDocument/2006/math">
                    <m:r>
                      <a:rPr lang="en-GB" altLang="en-US" sz="900" b="0" i="1" smtClean="0">
                        <a:latin typeface="Cambria Math"/>
                        <a:cs typeface="Arial" panose="020B0604020202020204" pitchFamily="34" charset="0"/>
                      </a:rPr>
                      <m:t>2</m:t>
                    </m:r>
                    <m:r>
                      <a:rPr lang="en-GB" altLang="en-US" sz="900" b="0" i="1" smtClean="0">
                        <a:latin typeface="Cambria Math" panose="02040503050406030204" pitchFamily="18" charset="0"/>
                        <a:cs typeface="Arial" panose="020B0604020202020204" pitchFamily="34" charset="0"/>
                      </a:rPr>
                      <m:t>22+5=</m:t>
                    </m:r>
                    <m:r>
                      <a:rPr lang="en-GB" altLang="en-US" sz="900" b="0" i="1" smtClean="0">
                        <a:latin typeface="Cambria Math"/>
                        <a:cs typeface="Arial" panose="020B0604020202020204" pitchFamily="34" charset="0"/>
                      </a:rPr>
                      <m:t>2</m:t>
                    </m:r>
                    <m:r>
                      <a:rPr lang="en-GB" altLang="en-US" sz="900" b="0" i="1" smtClean="0">
                        <a:latin typeface="Cambria Math" panose="02040503050406030204" pitchFamily="18" charset="0"/>
                        <a:cs typeface="Arial" panose="020B0604020202020204" pitchFamily="34" charset="0"/>
                      </a:rPr>
                      <m:t>27</m:t>
                    </m:r>
                  </m:oMath>
                </a14:m>
                <a:endParaRPr lang="en-GB" altLang="en-US" sz="900" b="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a:cs typeface="Arial" panose="020B0604020202020204" pitchFamily="34" charset="0"/>
                      </a:rPr>
                      <m:t>3×4=12</m:t>
                    </m:r>
                  </m:oMath>
                </a14:m>
                <a:r>
                  <a:rPr lang="en-US" altLang="en-US" sz="900" i="1" dirty="0">
                    <a:latin typeface="Arial" panose="020B0604020202020204" pitchFamily="34" charset="0"/>
                    <a:cs typeface="Arial" panose="020B0604020202020204" pitchFamily="34" charset="0"/>
                  </a:rPr>
                  <a:t> then I know </a:t>
                </a:r>
                <a14:m>
                  <m:oMath xmlns:m="http://schemas.openxmlformats.org/officeDocument/2006/math">
                    <m:r>
                      <a:rPr lang="en-GB" altLang="en-US" sz="900" b="0" i="1" smtClean="0">
                        <a:latin typeface="Cambria Math"/>
                        <a:cs typeface="Arial" panose="020B0604020202020204" pitchFamily="34" charset="0"/>
                      </a:rPr>
                      <m:t>6×4=24</m:t>
                    </m:r>
                  </m:oMath>
                </a14:m>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6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Inverse relationships have also been explored.</a:t>
                </a:r>
              </a:p>
              <a:p>
                <a:pPr defTabSz="685783" eaLnBrk="0" fontAlgn="base" hangingPunct="0">
                  <a:spcBef>
                    <a:spcPct val="0"/>
                  </a:spcBef>
                  <a:spcAft>
                    <a:spcPct val="0"/>
                  </a:spcAft>
                </a:pPr>
                <a:endParaRPr lang="en-US" altLang="en-US" sz="600"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If I know </a:t>
                </a:r>
                <a14:m>
                  <m:oMath xmlns:m="http://schemas.openxmlformats.org/officeDocument/2006/math">
                    <m:r>
                      <a:rPr lang="en-GB" altLang="en-US" sz="900" b="0" i="1" smtClean="0">
                        <a:latin typeface="Cambria Math"/>
                        <a:cs typeface="Arial" panose="020B0604020202020204" pitchFamily="34" charset="0"/>
                      </a:rPr>
                      <m:t>12+5=17</m:t>
                    </m:r>
                  </m:oMath>
                </a14:m>
                <a:r>
                  <a:rPr lang="en-US" altLang="en-US" sz="900" i="1" dirty="0">
                    <a:latin typeface="Arial" panose="020B0604020202020204" pitchFamily="34" charset="0"/>
                    <a:cs typeface="Arial" panose="020B0604020202020204" pitchFamily="34" charset="0"/>
                  </a:rPr>
                  <a:t> then </a:t>
                </a:r>
                <a14:m>
                  <m:oMath xmlns:m="http://schemas.openxmlformats.org/officeDocument/2006/math">
                    <m:r>
                      <a:rPr lang="en-GB" altLang="en-US" sz="900" b="0" i="1" smtClean="0">
                        <a:latin typeface="Cambria Math"/>
                        <a:cs typeface="Arial" panose="020B0604020202020204" pitchFamily="34" charset="0"/>
                      </a:rPr>
                      <m:t>17−12=5</m:t>
                    </m:r>
                  </m:oMath>
                </a14:m>
                <a:endParaRPr lang="en-GB" altLang="en-US" sz="900" b="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850" i="1" dirty="0">
                    <a:latin typeface="Arial" panose="020B0604020202020204" pitchFamily="34" charset="0"/>
                    <a:cs typeface="Arial" panose="020B0604020202020204" pitchFamily="34" charset="0"/>
                  </a:rPr>
                  <a:t>If I know </a:t>
                </a:r>
                <a14:m>
                  <m:oMath xmlns:m="http://schemas.openxmlformats.org/officeDocument/2006/math">
                    <m:r>
                      <a:rPr lang="en-GB" altLang="en-US" sz="850" i="1">
                        <a:latin typeface="Cambria Math"/>
                        <a:cs typeface="Arial" panose="020B0604020202020204" pitchFamily="34" charset="0"/>
                      </a:rPr>
                      <m:t>3×4=12</m:t>
                    </m:r>
                  </m:oMath>
                </a14:m>
                <a:r>
                  <a:rPr lang="en-US" altLang="en-US" sz="850" i="1" dirty="0">
                    <a:latin typeface="Arial" panose="020B0604020202020204" pitchFamily="34" charset="0"/>
                    <a:cs typeface="Arial" panose="020B0604020202020204" pitchFamily="34" charset="0"/>
                  </a:rPr>
                  <a:t> then I know </a:t>
                </a:r>
                <a14:m>
                  <m:oMath xmlns:m="http://schemas.openxmlformats.org/officeDocument/2006/math">
                    <m:r>
                      <a:rPr lang="en-GB" altLang="en-US" sz="850" b="0" i="1" smtClean="0">
                        <a:latin typeface="Cambria Math"/>
                        <a:cs typeface="Arial" panose="020B0604020202020204" pitchFamily="34" charset="0"/>
                      </a:rPr>
                      <m:t>12</m:t>
                    </m:r>
                    <m:r>
                      <a:rPr lang="en-GB" altLang="en-US" sz="850" b="0" i="1" smtClean="0">
                        <a:latin typeface="Cambria Math"/>
                        <a:ea typeface="Cambria Math"/>
                        <a:cs typeface="Arial" panose="020B0604020202020204" pitchFamily="34" charset="0"/>
                      </a:rPr>
                      <m:t>÷4=3</m:t>
                    </m:r>
                  </m:oMath>
                </a14:m>
                <a:endParaRPr lang="en-US" altLang="en-US" sz="85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p:txBody>
          </p:sp>
        </mc:Choice>
        <mc:Fallback>
          <p:sp>
            <p:nvSpPr>
              <p:cNvPr id="348" name="Text Box 5">
                <a:extLst>
                  <a:ext uri="{FF2B5EF4-FFF2-40B4-BE49-F238E27FC236}">
                    <a16:creationId xmlns:a16="http://schemas.microsoft.com/office/drawing/2014/main" xmlns:a14="http://schemas.microsoft.com/office/drawing/2010/main" xmlns="" id="{C3162C89-7B9C-41EB-874D-9DA590AD73A5}"/>
                  </a:ext>
                </a:extLst>
              </p:cNvPr>
              <p:cNvSpPr txBox="1">
                <a:spLocks noRot="1" noChangeAspect="1" noMove="1" noResize="1" noEditPoints="1" noAdjustHandles="1" noChangeArrowheads="1" noChangeShapeType="1" noTextEdit="1"/>
              </p:cNvSpPr>
              <p:nvPr/>
            </p:nvSpPr>
            <p:spPr bwMode="auto">
              <a:xfrm>
                <a:off x="5514975" y="2883081"/>
                <a:ext cx="2313886" cy="2108019"/>
              </a:xfrm>
              <a:prstGeom prst="rect">
                <a:avLst/>
              </a:prstGeom>
              <a:blipFill rotWithShape="1">
                <a:blip r:embed="rId17"/>
                <a:stretch>
                  <a:fillRect l="-787" t="-575"/>
                </a:stretch>
              </a:blipFill>
              <a:ln w="9525">
                <a:solidFill>
                  <a:srgbClr val="000000"/>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DA4AAD52-17CE-49BD-BD40-B03F0A4BFF32}"/>
                  </a:ext>
                </a:extLst>
              </p:cNvPr>
              <p:cNvSpPr txBox="1"/>
              <p:nvPr/>
            </p:nvSpPr>
            <p:spPr>
              <a:xfrm>
                <a:off x="6745087" y="6036832"/>
                <a:ext cx="1082348" cy="230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900" b="0" i="1" smtClean="0">
                          <a:latin typeface="Cambria Math"/>
                          <a:cs typeface="Arial" panose="020B0604020202020204" pitchFamily="34" charset="0"/>
                        </a:rPr>
                        <m:t>476</m:t>
                      </m:r>
                      <m:r>
                        <a:rPr lang="en-GB" sz="900" b="0" i="1" smtClean="0">
                          <a:latin typeface="Cambria Math" panose="02040503050406030204" pitchFamily="18" charset="0"/>
                          <a:cs typeface="Arial" panose="020B0604020202020204" pitchFamily="34" charset="0"/>
                        </a:rPr>
                        <m:t>−1</m:t>
                      </m:r>
                      <m:r>
                        <a:rPr lang="en-GB" sz="900" b="0" i="1" smtClean="0">
                          <a:latin typeface="Cambria Math"/>
                          <a:cs typeface="Arial" panose="020B0604020202020204" pitchFamily="34" charset="0"/>
                        </a:rPr>
                        <m:t>18</m:t>
                      </m:r>
                      <m:r>
                        <a:rPr lang="en-GB" sz="900" b="0" i="1" smtClean="0">
                          <a:latin typeface="Cambria Math" panose="02040503050406030204" pitchFamily="18" charset="0"/>
                          <a:cs typeface="Arial" panose="020B0604020202020204" pitchFamily="34" charset="0"/>
                        </a:rPr>
                        <m:t>=</m:t>
                      </m:r>
                      <m:r>
                        <a:rPr lang="en-GB" sz="900" b="0" i="1" smtClean="0">
                          <a:latin typeface="Cambria Math"/>
                          <a:cs typeface="Arial" panose="020B0604020202020204" pitchFamily="34" charset="0"/>
                        </a:rPr>
                        <m:t>358</m:t>
                      </m:r>
                    </m:oMath>
                  </m:oMathPara>
                </a14:m>
                <a:endParaRPr lang="en-GB" sz="9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 xmlns:a16="http://schemas.microsoft.com/office/drawing/2014/main" xmlns:a14="http://schemas.microsoft.com/office/drawing/2010/main" id="{DA4AAD52-17CE-49BD-BD40-B03F0A4BFF32}"/>
                  </a:ext>
                </a:extLst>
              </p:cNvPr>
              <p:cNvSpPr txBox="1">
                <a:spLocks noRot="1" noChangeAspect="1" noMove="1" noResize="1" noEditPoints="1" noAdjustHandles="1" noChangeArrowheads="1" noChangeShapeType="1" noTextEdit="1"/>
              </p:cNvSpPr>
              <p:nvPr/>
            </p:nvSpPr>
            <p:spPr>
              <a:xfrm>
                <a:off x="6745087" y="6036832"/>
                <a:ext cx="1082348" cy="230832"/>
              </a:xfrm>
              <a:prstGeom prst="rect">
                <a:avLst/>
              </a:prstGeom>
              <a:blipFill rotWithShape="1">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6" name="TextBox 355">
                <a:extLst>
                  <a:ext uri="{FF2B5EF4-FFF2-40B4-BE49-F238E27FC236}">
                    <a16:creationId xmlns:a16="http://schemas.microsoft.com/office/drawing/2014/main" xmlns="" id="{CF087784-94FA-4A18-9281-50F0DE249253}"/>
                  </a:ext>
                </a:extLst>
              </p:cNvPr>
              <p:cNvSpPr txBox="1"/>
              <p:nvPr/>
            </p:nvSpPr>
            <p:spPr>
              <a:xfrm>
                <a:off x="371475" y="9183094"/>
                <a:ext cx="1327878" cy="288605"/>
              </a:xfrm>
              <a:prstGeom prst="rect">
                <a:avLst/>
              </a:prstGeom>
              <a:noFill/>
            </p:spPr>
            <p:txBody>
              <a:bodyPr wrap="square" rtlCol="0">
                <a:spAutoFit/>
              </a:bodyPr>
              <a:lstStyle/>
              <a:p>
                <a:pPr algn="ctr"/>
                <a14:m>
                  <m:oMath xmlns:m="http://schemas.openxmlformats.org/officeDocument/2006/math">
                    <m:f>
                      <m:fPr>
                        <m:ctrlPr>
                          <a:rPr lang="en-GB" sz="900" b="0" i="1" smtClean="0">
                            <a:latin typeface="Cambria Math"/>
                            <a:cs typeface="Arial" panose="020B0604020202020204" pitchFamily="34" charset="0"/>
                          </a:rPr>
                        </m:ctrlPr>
                      </m:fPr>
                      <m:num>
                        <m:r>
                          <a:rPr lang="en-GB" sz="900" b="0" i="1" smtClean="0">
                            <a:latin typeface="Cambria Math"/>
                            <a:cs typeface="Arial" panose="020B0604020202020204" pitchFamily="34" charset="0"/>
                          </a:rPr>
                          <m:t>1</m:t>
                        </m:r>
                      </m:num>
                      <m:den>
                        <m:r>
                          <a:rPr lang="en-GB" sz="900" b="0" i="1" smtClean="0">
                            <a:latin typeface="Cambria Math"/>
                            <a:cs typeface="Arial" panose="020B0604020202020204" pitchFamily="34" charset="0"/>
                          </a:rPr>
                          <m:t>3</m:t>
                        </m:r>
                      </m:den>
                    </m:f>
                  </m:oMath>
                </a14:m>
                <a:r>
                  <a:rPr lang="en-GB" sz="900" i="1" dirty="0">
                    <a:latin typeface="Arial" panose="020B0604020202020204" pitchFamily="34" charset="0"/>
                    <a:cs typeface="Arial" panose="020B0604020202020204" pitchFamily="34" charset="0"/>
                  </a:rPr>
                  <a:t> is equivalent to </a:t>
                </a:r>
                <a14:m>
                  <m:oMath xmlns:m="http://schemas.openxmlformats.org/officeDocument/2006/math">
                    <m:f>
                      <m:fPr>
                        <m:ctrlPr>
                          <a:rPr lang="en-GB" sz="900" b="0" i="1" smtClean="0">
                            <a:latin typeface="Cambria Math"/>
                            <a:cs typeface="Arial" panose="020B0604020202020204" pitchFamily="34" charset="0"/>
                          </a:rPr>
                        </m:ctrlPr>
                      </m:fPr>
                      <m:num>
                        <m:r>
                          <a:rPr lang="en-GB" sz="900" b="0" i="1" smtClean="0">
                            <a:latin typeface="Cambria Math"/>
                            <a:cs typeface="Arial" panose="020B0604020202020204" pitchFamily="34" charset="0"/>
                          </a:rPr>
                          <m:t>2</m:t>
                        </m:r>
                      </m:num>
                      <m:den>
                        <m:r>
                          <a:rPr lang="en-GB" sz="900" b="0" i="1" smtClean="0">
                            <a:latin typeface="Cambria Math"/>
                            <a:cs typeface="Arial" panose="020B0604020202020204" pitchFamily="34" charset="0"/>
                          </a:rPr>
                          <m:t>6</m:t>
                        </m:r>
                      </m:den>
                    </m:f>
                  </m:oMath>
                </a14:m>
                <a:endParaRPr lang="en-GB" sz="900" i="1" dirty="0">
                  <a:latin typeface="Arial" panose="020B0604020202020204" pitchFamily="34" charset="0"/>
                  <a:cs typeface="Arial" panose="020B0604020202020204" pitchFamily="34" charset="0"/>
                </a:endParaRPr>
              </a:p>
            </p:txBody>
          </p:sp>
        </mc:Choice>
        <mc:Fallback xmlns="">
          <p:sp>
            <p:nvSpPr>
              <p:cNvPr id="356" name="TextBox 355">
                <a:extLst>
                  <a:ext uri="{FF2B5EF4-FFF2-40B4-BE49-F238E27FC236}">
                    <a16:creationId xmlns="" xmlns:a16="http://schemas.microsoft.com/office/drawing/2014/main" xmlns:a14="http://schemas.microsoft.com/office/drawing/2010/main" id="{CF087784-94FA-4A18-9281-50F0DE249253}"/>
                  </a:ext>
                </a:extLst>
              </p:cNvPr>
              <p:cNvSpPr txBox="1">
                <a:spLocks noRot="1" noChangeAspect="1" noMove="1" noResize="1" noEditPoints="1" noAdjustHandles="1" noChangeArrowheads="1" noChangeShapeType="1" noTextEdit="1"/>
              </p:cNvSpPr>
              <p:nvPr/>
            </p:nvSpPr>
            <p:spPr>
              <a:xfrm>
                <a:off x="371475" y="9183094"/>
                <a:ext cx="1327878" cy="288605"/>
              </a:xfrm>
              <a:prstGeom prst="rect">
                <a:avLst/>
              </a:prstGeom>
              <a:blipFill rotWithShape="1">
                <a:blip r:embed="rId20"/>
                <a:stretch>
                  <a:fillRect/>
                </a:stretch>
              </a:blipFill>
            </p:spPr>
            <p:txBody>
              <a:bodyPr/>
              <a:lstStyle/>
              <a:p>
                <a:r>
                  <a:rPr lang="en-GB">
                    <a:noFill/>
                  </a:rPr>
                  <a:t> </a:t>
                </a:r>
              </a:p>
            </p:txBody>
          </p:sp>
        </mc:Fallback>
      </mc:AlternateContent>
      <p:grpSp>
        <p:nvGrpSpPr>
          <p:cNvPr id="30" name="Group 29">
            <a:extLst>
              <a:ext uri="{FF2B5EF4-FFF2-40B4-BE49-F238E27FC236}">
                <a16:creationId xmlns:a16="http://schemas.microsoft.com/office/drawing/2014/main" xmlns="" id="{639FC2DB-46DA-4DCB-B229-5DCFF37A71B3}"/>
              </a:ext>
            </a:extLst>
          </p:cNvPr>
          <p:cNvGrpSpPr/>
          <p:nvPr/>
        </p:nvGrpSpPr>
        <p:grpSpPr>
          <a:xfrm>
            <a:off x="4171710" y="8389990"/>
            <a:ext cx="1371375" cy="849308"/>
            <a:chOff x="3774584" y="8437910"/>
            <a:chExt cx="1371375" cy="849308"/>
          </a:xfrm>
        </p:grpSpPr>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xmlns="" id="{15DA9E82-E33D-48A7-A00A-484256D4A1AF}"/>
                    </a:ext>
                  </a:extLst>
                </p:cNvPr>
                <p:cNvSpPr txBox="1"/>
                <p:nvPr/>
              </p:nvSpPr>
              <p:spPr>
                <a:xfrm>
                  <a:off x="4768933" y="8538668"/>
                  <a:ext cx="37702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1</m:t>
                            </m:r>
                          </m:num>
                          <m:den>
                            <m:r>
                              <a:rPr lang="en-GB" b="0" i="1" dirty="0" smtClean="0">
                                <a:latin typeface="Cambria Math"/>
                                <a:cs typeface="Arial" panose="020B0604020202020204" pitchFamily="34" charset="0"/>
                              </a:rPr>
                              <m:t>3</m:t>
                            </m:r>
                          </m:den>
                        </m:f>
                      </m:oMath>
                    </m:oMathPara>
                  </a14:m>
                  <a:endParaRPr lang="en-GB" i="1"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 xmlns:a16="http://schemas.microsoft.com/office/drawing/2014/main" xmlns:a14="http://schemas.microsoft.com/office/drawing/2010/main" id="{15DA9E82-E33D-48A7-A00A-484256D4A1AF}"/>
                    </a:ext>
                  </a:extLst>
                </p:cNvPr>
                <p:cNvSpPr txBox="1">
                  <a:spLocks noRot="1" noChangeAspect="1" noMove="1" noResize="1" noEditPoints="1" noAdjustHandles="1" noChangeArrowheads="1" noChangeShapeType="1" noTextEdit="1"/>
                </p:cNvSpPr>
                <p:nvPr/>
              </p:nvSpPr>
              <p:spPr>
                <a:xfrm>
                  <a:off x="4768933" y="8538668"/>
                  <a:ext cx="377026" cy="612732"/>
                </a:xfrm>
                <a:prstGeom prst="rect">
                  <a:avLst/>
                </a:prstGeom>
                <a:blipFill rotWithShape="1">
                  <a:blip r:embed="rId21"/>
                  <a:stretch>
                    <a:fillRect/>
                  </a:stretch>
                </a:blipFill>
              </p:spPr>
              <p:txBody>
                <a:bodyPr/>
                <a:lstStyle/>
                <a:p>
                  <a:r>
                    <a:rPr lang="en-GB">
                      <a:noFill/>
                    </a:rPr>
                    <a:t> </a:t>
                  </a:r>
                </a:p>
              </p:txBody>
            </p:sp>
          </mc:Fallback>
        </mc:AlternateContent>
        <p:sp>
          <p:nvSpPr>
            <p:cNvPr id="359" name="TextBox 358">
              <a:extLst>
                <a:ext uri="{FF2B5EF4-FFF2-40B4-BE49-F238E27FC236}">
                  <a16:creationId xmlns:a16="http://schemas.microsoft.com/office/drawing/2014/main" xmlns="" id="{0D51656F-F52F-4E4A-90E9-B1BD83AFEFE6}"/>
                </a:ext>
              </a:extLst>
            </p:cNvPr>
            <p:cNvSpPr txBox="1"/>
            <p:nvPr/>
          </p:nvSpPr>
          <p:spPr>
            <a:xfrm>
              <a:off x="4060994" y="8437910"/>
              <a:ext cx="707939"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numerator</a:t>
              </a:r>
            </a:p>
          </p:txBody>
        </p:sp>
        <p:sp>
          <p:nvSpPr>
            <p:cNvPr id="360" name="TextBox 359">
              <a:extLst>
                <a:ext uri="{FF2B5EF4-FFF2-40B4-BE49-F238E27FC236}">
                  <a16:creationId xmlns:a16="http://schemas.microsoft.com/office/drawing/2014/main" xmlns="" id="{2DCC8FAA-63A4-4F97-95A3-8B8AFA5C584B}"/>
                </a:ext>
              </a:extLst>
            </p:cNvPr>
            <p:cNvSpPr txBox="1"/>
            <p:nvPr/>
          </p:nvSpPr>
          <p:spPr>
            <a:xfrm>
              <a:off x="3933035" y="9056386"/>
              <a:ext cx="843682"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denominator</a:t>
              </a:r>
            </a:p>
          </p:txBody>
        </p:sp>
        <p:sp>
          <p:nvSpPr>
            <p:cNvPr id="361" name="TextBox 360">
              <a:extLst>
                <a:ext uri="{FF2B5EF4-FFF2-40B4-BE49-F238E27FC236}">
                  <a16:creationId xmlns:a16="http://schemas.microsoft.com/office/drawing/2014/main" xmlns="" id="{CBA2BE19-55D4-4533-92E5-085E371C6C01}"/>
                </a:ext>
              </a:extLst>
            </p:cNvPr>
            <p:cNvSpPr txBox="1"/>
            <p:nvPr/>
          </p:nvSpPr>
          <p:spPr>
            <a:xfrm>
              <a:off x="3774584" y="8766631"/>
              <a:ext cx="673797"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vinculum</a:t>
              </a:r>
            </a:p>
          </p:txBody>
        </p:sp>
        <p:cxnSp>
          <p:nvCxnSpPr>
            <p:cNvPr id="33" name="Straight Arrow Connector 32">
              <a:extLst>
                <a:ext uri="{FF2B5EF4-FFF2-40B4-BE49-F238E27FC236}">
                  <a16:creationId xmlns:a16="http://schemas.microsoft.com/office/drawing/2014/main" xmlns="" id="{AD18685A-9FB8-4ABC-9E74-773FF43FCBF7}"/>
                </a:ext>
              </a:extLst>
            </p:cNvPr>
            <p:cNvCxnSpPr>
              <a:cxnSpLocks/>
            </p:cNvCxnSpPr>
            <p:nvPr/>
          </p:nvCxnSpPr>
          <p:spPr>
            <a:xfrm flipV="1">
              <a:off x="4611278" y="9034392"/>
              <a:ext cx="264740" cy="784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 name="Straight Arrow Connector 370">
              <a:extLst>
                <a:ext uri="{FF2B5EF4-FFF2-40B4-BE49-F238E27FC236}">
                  <a16:creationId xmlns:a16="http://schemas.microsoft.com/office/drawing/2014/main" xmlns="" id="{EE620FB8-7081-4C57-84B7-A55FEECA171F}"/>
                </a:ext>
              </a:extLst>
            </p:cNvPr>
            <p:cNvCxnSpPr>
              <a:cxnSpLocks/>
            </p:cNvCxnSpPr>
            <p:nvPr/>
          </p:nvCxnSpPr>
          <p:spPr>
            <a:xfrm>
              <a:off x="4695473" y="8545205"/>
              <a:ext cx="176376" cy="1448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xmlns="" id="{AC70C68E-2D2C-4784-97E9-6130CEDC89C4}"/>
                </a:ext>
              </a:extLst>
            </p:cNvPr>
            <p:cNvCxnSpPr>
              <a:cxnSpLocks/>
              <a:stCxn id="361" idx="3"/>
            </p:cNvCxnSpPr>
            <p:nvPr/>
          </p:nvCxnSpPr>
          <p:spPr>
            <a:xfrm flipV="1">
              <a:off x="4448381" y="8877667"/>
              <a:ext cx="397965" cy="43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917058" y="1124747"/>
            <a:ext cx="743367" cy="583458"/>
            <a:chOff x="5637932" y="913637"/>
            <a:chExt cx="743367" cy="583458"/>
          </a:xfrm>
        </p:grpSpPr>
        <p:pic>
          <p:nvPicPr>
            <p:cNvPr id="11" name="Picture 10"/>
            <p:cNvPicPr>
              <a:picLocks noChangeAspect="1"/>
            </p:cNvPicPr>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637932" y="913637"/>
              <a:ext cx="393978" cy="431058"/>
            </a:xfrm>
            <a:prstGeom prst="rect">
              <a:avLst/>
            </a:prstGeom>
          </p:spPr>
        </p:pic>
        <p:pic>
          <p:nvPicPr>
            <p:cNvPr id="363" name="Picture 362"/>
            <p:cNvPicPr>
              <a:picLocks noChangeAspect="1"/>
            </p:cNvPicPr>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790332" y="1066037"/>
              <a:ext cx="393978" cy="431058"/>
            </a:xfrm>
            <a:prstGeom prst="rect">
              <a:avLst/>
            </a:prstGeom>
          </p:spPr>
        </p:pic>
        <p:pic>
          <p:nvPicPr>
            <p:cNvPr id="364" name="Picture 363"/>
            <p:cNvPicPr>
              <a:picLocks noChangeAspect="1"/>
            </p:cNvPicPr>
            <p:nvPr/>
          </p:nvPicPr>
          <p:blipFill>
            <a:blip r:embed="rId2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987321" y="1064915"/>
              <a:ext cx="393978" cy="431058"/>
            </a:xfrm>
            <a:prstGeom prst="rect">
              <a:avLst/>
            </a:prstGeom>
          </p:spPr>
        </p:pic>
      </p:grpSp>
      <p:grpSp>
        <p:nvGrpSpPr>
          <p:cNvPr id="17" name="Group 16"/>
          <p:cNvGrpSpPr/>
          <p:nvPr/>
        </p:nvGrpSpPr>
        <p:grpSpPr>
          <a:xfrm>
            <a:off x="6687780" y="1237247"/>
            <a:ext cx="734042" cy="442649"/>
            <a:chOff x="7220766" y="832335"/>
            <a:chExt cx="734042" cy="442649"/>
          </a:xfrm>
        </p:grpSpPr>
        <p:pic>
          <p:nvPicPr>
            <p:cNvPr id="366" name="Picture 365"/>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0766" y="853568"/>
              <a:ext cx="288294" cy="288294"/>
            </a:xfrm>
            <a:prstGeom prst="rect">
              <a:avLst/>
            </a:prstGeom>
          </p:spPr>
        </p:pic>
        <p:pic>
          <p:nvPicPr>
            <p:cNvPr id="367" name="Picture 366"/>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1980" y="946622"/>
              <a:ext cx="288294" cy="288294"/>
            </a:xfrm>
            <a:prstGeom prst="rect">
              <a:avLst/>
            </a:prstGeom>
          </p:spPr>
        </p:pic>
        <p:pic>
          <p:nvPicPr>
            <p:cNvPr id="14" name="Picture 13"/>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6514" y="832335"/>
              <a:ext cx="288294" cy="288294"/>
            </a:xfrm>
            <a:prstGeom prst="rect">
              <a:avLst/>
            </a:prstGeom>
          </p:spPr>
        </p:pic>
        <p:pic>
          <p:nvPicPr>
            <p:cNvPr id="365" name="Picture 364"/>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4599" y="986690"/>
              <a:ext cx="288294" cy="288294"/>
            </a:xfrm>
            <a:prstGeom prst="rect">
              <a:avLst/>
            </a:prstGeom>
          </p:spPr>
        </p:pic>
      </p:grpSp>
      <p:grpSp>
        <p:nvGrpSpPr>
          <p:cNvPr id="16" name="Group 15"/>
          <p:cNvGrpSpPr/>
          <p:nvPr/>
        </p:nvGrpSpPr>
        <p:grpSpPr>
          <a:xfrm>
            <a:off x="6388444" y="732046"/>
            <a:ext cx="615125" cy="450311"/>
            <a:chOff x="5706246" y="574661"/>
            <a:chExt cx="615125" cy="450311"/>
          </a:xfrm>
        </p:grpSpPr>
        <p:pic>
          <p:nvPicPr>
            <p:cNvPr id="362" name="Picture 361"/>
            <p:cNvPicPr>
              <a:picLocks noChangeAspect="1"/>
            </p:cNvPicPr>
            <p:nvPr/>
          </p:nvPicPr>
          <p:blipFill>
            <a:blip r:embed="rId24">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5706246" y="574661"/>
              <a:ext cx="384042" cy="412846"/>
            </a:xfrm>
            <a:prstGeom prst="rect">
              <a:avLst/>
            </a:prstGeom>
          </p:spPr>
        </p:pic>
        <p:pic>
          <p:nvPicPr>
            <p:cNvPr id="13" name="Picture 12"/>
            <p:cNvPicPr>
              <a:picLocks noChangeAspect="1"/>
            </p:cNvPicPr>
            <p:nvPr/>
          </p:nvPicPr>
          <p:blipFill>
            <a:blip r:embed="rId24">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5937329" y="612126"/>
              <a:ext cx="384042" cy="412846"/>
            </a:xfrm>
            <a:prstGeom prst="rect">
              <a:avLst/>
            </a:prstGeom>
          </p:spPr>
        </p:pic>
      </p:grpSp>
      <p:pic>
        <p:nvPicPr>
          <p:cNvPr id="335" name="Picture 392">
            <a:extLst>
              <a:ext uri="{FF2B5EF4-FFF2-40B4-BE49-F238E27FC236}">
                <a16:creationId xmlns:a16="http://schemas.microsoft.com/office/drawing/2014/main" xmlns="" id="{679DD938-3D7B-481B-BEAE-396F6798495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91599" y="2092237"/>
            <a:ext cx="1763202" cy="515708"/>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397">
            <a:extLst>
              <a:ext uri="{FF2B5EF4-FFF2-40B4-BE49-F238E27FC236}">
                <a16:creationId xmlns:a16="http://schemas.microsoft.com/office/drawing/2014/main" xmlns="" id="{387368EB-852A-469E-8822-877CCE5A1B4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008799" y="790251"/>
            <a:ext cx="1657434" cy="10057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48708" y="1372876"/>
            <a:ext cx="1257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7" name="TextBox 36"/>
              <p:cNvSpPr txBox="1"/>
              <p:nvPr/>
            </p:nvSpPr>
            <p:spPr>
              <a:xfrm>
                <a:off x="6086999" y="5280978"/>
                <a:ext cx="3070071" cy="369332"/>
              </a:xfrm>
              <a:prstGeom prst="rect">
                <a:avLst/>
              </a:prstGeom>
              <a:noFill/>
            </p:spPr>
            <p:txBody>
              <a:bodyPr wrap="none" rtlCol="0">
                <a:spAutoFit/>
              </a:bodyPr>
              <a:lstStyle/>
              <a:p>
                <a14:m>
                  <m:oMath xmlns:m="http://schemas.openxmlformats.org/officeDocument/2006/math">
                    <m:r>
                      <a:rPr lang="en-GB" sz="900" i="1" smtClean="0">
                        <a:latin typeface="Cambria Math" panose="02040503050406030204" pitchFamily="18" charset="0"/>
                        <a:ea typeface="Calibri" panose="020F0502020204030204" pitchFamily="34" charset="0"/>
                        <a:cs typeface="Arial" panose="020B0604020202020204" pitchFamily="34" charset="0"/>
                      </a:rPr>
                      <m:t>3</m:t>
                    </m:r>
                    <m:r>
                      <a:rPr lang="en-GB" sz="900" b="0" i="1" smtClean="0">
                        <a:latin typeface="Cambria Math"/>
                        <a:ea typeface="Calibri" panose="020F0502020204030204" pitchFamily="34" charset="0"/>
                        <a:cs typeface="Arial" panose="020B0604020202020204" pitchFamily="34" charset="0"/>
                      </a:rPr>
                      <m:t>3</m:t>
                    </m:r>
                    <m:r>
                      <a:rPr lang="en-GB" sz="900" i="1">
                        <a:latin typeface="Cambria Math" panose="02040503050406030204" pitchFamily="18" charset="0"/>
                        <a:ea typeface="Calibri" panose="020F0502020204030204" pitchFamily="34" charset="0"/>
                        <a:cs typeface="Arial" panose="020B0604020202020204" pitchFamily="34" charset="0"/>
                      </a:rPr>
                      <m:t>6+</m:t>
                    </m:r>
                    <m:r>
                      <a:rPr lang="en-GB" sz="900" b="0" i="1" smtClean="0">
                        <a:latin typeface="Cambria Math"/>
                        <a:ea typeface="Calibri" panose="020F0502020204030204" pitchFamily="34" charset="0"/>
                        <a:cs typeface="Arial" panose="020B0604020202020204" pitchFamily="34" charset="0"/>
                      </a:rPr>
                      <m:t>1</m:t>
                    </m:r>
                    <m:r>
                      <a:rPr lang="en-GB" sz="900" i="1">
                        <a:latin typeface="Cambria Math" panose="02040503050406030204" pitchFamily="18" charset="0"/>
                        <a:ea typeface="Calibri" panose="020F0502020204030204" pitchFamily="34" charset="0"/>
                        <a:cs typeface="Arial" panose="020B0604020202020204" pitchFamily="34" charset="0"/>
                      </a:rPr>
                      <m:t>27= ?</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 can partition 27 into 123 and 4. </a:t>
                </a:r>
              </a:p>
              <a:p>
                <a:r>
                  <a:rPr lang="en-GB" sz="900" i="1" dirty="0">
                    <a:latin typeface="Arial" panose="020B0604020202020204" pitchFamily="34" charset="0"/>
                    <a:ea typeface="Times New Roman" panose="02020603050405020304" pitchFamily="18" charset="0"/>
                    <a:cs typeface="Times New Roman" panose="02020603050405020304" pitchFamily="18" charset="0"/>
                  </a:rPr>
                  <a:t>336 plus 4 is equal to 340. 340 plus 123 is equal to 463.</a:t>
                </a:r>
                <a:r>
                  <a:rPr lang="en-GB" sz="900"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37" name="TextBox 36"/>
              <p:cNvSpPr txBox="1">
                <a:spLocks noRot="1" noChangeAspect="1" noMove="1" noResize="1" noEditPoints="1" noAdjustHandles="1" noChangeArrowheads="1" noChangeShapeType="1" noTextEdit="1"/>
              </p:cNvSpPr>
              <p:nvPr/>
            </p:nvSpPr>
            <p:spPr>
              <a:xfrm>
                <a:off x="6086999" y="5280978"/>
                <a:ext cx="3070071" cy="369332"/>
              </a:xfrm>
              <a:prstGeom prst="rect">
                <a:avLst/>
              </a:prstGeom>
              <a:blipFill rotWithShape="1">
                <a:blip r:embed="rId28"/>
                <a:stretch>
                  <a:fillRect b="-4918"/>
                </a:stretch>
              </a:blipFill>
            </p:spPr>
            <p:txBody>
              <a:bodyPr/>
              <a:lstStyle/>
              <a:p>
                <a:r>
                  <a:rPr lang="en-GB">
                    <a:noFill/>
                  </a:rPr>
                  <a:t> </a:t>
                </a:r>
              </a:p>
            </p:txBody>
          </p:sp>
        </mc:Fallback>
      </mc:AlternateContent>
      <p:sp>
        <p:nvSpPr>
          <p:cNvPr id="339" name="TextBox 338"/>
          <p:cNvSpPr txBox="1"/>
          <p:nvPr/>
        </p:nvSpPr>
        <p:spPr>
          <a:xfrm>
            <a:off x="7123941" y="8400345"/>
            <a:ext cx="2659702" cy="1061829"/>
          </a:xfrm>
          <a:prstGeom prst="rect">
            <a:avLst/>
          </a:prstGeom>
          <a:noFill/>
        </p:spPr>
        <p:txBody>
          <a:bodyPr wrap="none" rtlCol="0">
            <a:spAutoFit/>
          </a:bodyPr>
          <a:lstStyle/>
          <a:p>
            <a:r>
              <a:rPr lang="en-GB" sz="900" i="1" dirty="0">
                <a:latin typeface="Arial" panose="020B0604020202020204" pitchFamily="34" charset="0"/>
                <a:ea typeface="Times New Roman" panose="02020603050405020304" pitchFamily="18" charset="0"/>
                <a:cs typeface="Times New Roman" panose="02020603050405020304" pitchFamily="18" charset="0"/>
              </a:rPr>
              <a:t>There are four groups each with a value of 3. </a:t>
            </a:r>
          </a:p>
          <a:p>
            <a:r>
              <a:rPr lang="en-GB" sz="900" i="1" dirty="0">
                <a:latin typeface="Arial" panose="020B0604020202020204" pitchFamily="34" charset="0"/>
                <a:ea typeface="Times New Roman" panose="02020603050405020304" pitchFamily="18" charset="0"/>
                <a:cs typeface="Times New Roman" panose="02020603050405020304" pitchFamily="18" charset="0"/>
              </a:rPr>
              <a:t>There are three groups each with a value of 4.</a:t>
            </a:r>
          </a:p>
          <a:p>
            <a:r>
              <a:rPr lang="en-GB" sz="900" i="1" dirty="0">
                <a:latin typeface="Arial" panose="020B0604020202020204" pitchFamily="34" charset="0"/>
                <a:ea typeface="Times New Roman" panose="02020603050405020304" pitchFamily="18" charset="0"/>
                <a:cs typeface="Times New Roman" panose="02020603050405020304" pitchFamily="18" charset="0"/>
              </a:rPr>
              <a:t>I can see three, four times.</a:t>
            </a:r>
          </a:p>
          <a:p>
            <a:r>
              <a:rPr lang="en-GB" sz="900" i="1" dirty="0">
                <a:latin typeface="Arial" panose="020B0604020202020204" pitchFamily="34" charset="0"/>
                <a:ea typeface="Times New Roman" panose="02020603050405020304" pitchFamily="18" charset="0"/>
                <a:cs typeface="Times New Roman" panose="02020603050405020304" pitchFamily="18" charset="0"/>
              </a:rPr>
              <a:t>I can see four, three times.</a:t>
            </a:r>
          </a:p>
          <a:p>
            <a:endParaRPr lang="en-GB" sz="900" i="1" dirty="0">
              <a:latin typeface="Arial" panose="020B0604020202020204" pitchFamily="34" charset="0"/>
              <a:ea typeface="Times New Roman" panose="02020603050405020304" pitchFamily="18" charset="0"/>
              <a:cs typeface="Times New Roman" panose="02020603050405020304" pitchFamily="18" charset="0"/>
            </a:endParaRPr>
          </a:p>
          <a:p>
            <a:r>
              <a:rPr lang="en-GB" sz="900" i="1" dirty="0">
                <a:latin typeface="Arial" panose="020B0604020202020204" pitchFamily="34" charset="0"/>
                <a:ea typeface="Times New Roman" panose="02020603050405020304" pitchFamily="18" charset="0"/>
                <a:cs typeface="Times New Roman" panose="02020603050405020304" pitchFamily="18" charset="0"/>
              </a:rPr>
              <a:t>12 divided into groups of 4 gives three groups</a:t>
            </a:r>
          </a:p>
          <a:p>
            <a:r>
              <a:rPr lang="en-GB" sz="900" i="1" dirty="0">
                <a:latin typeface="Arial" panose="020B0604020202020204" pitchFamily="34" charset="0"/>
                <a:ea typeface="Times New Roman" panose="02020603050405020304" pitchFamily="18" charset="0"/>
                <a:cs typeface="Times New Roman" panose="02020603050405020304" pitchFamily="18" charset="0"/>
              </a:rPr>
              <a:t>12 shared into four groups gives 3 in each group</a:t>
            </a:r>
          </a:p>
        </p:txBody>
      </p:sp>
      <p:sp>
        <p:nvSpPr>
          <p:cNvPr id="337" name="Text Box 330">
            <a:extLst>
              <a:ext uri="{FF2B5EF4-FFF2-40B4-BE49-F238E27FC236}">
                <a16:creationId xmlns:a16="http://schemas.microsoft.com/office/drawing/2014/main" xmlns="" id="{D540CB07-5770-43B9-B8B5-DA7F2DB45804}"/>
              </a:ext>
            </a:extLst>
          </p:cNvPr>
          <p:cNvSpPr txBox="1">
            <a:spLocks noChangeArrowheads="1"/>
          </p:cNvSpPr>
          <p:nvPr/>
        </p:nvSpPr>
        <p:spPr bwMode="auto">
          <a:xfrm>
            <a:off x="10375017" y="114924"/>
            <a:ext cx="2187501" cy="4306114"/>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Part-whole language and representations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part-whole model is used to represent the relationship between numbers in all four operations. The model is made of a </a:t>
            </a:r>
            <a:r>
              <a:rPr lang="en-US" altLang="en-US" sz="900" b="1" dirty="0">
                <a:latin typeface="Arial" panose="020B0604020202020204" pitchFamily="34" charset="0"/>
                <a:ea typeface="Calibri" panose="020F0502020204030204" pitchFamily="34" charset="0"/>
                <a:cs typeface="Arial" panose="020B0604020202020204" pitchFamily="34" charset="0"/>
              </a:rPr>
              <a:t>whole</a:t>
            </a:r>
            <a:r>
              <a:rPr lang="en-US" altLang="en-US" sz="900" dirty="0">
                <a:latin typeface="Arial" panose="020B0604020202020204" pitchFamily="34" charset="0"/>
                <a:ea typeface="Calibri" panose="020F0502020204030204" pitchFamily="34" charset="0"/>
                <a:cs typeface="Arial" panose="020B0604020202020204" pitchFamily="34" charset="0"/>
              </a:rPr>
              <a:t> and two or more </a:t>
            </a:r>
            <a:r>
              <a:rPr lang="en-US" altLang="en-US" sz="900" b="1" dirty="0">
                <a:latin typeface="Arial" panose="020B0604020202020204" pitchFamily="34" charset="0"/>
                <a:ea typeface="Calibri" panose="020F0502020204030204" pitchFamily="34" charset="0"/>
                <a:cs typeface="Arial" panose="020B0604020202020204" pitchFamily="34" charset="0"/>
              </a:rPr>
              <a:t>parts</a:t>
            </a:r>
            <a:r>
              <a:rPr lang="en-US" altLang="en-US" sz="900" dirty="0">
                <a:latin typeface="Arial" panose="020B0604020202020204" pitchFamily="34" charset="0"/>
                <a:ea typeface="Calibri" panose="020F0502020204030204" pitchFamily="34" charset="0"/>
                <a:cs typeface="Arial" panose="020B0604020202020204" pitchFamily="34" charset="0"/>
              </a:rPr>
              <a:t>.</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a:t>
            </a: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p>
          <a:p>
            <a:pPr defTabSz="685783" eaLnBrk="0" fontAlgn="base" hangingPunct="0">
              <a:spcBef>
                <a:spcPct val="0"/>
              </a:spcBef>
              <a:spcAft>
                <a:spcPct val="0"/>
              </a:spcAft>
            </a:pPr>
            <a:r>
              <a:rPr lang="en-US" altLang="en-US" sz="900" dirty="0"/>
              <a:t>	</a:t>
            </a: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Using multiple </a:t>
            </a:r>
            <a:r>
              <a:rPr lang="en-US" altLang="en-US" sz="900" b="1" dirty="0">
                <a:latin typeface="Arial" panose="020B0604020202020204" pitchFamily="34" charset="0"/>
                <a:ea typeface="Calibri" panose="020F0502020204030204" pitchFamily="34" charset="0"/>
                <a:cs typeface="Arial" panose="020B0604020202020204" pitchFamily="34" charset="0"/>
              </a:rPr>
              <a:t>equal</a:t>
            </a:r>
            <a:r>
              <a:rPr lang="en-US" altLang="en-US" sz="900" dirty="0">
                <a:latin typeface="Arial" panose="020B0604020202020204" pitchFamily="34" charset="0"/>
                <a:ea typeface="Calibri" panose="020F0502020204030204" pitchFamily="34" charset="0"/>
                <a:cs typeface="Arial" panose="020B0604020202020204" pitchFamily="34" charset="0"/>
              </a:rPr>
              <a:t> parts represents multiplicative relationships.</a:t>
            </a:r>
            <a:endParaRPr lang="en-US" altLang="en-US" sz="900" dirty="0"/>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40" name="Rectangle 339">
                <a:extLst>
                  <a:ext uri="{FF2B5EF4-FFF2-40B4-BE49-F238E27FC236}">
                    <a16:creationId xmlns:a16="http://schemas.microsoft.com/office/drawing/2014/main" xmlns="" id="{4AAEE7C4-4121-4156-AE80-315AC4E20450}"/>
                  </a:ext>
                </a:extLst>
              </p:cNvPr>
              <p:cNvSpPr/>
              <p:nvPr/>
            </p:nvSpPr>
            <p:spPr>
              <a:xfrm>
                <a:off x="11096626" y="3286044"/>
                <a:ext cx="1500966" cy="1061829"/>
              </a:xfrm>
              <a:prstGeom prst="rect">
                <a:avLst/>
              </a:prstGeom>
            </p:spPr>
            <p:txBody>
              <a:bodyPr wrap="square">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There are three equal parts with a value of 40. The whole is 120.</a:t>
                </a: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40 multiplied by 3 is equal to 120.</a:t>
                </a:r>
              </a:p>
              <a:p>
                <a:pPr algn="ctr" defTabSz="685783" eaLnBrk="0" fontAlgn="base" hangingPunct="0">
                  <a:spcBef>
                    <a:spcPct val="0"/>
                  </a:spcBef>
                  <a:spcAft>
                    <a:spcPct val="0"/>
                  </a:spcAft>
                </a:pP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r>
                      <a:rPr lang="en-GB" altLang="en-US" sz="900" b="0" i="1" dirty="0" smtClean="0">
                        <a:latin typeface="Cambria Math"/>
                        <a:ea typeface="Calibri" panose="020F0502020204030204" pitchFamily="34" charset="0"/>
                        <a:cs typeface="Arial" panose="020B0604020202020204" pitchFamily="34" charset="0"/>
                      </a:rPr>
                      <m:t>0</m:t>
                    </m:r>
                    <m:r>
                      <a:rPr lang="en-US" altLang="en-US" sz="900" i="1" dirty="0" smtClean="0">
                        <a:latin typeface="Cambria Math" panose="02040503050406030204" pitchFamily="18" charset="0"/>
                        <a:ea typeface="Calibri" panose="020F0502020204030204" pitchFamily="34" charset="0"/>
                        <a:cs typeface="Arial" panose="020B0604020202020204" pitchFamily="34" charset="0"/>
                      </a:rPr>
                      <m:t>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divided into three equal parts is equal to 40.</a:t>
                </a:r>
              </a:p>
            </p:txBody>
          </p:sp>
        </mc:Choice>
        <mc:Fallback xmlns="">
          <p:sp>
            <p:nvSpPr>
              <p:cNvPr id="340" name="Rectangle 339">
                <a:extLst>
                  <a:ext uri="{FF2B5EF4-FFF2-40B4-BE49-F238E27FC236}">
                    <a16:creationId xmlns="" xmlns:a16="http://schemas.microsoft.com/office/drawing/2014/main" xmlns:a14="http://schemas.microsoft.com/office/drawing/2010/main" id="{4AAEE7C4-4121-4156-AE80-315AC4E20450}"/>
                  </a:ext>
                </a:extLst>
              </p:cNvPr>
              <p:cNvSpPr>
                <a:spLocks noRot="1" noChangeAspect="1" noMove="1" noResize="1" noEditPoints="1" noAdjustHandles="1" noChangeArrowheads="1" noChangeShapeType="1" noTextEdit="1"/>
              </p:cNvSpPr>
              <p:nvPr/>
            </p:nvSpPr>
            <p:spPr>
              <a:xfrm>
                <a:off x="11096626" y="3286044"/>
                <a:ext cx="1500966" cy="1061829"/>
              </a:xfrm>
              <a:prstGeom prst="rect">
                <a:avLst/>
              </a:prstGeom>
              <a:blipFill rotWithShape="1">
                <a:blip r:embed="rId29"/>
                <a:stretch>
                  <a:fillRect b="-1149"/>
                </a:stretch>
              </a:blipFill>
            </p:spPr>
            <p:txBody>
              <a:bodyPr/>
              <a:lstStyle/>
              <a:p>
                <a:r>
                  <a:rPr lang="en-GB">
                    <a:noFill/>
                  </a:rPr>
                  <a:t> </a:t>
                </a:r>
              </a:p>
            </p:txBody>
          </p:sp>
        </mc:Fallback>
      </mc:AlternateContent>
      <p:pic>
        <p:nvPicPr>
          <p:cNvPr id="38" name="Picture 37">
            <a:extLst>
              <a:ext uri="{FF2B5EF4-FFF2-40B4-BE49-F238E27FC236}">
                <a16:creationId xmlns:a16="http://schemas.microsoft.com/office/drawing/2014/main" xmlns="" id="{D45D3CBA-89BA-4BFD-964C-F79BE836CDA8}"/>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341678" y="4191770"/>
            <a:ext cx="99843" cy="99843"/>
          </a:xfrm>
          <a:prstGeom prst="rect">
            <a:avLst/>
          </a:prstGeom>
        </p:spPr>
      </p:pic>
      <p:pic>
        <p:nvPicPr>
          <p:cNvPr id="45" name="Picture 44">
            <a:extLst>
              <a:ext uri="{FF2B5EF4-FFF2-40B4-BE49-F238E27FC236}">
                <a16:creationId xmlns:a16="http://schemas.microsoft.com/office/drawing/2014/main" xmlns="" id="{5FCE5425-E9CE-4D10-9AC5-878138EC260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897345" y="3996228"/>
            <a:ext cx="99843" cy="757989"/>
          </a:xfrm>
          <a:prstGeom prst="rect">
            <a:avLst/>
          </a:prstGeom>
        </p:spPr>
      </p:pic>
      <p:pic>
        <p:nvPicPr>
          <p:cNvPr id="370" name="Picture 369">
            <a:extLst>
              <a:ext uri="{FF2B5EF4-FFF2-40B4-BE49-F238E27FC236}">
                <a16:creationId xmlns:a16="http://schemas.microsoft.com/office/drawing/2014/main" xmlns="" id="{118EE0D1-6F1D-46EA-B357-ED19AB2CD01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764520" y="4006829"/>
            <a:ext cx="99843" cy="757989"/>
          </a:xfrm>
          <a:prstGeom prst="rect">
            <a:avLst/>
          </a:prstGeom>
        </p:spPr>
      </p:pic>
      <p:pic>
        <p:nvPicPr>
          <p:cNvPr id="372" name="Picture 371">
            <a:extLst>
              <a:ext uri="{FF2B5EF4-FFF2-40B4-BE49-F238E27FC236}">
                <a16:creationId xmlns:a16="http://schemas.microsoft.com/office/drawing/2014/main" xmlns="" id="{2D9ECC5E-FF13-4FC2-90B0-842BB51EDA0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611721" y="4006314"/>
            <a:ext cx="99843" cy="757989"/>
          </a:xfrm>
          <a:prstGeom prst="rect">
            <a:avLst/>
          </a:prstGeom>
        </p:spPr>
      </p:pic>
      <p:pic>
        <p:nvPicPr>
          <p:cNvPr id="374" name="Picture 373">
            <a:extLst>
              <a:ext uri="{FF2B5EF4-FFF2-40B4-BE49-F238E27FC236}">
                <a16:creationId xmlns:a16="http://schemas.microsoft.com/office/drawing/2014/main" xmlns="" id="{5093585D-90BD-4405-BA1E-C6A24D31101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241835" y="4344281"/>
            <a:ext cx="99843" cy="99843"/>
          </a:xfrm>
          <a:prstGeom prst="rect">
            <a:avLst/>
          </a:prstGeom>
        </p:spPr>
      </p:pic>
      <p:pic>
        <p:nvPicPr>
          <p:cNvPr id="375" name="Picture 374">
            <a:extLst>
              <a:ext uri="{FF2B5EF4-FFF2-40B4-BE49-F238E27FC236}">
                <a16:creationId xmlns:a16="http://schemas.microsoft.com/office/drawing/2014/main" xmlns="" id="{71AA9288-109B-4F5B-96D3-2C3A5C2B8DF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408294" y="4344280"/>
            <a:ext cx="99843" cy="99843"/>
          </a:xfrm>
          <a:prstGeom prst="rect">
            <a:avLst/>
          </a:prstGeom>
        </p:spPr>
      </p:pic>
      <mc:AlternateContent xmlns:mc="http://schemas.openxmlformats.org/markup-compatibility/2006" xmlns:a14="http://schemas.microsoft.com/office/drawing/2010/main">
        <mc:Choice Requires="a14">
          <p:sp>
            <p:nvSpPr>
              <p:cNvPr id="376" name="TextBox 375">
                <a:extLst>
                  <a:ext uri="{FF2B5EF4-FFF2-40B4-BE49-F238E27FC236}">
                    <a16:creationId xmlns:a16="http://schemas.microsoft.com/office/drawing/2014/main" xmlns="" id="{0E8B9130-EA47-4094-A9E0-88CAEEE470A4}"/>
                  </a:ext>
                </a:extLst>
              </p:cNvPr>
              <p:cNvSpPr txBox="1"/>
              <p:nvPr/>
            </p:nvSpPr>
            <p:spPr>
              <a:xfrm>
                <a:off x="7502037" y="6817033"/>
                <a:ext cx="2495151" cy="369332"/>
              </a:xfrm>
              <a:prstGeom prst="rect">
                <a:avLst/>
              </a:prstGeom>
              <a:noFill/>
            </p:spPr>
            <p:txBody>
              <a:bodyPr wrap="square" rtlCol="0">
                <a:spAutoFit/>
              </a:bodyPr>
              <a:lstStyle/>
              <a:p>
                <a14:m>
                  <m:oMath xmlns:m="http://schemas.openxmlformats.org/officeDocument/2006/math">
                    <m:r>
                      <a:rPr lang="en-GB" sz="900" b="0" i="1" smtClean="0">
                        <a:latin typeface="Cambria Math"/>
                        <a:ea typeface="Calibri" panose="020F0502020204030204" pitchFamily="34" charset="0"/>
                        <a:cs typeface="Arial" panose="020B0604020202020204" pitchFamily="34" charset="0"/>
                      </a:rPr>
                      <m:t>606</m:t>
                    </m:r>
                    <m:r>
                      <a:rPr lang="en-GB" sz="900" b="0" i="1" smtClean="0">
                        <a:latin typeface="Cambria Math" panose="02040503050406030204" pitchFamily="18" charset="0"/>
                        <a:ea typeface="Calibri" panose="020F0502020204030204" pitchFamily="34" charset="0"/>
                        <a:cs typeface="Arial" panose="020B0604020202020204" pitchFamily="34" charset="0"/>
                      </a:rPr>
                      <m:t>−</m:t>
                    </m:r>
                    <m:r>
                      <a:rPr lang="en-GB" sz="900" b="0" i="1" smtClean="0">
                        <a:latin typeface="Cambria Math"/>
                        <a:ea typeface="Calibri" panose="020F0502020204030204" pitchFamily="34" charset="0"/>
                        <a:cs typeface="Arial" panose="020B0604020202020204" pitchFamily="34" charset="0"/>
                      </a:rPr>
                      <m:t>597</m:t>
                    </m:r>
                    <m:r>
                      <a:rPr lang="en-GB" sz="900" i="1">
                        <a:latin typeface="Cambria Math" panose="02040503050406030204" pitchFamily="18" charset="0"/>
                        <a:ea typeface="Calibri" panose="020F0502020204030204" pitchFamily="34" charset="0"/>
                        <a:cs typeface="Arial" panose="020B0604020202020204" pitchFamily="34" charset="0"/>
                      </a:rPr>
                      <m:t>= ?</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 can count on from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597</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to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606</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The difference is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9</m:t>
                    </m:r>
                  </m:oMath>
                </a14:m>
                <a:r>
                  <a:rPr lang="en-GB" sz="900" dirty="0">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376" name="TextBox 375">
                <a:extLst>
                  <a:ext uri="{FF2B5EF4-FFF2-40B4-BE49-F238E27FC236}">
                    <a16:creationId xmlns="" xmlns:a16="http://schemas.microsoft.com/office/drawing/2014/main" xmlns:a14="http://schemas.microsoft.com/office/drawing/2010/main" id="{0E8B9130-EA47-4094-A9E0-88CAEEE470A4}"/>
                  </a:ext>
                </a:extLst>
              </p:cNvPr>
              <p:cNvSpPr txBox="1">
                <a:spLocks noRot="1" noChangeAspect="1" noMove="1" noResize="1" noEditPoints="1" noAdjustHandles="1" noChangeArrowheads="1" noChangeShapeType="1" noTextEdit="1"/>
              </p:cNvSpPr>
              <p:nvPr/>
            </p:nvSpPr>
            <p:spPr>
              <a:xfrm>
                <a:off x="7502037" y="6817033"/>
                <a:ext cx="2495151" cy="369332"/>
              </a:xfrm>
              <a:prstGeom prst="rect">
                <a:avLst/>
              </a:prstGeom>
              <a:blipFill rotWithShape="1">
                <a:blip r:embed="rId32"/>
                <a:stretch>
                  <a:fillRect b="-4918"/>
                </a:stretch>
              </a:blipFill>
            </p:spPr>
            <p:txBody>
              <a:bodyPr/>
              <a:lstStyle/>
              <a:p>
                <a:r>
                  <a:rPr lang="en-GB">
                    <a:noFill/>
                  </a:rPr>
                  <a:t> </a:t>
                </a:r>
              </a:p>
            </p:txBody>
          </p:sp>
        </mc:Fallback>
      </mc:AlternateContent>
      <p:pic>
        <p:nvPicPr>
          <p:cNvPr id="346" name="Picture 345">
            <a:extLst>
              <a:ext uri="{FF2B5EF4-FFF2-40B4-BE49-F238E27FC236}">
                <a16:creationId xmlns:a16="http://schemas.microsoft.com/office/drawing/2014/main" xmlns="" id="{98D0BC82-276F-4B7F-9B42-35838513D612}"/>
              </a:ext>
            </a:extLst>
          </p:cNvPr>
          <p:cNvPicPr>
            <a:picLocks noChangeAspect="1"/>
          </p:cNvPicPr>
          <p:nvPr/>
        </p:nvPicPr>
        <p:blipFill>
          <a:blip r:embed="rId33"/>
          <a:stretch>
            <a:fillRect/>
          </a:stretch>
        </p:blipFill>
        <p:spPr>
          <a:xfrm>
            <a:off x="741243" y="2092237"/>
            <a:ext cx="1016586" cy="887071"/>
          </a:xfrm>
          <a:prstGeom prst="rect">
            <a:avLst/>
          </a:prstGeom>
        </p:spPr>
      </p:pic>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48351" y="1132788"/>
            <a:ext cx="931615" cy="81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1219124" y="1155968"/>
            <a:ext cx="1343394" cy="784830"/>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We know the whole is 312 and the value of one part is 190. We can use subtraction to find the missing part.</a:t>
            </a:r>
          </a:p>
        </p:txBody>
      </p:sp>
      <p:pic>
        <p:nvPicPr>
          <p:cNvPr id="4099" name="Picture 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481626" y="1906492"/>
            <a:ext cx="737498" cy="8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55" name="TextBox 354"/>
              <p:cNvSpPr txBox="1"/>
              <p:nvPr/>
            </p:nvSpPr>
            <p:spPr>
              <a:xfrm>
                <a:off x="11178539" y="2182011"/>
                <a:ext cx="1343394" cy="3693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There are three parts. </a:t>
                </a:r>
                <a14:m>
                  <m:oMath xmlns:m="http://schemas.openxmlformats.org/officeDocument/2006/math">
                    <m:r>
                      <a:rPr lang="en-GB" sz="900" b="0" i="1" smtClean="0">
                        <a:latin typeface="Cambria Math"/>
                        <a:cs typeface="Arial" panose="020B0604020202020204" pitchFamily="34" charset="0"/>
                      </a:rPr>
                      <m:t>90+150+72=312</m:t>
                    </m:r>
                  </m:oMath>
                </a14:m>
                <a:endParaRPr lang="en-GB" sz="900" i="1" dirty="0">
                  <a:latin typeface="Arial" panose="020B0604020202020204" pitchFamily="34" charset="0"/>
                  <a:cs typeface="Arial" panose="020B0604020202020204" pitchFamily="34" charset="0"/>
                </a:endParaRPr>
              </a:p>
            </p:txBody>
          </p:sp>
        </mc:Choice>
        <mc:Fallback xmlns="">
          <p:sp>
            <p:nvSpPr>
              <p:cNvPr id="355" name="TextBox 354"/>
              <p:cNvSpPr txBox="1">
                <a:spLocks noRot="1" noChangeAspect="1" noMove="1" noResize="1" noEditPoints="1" noAdjustHandles="1" noChangeArrowheads="1" noChangeShapeType="1" noTextEdit="1"/>
              </p:cNvSpPr>
              <p:nvPr/>
            </p:nvSpPr>
            <p:spPr>
              <a:xfrm>
                <a:off x="11178539" y="2182011"/>
                <a:ext cx="1343394" cy="369332"/>
              </a:xfrm>
              <a:prstGeom prst="rect">
                <a:avLst/>
              </a:prstGeom>
              <a:blipFill rotWithShape="1">
                <a:blip r:embed="rId36"/>
                <a:stretch>
                  <a:fillRect/>
                </a:stretch>
              </a:blipFill>
            </p:spPr>
            <p:txBody>
              <a:bodyPr/>
              <a:lstStyle/>
              <a:p>
                <a:r>
                  <a:rPr lang="en-GB">
                    <a:noFill/>
                  </a:rPr>
                  <a:t> </a:t>
                </a:r>
              </a:p>
            </p:txBody>
          </p:sp>
        </mc:Fallback>
      </mc:AlternateContent>
      <p:pic>
        <p:nvPicPr>
          <p:cNvPr id="4100" name="Picture 4"/>
          <p:cNvPicPr>
            <a:picLocks noChangeAspect="1" noChangeArrowheads="1"/>
          </p:cNvPicPr>
          <p:nvPr/>
        </p:nvPicPr>
        <p:blipFill>
          <a:blip r:embed="rId3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54469" y="3347228"/>
            <a:ext cx="888000" cy="997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4745" y="5079278"/>
            <a:ext cx="9429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2604" y="5825899"/>
            <a:ext cx="1891065" cy="88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530965" y="6388432"/>
            <a:ext cx="1788942" cy="8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275" y="8569697"/>
            <a:ext cx="1504081" cy="69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 name="TextBox 368">
            <a:extLst>
              <a:ext uri="{FF2B5EF4-FFF2-40B4-BE49-F238E27FC236}">
                <a16:creationId xmlns:a16="http://schemas.microsoft.com/office/drawing/2014/main" xmlns="" id="{CF087784-94FA-4A18-9281-50F0DE249253}"/>
              </a:ext>
            </a:extLst>
          </p:cNvPr>
          <p:cNvSpPr txBox="1"/>
          <p:nvPr/>
        </p:nvSpPr>
        <p:spPr>
          <a:xfrm>
            <a:off x="371475" y="8303684"/>
            <a:ext cx="1327878" cy="3693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One third is one of three equal parts</a:t>
            </a:r>
          </a:p>
        </p:txBody>
      </p:sp>
      <p:pic>
        <p:nvPicPr>
          <p:cNvPr id="4105" name="Picture 9"/>
          <p:cNvPicPr>
            <a:picLocks noChangeAspect="1" noChangeArrowheads="1"/>
          </p:cNvPicPr>
          <p:nvPr/>
        </p:nvPicPr>
        <p:blipFill>
          <a:blip r:embed="rId4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1935" y="8343266"/>
            <a:ext cx="719986" cy="88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824545" y="8653966"/>
            <a:ext cx="1221918" cy="812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77" name="TextBox 376">
                <a:extLst>
                  <a:ext uri="{FF2B5EF4-FFF2-40B4-BE49-F238E27FC236}">
                    <a16:creationId xmlns:a16="http://schemas.microsoft.com/office/drawing/2014/main" xmlns="" id="{CF087784-94FA-4A18-9281-50F0DE249253}"/>
                  </a:ext>
                </a:extLst>
              </p:cNvPr>
              <p:cNvSpPr txBox="1"/>
              <p:nvPr/>
            </p:nvSpPr>
            <p:spPr>
              <a:xfrm>
                <a:off x="2805268" y="8394187"/>
                <a:ext cx="1327878" cy="230832"/>
              </a:xfrm>
              <a:prstGeom prst="rect">
                <a:avLst/>
              </a:prstGeom>
              <a:noFill/>
            </p:spPr>
            <p:txBody>
              <a:bodyPr wrap="square" rtlCol="0">
                <a:spAutoFit/>
              </a:bodyPr>
              <a:lstStyle/>
              <a:p>
                <a:pPr algn="ctr"/>
                <a:r>
                  <a:rPr lang="en-GB" sz="900" i="1" dirty="0">
                    <a:latin typeface="Arial" panose="020B0604020202020204" pitchFamily="34" charset="0"/>
                    <a:cs typeface="Arial" panose="020B0604020202020204" pitchFamily="34" charset="0"/>
                  </a:rPr>
                  <a:t>One third of </a:t>
                </a:r>
                <a14:m>
                  <m:oMath xmlns:m="http://schemas.openxmlformats.org/officeDocument/2006/math">
                    <m:r>
                      <a:rPr lang="en-GB" sz="900" b="0" i="1" smtClean="0">
                        <a:latin typeface="Cambria Math"/>
                        <a:cs typeface="Arial" panose="020B0604020202020204" pitchFamily="34" charset="0"/>
                      </a:rPr>
                      <m:t>36</m:t>
                    </m:r>
                  </m:oMath>
                </a14:m>
                <a:r>
                  <a:rPr lang="en-GB" sz="900" i="1" dirty="0">
                    <a:latin typeface="Arial" panose="020B0604020202020204" pitchFamily="34" charset="0"/>
                    <a:cs typeface="Arial" panose="020B0604020202020204" pitchFamily="34" charset="0"/>
                  </a:rPr>
                  <a:t> is </a:t>
                </a:r>
                <a14:m>
                  <m:oMath xmlns:m="http://schemas.openxmlformats.org/officeDocument/2006/math">
                    <m:r>
                      <a:rPr lang="en-GB" sz="900" b="0" i="1" smtClean="0">
                        <a:latin typeface="Cambria Math"/>
                        <a:cs typeface="Arial" panose="020B0604020202020204" pitchFamily="34" charset="0"/>
                      </a:rPr>
                      <m:t>12.</m:t>
                    </m:r>
                  </m:oMath>
                </a14:m>
                <a:endParaRPr lang="en-GB" sz="900" i="1" dirty="0">
                  <a:latin typeface="Arial" panose="020B0604020202020204" pitchFamily="34" charset="0"/>
                  <a:cs typeface="Arial" panose="020B0604020202020204" pitchFamily="34" charset="0"/>
                </a:endParaRPr>
              </a:p>
            </p:txBody>
          </p:sp>
        </mc:Choice>
        <mc:Fallback xmlns="">
          <p:sp>
            <p:nvSpPr>
              <p:cNvPr id="377" name="TextBox 376">
                <a:extLst>
                  <a:ext uri="{FF2B5EF4-FFF2-40B4-BE49-F238E27FC236}">
                    <a16:creationId xmlns="" xmlns:a16="http://schemas.microsoft.com/office/drawing/2014/main" xmlns:a14="http://schemas.microsoft.com/office/drawing/2010/main" id="{CF087784-94FA-4A18-9281-50F0DE249253}"/>
                  </a:ext>
                </a:extLst>
              </p:cNvPr>
              <p:cNvSpPr txBox="1">
                <a:spLocks noRot="1" noChangeAspect="1" noMove="1" noResize="1" noEditPoints="1" noAdjustHandles="1" noChangeArrowheads="1" noChangeShapeType="1" noTextEdit="1"/>
              </p:cNvSpPr>
              <p:nvPr/>
            </p:nvSpPr>
            <p:spPr>
              <a:xfrm>
                <a:off x="2805268" y="8394187"/>
                <a:ext cx="1327878" cy="230832"/>
              </a:xfrm>
              <a:prstGeom prst="rect">
                <a:avLst/>
              </a:prstGeom>
              <a:blipFill rotWithShape="1">
                <a:blip r:embed="rId44"/>
                <a:stretch>
                  <a:fillRect b="-7895"/>
                </a:stretch>
              </a:blipFill>
            </p:spPr>
            <p:txBody>
              <a:bodyPr/>
              <a:lstStyle/>
              <a:p>
                <a:r>
                  <a:rPr lang="en-GB">
                    <a:noFill/>
                  </a:rPr>
                  <a:t> </a:t>
                </a:r>
              </a:p>
            </p:txBody>
          </p:sp>
        </mc:Fallback>
      </mc:AlternateContent>
    </p:spTree>
    <p:extLst>
      <p:ext uri="{BB962C8B-B14F-4D97-AF65-F5344CB8AC3E}">
        <p14:creationId xmlns:p14="http://schemas.microsoft.com/office/powerpoint/2010/main" val="69351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xmlns="" id="{1347BA8C-1FE1-4E2E-80EB-8A93BC055F23}"/>
              </a:ext>
            </a:extLst>
          </p:cNvPr>
          <p:cNvSpPr txBox="1">
            <a:spLocks noChangeArrowheads="1"/>
          </p:cNvSpPr>
          <p:nvPr/>
        </p:nvSpPr>
        <p:spPr bwMode="auto">
          <a:xfrm>
            <a:off x="204992" y="114300"/>
            <a:ext cx="2169940" cy="3138821"/>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500" b="1" dirty="0">
                <a:solidFill>
                  <a:srgbClr val="0074AC"/>
                </a:solidFill>
                <a:latin typeface="Arial" panose="020B0604020202020204" pitchFamily="34" charset="0"/>
                <a:ea typeface="Calibri" panose="020F0502020204030204" pitchFamily="34" charset="0"/>
                <a:cs typeface="Arial" panose="020B0604020202020204" pitchFamily="34" charset="0"/>
              </a:rPr>
              <a:t>Year 5 Key Representations</a:t>
            </a:r>
            <a:endParaRPr lang="en-US" altLang="en-US" sz="1125"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Find out more…</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Watch the </a:t>
            </a:r>
            <a:r>
              <a:rPr lang="en-US" altLang="en-US" sz="900" b="1" dirty="0">
                <a:latin typeface="Arial" panose="020B0604020202020204" pitchFamily="34" charset="0"/>
                <a:ea typeface="Calibri" panose="020F0502020204030204" pitchFamily="34" charset="0"/>
                <a:cs typeface="Arial" panose="020B0604020202020204" pitchFamily="34" charset="0"/>
              </a:rPr>
              <a:t>Unit tutorial </a:t>
            </a:r>
            <a:r>
              <a:rPr lang="en-US" altLang="en-US" sz="900" dirty="0">
                <a:latin typeface="Arial" panose="020B0604020202020204" pitchFamily="34" charset="0"/>
                <a:ea typeface="Calibri" panose="020F0502020204030204" pitchFamily="34" charset="0"/>
                <a:cs typeface="Arial" panose="020B0604020202020204" pitchFamily="34" charset="0"/>
              </a:rPr>
              <a:t>before planning each unit and read the </a:t>
            </a:r>
            <a:r>
              <a:rPr lang="en-US" altLang="en-US" sz="900" b="1" dirty="0">
                <a:latin typeface="Arial" panose="020B0604020202020204" pitchFamily="34" charset="0"/>
                <a:ea typeface="Calibri" panose="020F0502020204030204" pitchFamily="34" charset="0"/>
                <a:cs typeface="Arial" panose="020B0604020202020204" pitchFamily="34" charset="0"/>
              </a:rPr>
              <a:t>Unit Narrative.</a:t>
            </a: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Read the </a:t>
            </a:r>
            <a:r>
              <a:rPr lang="en-US" altLang="en-US" sz="900" b="1" dirty="0">
                <a:latin typeface="Arial" panose="020B0604020202020204" pitchFamily="34" charset="0"/>
                <a:ea typeface="Calibri" panose="020F0502020204030204" pitchFamily="34" charset="0"/>
                <a:cs typeface="Arial" panose="020B0604020202020204" pitchFamily="34" charset="0"/>
              </a:rPr>
              <a:t>planning guides </a:t>
            </a:r>
            <a:r>
              <a:rPr lang="en-US" altLang="en-US" sz="900" dirty="0">
                <a:latin typeface="Arial" panose="020B0604020202020204" pitchFamily="34" charset="0"/>
                <a:ea typeface="Calibri" panose="020F0502020204030204" pitchFamily="34" charset="0"/>
                <a:cs typeface="Arial" panose="020B0604020202020204" pitchFamily="34" charset="0"/>
              </a:rPr>
              <a:t>for suggestions of representations.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Make use of </a:t>
            </a:r>
            <a:r>
              <a:rPr lang="en-US" altLang="en-US" sz="900" b="1" dirty="0">
                <a:latin typeface="Arial" panose="020B0604020202020204" pitchFamily="34" charset="0"/>
                <a:ea typeface="Calibri" panose="020F0502020204030204" pitchFamily="34" charset="0"/>
                <a:cs typeface="Arial" panose="020B0604020202020204" pitchFamily="34" charset="0"/>
              </a:rPr>
              <a:t>PD videos </a:t>
            </a:r>
            <a:r>
              <a:rPr lang="en-US" altLang="en-US" sz="900" dirty="0">
                <a:latin typeface="Arial" panose="020B0604020202020204" pitchFamily="34" charset="0"/>
                <a:ea typeface="Calibri" panose="020F0502020204030204" pitchFamily="34" charset="0"/>
                <a:cs typeface="Arial" panose="020B0604020202020204" pitchFamily="34" charset="0"/>
              </a:rPr>
              <a:t>on unit pages and Progression in Calculations page.</a:t>
            </a:r>
          </a:p>
        </p:txBody>
      </p:sp>
      <p:sp>
        <p:nvSpPr>
          <p:cNvPr id="6" name="Text Box 41">
            <a:extLst>
              <a:ext uri="{FF2B5EF4-FFF2-40B4-BE49-F238E27FC236}">
                <a16:creationId xmlns:a16="http://schemas.microsoft.com/office/drawing/2014/main" xmlns="" id="{73952C27-78B8-4B5E-9883-262DE00A3CEA}"/>
              </a:ext>
            </a:extLst>
          </p:cNvPr>
          <p:cNvSpPr txBox="1">
            <a:spLocks noChangeArrowheads="1"/>
          </p:cNvSpPr>
          <p:nvPr/>
        </p:nvSpPr>
        <p:spPr bwMode="auto">
          <a:xfrm>
            <a:off x="204748" y="3455009"/>
            <a:ext cx="2177983" cy="142536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25" b="1" dirty="0">
                <a:latin typeface="Arial" panose="020B0604020202020204" pitchFamily="34" charset="0"/>
                <a:ea typeface="Calibri" panose="020F0502020204030204" pitchFamily="34" charset="0"/>
                <a:cs typeface="Arial" panose="020B0604020202020204" pitchFamily="34" charset="0"/>
              </a:rPr>
              <a:t>Equations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The phrase </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b="1" dirty="0">
                <a:latin typeface="Arial" panose="020B0604020202020204" pitchFamily="34" charset="0"/>
                <a:ea typeface="Calibri" panose="020F0502020204030204" pitchFamily="34" charset="0"/>
                <a:cs typeface="Arial" panose="020B0604020202020204" pitchFamily="34" charset="0"/>
              </a:rPr>
              <a:t>is equal to</a:t>
            </a:r>
            <a:r>
              <a:rPr lang="en-US" altLang="en-US" sz="900" b="1"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 is used consistently to refer to the = symbol. Equations should be presented with symbols and missing numbers in different positions:</a:t>
            </a:r>
            <a:endParaRPr lang="en-US" altLang="en-US" sz="900" dirty="0"/>
          </a:p>
          <a:p>
            <a:pPr algn="ctr" defTabSz="685783" eaLnBrk="0" fontAlgn="base" hangingPunct="0">
              <a:spcBef>
                <a:spcPct val="0"/>
              </a:spcBef>
              <a:spcAft>
                <a:spcPct val="0"/>
              </a:spcAft>
            </a:pPr>
            <a:r>
              <a:rPr lang="en-US" altLang="en-US" sz="900" i="1" dirty="0">
                <a:latin typeface="Cambria Math" panose="02040503050406030204" pitchFamily="18" charset="0"/>
                <a:ea typeface="Calibri" panose="020F0502020204030204" pitchFamily="34" charset="0"/>
                <a:cs typeface="Arial" panose="020B0604020202020204" pitchFamily="34" charset="0"/>
              </a:rPr>
              <a:t>38=25+ 13</a:t>
            </a:r>
            <a:endParaRPr lang="en-US" altLang="en-US" sz="900" dirty="0"/>
          </a:p>
          <a:p>
            <a:pPr algn="ctr" defTabSz="685783" eaLnBrk="0" fontAlgn="base" hangingPunct="0">
              <a:spcBef>
                <a:spcPct val="0"/>
              </a:spcBef>
              <a:spcAft>
                <a:spcPct val="0"/>
              </a:spcAft>
            </a:pPr>
            <a:r>
              <a:rPr lang="en-US" altLang="en-US" sz="900" dirty="0">
                <a:latin typeface="Cambria Math" panose="02040503050406030204" pitchFamily="18" charset="0"/>
                <a:ea typeface="Times New Roman" panose="02020603050405020304" pitchFamily="18" charset="0"/>
                <a:cs typeface="Arial" panose="020B0604020202020204" pitchFamily="34" charset="0"/>
              </a:rPr>
              <a:t>◻</a:t>
            </a:r>
            <a:r>
              <a:rPr lang="en-US" altLang="en-US" sz="900" i="1" dirty="0">
                <a:latin typeface="Cambria Math" panose="02040503050406030204" pitchFamily="18" charset="0"/>
                <a:ea typeface="Times New Roman" panose="02020603050405020304" pitchFamily="18" charset="0"/>
                <a:cs typeface="Arial" panose="020B0604020202020204" pitchFamily="34" charset="0"/>
              </a:rPr>
              <a:t>=37+44</a:t>
            </a:r>
            <a:endParaRPr lang="en-US" altLang="en-US" sz="900" dirty="0"/>
          </a:p>
          <a:p>
            <a:pPr algn="ctr" defTabSz="685783" eaLnBrk="0" fontAlgn="base" hangingPunct="0">
              <a:spcBef>
                <a:spcPct val="0"/>
              </a:spcBef>
              <a:spcAft>
                <a:spcPct val="0"/>
              </a:spcAft>
            </a:pPr>
            <a:r>
              <a:rPr lang="en-US" altLang="en-US" sz="900" i="1" dirty="0">
                <a:latin typeface="Cambria Math" panose="02040503050406030204" pitchFamily="18" charset="0"/>
                <a:ea typeface="Times New Roman" panose="02020603050405020304" pitchFamily="18" charset="0"/>
                <a:cs typeface="Arial" panose="020B0604020202020204" pitchFamily="34" charset="0"/>
              </a:rPr>
              <a:t>12 ÷ ◻ =4</a:t>
            </a:r>
            <a:endParaRPr lang="en-US" altLang="en-US" sz="900" dirty="0">
              <a:latin typeface="Arial" panose="020B0604020202020204" pitchFamily="34" charset="0"/>
            </a:endParaRPr>
          </a:p>
        </p:txBody>
      </p:sp>
      <p:sp>
        <p:nvSpPr>
          <p:cNvPr id="7" name="Text Box 3">
            <a:extLst>
              <a:ext uri="{FF2B5EF4-FFF2-40B4-BE49-F238E27FC236}">
                <a16:creationId xmlns:a16="http://schemas.microsoft.com/office/drawing/2014/main" xmlns="" id="{61ECAD20-814A-4425-AA63-E0979EC28C6E}"/>
              </a:ext>
            </a:extLst>
          </p:cNvPr>
          <p:cNvSpPr txBox="1">
            <a:spLocks noChangeArrowheads="1"/>
          </p:cNvSpPr>
          <p:nvPr/>
        </p:nvSpPr>
        <p:spPr bwMode="auto">
          <a:xfrm>
            <a:off x="204748" y="7354865"/>
            <a:ext cx="5205452" cy="2132036"/>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Representing fractions</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Pupils will have represented unit, non-unit and improper fractions in a variety of ways including area, part of a set and on a number line. Through representations they understand equivalence. They have identified non-unit fractions of quantities.</a:t>
            </a:r>
          </a:p>
          <a:p>
            <a:pPr defTabSz="685783" eaLnBrk="0" fontAlgn="base" hangingPunct="0">
              <a:spcBef>
                <a:spcPct val="0"/>
              </a:spcBef>
              <a:spcAft>
                <a:spcPct val="0"/>
              </a:spcAft>
            </a:pPr>
            <a:endParaRPr lang="en-US" altLang="en-US" sz="500" dirty="0"/>
          </a:p>
        </p:txBody>
      </p:sp>
      <p:sp>
        <p:nvSpPr>
          <p:cNvPr id="9" name="Text Box 39">
            <a:extLst>
              <a:ext uri="{FF2B5EF4-FFF2-40B4-BE49-F238E27FC236}">
                <a16:creationId xmlns:a16="http://schemas.microsoft.com/office/drawing/2014/main" xmlns="" id="{8B63CE34-F6E5-485E-9646-97CED52935B2}"/>
              </a:ext>
            </a:extLst>
          </p:cNvPr>
          <p:cNvSpPr txBox="1">
            <a:spLocks noChangeArrowheads="1"/>
          </p:cNvSpPr>
          <p:nvPr/>
        </p:nvSpPr>
        <p:spPr bwMode="auto">
          <a:xfrm>
            <a:off x="2551058" y="1938320"/>
            <a:ext cx="4116442" cy="140804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lines</a:t>
            </a:r>
          </a:p>
          <a:p>
            <a:pPr defTabSz="685783" eaLnBrk="0" fontAlgn="base" hangingPunct="0">
              <a:spcBef>
                <a:spcPct val="0"/>
              </a:spcBef>
              <a:spcAft>
                <a:spcPct val="0"/>
              </a:spcAft>
            </a:pPr>
            <a:endParaRPr lang="en-US" altLang="en-US" sz="500" dirty="0"/>
          </a:p>
          <a:p>
            <a:r>
              <a:rPr lang="en-US" altLang="en-US" sz="900" dirty="0">
                <a:latin typeface="Arial" panose="020B0604020202020204" pitchFamily="34" charset="0"/>
                <a:ea typeface="Calibri" panose="020F0502020204030204" pitchFamily="34" charset="0"/>
                <a:cs typeface="Arial" panose="020B0604020202020204" pitchFamily="34" charset="0"/>
              </a:rPr>
              <a:t>Number lines can be used to represent and compare, demonstrating the continuous nature of the number system. When calculating, number lines may act as a jotting of the steps of a mental calculation and may begin </a:t>
            </a:r>
            <a:r>
              <a:rPr lang="en-US" altLang="en-US" sz="900"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empty</a:t>
            </a:r>
            <a:r>
              <a:rPr lang="en-US" altLang="en-US" sz="900" dirty="0">
                <a:latin typeface="Calibri" panose="020F050202020403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ea typeface="Calibri" panose="020F0502020204030204" pitchFamily="34" charset="0"/>
                <a:cs typeface="Arial" panose="020B0604020202020204" pitchFamily="34" charset="0"/>
              </a:rPr>
              <a:t> i.e. not have numbered divisions. They are also used as a representation for rounding.</a:t>
            </a:r>
            <a:endParaRPr lang="en-US" altLang="en-US" sz="900" dirty="0">
              <a:latin typeface="Arial" panose="020B0604020202020204" pitchFamily="34" charset="0"/>
            </a:endParaRPr>
          </a:p>
        </p:txBody>
      </p:sp>
      <p:sp>
        <p:nvSpPr>
          <p:cNvPr id="332" name="Text Box 2">
            <a:extLst>
              <a:ext uri="{FF2B5EF4-FFF2-40B4-BE49-F238E27FC236}">
                <a16:creationId xmlns:a16="http://schemas.microsoft.com/office/drawing/2014/main" xmlns="" id="{37EE1E6D-1CE6-45E5-81DD-C022CC9B9F6E}"/>
              </a:ext>
            </a:extLst>
          </p:cNvPr>
          <p:cNvSpPr txBox="1">
            <a:spLocks noChangeArrowheads="1"/>
          </p:cNvSpPr>
          <p:nvPr/>
        </p:nvSpPr>
        <p:spPr bwMode="auto">
          <a:xfrm>
            <a:off x="4617222" y="3447404"/>
            <a:ext cx="5608323" cy="1432972"/>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Using strategies</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are familiar with columnar addition and subtraction, short multiplication and short division written strategies and have developed conceptual understanding through concrete and pictorial representations. These strategies can be applied to larger integers and decimals. See PD videos for further exemplification.</a:t>
            </a:r>
          </a:p>
          <a:p>
            <a:pPr>
              <a:lnSpc>
                <a:spcPct val="107000"/>
              </a:lnSpc>
            </a:pPr>
            <a:endParaRPr lang="en-GB" sz="9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should make use of a range of strategies, considering efficiency.</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36">
            <a:extLst>
              <a:ext uri="{FF2B5EF4-FFF2-40B4-BE49-F238E27FC236}">
                <a16:creationId xmlns:a16="http://schemas.microsoft.com/office/drawing/2014/main" xmlns="" id="{D6BFD54C-9D7E-4694-B3BA-5B90A1724352}"/>
              </a:ext>
            </a:extLst>
          </p:cNvPr>
          <p:cNvSpPr>
            <a:spLocks noChangeArrowheads="1"/>
          </p:cNvSpPr>
          <p:nvPr/>
        </p:nvSpPr>
        <p:spPr bwMode="auto">
          <a:xfrm>
            <a:off x="-115935" y="-130011"/>
            <a:ext cx="138564"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eaLnBrk="0" fontAlgn="base" hangingPunct="0">
              <a:spcBef>
                <a:spcPct val="0"/>
              </a:spcBef>
              <a:spcAft>
                <a:spcPct val="0"/>
              </a:spcAft>
            </a:pPr>
            <a:endParaRPr lang="en-GB" altLang="en-US" sz="825" dirty="0"/>
          </a:p>
          <a:p>
            <a:pPr defTabSz="685783" eaLnBrk="0" fontAlgn="base" hangingPunct="0">
              <a:spcBef>
                <a:spcPct val="0"/>
              </a:spcBef>
              <a:spcAft>
                <a:spcPct val="0"/>
              </a:spcAft>
            </a:pPr>
            <a:r>
              <a:rPr lang="en-GB" altLang="en-US" sz="1350" dirty="0">
                <a:latin typeface="Arial" panose="020B0604020202020204" pitchFamily="34" charset="0"/>
              </a:rPr>
              <a:t/>
            </a:r>
            <a:br>
              <a:rPr lang="en-GB" altLang="en-US" sz="1350" dirty="0">
                <a:latin typeface="Arial" panose="020B0604020202020204" pitchFamily="34" charset="0"/>
              </a:rPr>
            </a:br>
            <a:endParaRPr lang="en-GB" altLang="en-US" sz="1350" dirty="0">
              <a:latin typeface="Arial" panose="020B0604020202020204" pitchFamily="34" charset="0"/>
            </a:endParaRPr>
          </a:p>
          <a:p>
            <a:pPr defTabSz="685783" eaLnBrk="0" fontAlgn="base" hangingPunct="0">
              <a:spcBef>
                <a:spcPct val="0"/>
              </a:spcBef>
              <a:spcAft>
                <a:spcPct val="0"/>
              </a:spcAft>
            </a:pPr>
            <a:endParaRPr lang="en-GB" altLang="en-US" sz="1350" dirty="0">
              <a:latin typeface="Arial" panose="020B0604020202020204" pitchFamily="34" charset="0"/>
            </a:endParaRPr>
          </a:p>
        </p:txBody>
      </p:sp>
      <p:pic>
        <p:nvPicPr>
          <p:cNvPr id="346" name="Picture 345">
            <a:extLst>
              <a:ext uri="{FF2B5EF4-FFF2-40B4-BE49-F238E27FC236}">
                <a16:creationId xmlns:a16="http://schemas.microsoft.com/office/drawing/2014/main" xmlns="" id="{98D0BC82-276F-4B7F-9B42-35838513D612}"/>
              </a:ext>
            </a:extLst>
          </p:cNvPr>
          <p:cNvPicPr>
            <a:picLocks noChangeAspect="1"/>
          </p:cNvPicPr>
          <p:nvPr/>
        </p:nvPicPr>
        <p:blipFill>
          <a:blip r:embed="rId2"/>
          <a:stretch>
            <a:fillRect/>
          </a:stretch>
        </p:blipFill>
        <p:spPr>
          <a:xfrm>
            <a:off x="711197" y="2204503"/>
            <a:ext cx="1145089" cy="999202"/>
          </a:xfrm>
          <a:prstGeom prst="rect">
            <a:avLst/>
          </a:prstGeom>
        </p:spPr>
      </p:pic>
      <mc:AlternateContent xmlns:mc="http://schemas.openxmlformats.org/markup-compatibility/2006">
        <mc:Choice xmlns:a14="http://schemas.microsoft.com/office/drawing/2010/main" Requires="a14">
          <p:sp>
            <p:nvSpPr>
              <p:cNvPr id="348" name="Text Box 5">
                <a:extLst>
                  <a:ext uri="{FF2B5EF4-FFF2-40B4-BE49-F238E27FC236}">
                    <a16:creationId xmlns:a16="http://schemas.microsoft.com/office/drawing/2014/main" xmlns="" id="{C3162C89-7B9C-41EB-874D-9DA590AD73A5}"/>
                  </a:ext>
                </a:extLst>
              </p:cNvPr>
              <p:cNvSpPr txBox="1">
                <a:spLocks noChangeArrowheads="1"/>
              </p:cNvSpPr>
              <p:nvPr/>
            </p:nvSpPr>
            <p:spPr bwMode="auto">
              <a:xfrm>
                <a:off x="2551058" y="3455009"/>
                <a:ext cx="1972660" cy="142536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Deriving facts </a:t>
                </a:r>
              </a:p>
              <a:p>
                <a:pPr defTabSz="685783" eaLnBrk="0" fontAlgn="base" hangingPunct="0">
                  <a:spcBef>
                    <a:spcPct val="0"/>
                  </a:spcBef>
                  <a:spcAft>
                    <a:spcPct val="0"/>
                  </a:spcAft>
                </a:pPr>
                <a:endParaRPr lang="en-US" altLang="en-US" sz="500" b="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Using known number bonds pupils derive more complex facts including deriving decimal bonds and facts.</a:t>
                </a:r>
              </a:p>
              <a:p>
                <a:pPr defTabSz="685783" eaLnBrk="0" fontAlgn="base" hangingPunct="0">
                  <a:spcBef>
                    <a:spcPct val="0"/>
                  </a:spcBef>
                  <a:spcAft>
                    <a:spcPct val="0"/>
                  </a:spcAft>
                </a:pPr>
                <a:endParaRPr lang="en-US" altLang="en-US" sz="500" dirty="0">
                  <a:latin typeface="Arial" panose="020B0604020202020204" pitchFamily="34" charset="0"/>
                  <a:ea typeface="Calibri" panose="020F050202020403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I know </a:t>
                </a: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1+3=4</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so </a:t>
                </a: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0.1+0.3=0.4</m:t>
                    </m:r>
                  </m:oMath>
                </a14:m>
                <a:endParaRPr lang="en-GB" altLang="en-US" sz="900" b="0" i="1" dirty="0">
                  <a:latin typeface="Arial" panose="020B0604020202020204" pitchFamily="34" charset="0"/>
                  <a:ea typeface="Calibri" panose="020F050202020403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I know </a:t>
                </a: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13+12=25</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so </a:t>
                </a:r>
                <a14:m>
                  <m:oMath xmlns:m="http://schemas.openxmlformats.org/officeDocument/2006/math">
                    <m:r>
                      <a:rPr lang="en-GB" altLang="en-US" sz="900" b="0" i="1" smtClean="0">
                        <a:latin typeface="Cambria Math"/>
                        <a:ea typeface="Calibri" panose="020F0502020204030204" pitchFamily="34" charset="0"/>
                        <a:cs typeface="Arial" panose="020B0604020202020204" pitchFamily="34" charset="0"/>
                      </a:rPr>
                      <m:t>1300+1200=2500</m:t>
                    </m:r>
                  </m:oMath>
                </a14:m>
                <a:endParaRPr lang="en-US" altLang="en-US" sz="900" i="1"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348" name="Text Box 5">
                <a:extLst>
                  <a:ext uri="{FF2B5EF4-FFF2-40B4-BE49-F238E27FC236}">
                    <a16:creationId xmlns:a16="http://schemas.microsoft.com/office/drawing/2014/main" xmlns:a14="http://schemas.microsoft.com/office/drawing/2010/main" xmlns="" id="{C3162C89-7B9C-41EB-874D-9DA590AD73A5}"/>
                  </a:ext>
                </a:extLst>
              </p:cNvPr>
              <p:cNvSpPr txBox="1">
                <a:spLocks noRot="1" noChangeAspect="1" noMove="1" noResize="1" noEditPoints="1" noAdjustHandles="1" noChangeArrowheads="1" noChangeShapeType="1" noTextEdit="1"/>
              </p:cNvSpPr>
              <p:nvPr/>
            </p:nvSpPr>
            <p:spPr bwMode="auto">
              <a:xfrm>
                <a:off x="2551058" y="3455009"/>
                <a:ext cx="1972660" cy="1425367"/>
              </a:xfrm>
              <a:prstGeom prst="rect">
                <a:avLst/>
              </a:prstGeom>
              <a:blipFill rotWithShape="1">
                <a:blip r:embed="rId3"/>
                <a:stretch>
                  <a:fillRect l="-613" t="-847" r="-613"/>
                </a:stretch>
              </a:blipFill>
              <a:ln w="9525">
                <a:solidFill>
                  <a:srgbClr val="000000"/>
                </a:solidFill>
                <a:miter lim="800000"/>
                <a:headEnd/>
                <a:tailEnd/>
              </a:ln>
            </p:spPr>
            <p:txBody>
              <a:bodyPr/>
              <a:lstStyle/>
              <a:p>
                <a:r>
                  <a:rPr lang="en-GB">
                    <a:noFill/>
                  </a:rPr>
                  <a:t> </a:t>
                </a:r>
              </a:p>
            </p:txBody>
          </p:sp>
        </mc:Fallback>
      </mc:AlternateContent>
      <p:grpSp>
        <p:nvGrpSpPr>
          <p:cNvPr id="5" name="Group 4"/>
          <p:cNvGrpSpPr/>
          <p:nvPr/>
        </p:nvGrpSpPr>
        <p:grpSpPr>
          <a:xfrm>
            <a:off x="4082890" y="8064349"/>
            <a:ext cx="1371375" cy="849308"/>
            <a:chOff x="3584084" y="7999760"/>
            <a:chExt cx="1371375" cy="849308"/>
          </a:xfrm>
        </p:grpSpPr>
        <mc:AlternateContent xmlns:mc="http://schemas.openxmlformats.org/markup-compatibility/2006" xmlns:a14="http://schemas.microsoft.com/office/drawing/2010/main">
          <mc:Choice Requires="a14">
            <p:sp>
              <p:nvSpPr>
                <p:cNvPr id="357" name="TextBox 356">
                  <a:extLst>
                    <a:ext uri="{FF2B5EF4-FFF2-40B4-BE49-F238E27FC236}">
                      <a16:creationId xmlns:a16="http://schemas.microsoft.com/office/drawing/2014/main" xmlns="" id="{15DA9E82-E33D-48A7-A00A-484256D4A1AF}"/>
                    </a:ext>
                  </a:extLst>
                </p:cNvPr>
                <p:cNvSpPr txBox="1"/>
                <p:nvPr/>
              </p:nvSpPr>
              <p:spPr>
                <a:xfrm>
                  <a:off x="4578433" y="8100518"/>
                  <a:ext cx="377026"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0" i="1" dirty="0" smtClean="0">
                                <a:latin typeface="Cambria Math"/>
                                <a:cs typeface="Arial" panose="020B0604020202020204" pitchFamily="34" charset="0"/>
                              </a:rPr>
                            </m:ctrlPr>
                          </m:fPr>
                          <m:num>
                            <m:r>
                              <a:rPr lang="en-GB" b="0" i="1" dirty="0" smtClean="0">
                                <a:latin typeface="Cambria Math" panose="02040503050406030204" pitchFamily="18" charset="0"/>
                                <a:cs typeface="Arial" panose="020B0604020202020204" pitchFamily="34" charset="0"/>
                              </a:rPr>
                              <m:t>1</m:t>
                            </m:r>
                          </m:num>
                          <m:den>
                            <m:r>
                              <a:rPr lang="en-GB" b="0" i="1" dirty="0" smtClean="0">
                                <a:latin typeface="Cambria Math" panose="02040503050406030204" pitchFamily="18" charset="0"/>
                                <a:cs typeface="Arial" panose="020B0604020202020204" pitchFamily="34" charset="0"/>
                              </a:rPr>
                              <m:t>4</m:t>
                            </m:r>
                          </m:den>
                        </m:f>
                      </m:oMath>
                    </m:oMathPara>
                  </a14:m>
                  <a:endParaRPr lang="en-GB" i="1" dirty="0">
                    <a:latin typeface="Arial" panose="020B0604020202020204" pitchFamily="34" charset="0"/>
                    <a:cs typeface="Arial" panose="020B0604020202020204" pitchFamily="34" charset="0"/>
                  </a:endParaRPr>
                </a:p>
              </p:txBody>
            </p:sp>
          </mc:Choice>
          <mc:Fallback xmlns="">
            <p:sp>
              <p:nvSpPr>
                <p:cNvPr id="357" name="TextBox 356">
                  <a:extLst>
                    <a:ext uri="{FF2B5EF4-FFF2-40B4-BE49-F238E27FC236}">
                      <a16:creationId xmlns:a16="http://schemas.microsoft.com/office/drawing/2014/main" id="{15DA9E82-E33D-48A7-A00A-484256D4A1AF}"/>
                    </a:ext>
                  </a:extLst>
                </p:cNvPr>
                <p:cNvSpPr txBox="1">
                  <a:spLocks noRot="1" noChangeAspect="1" noMove="1" noResize="1" noEditPoints="1" noAdjustHandles="1" noChangeArrowheads="1" noChangeShapeType="1" noTextEdit="1"/>
                </p:cNvSpPr>
                <p:nvPr/>
              </p:nvSpPr>
              <p:spPr>
                <a:xfrm>
                  <a:off x="4578433" y="8100518"/>
                  <a:ext cx="377026" cy="610936"/>
                </a:xfrm>
                <a:prstGeom prst="rect">
                  <a:avLst/>
                </a:prstGeom>
                <a:blipFill>
                  <a:blip r:embed="rId31"/>
                  <a:stretch>
                    <a:fillRect/>
                  </a:stretch>
                </a:blipFill>
              </p:spPr>
              <p:txBody>
                <a:bodyPr/>
                <a:lstStyle/>
                <a:p>
                  <a:r>
                    <a:rPr lang="en-GB">
                      <a:noFill/>
                    </a:rPr>
                    <a:t> </a:t>
                  </a:r>
                </a:p>
              </p:txBody>
            </p:sp>
          </mc:Fallback>
        </mc:AlternateContent>
        <p:sp>
          <p:nvSpPr>
            <p:cNvPr id="359" name="TextBox 358">
              <a:extLst>
                <a:ext uri="{FF2B5EF4-FFF2-40B4-BE49-F238E27FC236}">
                  <a16:creationId xmlns:a16="http://schemas.microsoft.com/office/drawing/2014/main" xmlns="" id="{0D51656F-F52F-4E4A-90E9-B1BD83AFEFE6}"/>
                </a:ext>
              </a:extLst>
            </p:cNvPr>
            <p:cNvSpPr txBox="1"/>
            <p:nvPr/>
          </p:nvSpPr>
          <p:spPr>
            <a:xfrm>
              <a:off x="3841919" y="7999760"/>
              <a:ext cx="707939"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numerator</a:t>
              </a:r>
            </a:p>
          </p:txBody>
        </p:sp>
        <p:sp>
          <p:nvSpPr>
            <p:cNvPr id="360" name="TextBox 359">
              <a:extLst>
                <a:ext uri="{FF2B5EF4-FFF2-40B4-BE49-F238E27FC236}">
                  <a16:creationId xmlns:a16="http://schemas.microsoft.com/office/drawing/2014/main" xmlns="" id="{2DCC8FAA-63A4-4F97-95A3-8B8AFA5C584B}"/>
                </a:ext>
              </a:extLst>
            </p:cNvPr>
            <p:cNvSpPr txBox="1"/>
            <p:nvPr/>
          </p:nvSpPr>
          <p:spPr>
            <a:xfrm>
              <a:off x="3742535" y="8618236"/>
              <a:ext cx="843682"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denominator</a:t>
              </a:r>
            </a:p>
          </p:txBody>
        </p:sp>
        <p:sp>
          <p:nvSpPr>
            <p:cNvPr id="361" name="TextBox 360">
              <a:extLst>
                <a:ext uri="{FF2B5EF4-FFF2-40B4-BE49-F238E27FC236}">
                  <a16:creationId xmlns:a16="http://schemas.microsoft.com/office/drawing/2014/main" xmlns="" id="{CBA2BE19-55D4-4533-92E5-085E371C6C01}"/>
                </a:ext>
              </a:extLst>
            </p:cNvPr>
            <p:cNvSpPr txBox="1"/>
            <p:nvPr/>
          </p:nvSpPr>
          <p:spPr>
            <a:xfrm>
              <a:off x="3584084" y="8328481"/>
              <a:ext cx="673797" cy="230832"/>
            </a:xfrm>
            <a:prstGeom prst="rect">
              <a:avLst/>
            </a:prstGeom>
            <a:noFill/>
          </p:spPr>
          <p:txBody>
            <a:bodyPr wrap="square" rtlCol="0">
              <a:spAutoFit/>
            </a:bodyPr>
            <a:lstStyle/>
            <a:p>
              <a:r>
                <a:rPr lang="en-GB" sz="900" i="1" dirty="0">
                  <a:latin typeface="Arial" panose="020B0604020202020204" pitchFamily="34" charset="0"/>
                  <a:cs typeface="Arial" panose="020B0604020202020204" pitchFamily="34" charset="0"/>
                </a:rPr>
                <a:t>vinculum</a:t>
              </a:r>
            </a:p>
          </p:txBody>
        </p:sp>
        <p:cxnSp>
          <p:nvCxnSpPr>
            <p:cNvPr id="33" name="Straight Arrow Connector 32">
              <a:extLst>
                <a:ext uri="{FF2B5EF4-FFF2-40B4-BE49-F238E27FC236}">
                  <a16:creationId xmlns:a16="http://schemas.microsoft.com/office/drawing/2014/main" xmlns="" id="{AD18685A-9FB8-4ABC-9E74-773FF43FCBF7}"/>
                </a:ext>
              </a:extLst>
            </p:cNvPr>
            <p:cNvCxnSpPr>
              <a:cxnSpLocks/>
            </p:cNvCxnSpPr>
            <p:nvPr/>
          </p:nvCxnSpPr>
          <p:spPr>
            <a:xfrm flipV="1">
              <a:off x="4420778" y="8596242"/>
              <a:ext cx="264740" cy="784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 name="Straight Arrow Connector 370">
              <a:extLst>
                <a:ext uri="{FF2B5EF4-FFF2-40B4-BE49-F238E27FC236}">
                  <a16:creationId xmlns:a16="http://schemas.microsoft.com/office/drawing/2014/main" xmlns="" id="{EE620FB8-7081-4C57-84B7-A55FEECA171F}"/>
                </a:ext>
              </a:extLst>
            </p:cNvPr>
            <p:cNvCxnSpPr>
              <a:cxnSpLocks/>
            </p:cNvCxnSpPr>
            <p:nvPr/>
          </p:nvCxnSpPr>
          <p:spPr>
            <a:xfrm>
              <a:off x="4504973" y="8107055"/>
              <a:ext cx="176376" cy="1448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a:extLst>
                <a:ext uri="{FF2B5EF4-FFF2-40B4-BE49-F238E27FC236}">
                  <a16:creationId xmlns:a16="http://schemas.microsoft.com/office/drawing/2014/main" xmlns="" id="{AC70C68E-2D2C-4784-97E9-6130CEDC89C4}"/>
                </a:ext>
              </a:extLst>
            </p:cNvPr>
            <p:cNvCxnSpPr>
              <a:cxnSpLocks/>
              <a:stCxn id="361" idx="3"/>
            </p:cNvCxnSpPr>
            <p:nvPr/>
          </p:nvCxnSpPr>
          <p:spPr>
            <a:xfrm flipV="1">
              <a:off x="4257881" y="8439517"/>
              <a:ext cx="397965" cy="43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7" name="Text Box 2">
            <a:extLst>
              <a:ext uri="{FF2B5EF4-FFF2-40B4-BE49-F238E27FC236}">
                <a16:creationId xmlns:a16="http://schemas.microsoft.com/office/drawing/2014/main" xmlns="" id="{3275597B-11C8-4B36-B9C8-274BC78F6A27}"/>
              </a:ext>
            </a:extLst>
          </p:cNvPr>
          <p:cNvSpPr txBox="1">
            <a:spLocks noChangeArrowheads="1"/>
          </p:cNvSpPr>
          <p:nvPr/>
        </p:nvSpPr>
        <p:spPr bwMode="auto">
          <a:xfrm>
            <a:off x="2557295" y="114299"/>
            <a:ext cx="7668249" cy="1726375"/>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Representations of number</a:t>
            </a:r>
          </a:p>
          <a:p>
            <a:pPr>
              <a:lnSpc>
                <a:spcPct val="107000"/>
              </a:lnSpc>
            </a:pPr>
            <a:endParaRPr lang="en-GB" sz="5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are familiar with a range of concrete and pictorial representations of number with and without a place value chart. These are used to represent a number or calculation and should not be used as a counting tool. Pupils have also experienced representing decimal numbers using manipulatives including repurposing Dienes equipment, understanding the base 10 relationship.</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825" i="1" dirty="0">
                <a:latin typeface="Arial" panose="020B0604020202020204" pitchFamily="34" charset="0"/>
                <a:ea typeface="Calibri" panose="020F0502020204030204" pitchFamily="34" charset="0"/>
                <a:cs typeface="Times New Roman" panose="02020603050405020304" pitchFamily="18" charset="0"/>
              </a:rPr>
              <a:t> </a:t>
            </a:r>
            <a:endParaRPr lang="en-GB" sz="825"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78" name="Group 377">
            <a:extLst>
              <a:ext uri="{FF2B5EF4-FFF2-40B4-BE49-F238E27FC236}">
                <a16:creationId xmlns:a16="http://schemas.microsoft.com/office/drawing/2014/main" xmlns="" id="{A3B79955-AD94-49B8-AEDE-28185D0C0027}"/>
              </a:ext>
            </a:extLst>
          </p:cNvPr>
          <p:cNvGrpSpPr/>
          <p:nvPr/>
        </p:nvGrpSpPr>
        <p:grpSpPr>
          <a:xfrm>
            <a:off x="2677903" y="972529"/>
            <a:ext cx="1676804" cy="736383"/>
            <a:chOff x="0" y="0"/>
            <a:chExt cx="1908660" cy="1047750"/>
          </a:xfrm>
        </p:grpSpPr>
        <p:grpSp>
          <p:nvGrpSpPr>
            <p:cNvPr id="379" name="Group 378">
              <a:extLst>
                <a:ext uri="{FF2B5EF4-FFF2-40B4-BE49-F238E27FC236}">
                  <a16:creationId xmlns:a16="http://schemas.microsoft.com/office/drawing/2014/main" xmlns="" id="{6867FA47-317D-4E98-BA75-25BDFCAFC8A2}"/>
                </a:ext>
              </a:extLst>
            </p:cNvPr>
            <p:cNvGrpSpPr/>
            <p:nvPr/>
          </p:nvGrpSpPr>
          <p:grpSpPr>
            <a:xfrm>
              <a:off x="1095375" y="209550"/>
              <a:ext cx="99857" cy="777558"/>
              <a:chOff x="359257" y="0"/>
              <a:chExt cx="324000" cy="2512147"/>
            </a:xfrm>
          </p:grpSpPr>
          <p:sp>
            <p:nvSpPr>
              <p:cNvPr id="628" name="Cube 627">
                <a:extLst>
                  <a:ext uri="{FF2B5EF4-FFF2-40B4-BE49-F238E27FC236}">
                    <a16:creationId xmlns:a16="http://schemas.microsoft.com/office/drawing/2014/main" xmlns="" id="{9761C4DE-72E2-40C8-A3FA-90B87D084FF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9" name="Cube 628">
                <a:extLst>
                  <a:ext uri="{FF2B5EF4-FFF2-40B4-BE49-F238E27FC236}">
                    <a16:creationId xmlns:a16="http://schemas.microsoft.com/office/drawing/2014/main" xmlns="" id="{16B44635-3255-4D7E-865E-D6E0C0A15B9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0" name="Cube 629">
                <a:extLst>
                  <a:ext uri="{FF2B5EF4-FFF2-40B4-BE49-F238E27FC236}">
                    <a16:creationId xmlns:a16="http://schemas.microsoft.com/office/drawing/2014/main" xmlns="" id="{9CFDBEBE-9070-4CEB-ABA9-8B25CAED9FDF}"/>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1" name="Cube 630">
                <a:extLst>
                  <a:ext uri="{FF2B5EF4-FFF2-40B4-BE49-F238E27FC236}">
                    <a16:creationId xmlns:a16="http://schemas.microsoft.com/office/drawing/2014/main" xmlns="" id="{BBC1EF31-5A3A-4999-9B4C-A5C0AD257D84}"/>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2" name="Cube 631">
                <a:extLst>
                  <a:ext uri="{FF2B5EF4-FFF2-40B4-BE49-F238E27FC236}">
                    <a16:creationId xmlns:a16="http://schemas.microsoft.com/office/drawing/2014/main" xmlns="" id="{64F33D82-B164-49D0-BD34-3BB119369B41}"/>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3" name="Cube 632">
                <a:extLst>
                  <a:ext uri="{FF2B5EF4-FFF2-40B4-BE49-F238E27FC236}">
                    <a16:creationId xmlns:a16="http://schemas.microsoft.com/office/drawing/2014/main" xmlns="" id="{AFD099A7-668A-43E8-9E0B-981694B480BA}"/>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4" name="Cube 633">
                <a:extLst>
                  <a:ext uri="{FF2B5EF4-FFF2-40B4-BE49-F238E27FC236}">
                    <a16:creationId xmlns:a16="http://schemas.microsoft.com/office/drawing/2014/main" xmlns="" id="{C25A588B-4EEA-40D5-9A45-DDFD724B88E4}"/>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5" name="Cube 634">
                <a:extLst>
                  <a:ext uri="{FF2B5EF4-FFF2-40B4-BE49-F238E27FC236}">
                    <a16:creationId xmlns:a16="http://schemas.microsoft.com/office/drawing/2014/main" xmlns="" id="{9F886CF0-6367-4203-971B-EE54C198867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6" name="Cube 635">
                <a:extLst>
                  <a:ext uri="{FF2B5EF4-FFF2-40B4-BE49-F238E27FC236}">
                    <a16:creationId xmlns:a16="http://schemas.microsoft.com/office/drawing/2014/main" xmlns="" id="{750C7B9D-D46C-4FC3-9447-74EF5459195B}"/>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37" name="Cube 636">
                <a:extLst>
                  <a:ext uri="{FF2B5EF4-FFF2-40B4-BE49-F238E27FC236}">
                    <a16:creationId xmlns:a16="http://schemas.microsoft.com/office/drawing/2014/main" xmlns="" id="{A576E090-871C-4CFC-BDD5-4F8FB8560A6B}"/>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380" name="Cube 379">
              <a:extLst>
                <a:ext uri="{FF2B5EF4-FFF2-40B4-BE49-F238E27FC236}">
                  <a16:creationId xmlns:a16="http://schemas.microsoft.com/office/drawing/2014/main" xmlns="" id="{ABCC5444-5341-477D-BA2D-779D261210E0}"/>
                </a:ext>
              </a:extLst>
            </p:cNvPr>
            <p:cNvSpPr/>
            <p:nvPr/>
          </p:nvSpPr>
          <p:spPr>
            <a:xfrm>
              <a:off x="1600200" y="51435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nvGrpSpPr>
            <p:cNvPr id="381" name="Group 380">
              <a:extLst>
                <a:ext uri="{FF2B5EF4-FFF2-40B4-BE49-F238E27FC236}">
                  <a16:creationId xmlns:a16="http://schemas.microsoft.com/office/drawing/2014/main" xmlns="" id="{52C8CADD-8158-40FC-A37E-DE8E1F8B70A3}"/>
                </a:ext>
              </a:extLst>
            </p:cNvPr>
            <p:cNvGrpSpPr/>
            <p:nvPr/>
          </p:nvGrpSpPr>
          <p:grpSpPr>
            <a:xfrm>
              <a:off x="238125" y="0"/>
              <a:ext cx="763833" cy="752475"/>
              <a:chOff x="590895" y="1"/>
              <a:chExt cx="2550473" cy="2512147"/>
            </a:xfrm>
            <a:solidFill>
              <a:srgbClr val="0070C0"/>
            </a:solidFill>
          </p:grpSpPr>
          <p:grpSp>
            <p:nvGrpSpPr>
              <p:cNvPr id="518" name="Group 517">
                <a:extLst>
                  <a:ext uri="{FF2B5EF4-FFF2-40B4-BE49-F238E27FC236}">
                    <a16:creationId xmlns:a16="http://schemas.microsoft.com/office/drawing/2014/main" xmlns="" id="{7D45010A-21D5-4873-9B9A-9F0A0B296612}"/>
                  </a:ext>
                </a:extLst>
              </p:cNvPr>
              <p:cNvGrpSpPr/>
              <p:nvPr/>
            </p:nvGrpSpPr>
            <p:grpSpPr>
              <a:xfrm>
                <a:off x="590895" y="1"/>
                <a:ext cx="324000" cy="2512147"/>
                <a:chOff x="590895" y="1"/>
                <a:chExt cx="324000" cy="2512147"/>
              </a:xfrm>
              <a:grpFill/>
            </p:grpSpPr>
            <p:sp>
              <p:nvSpPr>
                <p:cNvPr id="618" name="Cube 617">
                  <a:extLst>
                    <a:ext uri="{FF2B5EF4-FFF2-40B4-BE49-F238E27FC236}">
                      <a16:creationId xmlns:a16="http://schemas.microsoft.com/office/drawing/2014/main" xmlns="" id="{2DDE492B-0C3F-4ECE-892A-ABC5FEB14F15}"/>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9" name="Cube 618">
                  <a:extLst>
                    <a:ext uri="{FF2B5EF4-FFF2-40B4-BE49-F238E27FC236}">
                      <a16:creationId xmlns:a16="http://schemas.microsoft.com/office/drawing/2014/main" xmlns="" id="{ECF35505-6146-4C4A-B578-D607A1D81F38}"/>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0" name="Cube 619">
                  <a:extLst>
                    <a:ext uri="{FF2B5EF4-FFF2-40B4-BE49-F238E27FC236}">
                      <a16:creationId xmlns:a16="http://schemas.microsoft.com/office/drawing/2014/main" xmlns="" id="{F7858653-8C56-43BC-B3F4-3B7311897109}"/>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1" name="Cube 620">
                  <a:extLst>
                    <a:ext uri="{FF2B5EF4-FFF2-40B4-BE49-F238E27FC236}">
                      <a16:creationId xmlns:a16="http://schemas.microsoft.com/office/drawing/2014/main" xmlns="" id="{8523400C-6976-4CC5-BD2B-ECC793B122F6}"/>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2" name="Cube 621">
                  <a:extLst>
                    <a:ext uri="{FF2B5EF4-FFF2-40B4-BE49-F238E27FC236}">
                      <a16:creationId xmlns:a16="http://schemas.microsoft.com/office/drawing/2014/main" xmlns="" id="{1CBE2D6B-DF27-4CDB-A3BE-EC9516CF9C76}"/>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3" name="Cube 622">
                  <a:extLst>
                    <a:ext uri="{FF2B5EF4-FFF2-40B4-BE49-F238E27FC236}">
                      <a16:creationId xmlns:a16="http://schemas.microsoft.com/office/drawing/2014/main" xmlns="" id="{7AE5D57E-262E-4411-A4D7-5A8AB04F4988}"/>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4" name="Cube 623">
                  <a:extLst>
                    <a:ext uri="{FF2B5EF4-FFF2-40B4-BE49-F238E27FC236}">
                      <a16:creationId xmlns:a16="http://schemas.microsoft.com/office/drawing/2014/main" xmlns="" id="{D03EDFAB-02FD-4461-8427-AE252B1FF11D}"/>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5" name="Cube 624">
                  <a:extLst>
                    <a:ext uri="{FF2B5EF4-FFF2-40B4-BE49-F238E27FC236}">
                      <a16:creationId xmlns:a16="http://schemas.microsoft.com/office/drawing/2014/main" xmlns="" id="{FCC9609E-A403-4E07-929F-E3AA95EFDC54}"/>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6" name="Cube 625">
                  <a:extLst>
                    <a:ext uri="{FF2B5EF4-FFF2-40B4-BE49-F238E27FC236}">
                      <a16:creationId xmlns:a16="http://schemas.microsoft.com/office/drawing/2014/main" xmlns="" id="{95BAC02D-8417-4E49-8F76-A419A565B036}"/>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27" name="Cube 626">
                  <a:extLst>
                    <a:ext uri="{FF2B5EF4-FFF2-40B4-BE49-F238E27FC236}">
                      <a16:creationId xmlns:a16="http://schemas.microsoft.com/office/drawing/2014/main" xmlns="" id="{42B10042-A0B4-4E46-9897-21518E4C775F}"/>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19" name="Group 518">
                <a:extLst>
                  <a:ext uri="{FF2B5EF4-FFF2-40B4-BE49-F238E27FC236}">
                    <a16:creationId xmlns:a16="http://schemas.microsoft.com/office/drawing/2014/main" xmlns="" id="{CB363F6E-B8C6-4EF7-95FE-4F65324D12BD}"/>
                  </a:ext>
                </a:extLst>
              </p:cNvPr>
              <p:cNvGrpSpPr/>
              <p:nvPr/>
            </p:nvGrpSpPr>
            <p:grpSpPr>
              <a:xfrm>
                <a:off x="838281" y="1"/>
                <a:ext cx="324000" cy="2512147"/>
                <a:chOff x="838281" y="1"/>
                <a:chExt cx="324000" cy="2512147"/>
              </a:xfrm>
              <a:grpFill/>
            </p:grpSpPr>
            <p:sp>
              <p:nvSpPr>
                <p:cNvPr id="608" name="Cube 607">
                  <a:extLst>
                    <a:ext uri="{FF2B5EF4-FFF2-40B4-BE49-F238E27FC236}">
                      <a16:creationId xmlns:a16="http://schemas.microsoft.com/office/drawing/2014/main" xmlns="" id="{B11EB5EE-9394-4D23-94D3-8F5D2F8D9C99}"/>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9" name="Cube 608">
                  <a:extLst>
                    <a:ext uri="{FF2B5EF4-FFF2-40B4-BE49-F238E27FC236}">
                      <a16:creationId xmlns:a16="http://schemas.microsoft.com/office/drawing/2014/main" xmlns="" id="{BEE7A20D-F884-4F3E-8FDF-9A1145793052}"/>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0" name="Cube 609">
                  <a:extLst>
                    <a:ext uri="{FF2B5EF4-FFF2-40B4-BE49-F238E27FC236}">
                      <a16:creationId xmlns:a16="http://schemas.microsoft.com/office/drawing/2014/main" xmlns="" id="{A40ED2ED-329A-42E7-ABA3-90C7468A4A39}"/>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1" name="Cube 610">
                  <a:extLst>
                    <a:ext uri="{FF2B5EF4-FFF2-40B4-BE49-F238E27FC236}">
                      <a16:creationId xmlns:a16="http://schemas.microsoft.com/office/drawing/2014/main" xmlns="" id="{2951CC57-187C-412C-88B5-F3DFDA0E929F}"/>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2" name="Cube 611">
                  <a:extLst>
                    <a:ext uri="{FF2B5EF4-FFF2-40B4-BE49-F238E27FC236}">
                      <a16:creationId xmlns:a16="http://schemas.microsoft.com/office/drawing/2014/main" xmlns="" id="{DE74271A-B517-4828-A604-B02D03479536}"/>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3" name="Cube 612">
                  <a:extLst>
                    <a:ext uri="{FF2B5EF4-FFF2-40B4-BE49-F238E27FC236}">
                      <a16:creationId xmlns:a16="http://schemas.microsoft.com/office/drawing/2014/main" xmlns="" id="{E62A5E40-6FE1-48BB-9244-3D4CD5BB90D7}"/>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4" name="Cube 613">
                  <a:extLst>
                    <a:ext uri="{FF2B5EF4-FFF2-40B4-BE49-F238E27FC236}">
                      <a16:creationId xmlns:a16="http://schemas.microsoft.com/office/drawing/2014/main" xmlns="" id="{62649750-88FA-44B7-B1BC-1BC2D58C1D44}"/>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5" name="Cube 614">
                  <a:extLst>
                    <a:ext uri="{FF2B5EF4-FFF2-40B4-BE49-F238E27FC236}">
                      <a16:creationId xmlns:a16="http://schemas.microsoft.com/office/drawing/2014/main" xmlns="" id="{8824C759-FB9E-485F-9BB3-2A54F0F91379}"/>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6" name="Cube 615">
                  <a:extLst>
                    <a:ext uri="{FF2B5EF4-FFF2-40B4-BE49-F238E27FC236}">
                      <a16:creationId xmlns:a16="http://schemas.microsoft.com/office/drawing/2014/main" xmlns="" id="{C83AE3E3-84C2-40DC-93E5-A9CC596FAC74}"/>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17" name="Cube 616">
                  <a:extLst>
                    <a:ext uri="{FF2B5EF4-FFF2-40B4-BE49-F238E27FC236}">
                      <a16:creationId xmlns:a16="http://schemas.microsoft.com/office/drawing/2014/main" xmlns="" id="{188C9D2E-2FBF-496E-92B2-4C009093FD78}"/>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0" name="Group 519">
                <a:extLst>
                  <a:ext uri="{FF2B5EF4-FFF2-40B4-BE49-F238E27FC236}">
                    <a16:creationId xmlns:a16="http://schemas.microsoft.com/office/drawing/2014/main" xmlns="" id="{57BF7B71-0D8A-445D-85D2-E8697D6B65C1}"/>
                  </a:ext>
                </a:extLst>
              </p:cNvPr>
              <p:cNvGrpSpPr/>
              <p:nvPr/>
            </p:nvGrpSpPr>
            <p:grpSpPr>
              <a:xfrm>
                <a:off x="1085667" y="1"/>
                <a:ext cx="324000" cy="2512147"/>
                <a:chOff x="1085667" y="1"/>
                <a:chExt cx="324000" cy="2512147"/>
              </a:xfrm>
              <a:grpFill/>
            </p:grpSpPr>
            <p:sp>
              <p:nvSpPr>
                <p:cNvPr id="598" name="Cube 597">
                  <a:extLst>
                    <a:ext uri="{FF2B5EF4-FFF2-40B4-BE49-F238E27FC236}">
                      <a16:creationId xmlns:a16="http://schemas.microsoft.com/office/drawing/2014/main" xmlns="" id="{EF3C2EEB-1C21-4E7C-A209-939485C214B2}"/>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9" name="Cube 598">
                  <a:extLst>
                    <a:ext uri="{FF2B5EF4-FFF2-40B4-BE49-F238E27FC236}">
                      <a16:creationId xmlns:a16="http://schemas.microsoft.com/office/drawing/2014/main" xmlns="" id="{4896C4FC-4514-420C-BF54-1C9CD6E0B607}"/>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0" name="Cube 599">
                  <a:extLst>
                    <a:ext uri="{FF2B5EF4-FFF2-40B4-BE49-F238E27FC236}">
                      <a16:creationId xmlns:a16="http://schemas.microsoft.com/office/drawing/2014/main" xmlns="" id="{D5ED8AE3-AF4A-4980-BF39-A665840E8D52}"/>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1" name="Cube 600">
                  <a:extLst>
                    <a:ext uri="{FF2B5EF4-FFF2-40B4-BE49-F238E27FC236}">
                      <a16:creationId xmlns:a16="http://schemas.microsoft.com/office/drawing/2014/main" xmlns="" id="{9788EFE1-7A15-4876-A10B-BAD3EF3FA80B}"/>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2" name="Cube 601">
                  <a:extLst>
                    <a:ext uri="{FF2B5EF4-FFF2-40B4-BE49-F238E27FC236}">
                      <a16:creationId xmlns:a16="http://schemas.microsoft.com/office/drawing/2014/main" xmlns="" id="{640559D4-6CBC-43EA-BDB7-7A431DA40B83}"/>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3" name="Cube 602">
                  <a:extLst>
                    <a:ext uri="{FF2B5EF4-FFF2-40B4-BE49-F238E27FC236}">
                      <a16:creationId xmlns:a16="http://schemas.microsoft.com/office/drawing/2014/main" xmlns="" id="{6C6A281A-F6A4-4B96-98B6-214859600842}"/>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4" name="Cube 603">
                  <a:extLst>
                    <a:ext uri="{FF2B5EF4-FFF2-40B4-BE49-F238E27FC236}">
                      <a16:creationId xmlns:a16="http://schemas.microsoft.com/office/drawing/2014/main" xmlns="" id="{52F8A86A-9C12-4E7E-9776-6D4AB9A196BC}"/>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5" name="Cube 604">
                  <a:extLst>
                    <a:ext uri="{FF2B5EF4-FFF2-40B4-BE49-F238E27FC236}">
                      <a16:creationId xmlns:a16="http://schemas.microsoft.com/office/drawing/2014/main" xmlns="" id="{4022B019-A07D-44BB-B0B8-A7E11782AAB5}"/>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6" name="Cube 605">
                  <a:extLst>
                    <a:ext uri="{FF2B5EF4-FFF2-40B4-BE49-F238E27FC236}">
                      <a16:creationId xmlns:a16="http://schemas.microsoft.com/office/drawing/2014/main" xmlns="" id="{47652034-BB3E-4B9A-B602-CC71B6314619}"/>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607" name="Cube 606">
                  <a:extLst>
                    <a:ext uri="{FF2B5EF4-FFF2-40B4-BE49-F238E27FC236}">
                      <a16:creationId xmlns:a16="http://schemas.microsoft.com/office/drawing/2014/main" xmlns="" id="{6A32A7DB-7AAA-47A6-B068-AD570D653AD0}"/>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1" name="Group 520">
                <a:extLst>
                  <a:ext uri="{FF2B5EF4-FFF2-40B4-BE49-F238E27FC236}">
                    <a16:creationId xmlns:a16="http://schemas.microsoft.com/office/drawing/2014/main" xmlns="" id="{B585B938-6B8F-4912-8986-B6369E227666}"/>
                  </a:ext>
                </a:extLst>
              </p:cNvPr>
              <p:cNvGrpSpPr/>
              <p:nvPr/>
            </p:nvGrpSpPr>
            <p:grpSpPr>
              <a:xfrm>
                <a:off x="1333053" y="1"/>
                <a:ext cx="324000" cy="2512147"/>
                <a:chOff x="1333053" y="1"/>
                <a:chExt cx="324000" cy="2512147"/>
              </a:xfrm>
              <a:grpFill/>
            </p:grpSpPr>
            <p:sp>
              <p:nvSpPr>
                <p:cNvPr id="588" name="Cube 587">
                  <a:extLst>
                    <a:ext uri="{FF2B5EF4-FFF2-40B4-BE49-F238E27FC236}">
                      <a16:creationId xmlns:a16="http://schemas.microsoft.com/office/drawing/2014/main" xmlns="" id="{F66E11A0-CB62-412B-8590-62C0B33528E8}"/>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9" name="Cube 588">
                  <a:extLst>
                    <a:ext uri="{FF2B5EF4-FFF2-40B4-BE49-F238E27FC236}">
                      <a16:creationId xmlns:a16="http://schemas.microsoft.com/office/drawing/2014/main" xmlns="" id="{A1BDF714-AD51-4C0C-A5AA-0F3FA05CFF6E}"/>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0" name="Cube 589">
                  <a:extLst>
                    <a:ext uri="{FF2B5EF4-FFF2-40B4-BE49-F238E27FC236}">
                      <a16:creationId xmlns:a16="http://schemas.microsoft.com/office/drawing/2014/main" xmlns="" id="{C7D8CCC0-B5E6-449D-A52C-6F0DF69F3A0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1" name="Cube 590">
                  <a:extLst>
                    <a:ext uri="{FF2B5EF4-FFF2-40B4-BE49-F238E27FC236}">
                      <a16:creationId xmlns:a16="http://schemas.microsoft.com/office/drawing/2014/main" xmlns="" id="{ACF162C5-8277-4B8B-AB02-6F7CD665D704}"/>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2" name="Cube 591">
                  <a:extLst>
                    <a:ext uri="{FF2B5EF4-FFF2-40B4-BE49-F238E27FC236}">
                      <a16:creationId xmlns:a16="http://schemas.microsoft.com/office/drawing/2014/main" xmlns="" id="{05245AEF-E1D4-469D-A869-AF4AA387353F}"/>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3" name="Cube 592">
                  <a:extLst>
                    <a:ext uri="{FF2B5EF4-FFF2-40B4-BE49-F238E27FC236}">
                      <a16:creationId xmlns:a16="http://schemas.microsoft.com/office/drawing/2014/main" xmlns="" id="{19368DE4-AA93-46A1-AA69-E94E16F8731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4" name="Cube 593">
                  <a:extLst>
                    <a:ext uri="{FF2B5EF4-FFF2-40B4-BE49-F238E27FC236}">
                      <a16:creationId xmlns:a16="http://schemas.microsoft.com/office/drawing/2014/main" xmlns="" id="{AB16DEBF-6565-4FC5-81EA-649F9F58451E}"/>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5" name="Cube 594">
                  <a:extLst>
                    <a:ext uri="{FF2B5EF4-FFF2-40B4-BE49-F238E27FC236}">
                      <a16:creationId xmlns:a16="http://schemas.microsoft.com/office/drawing/2014/main" xmlns="" id="{712CA781-285E-4E27-AE8B-687E1DE80808}"/>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6" name="Cube 595">
                  <a:extLst>
                    <a:ext uri="{FF2B5EF4-FFF2-40B4-BE49-F238E27FC236}">
                      <a16:creationId xmlns:a16="http://schemas.microsoft.com/office/drawing/2014/main" xmlns="" id="{997BBB1A-9058-4962-8271-8DB5C78E4E89}"/>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97" name="Cube 596">
                  <a:extLst>
                    <a:ext uri="{FF2B5EF4-FFF2-40B4-BE49-F238E27FC236}">
                      <a16:creationId xmlns:a16="http://schemas.microsoft.com/office/drawing/2014/main" xmlns="" id="{1B629C65-9A1B-4E38-96CD-B0D8EBA4CC7C}"/>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2" name="Group 521">
                <a:extLst>
                  <a:ext uri="{FF2B5EF4-FFF2-40B4-BE49-F238E27FC236}">
                    <a16:creationId xmlns:a16="http://schemas.microsoft.com/office/drawing/2014/main" xmlns="" id="{26E37748-FE2B-4A1D-A2DA-5A434C3279C1}"/>
                  </a:ext>
                </a:extLst>
              </p:cNvPr>
              <p:cNvGrpSpPr/>
              <p:nvPr/>
            </p:nvGrpSpPr>
            <p:grpSpPr>
              <a:xfrm>
                <a:off x="1580439" y="1"/>
                <a:ext cx="324000" cy="2512147"/>
                <a:chOff x="1580439" y="1"/>
                <a:chExt cx="324000" cy="2512147"/>
              </a:xfrm>
              <a:grpFill/>
            </p:grpSpPr>
            <p:sp>
              <p:nvSpPr>
                <p:cNvPr id="578" name="Cube 577">
                  <a:extLst>
                    <a:ext uri="{FF2B5EF4-FFF2-40B4-BE49-F238E27FC236}">
                      <a16:creationId xmlns:a16="http://schemas.microsoft.com/office/drawing/2014/main" xmlns="" id="{3D28DDC8-3216-46F3-9AEE-C9467C9759A5}"/>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9" name="Cube 578">
                  <a:extLst>
                    <a:ext uri="{FF2B5EF4-FFF2-40B4-BE49-F238E27FC236}">
                      <a16:creationId xmlns:a16="http://schemas.microsoft.com/office/drawing/2014/main" xmlns="" id="{8DDD5D42-5946-4B0E-9C2D-894807AC6583}"/>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0" name="Cube 579">
                  <a:extLst>
                    <a:ext uri="{FF2B5EF4-FFF2-40B4-BE49-F238E27FC236}">
                      <a16:creationId xmlns:a16="http://schemas.microsoft.com/office/drawing/2014/main" xmlns="" id="{2ED578BA-B599-46A9-9EB9-103742F80334}"/>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1" name="Cube 580">
                  <a:extLst>
                    <a:ext uri="{FF2B5EF4-FFF2-40B4-BE49-F238E27FC236}">
                      <a16:creationId xmlns:a16="http://schemas.microsoft.com/office/drawing/2014/main" xmlns="" id="{221C75DF-C317-46EC-837D-6F76B108707F}"/>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2" name="Cube 581">
                  <a:extLst>
                    <a:ext uri="{FF2B5EF4-FFF2-40B4-BE49-F238E27FC236}">
                      <a16:creationId xmlns:a16="http://schemas.microsoft.com/office/drawing/2014/main" xmlns="" id="{6AAB6AF6-8981-41F5-BAD0-8AA1ED54838F}"/>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3" name="Cube 582">
                  <a:extLst>
                    <a:ext uri="{FF2B5EF4-FFF2-40B4-BE49-F238E27FC236}">
                      <a16:creationId xmlns:a16="http://schemas.microsoft.com/office/drawing/2014/main" xmlns="" id="{7E77FD5A-5240-4EB4-9C04-9B9192EF92A2}"/>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4" name="Cube 583">
                  <a:extLst>
                    <a:ext uri="{FF2B5EF4-FFF2-40B4-BE49-F238E27FC236}">
                      <a16:creationId xmlns:a16="http://schemas.microsoft.com/office/drawing/2014/main" xmlns="" id="{B6C06582-4DC9-4058-AA2D-5BD0EFAA1D85}"/>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5" name="Cube 584">
                  <a:extLst>
                    <a:ext uri="{FF2B5EF4-FFF2-40B4-BE49-F238E27FC236}">
                      <a16:creationId xmlns:a16="http://schemas.microsoft.com/office/drawing/2014/main" xmlns="" id="{94BC90DB-65E2-44B2-A27E-F17B5AE9392D}"/>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6" name="Cube 585">
                  <a:extLst>
                    <a:ext uri="{FF2B5EF4-FFF2-40B4-BE49-F238E27FC236}">
                      <a16:creationId xmlns:a16="http://schemas.microsoft.com/office/drawing/2014/main" xmlns="" id="{CF9A07A0-0A6C-4956-A595-C7A55495BD9D}"/>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87" name="Cube 586">
                  <a:extLst>
                    <a:ext uri="{FF2B5EF4-FFF2-40B4-BE49-F238E27FC236}">
                      <a16:creationId xmlns:a16="http://schemas.microsoft.com/office/drawing/2014/main" xmlns="" id="{D5C4F655-3010-4315-A2E9-44F88845DFED}"/>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3" name="Group 522">
                <a:extLst>
                  <a:ext uri="{FF2B5EF4-FFF2-40B4-BE49-F238E27FC236}">
                    <a16:creationId xmlns:a16="http://schemas.microsoft.com/office/drawing/2014/main" xmlns="" id="{4C1B8A73-6400-4CE5-801F-8EDC60E0F9CD}"/>
                  </a:ext>
                </a:extLst>
              </p:cNvPr>
              <p:cNvGrpSpPr/>
              <p:nvPr/>
            </p:nvGrpSpPr>
            <p:grpSpPr>
              <a:xfrm>
                <a:off x="1827825" y="1"/>
                <a:ext cx="324000" cy="2512147"/>
                <a:chOff x="1827825" y="1"/>
                <a:chExt cx="324000" cy="2512147"/>
              </a:xfrm>
              <a:grpFill/>
            </p:grpSpPr>
            <p:sp>
              <p:nvSpPr>
                <p:cNvPr id="568" name="Cube 567">
                  <a:extLst>
                    <a:ext uri="{FF2B5EF4-FFF2-40B4-BE49-F238E27FC236}">
                      <a16:creationId xmlns:a16="http://schemas.microsoft.com/office/drawing/2014/main" xmlns="" id="{361C8543-5A93-4941-85B1-11865451117E}"/>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9" name="Cube 568">
                  <a:extLst>
                    <a:ext uri="{FF2B5EF4-FFF2-40B4-BE49-F238E27FC236}">
                      <a16:creationId xmlns:a16="http://schemas.microsoft.com/office/drawing/2014/main" xmlns="" id="{28023B97-2B80-405E-BC93-B74B16C777E0}"/>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0" name="Cube 569">
                  <a:extLst>
                    <a:ext uri="{FF2B5EF4-FFF2-40B4-BE49-F238E27FC236}">
                      <a16:creationId xmlns:a16="http://schemas.microsoft.com/office/drawing/2014/main" xmlns="" id="{A30E86CD-81EB-410A-9CE7-24D8E807F8D2}"/>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1" name="Cube 570">
                  <a:extLst>
                    <a:ext uri="{FF2B5EF4-FFF2-40B4-BE49-F238E27FC236}">
                      <a16:creationId xmlns:a16="http://schemas.microsoft.com/office/drawing/2014/main" xmlns="" id="{0C9A1733-DAD5-472F-AA35-9B6F02A05742}"/>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2" name="Cube 571">
                  <a:extLst>
                    <a:ext uri="{FF2B5EF4-FFF2-40B4-BE49-F238E27FC236}">
                      <a16:creationId xmlns:a16="http://schemas.microsoft.com/office/drawing/2014/main" xmlns="" id="{7E02FC63-E61D-410E-8BE0-C7220A1928C2}"/>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3" name="Cube 572">
                  <a:extLst>
                    <a:ext uri="{FF2B5EF4-FFF2-40B4-BE49-F238E27FC236}">
                      <a16:creationId xmlns:a16="http://schemas.microsoft.com/office/drawing/2014/main" xmlns="" id="{6B86AEEA-21E0-4665-A2D3-A51C3744482F}"/>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4" name="Cube 573">
                  <a:extLst>
                    <a:ext uri="{FF2B5EF4-FFF2-40B4-BE49-F238E27FC236}">
                      <a16:creationId xmlns:a16="http://schemas.microsoft.com/office/drawing/2014/main" xmlns="" id="{8EAEE77C-246D-448D-B774-30B6851722C8}"/>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5" name="Cube 574">
                  <a:extLst>
                    <a:ext uri="{FF2B5EF4-FFF2-40B4-BE49-F238E27FC236}">
                      <a16:creationId xmlns:a16="http://schemas.microsoft.com/office/drawing/2014/main" xmlns="" id="{54122A86-162A-4835-A35E-97734D6AD314}"/>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6" name="Cube 575">
                  <a:extLst>
                    <a:ext uri="{FF2B5EF4-FFF2-40B4-BE49-F238E27FC236}">
                      <a16:creationId xmlns:a16="http://schemas.microsoft.com/office/drawing/2014/main" xmlns="" id="{8CB1012A-F29D-4D05-9043-FEA4B34A73DB}"/>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77" name="Cube 576">
                  <a:extLst>
                    <a:ext uri="{FF2B5EF4-FFF2-40B4-BE49-F238E27FC236}">
                      <a16:creationId xmlns:a16="http://schemas.microsoft.com/office/drawing/2014/main" xmlns="" id="{944C803E-23F3-494C-92A3-10D5A39F5AEB}"/>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4" name="Group 523">
                <a:extLst>
                  <a:ext uri="{FF2B5EF4-FFF2-40B4-BE49-F238E27FC236}">
                    <a16:creationId xmlns:a16="http://schemas.microsoft.com/office/drawing/2014/main" xmlns="" id="{8E83E112-33EA-4148-B436-C5730FD1D08D}"/>
                  </a:ext>
                </a:extLst>
              </p:cNvPr>
              <p:cNvGrpSpPr/>
              <p:nvPr/>
            </p:nvGrpSpPr>
            <p:grpSpPr>
              <a:xfrm>
                <a:off x="2075211" y="1"/>
                <a:ext cx="324000" cy="2512147"/>
                <a:chOff x="2075211" y="1"/>
                <a:chExt cx="324000" cy="2512147"/>
              </a:xfrm>
              <a:grpFill/>
            </p:grpSpPr>
            <p:sp>
              <p:nvSpPr>
                <p:cNvPr id="558" name="Cube 557">
                  <a:extLst>
                    <a:ext uri="{FF2B5EF4-FFF2-40B4-BE49-F238E27FC236}">
                      <a16:creationId xmlns:a16="http://schemas.microsoft.com/office/drawing/2014/main" xmlns="" id="{C37183A3-8643-498D-9E09-2FD0D3FC3BAA}"/>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9" name="Cube 558">
                  <a:extLst>
                    <a:ext uri="{FF2B5EF4-FFF2-40B4-BE49-F238E27FC236}">
                      <a16:creationId xmlns:a16="http://schemas.microsoft.com/office/drawing/2014/main" xmlns="" id="{B0680D24-C237-4985-925B-C78A1804F226}"/>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0" name="Cube 559">
                  <a:extLst>
                    <a:ext uri="{FF2B5EF4-FFF2-40B4-BE49-F238E27FC236}">
                      <a16:creationId xmlns:a16="http://schemas.microsoft.com/office/drawing/2014/main" xmlns="" id="{C0555181-4B18-4268-B198-359E1B2E029B}"/>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1" name="Cube 560">
                  <a:extLst>
                    <a:ext uri="{FF2B5EF4-FFF2-40B4-BE49-F238E27FC236}">
                      <a16:creationId xmlns:a16="http://schemas.microsoft.com/office/drawing/2014/main" xmlns="" id="{4FA9BB03-5FDF-4D08-A8A2-E7900B0D3A05}"/>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2" name="Cube 561">
                  <a:extLst>
                    <a:ext uri="{FF2B5EF4-FFF2-40B4-BE49-F238E27FC236}">
                      <a16:creationId xmlns:a16="http://schemas.microsoft.com/office/drawing/2014/main" xmlns="" id="{64DB1364-CB5C-40BF-805C-A8E8EB6BF99C}"/>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3" name="Cube 562">
                  <a:extLst>
                    <a:ext uri="{FF2B5EF4-FFF2-40B4-BE49-F238E27FC236}">
                      <a16:creationId xmlns:a16="http://schemas.microsoft.com/office/drawing/2014/main" xmlns="" id="{D444DEF7-F608-4C8A-B6A6-26111A499BA4}"/>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4" name="Cube 563">
                  <a:extLst>
                    <a:ext uri="{FF2B5EF4-FFF2-40B4-BE49-F238E27FC236}">
                      <a16:creationId xmlns:a16="http://schemas.microsoft.com/office/drawing/2014/main" xmlns="" id="{B20E352F-6CCC-41CA-BBFD-ACBDC05E10B5}"/>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5" name="Cube 564">
                  <a:extLst>
                    <a:ext uri="{FF2B5EF4-FFF2-40B4-BE49-F238E27FC236}">
                      <a16:creationId xmlns:a16="http://schemas.microsoft.com/office/drawing/2014/main" xmlns="" id="{673A1AE6-F406-4F7B-9B0B-24C1B246979F}"/>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6" name="Cube 565">
                  <a:extLst>
                    <a:ext uri="{FF2B5EF4-FFF2-40B4-BE49-F238E27FC236}">
                      <a16:creationId xmlns:a16="http://schemas.microsoft.com/office/drawing/2014/main" xmlns="" id="{89970DD8-B6DC-4A9F-83BE-065E86440CFC}"/>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67" name="Cube 566">
                  <a:extLst>
                    <a:ext uri="{FF2B5EF4-FFF2-40B4-BE49-F238E27FC236}">
                      <a16:creationId xmlns:a16="http://schemas.microsoft.com/office/drawing/2014/main" xmlns="" id="{756CA85B-72A8-4C82-BBAE-A027684A6448}"/>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5" name="Group 524">
                <a:extLst>
                  <a:ext uri="{FF2B5EF4-FFF2-40B4-BE49-F238E27FC236}">
                    <a16:creationId xmlns:a16="http://schemas.microsoft.com/office/drawing/2014/main" xmlns="" id="{6D7827F2-619C-4B3A-93DB-A36BF1E67370}"/>
                  </a:ext>
                </a:extLst>
              </p:cNvPr>
              <p:cNvGrpSpPr/>
              <p:nvPr/>
            </p:nvGrpSpPr>
            <p:grpSpPr>
              <a:xfrm>
                <a:off x="2322597" y="1"/>
                <a:ext cx="324000" cy="2512147"/>
                <a:chOff x="2322597" y="1"/>
                <a:chExt cx="324000" cy="2512147"/>
              </a:xfrm>
              <a:grpFill/>
            </p:grpSpPr>
            <p:sp>
              <p:nvSpPr>
                <p:cNvPr id="548" name="Cube 547">
                  <a:extLst>
                    <a:ext uri="{FF2B5EF4-FFF2-40B4-BE49-F238E27FC236}">
                      <a16:creationId xmlns:a16="http://schemas.microsoft.com/office/drawing/2014/main" xmlns="" id="{9528157D-837A-4BE2-A3EA-95BCADE1BFC3}"/>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9" name="Cube 548">
                  <a:extLst>
                    <a:ext uri="{FF2B5EF4-FFF2-40B4-BE49-F238E27FC236}">
                      <a16:creationId xmlns:a16="http://schemas.microsoft.com/office/drawing/2014/main" xmlns="" id="{8799E69F-6C5F-4997-83E8-5B4E5FD6DA42}"/>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0" name="Cube 549">
                  <a:extLst>
                    <a:ext uri="{FF2B5EF4-FFF2-40B4-BE49-F238E27FC236}">
                      <a16:creationId xmlns:a16="http://schemas.microsoft.com/office/drawing/2014/main" xmlns="" id="{EBD38362-1A77-44C5-BEB4-7E3746FEBC30}"/>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1" name="Cube 550">
                  <a:extLst>
                    <a:ext uri="{FF2B5EF4-FFF2-40B4-BE49-F238E27FC236}">
                      <a16:creationId xmlns:a16="http://schemas.microsoft.com/office/drawing/2014/main" xmlns="" id="{8100E539-1591-4287-9B98-45BAAE691B7E}"/>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2" name="Cube 551">
                  <a:extLst>
                    <a:ext uri="{FF2B5EF4-FFF2-40B4-BE49-F238E27FC236}">
                      <a16:creationId xmlns:a16="http://schemas.microsoft.com/office/drawing/2014/main" xmlns="" id="{9E8C0908-D4F7-467C-90B6-B36B2DC8A7C5}"/>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3" name="Cube 552">
                  <a:extLst>
                    <a:ext uri="{FF2B5EF4-FFF2-40B4-BE49-F238E27FC236}">
                      <a16:creationId xmlns:a16="http://schemas.microsoft.com/office/drawing/2014/main" xmlns="" id="{7405FC8B-7D13-4547-BFA7-9C3E52B0ECAB}"/>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4" name="Cube 553">
                  <a:extLst>
                    <a:ext uri="{FF2B5EF4-FFF2-40B4-BE49-F238E27FC236}">
                      <a16:creationId xmlns:a16="http://schemas.microsoft.com/office/drawing/2014/main" xmlns="" id="{850A70B1-438C-4909-AEDD-E9EA8253BE9D}"/>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5" name="Cube 554">
                  <a:extLst>
                    <a:ext uri="{FF2B5EF4-FFF2-40B4-BE49-F238E27FC236}">
                      <a16:creationId xmlns:a16="http://schemas.microsoft.com/office/drawing/2014/main" xmlns="" id="{67F52D80-5749-4556-BCBE-204A3D7AF33D}"/>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6" name="Cube 555">
                  <a:extLst>
                    <a:ext uri="{FF2B5EF4-FFF2-40B4-BE49-F238E27FC236}">
                      <a16:creationId xmlns:a16="http://schemas.microsoft.com/office/drawing/2014/main" xmlns="" id="{A1A9E373-89A9-44F7-9D8F-EB6F730CAE9C}"/>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57" name="Cube 556">
                  <a:extLst>
                    <a:ext uri="{FF2B5EF4-FFF2-40B4-BE49-F238E27FC236}">
                      <a16:creationId xmlns:a16="http://schemas.microsoft.com/office/drawing/2014/main" xmlns="" id="{3ADF8B60-18AB-42A2-9275-46992059D0CB}"/>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6" name="Group 525">
                <a:extLst>
                  <a:ext uri="{FF2B5EF4-FFF2-40B4-BE49-F238E27FC236}">
                    <a16:creationId xmlns:a16="http://schemas.microsoft.com/office/drawing/2014/main" xmlns="" id="{224F53E3-20E0-47B0-8265-E6951E8EDC5A}"/>
                  </a:ext>
                </a:extLst>
              </p:cNvPr>
              <p:cNvGrpSpPr/>
              <p:nvPr/>
            </p:nvGrpSpPr>
            <p:grpSpPr>
              <a:xfrm>
                <a:off x="2569983" y="1"/>
                <a:ext cx="324000" cy="2512147"/>
                <a:chOff x="2569983" y="1"/>
                <a:chExt cx="324000" cy="2512147"/>
              </a:xfrm>
              <a:grpFill/>
            </p:grpSpPr>
            <p:sp>
              <p:nvSpPr>
                <p:cNvPr id="538" name="Cube 537">
                  <a:extLst>
                    <a:ext uri="{FF2B5EF4-FFF2-40B4-BE49-F238E27FC236}">
                      <a16:creationId xmlns:a16="http://schemas.microsoft.com/office/drawing/2014/main" xmlns="" id="{86D46FE9-EFAB-455B-BDDD-C1479520C555}"/>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9" name="Cube 538">
                  <a:extLst>
                    <a:ext uri="{FF2B5EF4-FFF2-40B4-BE49-F238E27FC236}">
                      <a16:creationId xmlns:a16="http://schemas.microsoft.com/office/drawing/2014/main" xmlns="" id="{3CC51AFE-EDCF-4DCE-BF6E-86FBA9C80C3E}"/>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0" name="Cube 539">
                  <a:extLst>
                    <a:ext uri="{FF2B5EF4-FFF2-40B4-BE49-F238E27FC236}">
                      <a16:creationId xmlns:a16="http://schemas.microsoft.com/office/drawing/2014/main" xmlns="" id="{DB10384A-5F02-4714-928F-6F65C3EAA00A}"/>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1" name="Cube 540">
                  <a:extLst>
                    <a:ext uri="{FF2B5EF4-FFF2-40B4-BE49-F238E27FC236}">
                      <a16:creationId xmlns:a16="http://schemas.microsoft.com/office/drawing/2014/main" xmlns="" id="{D77F0C58-226B-40C2-9251-871C32E95F76}"/>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2" name="Cube 541">
                  <a:extLst>
                    <a:ext uri="{FF2B5EF4-FFF2-40B4-BE49-F238E27FC236}">
                      <a16:creationId xmlns:a16="http://schemas.microsoft.com/office/drawing/2014/main" xmlns="" id="{6E0CF87A-EF6F-4832-8ABB-0012EDA7652E}"/>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3" name="Cube 542">
                  <a:extLst>
                    <a:ext uri="{FF2B5EF4-FFF2-40B4-BE49-F238E27FC236}">
                      <a16:creationId xmlns:a16="http://schemas.microsoft.com/office/drawing/2014/main" xmlns="" id="{2FE3B08B-8BBD-4419-B48C-457061AC2DD8}"/>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4" name="Cube 543">
                  <a:extLst>
                    <a:ext uri="{FF2B5EF4-FFF2-40B4-BE49-F238E27FC236}">
                      <a16:creationId xmlns:a16="http://schemas.microsoft.com/office/drawing/2014/main" xmlns="" id="{E2F24F83-F3D9-4DFE-AC1A-87E174EF25B9}"/>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5" name="Cube 544">
                  <a:extLst>
                    <a:ext uri="{FF2B5EF4-FFF2-40B4-BE49-F238E27FC236}">
                      <a16:creationId xmlns:a16="http://schemas.microsoft.com/office/drawing/2014/main" xmlns="" id="{DBFA5399-9C57-4FA7-9653-0DB44ED6EFDC}"/>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6" name="Cube 545">
                  <a:extLst>
                    <a:ext uri="{FF2B5EF4-FFF2-40B4-BE49-F238E27FC236}">
                      <a16:creationId xmlns:a16="http://schemas.microsoft.com/office/drawing/2014/main" xmlns="" id="{7D6A3E3B-9F7A-457E-A232-AEA9B9F25113}"/>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47" name="Cube 546">
                  <a:extLst>
                    <a:ext uri="{FF2B5EF4-FFF2-40B4-BE49-F238E27FC236}">
                      <a16:creationId xmlns:a16="http://schemas.microsoft.com/office/drawing/2014/main" xmlns="" id="{DFE20C66-C5D3-4C0E-AAB2-8C8415FB554E}"/>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527" name="Group 526">
                <a:extLst>
                  <a:ext uri="{FF2B5EF4-FFF2-40B4-BE49-F238E27FC236}">
                    <a16:creationId xmlns:a16="http://schemas.microsoft.com/office/drawing/2014/main" xmlns="" id="{0013BD32-0798-4C1B-8913-3585BC5EE4CC}"/>
                  </a:ext>
                </a:extLst>
              </p:cNvPr>
              <p:cNvGrpSpPr/>
              <p:nvPr/>
            </p:nvGrpSpPr>
            <p:grpSpPr>
              <a:xfrm>
                <a:off x="2817368" y="1"/>
                <a:ext cx="324000" cy="2512147"/>
                <a:chOff x="2817368" y="1"/>
                <a:chExt cx="324000" cy="2512147"/>
              </a:xfrm>
              <a:grpFill/>
            </p:grpSpPr>
            <p:sp>
              <p:nvSpPr>
                <p:cNvPr id="528" name="Cube 527">
                  <a:extLst>
                    <a:ext uri="{FF2B5EF4-FFF2-40B4-BE49-F238E27FC236}">
                      <a16:creationId xmlns:a16="http://schemas.microsoft.com/office/drawing/2014/main" xmlns="" id="{61D5212C-6E10-4883-8AE9-D16A8A1A19D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29" name="Cube 528">
                  <a:extLst>
                    <a:ext uri="{FF2B5EF4-FFF2-40B4-BE49-F238E27FC236}">
                      <a16:creationId xmlns:a16="http://schemas.microsoft.com/office/drawing/2014/main" xmlns="" id="{51B66965-38C7-4EA9-B816-E6A1FFAB7B7B}"/>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0" name="Cube 529">
                  <a:extLst>
                    <a:ext uri="{FF2B5EF4-FFF2-40B4-BE49-F238E27FC236}">
                      <a16:creationId xmlns:a16="http://schemas.microsoft.com/office/drawing/2014/main" xmlns="" id="{817A2CD4-3B68-42DB-BCE0-807EF973BDC6}"/>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1" name="Cube 530">
                  <a:extLst>
                    <a:ext uri="{FF2B5EF4-FFF2-40B4-BE49-F238E27FC236}">
                      <a16:creationId xmlns:a16="http://schemas.microsoft.com/office/drawing/2014/main" xmlns="" id="{72D6B36B-8A25-44F7-A7E8-0E71A5B0CD67}"/>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2" name="Cube 531">
                  <a:extLst>
                    <a:ext uri="{FF2B5EF4-FFF2-40B4-BE49-F238E27FC236}">
                      <a16:creationId xmlns:a16="http://schemas.microsoft.com/office/drawing/2014/main" xmlns="" id="{F6754E50-ED5E-4F04-AD02-9C063E1C60A3}"/>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3" name="Cube 532">
                  <a:extLst>
                    <a:ext uri="{FF2B5EF4-FFF2-40B4-BE49-F238E27FC236}">
                      <a16:creationId xmlns:a16="http://schemas.microsoft.com/office/drawing/2014/main" xmlns="" id="{9CCB70BF-F535-4EA1-AFC9-60E47A13A42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4" name="Cube 533">
                  <a:extLst>
                    <a:ext uri="{FF2B5EF4-FFF2-40B4-BE49-F238E27FC236}">
                      <a16:creationId xmlns:a16="http://schemas.microsoft.com/office/drawing/2014/main" xmlns="" id="{023B9DB2-7A91-47F9-A9AF-7E661B98A054}"/>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5" name="Cube 534">
                  <a:extLst>
                    <a:ext uri="{FF2B5EF4-FFF2-40B4-BE49-F238E27FC236}">
                      <a16:creationId xmlns:a16="http://schemas.microsoft.com/office/drawing/2014/main" xmlns="" id="{5AA0D0D1-CC49-41B0-81FE-96D37E4682D0}"/>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6" name="Cube 535">
                  <a:extLst>
                    <a:ext uri="{FF2B5EF4-FFF2-40B4-BE49-F238E27FC236}">
                      <a16:creationId xmlns:a16="http://schemas.microsoft.com/office/drawing/2014/main" xmlns="" id="{D2FB1CA8-C243-43CB-A398-518EAFF23371}"/>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37" name="Cube 536">
                  <a:extLst>
                    <a:ext uri="{FF2B5EF4-FFF2-40B4-BE49-F238E27FC236}">
                      <a16:creationId xmlns:a16="http://schemas.microsoft.com/office/drawing/2014/main" xmlns="" id="{E24E32C8-0F3E-4F44-8D54-EBA4E0E7B9BF}"/>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382" name="Group 381">
              <a:extLst>
                <a:ext uri="{FF2B5EF4-FFF2-40B4-BE49-F238E27FC236}">
                  <a16:creationId xmlns:a16="http://schemas.microsoft.com/office/drawing/2014/main" xmlns="" id="{BD7A9B50-6130-464C-82C8-A1EE05F48984}"/>
                </a:ext>
              </a:extLst>
            </p:cNvPr>
            <p:cNvGrpSpPr/>
            <p:nvPr/>
          </p:nvGrpSpPr>
          <p:grpSpPr>
            <a:xfrm>
              <a:off x="0" y="295275"/>
              <a:ext cx="763833" cy="752475"/>
              <a:chOff x="590895" y="1"/>
              <a:chExt cx="2550473" cy="2512147"/>
            </a:xfrm>
            <a:solidFill>
              <a:srgbClr val="0070C0"/>
            </a:solidFill>
          </p:grpSpPr>
          <p:grpSp>
            <p:nvGrpSpPr>
              <p:cNvPr id="408" name="Group 407">
                <a:extLst>
                  <a:ext uri="{FF2B5EF4-FFF2-40B4-BE49-F238E27FC236}">
                    <a16:creationId xmlns:a16="http://schemas.microsoft.com/office/drawing/2014/main" xmlns="" id="{5787DCC8-5F92-4DA3-A17F-7B57F0C2E957}"/>
                  </a:ext>
                </a:extLst>
              </p:cNvPr>
              <p:cNvGrpSpPr/>
              <p:nvPr/>
            </p:nvGrpSpPr>
            <p:grpSpPr>
              <a:xfrm>
                <a:off x="590895" y="1"/>
                <a:ext cx="324000" cy="2512147"/>
                <a:chOff x="590895" y="1"/>
                <a:chExt cx="324000" cy="2512147"/>
              </a:xfrm>
              <a:grpFill/>
            </p:grpSpPr>
            <p:sp>
              <p:nvSpPr>
                <p:cNvPr id="508" name="Cube 507">
                  <a:extLst>
                    <a:ext uri="{FF2B5EF4-FFF2-40B4-BE49-F238E27FC236}">
                      <a16:creationId xmlns:a16="http://schemas.microsoft.com/office/drawing/2014/main" xmlns="" id="{65C0E383-1934-4D36-871A-7B114AE516D8}"/>
                    </a:ext>
                  </a:extLst>
                </p:cNvPr>
                <p:cNvSpPr/>
                <p:nvPr/>
              </p:nvSpPr>
              <p:spPr>
                <a:xfrm>
                  <a:off x="59089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9" name="Cube 508">
                  <a:extLst>
                    <a:ext uri="{FF2B5EF4-FFF2-40B4-BE49-F238E27FC236}">
                      <a16:creationId xmlns:a16="http://schemas.microsoft.com/office/drawing/2014/main" xmlns="" id="{7ADA883A-5DEE-4CB7-AD64-9EFB67C5ED22}"/>
                    </a:ext>
                  </a:extLst>
                </p:cNvPr>
                <p:cNvSpPr/>
                <p:nvPr/>
              </p:nvSpPr>
              <p:spPr>
                <a:xfrm>
                  <a:off x="59089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0" name="Cube 509">
                  <a:extLst>
                    <a:ext uri="{FF2B5EF4-FFF2-40B4-BE49-F238E27FC236}">
                      <a16:creationId xmlns:a16="http://schemas.microsoft.com/office/drawing/2014/main" xmlns="" id="{8BECD39F-046B-4D7C-8693-3DA16055B40F}"/>
                    </a:ext>
                  </a:extLst>
                </p:cNvPr>
                <p:cNvSpPr/>
                <p:nvPr/>
              </p:nvSpPr>
              <p:spPr>
                <a:xfrm>
                  <a:off x="59089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1" name="Cube 510">
                  <a:extLst>
                    <a:ext uri="{FF2B5EF4-FFF2-40B4-BE49-F238E27FC236}">
                      <a16:creationId xmlns:a16="http://schemas.microsoft.com/office/drawing/2014/main" xmlns="" id="{1ADF0E09-7E49-4CCF-A21A-2EBF9E0FD795}"/>
                    </a:ext>
                  </a:extLst>
                </p:cNvPr>
                <p:cNvSpPr/>
                <p:nvPr/>
              </p:nvSpPr>
              <p:spPr>
                <a:xfrm>
                  <a:off x="59089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2" name="Cube 511">
                  <a:extLst>
                    <a:ext uri="{FF2B5EF4-FFF2-40B4-BE49-F238E27FC236}">
                      <a16:creationId xmlns:a16="http://schemas.microsoft.com/office/drawing/2014/main" xmlns="" id="{F9673358-611F-4670-AD77-E0E61F154A09}"/>
                    </a:ext>
                  </a:extLst>
                </p:cNvPr>
                <p:cNvSpPr/>
                <p:nvPr/>
              </p:nvSpPr>
              <p:spPr>
                <a:xfrm>
                  <a:off x="59089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3" name="Cube 512">
                  <a:extLst>
                    <a:ext uri="{FF2B5EF4-FFF2-40B4-BE49-F238E27FC236}">
                      <a16:creationId xmlns:a16="http://schemas.microsoft.com/office/drawing/2014/main" xmlns="" id="{7DDBDFD4-AE01-4261-AC8C-8B534363FC6A}"/>
                    </a:ext>
                  </a:extLst>
                </p:cNvPr>
                <p:cNvSpPr/>
                <p:nvPr/>
              </p:nvSpPr>
              <p:spPr>
                <a:xfrm>
                  <a:off x="59089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4" name="Cube 513">
                  <a:extLst>
                    <a:ext uri="{FF2B5EF4-FFF2-40B4-BE49-F238E27FC236}">
                      <a16:creationId xmlns:a16="http://schemas.microsoft.com/office/drawing/2014/main" xmlns="" id="{F6E6EA8D-8C4D-431A-8DF1-B61BA7E95740}"/>
                    </a:ext>
                  </a:extLst>
                </p:cNvPr>
                <p:cNvSpPr/>
                <p:nvPr/>
              </p:nvSpPr>
              <p:spPr>
                <a:xfrm>
                  <a:off x="59089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5" name="Cube 514">
                  <a:extLst>
                    <a:ext uri="{FF2B5EF4-FFF2-40B4-BE49-F238E27FC236}">
                      <a16:creationId xmlns:a16="http://schemas.microsoft.com/office/drawing/2014/main" xmlns="" id="{193B2A2C-FE89-4217-944A-B4017EEF81CE}"/>
                    </a:ext>
                  </a:extLst>
                </p:cNvPr>
                <p:cNvSpPr/>
                <p:nvPr/>
              </p:nvSpPr>
              <p:spPr>
                <a:xfrm>
                  <a:off x="59089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6" name="Cube 515">
                  <a:extLst>
                    <a:ext uri="{FF2B5EF4-FFF2-40B4-BE49-F238E27FC236}">
                      <a16:creationId xmlns:a16="http://schemas.microsoft.com/office/drawing/2014/main" xmlns="" id="{87547735-1E3C-4DB0-AC85-1F1E52B5AD08}"/>
                    </a:ext>
                  </a:extLst>
                </p:cNvPr>
                <p:cNvSpPr/>
                <p:nvPr/>
              </p:nvSpPr>
              <p:spPr>
                <a:xfrm>
                  <a:off x="59089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17" name="Cube 516">
                  <a:extLst>
                    <a:ext uri="{FF2B5EF4-FFF2-40B4-BE49-F238E27FC236}">
                      <a16:creationId xmlns:a16="http://schemas.microsoft.com/office/drawing/2014/main" xmlns="" id="{260067BE-D66E-49B3-B412-04063730BCB3}"/>
                    </a:ext>
                  </a:extLst>
                </p:cNvPr>
                <p:cNvSpPr/>
                <p:nvPr/>
              </p:nvSpPr>
              <p:spPr>
                <a:xfrm>
                  <a:off x="59089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09" name="Group 408">
                <a:extLst>
                  <a:ext uri="{FF2B5EF4-FFF2-40B4-BE49-F238E27FC236}">
                    <a16:creationId xmlns:a16="http://schemas.microsoft.com/office/drawing/2014/main" xmlns="" id="{E10432B3-CF84-4526-988A-46D9160617C9}"/>
                  </a:ext>
                </a:extLst>
              </p:cNvPr>
              <p:cNvGrpSpPr/>
              <p:nvPr/>
            </p:nvGrpSpPr>
            <p:grpSpPr>
              <a:xfrm>
                <a:off x="838281" y="1"/>
                <a:ext cx="324000" cy="2512147"/>
                <a:chOff x="838281" y="1"/>
                <a:chExt cx="324000" cy="2512147"/>
              </a:xfrm>
              <a:grpFill/>
            </p:grpSpPr>
            <p:sp>
              <p:nvSpPr>
                <p:cNvPr id="498" name="Cube 497">
                  <a:extLst>
                    <a:ext uri="{FF2B5EF4-FFF2-40B4-BE49-F238E27FC236}">
                      <a16:creationId xmlns:a16="http://schemas.microsoft.com/office/drawing/2014/main" xmlns="" id="{DF78C3F7-8A23-41E3-8326-7A539A51FD18}"/>
                    </a:ext>
                  </a:extLst>
                </p:cNvPr>
                <p:cNvSpPr/>
                <p:nvPr/>
              </p:nvSpPr>
              <p:spPr>
                <a:xfrm>
                  <a:off x="83828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9" name="Cube 498">
                  <a:extLst>
                    <a:ext uri="{FF2B5EF4-FFF2-40B4-BE49-F238E27FC236}">
                      <a16:creationId xmlns:a16="http://schemas.microsoft.com/office/drawing/2014/main" xmlns="" id="{2DD48973-9254-43B7-BFBA-185C4E85695D}"/>
                    </a:ext>
                  </a:extLst>
                </p:cNvPr>
                <p:cNvSpPr/>
                <p:nvPr/>
              </p:nvSpPr>
              <p:spPr>
                <a:xfrm>
                  <a:off x="83828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0" name="Cube 499">
                  <a:extLst>
                    <a:ext uri="{FF2B5EF4-FFF2-40B4-BE49-F238E27FC236}">
                      <a16:creationId xmlns:a16="http://schemas.microsoft.com/office/drawing/2014/main" xmlns="" id="{02B858A1-AA3F-4717-9897-CD2EF814B875}"/>
                    </a:ext>
                  </a:extLst>
                </p:cNvPr>
                <p:cNvSpPr/>
                <p:nvPr/>
              </p:nvSpPr>
              <p:spPr>
                <a:xfrm>
                  <a:off x="83828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1" name="Cube 500">
                  <a:extLst>
                    <a:ext uri="{FF2B5EF4-FFF2-40B4-BE49-F238E27FC236}">
                      <a16:creationId xmlns:a16="http://schemas.microsoft.com/office/drawing/2014/main" xmlns="" id="{A1D684C4-7C8C-4DEB-BC50-0E13FA6B13F1}"/>
                    </a:ext>
                  </a:extLst>
                </p:cNvPr>
                <p:cNvSpPr/>
                <p:nvPr/>
              </p:nvSpPr>
              <p:spPr>
                <a:xfrm>
                  <a:off x="83828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2" name="Cube 501">
                  <a:extLst>
                    <a:ext uri="{FF2B5EF4-FFF2-40B4-BE49-F238E27FC236}">
                      <a16:creationId xmlns:a16="http://schemas.microsoft.com/office/drawing/2014/main" xmlns="" id="{F5998B10-0C01-42AA-B6D0-62C1675E1FD3}"/>
                    </a:ext>
                  </a:extLst>
                </p:cNvPr>
                <p:cNvSpPr/>
                <p:nvPr/>
              </p:nvSpPr>
              <p:spPr>
                <a:xfrm>
                  <a:off x="83828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3" name="Cube 502">
                  <a:extLst>
                    <a:ext uri="{FF2B5EF4-FFF2-40B4-BE49-F238E27FC236}">
                      <a16:creationId xmlns:a16="http://schemas.microsoft.com/office/drawing/2014/main" xmlns="" id="{64FD529E-D77C-4D1C-8871-94671DEE6273}"/>
                    </a:ext>
                  </a:extLst>
                </p:cNvPr>
                <p:cNvSpPr/>
                <p:nvPr/>
              </p:nvSpPr>
              <p:spPr>
                <a:xfrm>
                  <a:off x="83828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4" name="Cube 503">
                  <a:extLst>
                    <a:ext uri="{FF2B5EF4-FFF2-40B4-BE49-F238E27FC236}">
                      <a16:creationId xmlns:a16="http://schemas.microsoft.com/office/drawing/2014/main" xmlns="" id="{FBE86F3C-D058-49D2-BBE0-A816AAFC0FC8}"/>
                    </a:ext>
                  </a:extLst>
                </p:cNvPr>
                <p:cNvSpPr/>
                <p:nvPr/>
              </p:nvSpPr>
              <p:spPr>
                <a:xfrm>
                  <a:off x="83828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5" name="Cube 504">
                  <a:extLst>
                    <a:ext uri="{FF2B5EF4-FFF2-40B4-BE49-F238E27FC236}">
                      <a16:creationId xmlns:a16="http://schemas.microsoft.com/office/drawing/2014/main" xmlns="" id="{5D52FAFA-A8E9-4E45-9E42-1D94B0D5F6F3}"/>
                    </a:ext>
                  </a:extLst>
                </p:cNvPr>
                <p:cNvSpPr/>
                <p:nvPr/>
              </p:nvSpPr>
              <p:spPr>
                <a:xfrm>
                  <a:off x="83828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6" name="Cube 505">
                  <a:extLst>
                    <a:ext uri="{FF2B5EF4-FFF2-40B4-BE49-F238E27FC236}">
                      <a16:creationId xmlns:a16="http://schemas.microsoft.com/office/drawing/2014/main" xmlns="" id="{0C0B6A06-BEC3-4710-B1E0-A5F4501C49C8}"/>
                    </a:ext>
                  </a:extLst>
                </p:cNvPr>
                <p:cNvSpPr/>
                <p:nvPr/>
              </p:nvSpPr>
              <p:spPr>
                <a:xfrm>
                  <a:off x="83828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507" name="Cube 506">
                  <a:extLst>
                    <a:ext uri="{FF2B5EF4-FFF2-40B4-BE49-F238E27FC236}">
                      <a16:creationId xmlns:a16="http://schemas.microsoft.com/office/drawing/2014/main" xmlns="" id="{16E07DF0-DECA-476F-B58B-8D530CEB4CF5}"/>
                    </a:ext>
                  </a:extLst>
                </p:cNvPr>
                <p:cNvSpPr/>
                <p:nvPr/>
              </p:nvSpPr>
              <p:spPr>
                <a:xfrm>
                  <a:off x="83828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0" name="Group 409">
                <a:extLst>
                  <a:ext uri="{FF2B5EF4-FFF2-40B4-BE49-F238E27FC236}">
                    <a16:creationId xmlns:a16="http://schemas.microsoft.com/office/drawing/2014/main" xmlns="" id="{7479B9B3-B358-4DC3-A3D0-C8A805B6AC00}"/>
                  </a:ext>
                </a:extLst>
              </p:cNvPr>
              <p:cNvGrpSpPr/>
              <p:nvPr/>
            </p:nvGrpSpPr>
            <p:grpSpPr>
              <a:xfrm>
                <a:off x="1085667" y="1"/>
                <a:ext cx="324000" cy="2512147"/>
                <a:chOff x="1085667" y="1"/>
                <a:chExt cx="324000" cy="2512147"/>
              </a:xfrm>
              <a:grpFill/>
            </p:grpSpPr>
            <p:sp>
              <p:nvSpPr>
                <p:cNvPr id="488" name="Cube 487">
                  <a:extLst>
                    <a:ext uri="{FF2B5EF4-FFF2-40B4-BE49-F238E27FC236}">
                      <a16:creationId xmlns:a16="http://schemas.microsoft.com/office/drawing/2014/main" xmlns="" id="{AE4828C2-C467-4863-A275-E8FC784E5565}"/>
                    </a:ext>
                  </a:extLst>
                </p:cNvPr>
                <p:cNvSpPr/>
                <p:nvPr/>
              </p:nvSpPr>
              <p:spPr>
                <a:xfrm>
                  <a:off x="108566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9" name="Cube 488">
                  <a:extLst>
                    <a:ext uri="{FF2B5EF4-FFF2-40B4-BE49-F238E27FC236}">
                      <a16:creationId xmlns:a16="http://schemas.microsoft.com/office/drawing/2014/main" xmlns="" id="{01503DCF-401D-4BEB-8666-EA0FCEE5CD84}"/>
                    </a:ext>
                  </a:extLst>
                </p:cNvPr>
                <p:cNvSpPr/>
                <p:nvPr/>
              </p:nvSpPr>
              <p:spPr>
                <a:xfrm>
                  <a:off x="108566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0" name="Cube 489">
                  <a:extLst>
                    <a:ext uri="{FF2B5EF4-FFF2-40B4-BE49-F238E27FC236}">
                      <a16:creationId xmlns:a16="http://schemas.microsoft.com/office/drawing/2014/main" xmlns="" id="{0E625CC5-F223-4B9E-9C4B-536A4BE726F8}"/>
                    </a:ext>
                  </a:extLst>
                </p:cNvPr>
                <p:cNvSpPr/>
                <p:nvPr/>
              </p:nvSpPr>
              <p:spPr>
                <a:xfrm>
                  <a:off x="108566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1" name="Cube 490">
                  <a:extLst>
                    <a:ext uri="{FF2B5EF4-FFF2-40B4-BE49-F238E27FC236}">
                      <a16:creationId xmlns:a16="http://schemas.microsoft.com/office/drawing/2014/main" xmlns="" id="{8CCAA7E9-62EB-43A8-A722-FCC57D7431E0}"/>
                    </a:ext>
                  </a:extLst>
                </p:cNvPr>
                <p:cNvSpPr/>
                <p:nvPr/>
              </p:nvSpPr>
              <p:spPr>
                <a:xfrm>
                  <a:off x="108566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2" name="Cube 491">
                  <a:extLst>
                    <a:ext uri="{FF2B5EF4-FFF2-40B4-BE49-F238E27FC236}">
                      <a16:creationId xmlns:a16="http://schemas.microsoft.com/office/drawing/2014/main" xmlns="" id="{6E1A9749-738E-48C0-A8E7-3502EFF44B79}"/>
                    </a:ext>
                  </a:extLst>
                </p:cNvPr>
                <p:cNvSpPr/>
                <p:nvPr/>
              </p:nvSpPr>
              <p:spPr>
                <a:xfrm>
                  <a:off x="108566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3" name="Cube 492">
                  <a:extLst>
                    <a:ext uri="{FF2B5EF4-FFF2-40B4-BE49-F238E27FC236}">
                      <a16:creationId xmlns:a16="http://schemas.microsoft.com/office/drawing/2014/main" xmlns="" id="{76F6AA69-C302-4BFF-9A04-456D5BC2C856}"/>
                    </a:ext>
                  </a:extLst>
                </p:cNvPr>
                <p:cNvSpPr/>
                <p:nvPr/>
              </p:nvSpPr>
              <p:spPr>
                <a:xfrm>
                  <a:off x="108566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4" name="Cube 493">
                  <a:extLst>
                    <a:ext uri="{FF2B5EF4-FFF2-40B4-BE49-F238E27FC236}">
                      <a16:creationId xmlns:a16="http://schemas.microsoft.com/office/drawing/2014/main" xmlns="" id="{6F6CA6C7-9DB9-4958-92C9-07E10FA0E4D0}"/>
                    </a:ext>
                  </a:extLst>
                </p:cNvPr>
                <p:cNvSpPr/>
                <p:nvPr/>
              </p:nvSpPr>
              <p:spPr>
                <a:xfrm>
                  <a:off x="108566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5" name="Cube 494">
                  <a:extLst>
                    <a:ext uri="{FF2B5EF4-FFF2-40B4-BE49-F238E27FC236}">
                      <a16:creationId xmlns:a16="http://schemas.microsoft.com/office/drawing/2014/main" xmlns="" id="{FB8C93A1-ECF7-4803-844D-4D1D05DB51D9}"/>
                    </a:ext>
                  </a:extLst>
                </p:cNvPr>
                <p:cNvSpPr/>
                <p:nvPr/>
              </p:nvSpPr>
              <p:spPr>
                <a:xfrm>
                  <a:off x="108566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6" name="Cube 495">
                  <a:extLst>
                    <a:ext uri="{FF2B5EF4-FFF2-40B4-BE49-F238E27FC236}">
                      <a16:creationId xmlns:a16="http://schemas.microsoft.com/office/drawing/2014/main" xmlns="" id="{261559C6-11CB-491E-916F-83611053FD2D}"/>
                    </a:ext>
                  </a:extLst>
                </p:cNvPr>
                <p:cNvSpPr/>
                <p:nvPr/>
              </p:nvSpPr>
              <p:spPr>
                <a:xfrm>
                  <a:off x="108566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97" name="Cube 496">
                  <a:extLst>
                    <a:ext uri="{FF2B5EF4-FFF2-40B4-BE49-F238E27FC236}">
                      <a16:creationId xmlns:a16="http://schemas.microsoft.com/office/drawing/2014/main" xmlns="" id="{EBC83B10-F3C0-4C16-B807-0B6C6348A4B3}"/>
                    </a:ext>
                  </a:extLst>
                </p:cNvPr>
                <p:cNvSpPr/>
                <p:nvPr/>
              </p:nvSpPr>
              <p:spPr>
                <a:xfrm>
                  <a:off x="108566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1" name="Group 410">
                <a:extLst>
                  <a:ext uri="{FF2B5EF4-FFF2-40B4-BE49-F238E27FC236}">
                    <a16:creationId xmlns:a16="http://schemas.microsoft.com/office/drawing/2014/main" xmlns="" id="{58C3C9CA-CDFC-4780-AB71-6FE57A83FF82}"/>
                  </a:ext>
                </a:extLst>
              </p:cNvPr>
              <p:cNvGrpSpPr/>
              <p:nvPr/>
            </p:nvGrpSpPr>
            <p:grpSpPr>
              <a:xfrm>
                <a:off x="1333053" y="1"/>
                <a:ext cx="324000" cy="2512147"/>
                <a:chOff x="1333053" y="1"/>
                <a:chExt cx="324000" cy="2512147"/>
              </a:xfrm>
              <a:grpFill/>
            </p:grpSpPr>
            <p:sp>
              <p:nvSpPr>
                <p:cNvPr id="478" name="Cube 477">
                  <a:extLst>
                    <a:ext uri="{FF2B5EF4-FFF2-40B4-BE49-F238E27FC236}">
                      <a16:creationId xmlns:a16="http://schemas.microsoft.com/office/drawing/2014/main" xmlns="" id="{B043F0EB-F291-4EE9-92A3-8880FA10242C}"/>
                    </a:ext>
                  </a:extLst>
                </p:cNvPr>
                <p:cNvSpPr/>
                <p:nvPr/>
              </p:nvSpPr>
              <p:spPr>
                <a:xfrm>
                  <a:off x="133305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9" name="Cube 478">
                  <a:extLst>
                    <a:ext uri="{FF2B5EF4-FFF2-40B4-BE49-F238E27FC236}">
                      <a16:creationId xmlns:a16="http://schemas.microsoft.com/office/drawing/2014/main" xmlns="" id="{E34F7545-A5FA-4446-BF63-2DE60F6C09BD}"/>
                    </a:ext>
                  </a:extLst>
                </p:cNvPr>
                <p:cNvSpPr/>
                <p:nvPr/>
              </p:nvSpPr>
              <p:spPr>
                <a:xfrm>
                  <a:off x="133305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0" name="Cube 479">
                  <a:extLst>
                    <a:ext uri="{FF2B5EF4-FFF2-40B4-BE49-F238E27FC236}">
                      <a16:creationId xmlns:a16="http://schemas.microsoft.com/office/drawing/2014/main" xmlns="" id="{BA283406-98A1-4E23-B036-89823A17CD7C}"/>
                    </a:ext>
                  </a:extLst>
                </p:cNvPr>
                <p:cNvSpPr/>
                <p:nvPr/>
              </p:nvSpPr>
              <p:spPr>
                <a:xfrm>
                  <a:off x="133305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1" name="Cube 480">
                  <a:extLst>
                    <a:ext uri="{FF2B5EF4-FFF2-40B4-BE49-F238E27FC236}">
                      <a16:creationId xmlns:a16="http://schemas.microsoft.com/office/drawing/2014/main" xmlns="" id="{93638253-E32A-4554-8CB2-EC10194CE0DB}"/>
                    </a:ext>
                  </a:extLst>
                </p:cNvPr>
                <p:cNvSpPr/>
                <p:nvPr/>
              </p:nvSpPr>
              <p:spPr>
                <a:xfrm>
                  <a:off x="133305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2" name="Cube 481">
                  <a:extLst>
                    <a:ext uri="{FF2B5EF4-FFF2-40B4-BE49-F238E27FC236}">
                      <a16:creationId xmlns:a16="http://schemas.microsoft.com/office/drawing/2014/main" xmlns="" id="{8B0F4CEB-7A2E-41EC-B340-DA89A4F5EE6C}"/>
                    </a:ext>
                  </a:extLst>
                </p:cNvPr>
                <p:cNvSpPr/>
                <p:nvPr/>
              </p:nvSpPr>
              <p:spPr>
                <a:xfrm>
                  <a:off x="133305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3" name="Cube 482">
                  <a:extLst>
                    <a:ext uri="{FF2B5EF4-FFF2-40B4-BE49-F238E27FC236}">
                      <a16:creationId xmlns:a16="http://schemas.microsoft.com/office/drawing/2014/main" xmlns="" id="{7A901C29-9C0D-411E-9A43-1770C456E02F}"/>
                    </a:ext>
                  </a:extLst>
                </p:cNvPr>
                <p:cNvSpPr/>
                <p:nvPr/>
              </p:nvSpPr>
              <p:spPr>
                <a:xfrm>
                  <a:off x="133305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4" name="Cube 483">
                  <a:extLst>
                    <a:ext uri="{FF2B5EF4-FFF2-40B4-BE49-F238E27FC236}">
                      <a16:creationId xmlns:a16="http://schemas.microsoft.com/office/drawing/2014/main" xmlns="" id="{4C7EB23C-8E9F-4741-9792-F95D0C339727}"/>
                    </a:ext>
                  </a:extLst>
                </p:cNvPr>
                <p:cNvSpPr/>
                <p:nvPr/>
              </p:nvSpPr>
              <p:spPr>
                <a:xfrm>
                  <a:off x="133305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5" name="Cube 484">
                  <a:extLst>
                    <a:ext uri="{FF2B5EF4-FFF2-40B4-BE49-F238E27FC236}">
                      <a16:creationId xmlns:a16="http://schemas.microsoft.com/office/drawing/2014/main" xmlns="" id="{1C7FB4CC-02D4-4C96-888F-8E79E74D1C1B}"/>
                    </a:ext>
                  </a:extLst>
                </p:cNvPr>
                <p:cNvSpPr/>
                <p:nvPr/>
              </p:nvSpPr>
              <p:spPr>
                <a:xfrm>
                  <a:off x="133305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6" name="Cube 485">
                  <a:extLst>
                    <a:ext uri="{FF2B5EF4-FFF2-40B4-BE49-F238E27FC236}">
                      <a16:creationId xmlns:a16="http://schemas.microsoft.com/office/drawing/2014/main" xmlns="" id="{5898415B-74A9-47E3-B0FE-E1959699D5A0}"/>
                    </a:ext>
                  </a:extLst>
                </p:cNvPr>
                <p:cNvSpPr/>
                <p:nvPr/>
              </p:nvSpPr>
              <p:spPr>
                <a:xfrm>
                  <a:off x="133305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87" name="Cube 486">
                  <a:extLst>
                    <a:ext uri="{FF2B5EF4-FFF2-40B4-BE49-F238E27FC236}">
                      <a16:creationId xmlns:a16="http://schemas.microsoft.com/office/drawing/2014/main" xmlns="" id="{3B71B691-5C7B-4380-9592-535EFAFBDECA}"/>
                    </a:ext>
                  </a:extLst>
                </p:cNvPr>
                <p:cNvSpPr/>
                <p:nvPr/>
              </p:nvSpPr>
              <p:spPr>
                <a:xfrm>
                  <a:off x="133305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2" name="Group 411">
                <a:extLst>
                  <a:ext uri="{FF2B5EF4-FFF2-40B4-BE49-F238E27FC236}">
                    <a16:creationId xmlns:a16="http://schemas.microsoft.com/office/drawing/2014/main" xmlns="" id="{E5862879-BB2D-47EA-8B30-F695EC91EB59}"/>
                  </a:ext>
                </a:extLst>
              </p:cNvPr>
              <p:cNvGrpSpPr/>
              <p:nvPr/>
            </p:nvGrpSpPr>
            <p:grpSpPr>
              <a:xfrm>
                <a:off x="1580439" y="1"/>
                <a:ext cx="324000" cy="2512147"/>
                <a:chOff x="1580439" y="1"/>
                <a:chExt cx="324000" cy="2512147"/>
              </a:xfrm>
              <a:grpFill/>
            </p:grpSpPr>
            <p:sp>
              <p:nvSpPr>
                <p:cNvPr id="468" name="Cube 467">
                  <a:extLst>
                    <a:ext uri="{FF2B5EF4-FFF2-40B4-BE49-F238E27FC236}">
                      <a16:creationId xmlns:a16="http://schemas.microsoft.com/office/drawing/2014/main" xmlns="" id="{B1D98A47-3761-41DC-A39D-7339CF58C18A}"/>
                    </a:ext>
                  </a:extLst>
                </p:cNvPr>
                <p:cNvSpPr/>
                <p:nvPr/>
              </p:nvSpPr>
              <p:spPr>
                <a:xfrm>
                  <a:off x="1580439"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9" name="Cube 468">
                  <a:extLst>
                    <a:ext uri="{FF2B5EF4-FFF2-40B4-BE49-F238E27FC236}">
                      <a16:creationId xmlns:a16="http://schemas.microsoft.com/office/drawing/2014/main" xmlns="" id="{C88B4CC4-FDF2-41B6-9E85-3A2D72AA6A60}"/>
                    </a:ext>
                  </a:extLst>
                </p:cNvPr>
                <p:cNvSpPr/>
                <p:nvPr/>
              </p:nvSpPr>
              <p:spPr>
                <a:xfrm>
                  <a:off x="1580439"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0" name="Cube 469">
                  <a:extLst>
                    <a:ext uri="{FF2B5EF4-FFF2-40B4-BE49-F238E27FC236}">
                      <a16:creationId xmlns:a16="http://schemas.microsoft.com/office/drawing/2014/main" xmlns="" id="{8C5BE028-5AE9-45C8-BD8F-106F9843C4CB}"/>
                    </a:ext>
                  </a:extLst>
                </p:cNvPr>
                <p:cNvSpPr/>
                <p:nvPr/>
              </p:nvSpPr>
              <p:spPr>
                <a:xfrm>
                  <a:off x="1580439"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1" name="Cube 470">
                  <a:extLst>
                    <a:ext uri="{FF2B5EF4-FFF2-40B4-BE49-F238E27FC236}">
                      <a16:creationId xmlns:a16="http://schemas.microsoft.com/office/drawing/2014/main" xmlns="" id="{C03525D6-80F2-4AAD-ABEE-C1DF8BAEBD71}"/>
                    </a:ext>
                  </a:extLst>
                </p:cNvPr>
                <p:cNvSpPr/>
                <p:nvPr/>
              </p:nvSpPr>
              <p:spPr>
                <a:xfrm>
                  <a:off x="1580439"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2" name="Cube 471">
                  <a:extLst>
                    <a:ext uri="{FF2B5EF4-FFF2-40B4-BE49-F238E27FC236}">
                      <a16:creationId xmlns:a16="http://schemas.microsoft.com/office/drawing/2014/main" xmlns="" id="{95C8E5E3-97A6-4461-90F2-ECA314F346D9}"/>
                    </a:ext>
                  </a:extLst>
                </p:cNvPr>
                <p:cNvSpPr/>
                <p:nvPr/>
              </p:nvSpPr>
              <p:spPr>
                <a:xfrm>
                  <a:off x="1580439"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3" name="Cube 472">
                  <a:extLst>
                    <a:ext uri="{FF2B5EF4-FFF2-40B4-BE49-F238E27FC236}">
                      <a16:creationId xmlns:a16="http://schemas.microsoft.com/office/drawing/2014/main" xmlns="" id="{62C964E5-9C43-4899-8597-0C97D903D1A4}"/>
                    </a:ext>
                  </a:extLst>
                </p:cNvPr>
                <p:cNvSpPr/>
                <p:nvPr/>
              </p:nvSpPr>
              <p:spPr>
                <a:xfrm>
                  <a:off x="1580439"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4" name="Cube 473">
                  <a:extLst>
                    <a:ext uri="{FF2B5EF4-FFF2-40B4-BE49-F238E27FC236}">
                      <a16:creationId xmlns:a16="http://schemas.microsoft.com/office/drawing/2014/main" xmlns="" id="{F82BEE3E-0D31-46E5-AF6B-1CC173A7DFA4}"/>
                    </a:ext>
                  </a:extLst>
                </p:cNvPr>
                <p:cNvSpPr/>
                <p:nvPr/>
              </p:nvSpPr>
              <p:spPr>
                <a:xfrm>
                  <a:off x="1580439"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5" name="Cube 474">
                  <a:extLst>
                    <a:ext uri="{FF2B5EF4-FFF2-40B4-BE49-F238E27FC236}">
                      <a16:creationId xmlns:a16="http://schemas.microsoft.com/office/drawing/2014/main" xmlns="" id="{88184AEE-EEE7-45A9-B215-713405F1A193}"/>
                    </a:ext>
                  </a:extLst>
                </p:cNvPr>
                <p:cNvSpPr/>
                <p:nvPr/>
              </p:nvSpPr>
              <p:spPr>
                <a:xfrm>
                  <a:off x="1580439"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6" name="Cube 475">
                  <a:extLst>
                    <a:ext uri="{FF2B5EF4-FFF2-40B4-BE49-F238E27FC236}">
                      <a16:creationId xmlns:a16="http://schemas.microsoft.com/office/drawing/2014/main" xmlns="" id="{1615F6BD-9D46-486B-B401-268AE3CF2862}"/>
                    </a:ext>
                  </a:extLst>
                </p:cNvPr>
                <p:cNvSpPr/>
                <p:nvPr/>
              </p:nvSpPr>
              <p:spPr>
                <a:xfrm>
                  <a:off x="1580439"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77" name="Cube 476">
                  <a:extLst>
                    <a:ext uri="{FF2B5EF4-FFF2-40B4-BE49-F238E27FC236}">
                      <a16:creationId xmlns:a16="http://schemas.microsoft.com/office/drawing/2014/main" xmlns="" id="{9502EFB9-1DA5-488F-9AEE-454FFD8AA30C}"/>
                    </a:ext>
                  </a:extLst>
                </p:cNvPr>
                <p:cNvSpPr/>
                <p:nvPr/>
              </p:nvSpPr>
              <p:spPr>
                <a:xfrm>
                  <a:off x="1580439"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3" name="Group 412">
                <a:extLst>
                  <a:ext uri="{FF2B5EF4-FFF2-40B4-BE49-F238E27FC236}">
                    <a16:creationId xmlns:a16="http://schemas.microsoft.com/office/drawing/2014/main" xmlns="" id="{E7BB400A-98D8-4B57-A3B7-7172DD1B65EE}"/>
                  </a:ext>
                </a:extLst>
              </p:cNvPr>
              <p:cNvGrpSpPr/>
              <p:nvPr/>
            </p:nvGrpSpPr>
            <p:grpSpPr>
              <a:xfrm>
                <a:off x="1827825" y="1"/>
                <a:ext cx="324000" cy="2512147"/>
                <a:chOff x="1827825" y="1"/>
                <a:chExt cx="324000" cy="2512147"/>
              </a:xfrm>
              <a:grpFill/>
            </p:grpSpPr>
            <p:sp>
              <p:nvSpPr>
                <p:cNvPr id="458" name="Cube 457">
                  <a:extLst>
                    <a:ext uri="{FF2B5EF4-FFF2-40B4-BE49-F238E27FC236}">
                      <a16:creationId xmlns:a16="http://schemas.microsoft.com/office/drawing/2014/main" xmlns="" id="{0893A936-6533-447E-9500-58B2F1370F57}"/>
                    </a:ext>
                  </a:extLst>
                </p:cNvPr>
                <p:cNvSpPr/>
                <p:nvPr/>
              </p:nvSpPr>
              <p:spPr>
                <a:xfrm>
                  <a:off x="1827825"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9" name="Cube 458">
                  <a:extLst>
                    <a:ext uri="{FF2B5EF4-FFF2-40B4-BE49-F238E27FC236}">
                      <a16:creationId xmlns:a16="http://schemas.microsoft.com/office/drawing/2014/main" xmlns="" id="{F059D30B-0CEA-4A8C-9A91-EECF5AB8CF9E}"/>
                    </a:ext>
                  </a:extLst>
                </p:cNvPr>
                <p:cNvSpPr/>
                <p:nvPr/>
              </p:nvSpPr>
              <p:spPr>
                <a:xfrm>
                  <a:off x="1827825"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0" name="Cube 459">
                  <a:extLst>
                    <a:ext uri="{FF2B5EF4-FFF2-40B4-BE49-F238E27FC236}">
                      <a16:creationId xmlns:a16="http://schemas.microsoft.com/office/drawing/2014/main" xmlns="" id="{DD93C370-059B-4ACB-8F32-899678914689}"/>
                    </a:ext>
                  </a:extLst>
                </p:cNvPr>
                <p:cNvSpPr/>
                <p:nvPr/>
              </p:nvSpPr>
              <p:spPr>
                <a:xfrm>
                  <a:off x="1827825"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1" name="Cube 460">
                  <a:extLst>
                    <a:ext uri="{FF2B5EF4-FFF2-40B4-BE49-F238E27FC236}">
                      <a16:creationId xmlns:a16="http://schemas.microsoft.com/office/drawing/2014/main" xmlns="" id="{CE106B7C-5A38-4B70-9220-A924C455BD74}"/>
                    </a:ext>
                  </a:extLst>
                </p:cNvPr>
                <p:cNvSpPr/>
                <p:nvPr/>
              </p:nvSpPr>
              <p:spPr>
                <a:xfrm>
                  <a:off x="1827825"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2" name="Cube 461">
                  <a:extLst>
                    <a:ext uri="{FF2B5EF4-FFF2-40B4-BE49-F238E27FC236}">
                      <a16:creationId xmlns:a16="http://schemas.microsoft.com/office/drawing/2014/main" xmlns="" id="{E8C69867-A392-4BD3-9E85-DE1515DD4D8B}"/>
                    </a:ext>
                  </a:extLst>
                </p:cNvPr>
                <p:cNvSpPr/>
                <p:nvPr/>
              </p:nvSpPr>
              <p:spPr>
                <a:xfrm>
                  <a:off x="1827825"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3" name="Cube 462">
                  <a:extLst>
                    <a:ext uri="{FF2B5EF4-FFF2-40B4-BE49-F238E27FC236}">
                      <a16:creationId xmlns:a16="http://schemas.microsoft.com/office/drawing/2014/main" xmlns="" id="{7F49BA7C-6CEC-4E24-BFFC-B0C4C28FCBA5}"/>
                    </a:ext>
                  </a:extLst>
                </p:cNvPr>
                <p:cNvSpPr/>
                <p:nvPr/>
              </p:nvSpPr>
              <p:spPr>
                <a:xfrm>
                  <a:off x="1827825"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4" name="Cube 463">
                  <a:extLst>
                    <a:ext uri="{FF2B5EF4-FFF2-40B4-BE49-F238E27FC236}">
                      <a16:creationId xmlns:a16="http://schemas.microsoft.com/office/drawing/2014/main" xmlns="" id="{8C343AF7-4615-439B-B790-F88C189B2F6E}"/>
                    </a:ext>
                  </a:extLst>
                </p:cNvPr>
                <p:cNvSpPr/>
                <p:nvPr/>
              </p:nvSpPr>
              <p:spPr>
                <a:xfrm>
                  <a:off x="1827825"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5" name="Cube 464">
                  <a:extLst>
                    <a:ext uri="{FF2B5EF4-FFF2-40B4-BE49-F238E27FC236}">
                      <a16:creationId xmlns:a16="http://schemas.microsoft.com/office/drawing/2014/main" xmlns="" id="{B3E46871-CCF0-4F20-A54A-324469592730}"/>
                    </a:ext>
                  </a:extLst>
                </p:cNvPr>
                <p:cNvSpPr/>
                <p:nvPr/>
              </p:nvSpPr>
              <p:spPr>
                <a:xfrm>
                  <a:off x="1827825"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6" name="Cube 465">
                  <a:extLst>
                    <a:ext uri="{FF2B5EF4-FFF2-40B4-BE49-F238E27FC236}">
                      <a16:creationId xmlns:a16="http://schemas.microsoft.com/office/drawing/2014/main" xmlns="" id="{BB229E6F-2420-4EFA-A805-B809B4647DED}"/>
                    </a:ext>
                  </a:extLst>
                </p:cNvPr>
                <p:cNvSpPr/>
                <p:nvPr/>
              </p:nvSpPr>
              <p:spPr>
                <a:xfrm>
                  <a:off x="1827825"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67" name="Cube 466">
                  <a:extLst>
                    <a:ext uri="{FF2B5EF4-FFF2-40B4-BE49-F238E27FC236}">
                      <a16:creationId xmlns:a16="http://schemas.microsoft.com/office/drawing/2014/main" xmlns="" id="{BE913BF0-6E07-4CFC-BA96-2FA03B641CA9}"/>
                    </a:ext>
                  </a:extLst>
                </p:cNvPr>
                <p:cNvSpPr/>
                <p:nvPr/>
              </p:nvSpPr>
              <p:spPr>
                <a:xfrm>
                  <a:off x="1827825"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4" name="Group 413">
                <a:extLst>
                  <a:ext uri="{FF2B5EF4-FFF2-40B4-BE49-F238E27FC236}">
                    <a16:creationId xmlns:a16="http://schemas.microsoft.com/office/drawing/2014/main" xmlns="" id="{B27780BC-85BA-4AD6-B64F-7AA58DDC90B2}"/>
                  </a:ext>
                </a:extLst>
              </p:cNvPr>
              <p:cNvGrpSpPr/>
              <p:nvPr/>
            </p:nvGrpSpPr>
            <p:grpSpPr>
              <a:xfrm>
                <a:off x="2075211" y="1"/>
                <a:ext cx="324000" cy="2512147"/>
                <a:chOff x="2075211" y="1"/>
                <a:chExt cx="324000" cy="2512147"/>
              </a:xfrm>
              <a:grpFill/>
            </p:grpSpPr>
            <p:sp>
              <p:nvSpPr>
                <p:cNvPr id="448" name="Cube 447">
                  <a:extLst>
                    <a:ext uri="{FF2B5EF4-FFF2-40B4-BE49-F238E27FC236}">
                      <a16:creationId xmlns:a16="http://schemas.microsoft.com/office/drawing/2014/main" xmlns="" id="{86DC3C09-523E-49DE-83D1-C27B7BA22201}"/>
                    </a:ext>
                  </a:extLst>
                </p:cNvPr>
                <p:cNvSpPr/>
                <p:nvPr/>
              </p:nvSpPr>
              <p:spPr>
                <a:xfrm>
                  <a:off x="2075211"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9" name="Cube 448">
                  <a:extLst>
                    <a:ext uri="{FF2B5EF4-FFF2-40B4-BE49-F238E27FC236}">
                      <a16:creationId xmlns:a16="http://schemas.microsoft.com/office/drawing/2014/main" xmlns="" id="{CD5A26A3-F011-4C89-9C1E-0318D96501EF}"/>
                    </a:ext>
                  </a:extLst>
                </p:cNvPr>
                <p:cNvSpPr/>
                <p:nvPr/>
              </p:nvSpPr>
              <p:spPr>
                <a:xfrm>
                  <a:off x="2075211"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0" name="Cube 449">
                  <a:extLst>
                    <a:ext uri="{FF2B5EF4-FFF2-40B4-BE49-F238E27FC236}">
                      <a16:creationId xmlns:a16="http://schemas.microsoft.com/office/drawing/2014/main" xmlns="" id="{F8E2F3CB-57C0-45CB-9A8E-1735C6911B4A}"/>
                    </a:ext>
                  </a:extLst>
                </p:cNvPr>
                <p:cNvSpPr/>
                <p:nvPr/>
              </p:nvSpPr>
              <p:spPr>
                <a:xfrm>
                  <a:off x="2075211"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1" name="Cube 450">
                  <a:extLst>
                    <a:ext uri="{FF2B5EF4-FFF2-40B4-BE49-F238E27FC236}">
                      <a16:creationId xmlns:a16="http://schemas.microsoft.com/office/drawing/2014/main" xmlns="" id="{3CB743A8-CF6C-47BA-8D1C-2BE499D0F277}"/>
                    </a:ext>
                  </a:extLst>
                </p:cNvPr>
                <p:cNvSpPr/>
                <p:nvPr/>
              </p:nvSpPr>
              <p:spPr>
                <a:xfrm>
                  <a:off x="2075211"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2" name="Cube 451">
                  <a:extLst>
                    <a:ext uri="{FF2B5EF4-FFF2-40B4-BE49-F238E27FC236}">
                      <a16:creationId xmlns:a16="http://schemas.microsoft.com/office/drawing/2014/main" xmlns="" id="{056FAA24-2608-466B-A9D1-63A2C26C34A2}"/>
                    </a:ext>
                  </a:extLst>
                </p:cNvPr>
                <p:cNvSpPr/>
                <p:nvPr/>
              </p:nvSpPr>
              <p:spPr>
                <a:xfrm>
                  <a:off x="2075211"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3" name="Cube 452">
                  <a:extLst>
                    <a:ext uri="{FF2B5EF4-FFF2-40B4-BE49-F238E27FC236}">
                      <a16:creationId xmlns:a16="http://schemas.microsoft.com/office/drawing/2014/main" xmlns="" id="{4F73B586-CDF6-4FFD-BF2D-A01595786B8C}"/>
                    </a:ext>
                  </a:extLst>
                </p:cNvPr>
                <p:cNvSpPr/>
                <p:nvPr/>
              </p:nvSpPr>
              <p:spPr>
                <a:xfrm>
                  <a:off x="2075211"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4" name="Cube 453">
                  <a:extLst>
                    <a:ext uri="{FF2B5EF4-FFF2-40B4-BE49-F238E27FC236}">
                      <a16:creationId xmlns:a16="http://schemas.microsoft.com/office/drawing/2014/main" xmlns="" id="{6C696E1A-B69F-46BC-A84E-061FB9B94F4C}"/>
                    </a:ext>
                  </a:extLst>
                </p:cNvPr>
                <p:cNvSpPr/>
                <p:nvPr/>
              </p:nvSpPr>
              <p:spPr>
                <a:xfrm>
                  <a:off x="2075211"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5" name="Cube 454">
                  <a:extLst>
                    <a:ext uri="{FF2B5EF4-FFF2-40B4-BE49-F238E27FC236}">
                      <a16:creationId xmlns:a16="http://schemas.microsoft.com/office/drawing/2014/main" xmlns="" id="{D2B44F8B-EB7F-415A-B69E-909607115326}"/>
                    </a:ext>
                  </a:extLst>
                </p:cNvPr>
                <p:cNvSpPr/>
                <p:nvPr/>
              </p:nvSpPr>
              <p:spPr>
                <a:xfrm>
                  <a:off x="2075211"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6" name="Cube 455">
                  <a:extLst>
                    <a:ext uri="{FF2B5EF4-FFF2-40B4-BE49-F238E27FC236}">
                      <a16:creationId xmlns:a16="http://schemas.microsoft.com/office/drawing/2014/main" xmlns="" id="{80DEF8E3-5ECB-483F-B64D-E20334278919}"/>
                    </a:ext>
                  </a:extLst>
                </p:cNvPr>
                <p:cNvSpPr/>
                <p:nvPr/>
              </p:nvSpPr>
              <p:spPr>
                <a:xfrm>
                  <a:off x="2075211"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57" name="Cube 456">
                  <a:extLst>
                    <a:ext uri="{FF2B5EF4-FFF2-40B4-BE49-F238E27FC236}">
                      <a16:creationId xmlns:a16="http://schemas.microsoft.com/office/drawing/2014/main" xmlns="" id="{4A414A76-E703-4686-8CCA-52A0120200B0}"/>
                    </a:ext>
                  </a:extLst>
                </p:cNvPr>
                <p:cNvSpPr/>
                <p:nvPr/>
              </p:nvSpPr>
              <p:spPr>
                <a:xfrm>
                  <a:off x="2075211"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5" name="Group 414">
                <a:extLst>
                  <a:ext uri="{FF2B5EF4-FFF2-40B4-BE49-F238E27FC236}">
                    <a16:creationId xmlns:a16="http://schemas.microsoft.com/office/drawing/2014/main" xmlns="" id="{FC8EC909-757E-4FD9-81DF-6FBC3A2D7CCE}"/>
                  </a:ext>
                </a:extLst>
              </p:cNvPr>
              <p:cNvGrpSpPr/>
              <p:nvPr/>
            </p:nvGrpSpPr>
            <p:grpSpPr>
              <a:xfrm>
                <a:off x="2322597" y="1"/>
                <a:ext cx="324000" cy="2512147"/>
                <a:chOff x="2322597" y="1"/>
                <a:chExt cx="324000" cy="2512147"/>
              </a:xfrm>
              <a:grpFill/>
            </p:grpSpPr>
            <p:sp>
              <p:nvSpPr>
                <p:cNvPr id="438" name="Cube 437">
                  <a:extLst>
                    <a:ext uri="{FF2B5EF4-FFF2-40B4-BE49-F238E27FC236}">
                      <a16:creationId xmlns:a16="http://schemas.microsoft.com/office/drawing/2014/main" xmlns="" id="{0C8CB6FC-88F7-467F-929C-A1212D36471B}"/>
                    </a:ext>
                  </a:extLst>
                </p:cNvPr>
                <p:cNvSpPr/>
                <p:nvPr/>
              </p:nvSpPr>
              <p:spPr>
                <a:xfrm>
                  <a:off x="2322597"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9" name="Cube 438">
                  <a:extLst>
                    <a:ext uri="{FF2B5EF4-FFF2-40B4-BE49-F238E27FC236}">
                      <a16:creationId xmlns:a16="http://schemas.microsoft.com/office/drawing/2014/main" xmlns="" id="{8D15AAF3-CDE1-4D6C-9342-32D08744F26E}"/>
                    </a:ext>
                  </a:extLst>
                </p:cNvPr>
                <p:cNvSpPr/>
                <p:nvPr/>
              </p:nvSpPr>
              <p:spPr>
                <a:xfrm>
                  <a:off x="2322597"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0" name="Cube 439">
                  <a:extLst>
                    <a:ext uri="{FF2B5EF4-FFF2-40B4-BE49-F238E27FC236}">
                      <a16:creationId xmlns:a16="http://schemas.microsoft.com/office/drawing/2014/main" xmlns="" id="{341CA1F4-2B9B-4BA6-BE94-724B8B200598}"/>
                    </a:ext>
                  </a:extLst>
                </p:cNvPr>
                <p:cNvSpPr/>
                <p:nvPr/>
              </p:nvSpPr>
              <p:spPr>
                <a:xfrm>
                  <a:off x="2322597"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1" name="Cube 440">
                  <a:extLst>
                    <a:ext uri="{FF2B5EF4-FFF2-40B4-BE49-F238E27FC236}">
                      <a16:creationId xmlns:a16="http://schemas.microsoft.com/office/drawing/2014/main" xmlns="" id="{4AFCC6E2-4EFA-441E-BE8F-EA31AF7B6F20}"/>
                    </a:ext>
                  </a:extLst>
                </p:cNvPr>
                <p:cNvSpPr/>
                <p:nvPr/>
              </p:nvSpPr>
              <p:spPr>
                <a:xfrm>
                  <a:off x="2322597"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2" name="Cube 441">
                  <a:extLst>
                    <a:ext uri="{FF2B5EF4-FFF2-40B4-BE49-F238E27FC236}">
                      <a16:creationId xmlns:a16="http://schemas.microsoft.com/office/drawing/2014/main" xmlns="" id="{22AA7AC1-5DE4-463A-952D-5AF04D4BF12C}"/>
                    </a:ext>
                  </a:extLst>
                </p:cNvPr>
                <p:cNvSpPr/>
                <p:nvPr/>
              </p:nvSpPr>
              <p:spPr>
                <a:xfrm>
                  <a:off x="2322597"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3" name="Cube 442">
                  <a:extLst>
                    <a:ext uri="{FF2B5EF4-FFF2-40B4-BE49-F238E27FC236}">
                      <a16:creationId xmlns:a16="http://schemas.microsoft.com/office/drawing/2014/main" xmlns="" id="{7199739E-93BA-4347-9C23-11105CE30236}"/>
                    </a:ext>
                  </a:extLst>
                </p:cNvPr>
                <p:cNvSpPr/>
                <p:nvPr/>
              </p:nvSpPr>
              <p:spPr>
                <a:xfrm>
                  <a:off x="2322597"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4" name="Cube 443">
                  <a:extLst>
                    <a:ext uri="{FF2B5EF4-FFF2-40B4-BE49-F238E27FC236}">
                      <a16:creationId xmlns:a16="http://schemas.microsoft.com/office/drawing/2014/main" xmlns="" id="{A99BFD92-8958-446D-B46F-9EF6EFCF5A06}"/>
                    </a:ext>
                  </a:extLst>
                </p:cNvPr>
                <p:cNvSpPr/>
                <p:nvPr/>
              </p:nvSpPr>
              <p:spPr>
                <a:xfrm>
                  <a:off x="2322597"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5" name="Cube 444">
                  <a:extLst>
                    <a:ext uri="{FF2B5EF4-FFF2-40B4-BE49-F238E27FC236}">
                      <a16:creationId xmlns:a16="http://schemas.microsoft.com/office/drawing/2014/main" xmlns="" id="{1C07E3F2-60B1-484D-A824-11DFD0B47C30}"/>
                    </a:ext>
                  </a:extLst>
                </p:cNvPr>
                <p:cNvSpPr/>
                <p:nvPr/>
              </p:nvSpPr>
              <p:spPr>
                <a:xfrm>
                  <a:off x="2322597"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6" name="Cube 445">
                  <a:extLst>
                    <a:ext uri="{FF2B5EF4-FFF2-40B4-BE49-F238E27FC236}">
                      <a16:creationId xmlns:a16="http://schemas.microsoft.com/office/drawing/2014/main" xmlns="" id="{EB4C9FA5-9AF8-40EB-B283-620B35201B90}"/>
                    </a:ext>
                  </a:extLst>
                </p:cNvPr>
                <p:cNvSpPr/>
                <p:nvPr/>
              </p:nvSpPr>
              <p:spPr>
                <a:xfrm>
                  <a:off x="2322597"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47" name="Cube 446">
                  <a:extLst>
                    <a:ext uri="{FF2B5EF4-FFF2-40B4-BE49-F238E27FC236}">
                      <a16:creationId xmlns:a16="http://schemas.microsoft.com/office/drawing/2014/main" xmlns="" id="{CFC9E062-B54E-4A4C-A5FB-778C52BFE8B7}"/>
                    </a:ext>
                  </a:extLst>
                </p:cNvPr>
                <p:cNvSpPr/>
                <p:nvPr/>
              </p:nvSpPr>
              <p:spPr>
                <a:xfrm>
                  <a:off x="2322597"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6" name="Group 415">
                <a:extLst>
                  <a:ext uri="{FF2B5EF4-FFF2-40B4-BE49-F238E27FC236}">
                    <a16:creationId xmlns:a16="http://schemas.microsoft.com/office/drawing/2014/main" xmlns="" id="{E938014A-5B0A-4C66-B203-C5B422E4FC8E}"/>
                  </a:ext>
                </a:extLst>
              </p:cNvPr>
              <p:cNvGrpSpPr/>
              <p:nvPr/>
            </p:nvGrpSpPr>
            <p:grpSpPr>
              <a:xfrm>
                <a:off x="2569983" y="1"/>
                <a:ext cx="324000" cy="2512147"/>
                <a:chOff x="2569983" y="1"/>
                <a:chExt cx="324000" cy="2512147"/>
              </a:xfrm>
              <a:grpFill/>
            </p:grpSpPr>
            <p:sp>
              <p:nvSpPr>
                <p:cNvPr id="428" name="Cube 427">
                  <a:extLst>
                    <a:ext uri="{FF2B5EF4-FFF2-40B4-BE49-F238E27FC236}">
                      <a16:creationId xmlns:a16="http://schemas.microsoft.com/office/drawing/2014/main" xmlns="" id="{9EC1C514-8526-4925-A6F8-BD19B3952CAD}"/>
                    </a:ext>
                  </a:extLst>
                </p:cNvPr>
                <p:cNvSpPr/>
                <p:nvPr/>
              </p:nvSpPr>
              <p:spPr>
                <a:xfrm>
                  <a:off x="2569983"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9" name="Cube 428">
                  <a:extLst>
                    <a:ext uri="{FF2B5EF4-FFF2-40B4-BE49-F238E27FC236}">
                      <a16:creationId xmlns:a16="http://schemas.microsoft.com/office/drawing/2014/main" xmlns="" id="{F19A2020-8660-4AC0-8479-E1DA3287BE59}"/>
                    </a:ext>
                  </a:extLst>
                </p:cNvPr>
                <p:cNvSpPr/>
                <p:nvPr/>
              </p:nvSpPr>
              <p:spPr>
                <a:xfrm>
                  <a:off x="2569983"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0" name="Cube 429">
                  <a:extLst>
                    <a:ext uri="{FF2B5EF4-FFF2-40B4-BE49-F238E27FC236}">
                      <a16:creationId xmlns:a16="http://schemas.microsoft.com/office/drawing/2014/main" xmlns="" id="{C43C9884-23EE-482B-B934-E60E59862D92}"/>
                    </a:ext>
                  </a:extLst>
                </p:cNvPr>
                <p:cNvSpPr/>
                <p:nvPr/>
              </p:nvSpPr>
              <p:spPr>
                <a:xfrm>
                  <a:off x="2569983"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1" name="Cube 430">
                  <a:extLst>
                    <a:ext uri="{FF2B5EF4-FFF2-40B4-BE49-F238E27FC236}">
                      <a16:creationId xmlns:a16="http://schemas.microsoft.com/office/drawing/2014/main" xmlns="" id="{8FE3CB1D-2647-4F0E-A3C2-4685936C3833}"/>
                    </a:ext>
                  </a:extLst>
                </p:cNvPr>
                <p:cNvSpPr/>
                <p:nvPr/>
              </p:nvSpPr>
              <p:spPr>
                <a:xfrm>
                  <a:off x="2569983"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2" name="Cube 431">
                  <a:extLst>
                    <a:ext uri="{FF2B5EF4-FFF2-40B4-BE49-F238E27FC236}">
                      <a16:creationId xmlns:a16="http://schemas.microsoft.com/office/drawing/2014/main" xmlns="" id="{F6147158-B89E-475B-9E11-15A5590AB586}"/>
                    </a:ext>
                  </a:extLst>
                </p:cNvPr>
                <p:cNvSpPr/>
                <p:nvPr/>
              </p:nvSpPr>
              <p:spPr>
                <a:xfrm>
                  <a:off x="2569983"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3" name="Cube 432">
                  <a:extLst>
                    <a:ext uri="{FF2B5EF4-FFF2-40B4-BE49-F238E27FC236}">
                      <a16:creationId xmlns:a16="http://schemas.microsoft.com/office/drawing/2014/main" xmlns="" id="{239C2916-7F85-4BE7-A3DE-169F2B35011C}"/>
                    </a:ext>
                  </a:extLst>
                </p:cNvPr>
                <p:cNvSpPr/>
                <p:nvPr/>
              </p:nvSpPr>
              <p:spPr>
                <a:xfrm>
                  <a:off x="2569983"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4" name="Cube 433">
                  <a:extLst>
                    <a:ext uri="{FF2B5EF4-FFF2-40B4-BE49-F238E27FC236}">
                      <a16:creationId xmlns:a16="http://schemas.microsoft.com/office/drawing/2014/main" xmlns="" id="{94C2FB32-2C08-4D07-ADA7-1E7FA17DC83C}"/>
                    </a:ext>
                  </a:extLst>
                </p:cNvPr>
                <p:cNvSpPr/>
                <p:nvPr/>
              </p:nvSpPr>
              <p:spPr>
                <a:xfrm>
                  <a:off x="2569983"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5" name="Cube 434">
                  <a:extLst>
                    <a:ext uri="{FF2B5EF4-FFF2-40B4-BE49-F238E27FC236}">
                      <a16:creationId xmlns:a16="http://schemas.microsoft.com/office/drawing/2014/main" xmlns="" id="{A44A8037-62DF-40ED-AB1F-618C6F0BFDE0}"/>
                    </a:ext>
                  </a:extLst>
                </p:cNvPr>
                <p:cNvSpPr/>
                <p:nvPr/>
              </p:nvSpPr>
              <p:spPr>
                <a:xfrm>
                  <a:off x="2569983"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6" name="Cube 435">
                  <a:extLst>
                    <a:ext uri="{FF2B5EF4-FFF2-40B4-BE49-F238E27FC236}">
                      <a16:creationId xmlns:a16="http://schemas.microsoft.com/office/drawing/2014/main" xmlns="" id="{FAC2670B-90EF-4BC1-95E7-54561EECBD28}"/>
                    </a:ext>
                  </a:extLst>
                </p:cNvPr>
                <p:cNvSpPr/>
                <p:nvPr/>
              </p:nvSpPr>
              <p:spPr>
                <a:xfrm>
                  <a:off x="2569983"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37" name="Cube 436">
                  <a:extLst>
                    <a:ext uri="{FF2B5EF4-FFF2-40B4-BE49-F238E27FC236}">
                      <a16:creationId xmlns:a16="http://schemas.microsoft.com/office/drawing/2014/main" xmlns="" id="{942DC73F-E6A8-4847-AAE7-6E1806C3809B}"/>
                    </a:ext>
                  </a:extLst>
                </p:cNvPr>
                <p:cNvSpPr/>
                <p:nvPr/>
              </p:nvSpPr>
              <p:spPr>
                <a:xfrm>
                  <a:off x="2569983"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417" name="Group 416">
                <a:extLst>
                  <a:ext uri="{FF2B5EF4-FFF2-40B4-BE49-F238E27FC236}">
                    <a16:creationId xmlns:a16="http://schemas.microsoft.com/office/drawing/2014/main" xmlns="" id="{2ABBB99C-35EB-403A-90EF-77B4B9E4242E}"/>
                  </a:ext>
                </a:extLst>
              </p:cNvPr>
              <p:cNvGrpSpPr/>
              <p:nvPr/>
            </p:nvGrpSpPr>
            <p:grpSpPr>
              <a:xfrm>
                <a:off x="2817368" y="1"/>
                <a:ext cx="324000" cy="2512147"/>
                <a:chOff x="2817368" y="1"/>
                <a:chExt cx="324000" cy="2512147"/>
              </a:xfrm>
              <a:grpFill/>
            </p:grpSpPr>
            <p:sp>
              <p:nvSpPr>
                <p:cNvPr id="418" name="Cube 417">
                  <a:extLst>
                    <a:ext uri="{FF2B5EF4-FFF2-40B4-BE49-F238E27FC236}">
                      <a16:creationId xmlns:a16="http://schemas.microsoft.com/office/drawing/2014/main" xmlns="" id="{3FA0ED51-95B0-4326-88EB-CE2ADFEF2D15}"/>
                    </a:ext>
                  </a:extLst>
                </p:cNvPr>
                <p:cNvSpPr/>
                <p:nvPr/>
              </p:nvSpPr>
              <p:spPr>
                <a:xfrm>
                  <a:off x="2817368" y="218814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19" name="Cube 418">
                  <a:extLst>
                    <a:ext uri="{FF2B5EF4-FFF2-40B4-BE49-F238E27FC236}">
                      <a16:creationId xmlns:a16="http://schemas.microsoft.com/office/drawing/2014/main" xmlns="" id="{57AC848F-0425-4CD8-84E5-254CAE9C4B4C}"/>
                    </a:ext>
                  </a:extLst>
                </p:cNvPr>
                <p:cNvSpPr/>
                <p:nvPr/>
              </p:nvSpPr>
              <p:spPr>
                <a:xfrm>
                  <a:off x="2817368" y="1945017"/>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0" name="Cube 419">
                  <a:extLst>
                    <a:ext uri="{FF2B5EF4-FFF2-40B4-BE49-F238E27FC236}">
                      <a16:creationId xmlns:a16="http://schemas.microsoft.com/office/drawing/2014/main" xmlns="" id="{3C54F4E0-1E4E-4821-AE03-88DA01228479}"/>
                    </a:ext>
                  </a:extLst>
                </p:cNvPr>
                <p:cNvSpPr/>
                <p:nvPr/>
              </p:nvSpPr>
              <p:spPr>
                <a:xfrm>
                  <a:off x="2817368" y="1701890"/>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1" name="Cube 420">
                  <a:extLst>
                    <a:ext uri="{FF2B5EF4-FFF2-40B4-BE49-F238E27FC236}">
                      <a16:creationId xmlns:a16="http://schemas.microsoft.com/office/drawing/2014/main" xmlns="" id="{AF220940-5CE8-40AA-B670-C7DDF50CAA0B}"/>
                    </a:ext>
                  </a:extLst>
                </p:cNvPr>
                <p:cNvSpPr/>
                <p:nvPr/>
              </p:nvSpPr>
              <p:spPr>
                <a:xfrm>
                  <a:off x="2817368" y="1458763"/>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2" name="Cube 421">
                  <a:extLst>
                    <a:ext uri="{FF2B5EF4-FFF2-40B4-BE49-F238E27FC236}">
                      <a16:creationId xmlns:a16="http://schemas.microsoft.com/office/drawing/2014/main" xmlns="" id="{C0D4E601-6063-461C-B0F0-444D779CED1F}"/>
                    </a:ext>
                  </a:extLst>
                </p:cNvPr>
                <p:cNvSpPr/>
                <p:nvPr/>
              </p:nvSpPr>
              <p:spPr>
                <a:xfrm>
                  <a:off x="2817368" y="1215636"/>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3" name="Cube 422">
                  <a:extLst>
                    <a:ext uri="{FF2B5EF4-FFF2-40B4-BE49-F238E27FC236}">
                      <a16:creationId xmlns:a16="http://schemas.microsoft.com/office/drawing/2014/main" xmlns="" id="{FC612943-94DD-4527-8D50-C44C1EF685CA}"/>
                    </a:ext>
                  </a:extLst>
                </p:cNvPr>
                <p:cNvSpPr/>
                <p:nvPr/>
              </p:nvSpPr>
              <p:spPr>
                <a:xfrm>
                  <a:off x="2817368" y="972509"/>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4" name="Cube 423">
                  <a:extLst>
                    <a:ext uri="{FF2B5EF4-FFF2-40B4-BE49-F238E27FC236}">
                      <a16:creationId xmlns:a16="http://schemas.microsoft.com/office/drawing/2014/main" xmlns="" id="{DA9A0AB8-02EC-4DFD-9C9E-025FE37BC597}"/>
                    </a:ext>
                  </a:extLst>
                </p:cNvPr>
                <p:cNvSpPr/>
                <p:nvPr/>
              </p:nvSpPr>
              <p:spPr>
                <a:xfrm>
                  <a:off x="2817368" y="729382"/>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5" name="Cube 424">
                  <a:extLst>
                    <a:ext uri="{FF2B5EF4-FFF2-40B4-BE49-F238E27FC236}">
                      <a16:creationId xmlns:a16="http://schemas.microsoft.com/office/drawing/2014/main" xmlns="" id="{4D36C7B4-E3E3-4A5B-912F-D396CCFF35CB}"/>
                    </a:ext>
                  </a:extLst>
                </p:cNvPr>
                <p:cNvSpPr/>
                <p:nvPr/>
              </p:nvSpPr>
              <p:spPr>
                <a:xfrm>
                  <a:off x="2817368" y="486255"/>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6" name="Cube 425">
                  <a:extLst>
                    <a:ext uri="{FF2B5EF4-FFF2-40B4-BE49-F238E27FC236}">
                      <a16:creationId xmlns:a16="http://schemas.microsoft.com/office/drawing/2014/main" xmlns="" id="{05CAEB63-D48B-4CA5-9119-877ED21F996D}"/>
                    </a:ext>
                  </a:extLst>
                </p:cNvPr>
                <p:cNvSpPr/>
                <p:nvPr/>
              </p:nvSpPr>
              <p:spPr>
                <a:xfrm>
                  <a:off x="2817368" y="243128"/>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27" name="Cube 426">
                  <a:extLst>
                    <a:ext uri="{FF2B5EF4-FFF2-40B4-BE49-F238E27FC236}">
                      <a16:creationId xmlns:a16="http://schemas.microsoft.com/office/drawing/2014/main" xmlns="" id="{AC9ACA64-0DB0-4004-BAC4-9675BC7CB845}"/>
                    </a:ext>
                  </a:extLst>
                </p:cNvPr>
                <p:cNvSpPr/>
                <p:nvPr/>
              </p:nvSpPr>
              <p:spPr>
                <a:xfrm>
                  <a:off x="2817368" y="1"/>
                  <a:ext cx="324000" cy="324000"/>
                </a:xfrm>
                <a:prstGeom prst="cube">
                  <a:avLst/>
                </a:prstGeom>
                <a:grp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grpSp>
          <p:nvGrpSpPr>
            <p:cNvPr id="383" name="Group 382">
              <a:extLst>
                <a:ext uri="{FF2B5EF4-FFF2-40B4-BE49-F238E27FC236}">
                  <a16:creationId xmlns:a16="http://schemas.microsoft.com/office/drawing/2014/main" xmlns="" id="{698A35D7-53BB-42E5-A339-CCDEBE6D2FFB}"/>
                </a:ext>
              </a:extLst>
            </p:cNvPr>
            <p:cNvGrpSpPr/>
            <p:nvPr/>
          </p:nvGrpSpPr>
          <p:grpSpPr>
            <a:xfrm>
              <a:off x="1266825" y="85725"/>
              <a:ext cx="99857" cy="777558"/>
              <a:chOff x="359257" y="0"/>
              <a:chExt cx="324000" cy="2512147"/>
            </a:xfrm>
          </p:grpSpPr>
          <p:sp>
            <p:nvSpPr>
              <p:cNvPr id="398" name="Cube 397">
                <a:extLst>
                  <a:ext uri="{FF2B5EF4-FFF2-40B4-BE49-F238E27FC236}">
                    <a16:creationId xmlns:a16="http://schemas.microsoft.com/office/drawing/2014/main" xmlns="" id="{2DF85507-E9EA-4018-BC9B-F4CF49FF09F2}"/>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9" name="Cube 398">
                <a:extLst>
                  <a:ext uri="{FF2B5EF4-FFF2-40B4-BE49-F238E27FC236}">
                    <a16:creationId xmlns:a16="http://schemas.microsoft.com/office/drawing/2014/main" xmlns="" id="{73D53CB8-5A3C-4431-AADA-E191AC3A22BE}"/>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0" name="Cube 399">
                <a:extLst>
                  <a:ext uri="{FF2B5EF4-FFF2-40B4-BE49-F238E27FC236}">
                    <a16:creationId xmlns:a16="http://schemas.microsoft.com/office/drawing/2014/main" xmlns="" id="{9AD3AC4B-3CF5-4B59-8309-C5A2C57FBB97}"/>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1" name="Cube 400">
                <a:extLst>
                  <a:ext uri="{FF2B5EF4-FFF2-40B4-BE49-F238E27FC236}">
                    <a16:creationId xmlns:a16="http://schemas.microsoft.com/office/drawing/2014/main" xmlns="" id="{0D8C25E0-19F0-4168-B356-5816A72C0BB0}"/>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2" name="Cube 401">
                <a:extLst>
                  <a:ext uri="{FF2B5EF4-FFF2-40B4-BE49-F238E27FC236}">
                    <a16:creationId xmlns:a16="http://schemas.microsoft.com/office/drawing/2014/main" xmlns="" id="{4DEECFF6-50E4-4DD3-962E-84FBC6105FB5}"/>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3" name="Cube 402">
                <a:extLst>
                  <a:ext uri="{FF2B5EF4-FFF2-40B4-BE49-F238E27FC236}">
                    <a16:creationId xmlns:a16="http://schemas.microsoft.com/office/drawing/2014/main" xmlns="" id="{927FFDF5-B3DE-4BB1-9397-3F895F0CA970}"/>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4" name="Cube 403">
                <a:extLst>
                  <a:ext uri="{FF2B5EF4-FFF2-40B4-BE49-F238E27FC236}">
                    <a16:creationId xmlns:a16="http://schemas.microsoft.com/office/drawing/2014/main" xmlns="" id="{D8DDF747-4030-4E43-900A-716514B20283}"/>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5" name="Cube 404">
                <a:extLst>
                  <a:ext uri="{FF2B5EF4-FFF2-40B4-BE49-F238E27FC236}">
                    <a16:creationId xmlns:a16="http://schemas.microsoft.com/office/drawing/2014/main" xmlns="" id="{2F67EBDA-14C6-46F5-9329-E6C0FF3399D6}"/>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6" name="Cube 405">
                <a:extLst>
                  <a:ext uri="{FF2B5EF4-FFF2-40B4-BE49-F238E27FC236}">
                    <a16:creationId xmlns:a16="http://schemas.microsoft.com/office/drawing/2014/main" xmlns="" id="{2B2CCE77-967D-45AE-961D-5278DD97F073}"/>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407" name="Cube 406">
                <a:extLst>
                  <a:ext uri="{FF2B5EF4-FFF2-40B4-BE49-F238E27FC236}">
                    <a16:creationId xmlns:a16="http://schemas.microsoft.com/office/drawing/2014/main" xmlns="" id="{9B31E3FD-A13F-4547-A939-766B721E1F0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grpSp>
          <p:nvGrpSpPr>
            <p:cNvPr id="384" name="Group 383">
              <a:extLst>
                <a:ext uri="{FF2B5EF4-FFF2-40B4-BE49-F238E27FC236}">
                  <a16:creationId xmlns:a16="http://schemas.microsoft.com/office/drawing/2014/main" xmlns="" id="{7689881E-639A-4C0A-B589-D1EAB137BA8B}"/>
                </a:ext>
              </a:extLst>
            </p:cNvPr>
            <p:cNvGrpSpPr/>
            <p:nvPr/>
          </p:nvGrpSpPr>
          <p:grpSpPr>
            <a:xfrm>
              <a:off x="1419225" y="238125"/>
              <a:ext cx="99857" cy="777558"/>
              <a:chOff x="359257" y="0"/>
              <a:chExt cx="324000" cy="2512147"/>
            </a:xfrm>
          </p:grpSpPr>
          <p:sp>
            <p:nvSpPr>
              <p:cNvPr id="388" name="Cube 387">
                <a:extLst>
                  <a:ext uri="{FF2B5EF4-FFF2-40B4-BE49-F238E27FC236}">
                    <a16:creationId xmlns:a16="http://schemas.microsoft.com/office/drawing/2014/main" xmlns="" id="{64D946EF-8F5F-4866-941F-13752033D63C}"/>
                  </a:ext>
                </a:extLst>
              </p:cNvPr>
              <p:cNvSpPr/>
              <p:nvPr/>
            </p:nvSpPr>
            <p:spPr>
              <a:xfrm>
                <a:off x="359257" y="218814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89" name="Cube 388">
                <a:extLst>
                  <a:ext uri="{FF2B5EF4-FFF2-40B4-BE49-F238E27FC236}">
                    <a16:creationId xmlns:a16="http://schemas.microsoft.com/office/drawing/2014/main" xmlns="" id="{2C29BD60-57DD-4C6F-A9F7-A4420DBDE473}"/>
                  </a:ext>
                </a:extLst>
              </p:cNvPr>
              <p:cNvSpPr/>
              <p:nvPr/>
            </p:nvSpPr>
            <p:spPr>
              <a:xfrm>
                <a:off x="359257" y="1945016"/>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0" name="Cube 389">
                <a:extLst>
                  <a:ext uri="{FF2B5EF4-FFF2-40B4-BE49-F238E27FC236}">
                    <a16:creationId xmlns:a16="http://schemas.microsoft.com/office/drawing/2014/main" xmlns="" id="{B0705F1D-A936-4F3B-8145-7B9A74ABD64C}"/>
                  </a:ext>
                </a:extLst>
              </p:cNvPr>
              <p:cNvSpPr/>
              <p:nvPr/>
            </p:nvSpPr>
            <p:spPr>
              <a:xfrm>
                <a:off x="359257" y="1701889"/>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1" name="Cube 390">
                <a:extLst>
                  <a:ext uri="{FF2B5EF4-FFF2-40B4-BE49-F238E27FC236}">
                    <a16:creationId xmlns:a16="http://schemas.microsoft.com/office/drawing/2014/main" xmlns="" id="{D4188E19-B33A-4C3E-87E4-5075466DE3C1}"/>
                  </a:ext>
                </a:extLst>
              </p:cNvPr>
              <p:cNvSpPr/>
              <p:nvPr/>
            </p:nvSpPr>
            <p:spPr>
              <a:xfrm>
                <a:off x="359257" y="1458762"/>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2" name="Cube 391">
                <a:extLst>
                  <a:ext uri="{FF2B5EF4-FFF2-40B4-BE49-F238E27FC236}">
                    <a16:creationId xmlns:a16="http://schemas.microsoft.com/office/drawing/2014/main" xmlns="" id="{2927F8B1-0574-4A87-80F1-EC434D9365FC}"/>
                  </a:ext>
                </a:extLst>
              </p:cNvPr>
              <p:cNvSpPr/>
              <p:nvPr/>
            </p:nvSpPr>
            <p:spPr>
              <a:xfrm>
                <a:off x="359257" y="1215635"/>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3" name="Cube 392">
                <a:extLst>
                  <a:ext uri="{FF2B5EF4-FFF2-40B4-BE49-F238E27FC236}">
                    <a16:creationId xmlns:a16="http://schemas.microsoft.com/office/drawing/2014/main" xmlns="" id="{DE7AE001-3758-41C5-A7A9-9C9FFD9183DF}"/>
                  </a:ext>
                </a:extLst>
              </p:cNvPr>
              <p:cNvSpPr/>
              <p:nvPr/>
            </p:nvSpPr>
            <p:spPr>
              <a:xfrm>
                <a:off x="359257" y="972508"/>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4" name="Cube 393">
                <a:extLst>
                  <a:ext uri="{FF2B5EF4-FFF2-40B4-BE49-F238E27FC236}">
                    <a16:creationId xmlns:a16="http://schemas.microsoft.com/office/drawing/2014/main" xmlns="" id="{66B7F373-6029-4ABF-9FFF-81659AA3D158}"/>
                  </a:ext>
                </a:extLst>
              </p:cNvPr>
              <p:cNvSpPr/>
              <p:nvPr/>
            </p:nvSpPr>
            <p:spPr>
              <a:xfrm>
                <a:off x="359257" y="729381"/>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5" name="Cube 394">
                <a:extLst>
                  <a:ext uri="{FF2B5EF4-FFF2-40B4-BE49-F238E27FC236}">
                    <a16:creationId xmlns:a16="http://schemas.microsoft.com/office/drawing/2014/main" xmlns="" id="{3004DC0C-D32E-4945-802B-1FF66A4A0C00}"/>
                  </a:ext>
                </a:extLst>
              </p:cNvPr>
              <p:cNvSpPr/>
              <p:nvPr/>
            </p:nvSpPr>
            <p:spPr>
              <a:xfrm>
                <a:off x="359257" y="486254"/>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6" name="Cube 395">
                <a:extLst>
                  <a:ext uri="{FF2B5EF4-FFF2-40B4-BE49-F238E27FC236}">
                    <a16:creationId xmlns:a16="http://schemas.microsoft.com/office/drawing/2014/main" xmlns="" id="{C150C603-1B8C-4CBA-953E-9334E068227F}"/>
                  </a:ext>
                </a:extLst>
              </p:cNvPr>
              <p:cNvSpPr/>
              <p:nvPr/>
            </p:nvSpPr>
            <p:spPr>
              <a:xfrm>
                <a:off x="359257" y="243127"/>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97" name="Cube 396">
                <a:extLst>
                  <a:ext uri="{FF2B5EF4-FFF2-40B4-BE49-F238E27FC236}">
                    <a16:creationId xmlns:a16="http://schemas.microsoft.com/office/drawing/2014/main" xmlns="" id="{36D70274-E186-40C6-98C4-D4FD2DF0394A}"/>
                  </a:ext>
                </a:extLst>
              </p:cNvPr>
              <p:cNvSpPr/>
              <p:nvPr/>
            </p:nvSpPr>
            <p:spPr>
              <a:xfrm>
                <a:off x="359257" y="0"/>
                <a:ext cx="324000" cy="324000"/>
              </a:xfrm>
              <a:prstGeom prst="cube">
                <a:avLst/>
              </a:prstGeom>
              <a:solidFill>
                <a:srgbClr val="00B050"/>
              </a:solidFill>
              <a:ln>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p:sp>
          <p:nvSpPr>
            <p:cNvPr id="385" name="Cube 384">
              <a:extLst>
                <a:ext uri="{FF2B5EF4-FFF2-40B4-BE49-F238E27FC236}">
                  <a16:creationId xmlns:a16="http://schemas.microsoft.com/office/drawing/2014/main" xmlns="" id="{165A7904-46A0-4A60-BBE8-EE58731036E3}"/>
                </a:ext>
              </a:extLst>
            </p:cNvPr>
            <p:cNvSpPr/>
            <p:nvPr/>
          </p:nvSpPr>
          <p:spPr>
            <a:xfrm>
              <a:off x="1628775" y="7334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86" name="Cube 385">
              <a:extLst>
                <a:ext uri="{FF2B5EF4-FFF2-40B4-BE49-F238E27FC236}">
                  <a16:creationId xmlns:a16="http://schemas.microsoft.com/office/drawing/2014/main" xmlns="" id="{41F4EF4C-ED41-45EF-8A6C-5F18A8BE6067}"/>
                </a:ext>
              </a:extLst>
            </p:cNvPr>
            <p:cNvSpPr/>
            <p:nvPr/>
          </p:nvSpPr>
          <p:spPr>
            <a:xfrm>
              <a:off x="1800225" y="619125"/>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sp>
          <p:nvSpPr>
            <p:cNvPr id="387" name="Cube 386">
              <a:extLst>
                <a:ext uri="{FF2B5EF4-FFF2-40B4-BE49-F238E27FC236}">
                  <a16:creationId xmlns:a16="http://schemas.microsoft.com/office/drawing/2014/main" xmlns="" id="{F0661656-CCDB-4184-A5B4-A53392E684E9}"/>
                </a:ext>
              </a:extLst>
            </p:cNvPr>
            <p:cNvSpPr/>
            <p:nvPr/>
          </p:nvSpPr>
          <p:spPr>
            <a:xfrm>
              <a:off x="1809750" y="838200"/>
              <a:ext cx="98910" cy="98910"/>
            </a:xfrm>
            <a:prstGeom prst="cube">
              <a:avLst/>
            </a:prstGeom>
            <a:solidFill>
              <a:srgbClr val="FFFF00"/>
            </a:solidFill>
            <a:ln>
              <a:solidFill>
                <a:srgbClr val="DB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350" dirty="0"/>
            </a:p>
          </p:txBody>
        </p:sp>
      </p:grpSp>
      <mc:AlternateContent xmlns:mc="http://schemas.openxmlformats.org/markup-compatibility/2006" xmlns:a14="http://schemas.microsoft.com/office/drawing/2010/main">
        <mc:Choice Requires="a14">
          <p:sp>
            <p:nvSpPr>
              <p:cNvPr id="638" name="TextBox 637">
                <a:extLst>
                  <a:ext uri="{FF2B5EF4-FFF2-40B4-BE49-F238E27FC236}">
                    <a16:creationId xmlns:a16="http://schemas.microsoft.com/office/drawing/2014/main" xmlns="" id="{3D50B95C-9D2B-4C9E-9FC9-2DA7C5159755}"/>
                  </a:ext>
                </a:extLst>
              </p:cNvPr>
              <p:cNvSpPr txBox="1"/>
              <p:nvPr/>
            </p:nvSpPr>
            <p:spPr>
              <a:xfrm>
                <a:off x="5319291" y="1413760"/>
                <a:ext cx="1602620" cy="388696"/>
              </a:xfrm>
              <a:prstGeom prst="rect">
                <a:avLst/>
              </a:prstGeom>
              <a:noFill/>
            </p:spPr>
            <p:txBody>
              <a:bodyPr wrap="square" rtlCol="0">
                <a:spAutoFit/>
              </a:bodyPr>
              <a:lstStyle/>
              <a:p>
                <a:pPr algn="ctr">
                  <a:lnSpc>
                    <a:spcPct val="107000"/>
                  </a:lnSpc>
                </a:pPr>
                <a14:m>
                  <m:oMath xmlns:m="http://schemas.openxmlformats.org/officeDocument/2006/math">
                    <m:r>
                      <a:rPr lang="en-GB" sz="900" i="1" dirty="0" smtClean="0">
                        <a:latin typeface="Cambria Math" panose="02040503050406030204" pitchFamily="18" charset="0"/>
                        <a:ea typeface="Calibri" panose="020F0502020204030204" pitchFamily="34" charset="0"/>
                        <a:cs typeface="Arial" panose="020B0604020202020204" pitchFamily="34" charset="0"/>
                      </a:rPr>
                      <m:t>234</m:t>
                    </m:r>
                  </m:oMath>
                </a14:m>
                <a:r>
                  <a:rPr lang="en-GB" sz="900" i="1" dirty="0">
                    <a:latin typeface="Arial" panose="020B0604020202020204" pitchFamily="34" charset="0"/>
                    <a:ea typeface="Calibri" panose="020F0502020204030204" pitchFamily="34" charset="0"/>
                    <a:cs typeface="Arial" panose="020B0604020202020204" pitchFamily="34" charset="0"/>
                  </a:rPr>
                  <a:t> is two hundreds, three tens and four ones.</a:t>
                </a:r>
              </a:p>
            </p:txBody>
          </p:sp>
        </mc:Choice>
        <mc:Fallback xmlns="">
          <p:sp>
            <p:nvSpPr>
              <p:cNvPr id="638" name="TextBox 637">
                <a:extLst>
                  <a:ext uri="{FF2B5EF4-FFF2-40B4-BE49-F238E27FC236}">
                    <a16:creationId xmlns:a16="http://schemas.microsoft.com/office/drawing/2014/main" xmlns="" xmlns:a14="http://schemas.microsoft.com/office/drawing/2010/main" id="{3D50B95C-9D2B-4C9E-9FC9-2DA7C5159755}"/>
                  </a:ext>
                </a:extLst>
              </p:cNvPr>
              <p:cNvSpPr txBox="1">
                <a:spLocks noRot="1" noChangeAspect="1" noMove="1" noResize="1" noEditPoints="1" noAdjustHandles="1" noChangeArrowheads="1" noChangeShapeType="1" noTextEdit="1"/>
              </p:cNvSpPr>
              <p:nvPr/>
            </p:nvSpPr>
            <p:spPr>
              <a:xfrm>
                <a:off x="5319291" y="1413760"/>
                <a:ext cx="1602620" cy="388696"/>
              </a:xfrm>
              <a:prstGeom prst="rect">
                <a:avLst/>
              </a:prstGeom>
              <a:blipFill rotWithShape="1">
                <a:blip r:embed="rId32"/>
                <a:stretch>
                  <a:fillRect b="-1563"/>
                </a:stretch>
              </a:blipFill>
            </p:spPr>
            <p:txBody>
              <a:bodyPr/>
              <a:lstStyle/>
              <a:p>
                <a:r>
                  <a:rPr lang="en-GB">
                    <a:noFill/>
                  </a:rPr>
                  <a:t> </a:t>
                </a:r>
              </a:p>
            </p:txBody>
          </p:sp>
        </mc:Fallback>
      </mc:AlternateContent>
      <p:grpSp>
        <p:nvGrpSpPr>
          <p:cNvPr id="639" name="Group 638"/>
          <p:cNvGrpSpPr/>
          <p:nvPr/>
        </p:nvGrpSpPr>
        <p:grpSpPr>
          <a:xfrm>
            <a:off x="6172761" y="806350"/>
            <a:ext cx="743367" cy="583458"/>
            <a:chOff x="5637932" y="913637"/>
            <a:chExt cx="743367" cy="583458"/>
          </a:xfrm>
        </p:grpSpPr>
        <p:pic>
          <p:nvPicPr>
            <p:cNvPr id="640" name="Picture 639"/>
            <p:cNvPicPr>
              <a:picLocks noChangeAspect="1"/>
            </p:cNvPicPr>
            <p:nvPr/>
          </p:nvPicPr>
          <p:blipFill>
            <a:blip r:embed="rId3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637932" y="913637"/>
              <a:ext cx="393978" cy="431058"/>
            </a:xfrm>
            <a:prstGeom prst="rect">
              <a:avLst/>
            </a:prstGeom>
          </p:spPr>
        </p:pic>
        <p:pic>
          <p:nvPicPr>
            <p:cNvPr id="641" name="Picture 640"/>
            <p:cNvPicPr>
              <a:picLocks noChangeAspect="1"/>
            </p:cNvPicPr>
            <p:nvPr/>
          </p:nvPicPr>
          <p:blipFill>
            <a:blip r:embed="rId3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790332" y="1066037"/>
              <a:ext cx="393978" cy="431058"/>
            </a:xfrm>
            <a:prstGeom prst="rect">
              <a:avLst/>
            </a:prstGeom>
          </p:spPr>
        </p:pic>
        <p:pic>
          <p:nvPicPr>
            <p:cNvPr id="642" name="Picture 641"/>
            <p:cNvPicPr>
              <a:picLocks noChangeAspect="1"/>
            </p:cNvPicPr>
            <p:nvPr/>
          </p:nvPicPr>
          <p:blipFill>
            <a:blip r:embed="rId3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987321" y="1064915"/>
              <a:ext cx="393978" cy="431058"/>
            </a:xfrm>
            <a:prstGeom prst="rect">
              <a:avLst/>
            </a:prstGeom>
          </p:spPr>
        </p:pic>
      </p:grpSp>
      <p:grpSp>
        <p:nvGrpSpPr>
          <p:cNvPr id="643" name="Group 642"/>
          <p:cNvGrpSpPr/>
          <p:nvPr/>
        </p:nvGrpSpPr>
        <p:grpSpPr>
          <a:xfrm>
            <a:off x="6890311" y="1239681"/>
            <a:ext cx="734042" cy="442649"/>
            <a:chOff x="7220766" y="832335"/>
            <a:chExt cx="734042" cy="442649"/>
          </a:xfrm>
        </p:grpSpPr>
        <p:pic>
          <p:nvPicPr>
            <p:cNvPr id="644" name="Picture 643"/>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0766" y="853568"/>
              <a:ext cx="288294" cy="288294"/>
            </a:xfrm>
            <a:prstGeom prst="rect">
              <a:avLst/>
            </a:prstGeom>
          </p:spPr>
        </p:pic>
        <p:pic>
          <p:nvPicPr>
            <p:cNvPr id="645" name="Picture 644"/>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1980" y="946622"/>
              <a:ext cx="288294" cy="288294"/>
            </a:xfrm>
            <a:prstGeom prst="rect">
              <a:avLst/>
            </a:prstGeom>
          </p:spPr>
        </p:pic>
        <p:pic>
          <p:nvPicPr>
            <p:cNvPr id="646" name="Picture 645"/>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6514" y="832335"/>
              <a:ext cx="288294" cy="288294"/>
            </a:xfrm>
            <a:prstGeom prst="rect">
              <a:avLst/>
            </a:prstGeom>
          </p:spPr>
        </p:pic>
        <p:pic>
          <p:nvPicPr>
            <p:cNvPr id="647" name="Picture 646"/>
            <p:cNvPicPr>
              <a:picLocks noChangeAspect="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4599" y="986690"/>
              <a:ext cx="288294" cy="288294"/>
            </a:xfrm>
            <a:prstGeom prst="rect">
              <a:avLst/>
            </a:prstGeom>
          </p:spPr>
        </p:pic>
      </p:grpSp>
      <p:grpSp>
        <p:nvGrpSpPr>
          <p:cNvPr id="648" name="Group 647"/>
          <p:cNvGrpSpPr/>
          <p:nvPr/>
        </p:nvGrpSpPr>
        <p:grpSpPr>
          <a:xfrm>
            <a:off x="7136294" y="743814"/>
            <a:ext cx="615125" cy="450311"/>
            <a:chOff x="5706246" y="574661"/>
            <a:chExt cx="615125" cy="450311"/>
          </a:xfrm>
        </p:grpSpPr>
        <p:pic>
          <p:nvPicPr>
            <p:cNvPr id="649" name="Picture 648"/>
            <p:cNvPicPr>
              <a:picLocks noChangeAspect="1"/>
            </p:cNvPicPr>
            <p:nvPr/>
          </p:nvPicPr>
          <p:blipFill>
            <a:blip r:embed="rId35">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5706246" y="574661"/>
              <a:ext cx="384042" cy="412846"/>
            </a:xfrm>
            <a:prstGeom prst="rect">
              <a:avLst/>
            </a:prstGeom>
          </p:spPr>
        </p:pic>
        <p:pic>
          <p:nvPicPr>
            <p:cNvPr id="650" name="Picture 649"/>
            <p:cNvPicPr>
              <a:picLocks noChangeAspect="1"/>
            </p:cNvPicPr>
            <p:nvPr/>
          </p:nvPicPr>
          <p:blipFill>
            <a:blip r:embed="rId35">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5937329" y="612126"/>
              <a:ext cx="384042" cy="412846"/>
            </a:xfrm>
            <a:prstGeom prst="rect">
              <a:avLst/>
            </a:prstGeom>
          </p:spPr>
        </p:pic>
      </p:grpSp>
      <p:sp>
        <p:nvSpPr>
          <p:cNvPr id="652" name="Text Box 8">
            <a:extLst>
              <a:ext uri="{FF2B5EF4-FFF2-40B4-BE49-F238E27FC236}">
                <a16:creationId xmlns:a16="http://schemas.microsoft.com/office/drawing/2014/main" xmlns="" id="{F37D7E98-07D2-47B5-AB6A-86BAF84BDD1D}"/>
              </a:ext>
            </a:extLst>
          </p:cNvPr>
          <p:cNvSpPr txBox="1">
            <a:spLocks noChangeArrowheads="1"/>
          </p:cNvSpPr>
          <p:nvPr/>
        </p:nvSpPr>
        <p:spPr bwMode="auto">
          <a:xfrm>
            <a:off x="10391352" y="4586772"/>
            <a:ext cx="2187501" cy="4900128"/>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Bar models</a:t>
            </a:r>
          </a:p>
          <a:p>
            <a:pPr defTabSz="685783" eaLnBrk="0" fontAlgn="base" hangingPunct="0">
              <a:spcBef>
                <a:spcPct val="0"/>
              </a:spcBef>
              <a:spcAft>
                <a:spcPct val="0"/>
              </a:spcAft>
            </a:pPr>
            <a:endParaRPr lang="en-US" altLang="en-US" sz="5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Pictorial bar models and concrete Cuisenaire as bar models are used to represent </a:t>
            </a:r>
            <a:r>
              <a:rPr lang="en-US" altLang="en-US" sz="900" b="1" dirty="0">
                <a:latin typeface="Arial" panose="020B0604020202020204" pitchFamily="34" charset="0"/>
                <a:ea typeface="Calibri" panose="020F0502020204030204" pitchFamily="34" charset="0"/>
                <a:cs typeface="Arial" panose="020B0604020202020204" pitchFamily="34" charset="0"/>
              </a:rPr>
              <a:t>part-whole relationships</a:t>
            </a:r>
            <a:r>
              <a:rPr lang="en-US" altLang="en-US" sz="900" dirty="0">
                <a:latin typeface="Arial" panose="020B0604020202020204" pitchFamily="34" charset="0"/>
                <a:ea typeface="Calibri" panose="020F0502020204030204" pitchFamily="34" charset="0"/>
                <a:cs typeface="Arial" panose="020B0604020202020204" pitchFamily="34" charset="0"/>
              </a:rPr>
              <a:t> and </a:t>
            </a:r>
            <a:r>
              <a:rPr lang="en-US" altLang="en-US" sz="900" b="1" dirty="0">
                <a:latin typeface="Arial" panose="020B0604020202020204" pitchFamily="34" charset="0"/>
                <a:ea typeface="Calibri" panose="020F0502020204030204" pitchFamily="34" charset="0"/>
                <a:cs typeface="Arial" panose="020B0604020202020204" pitchFamily="34" charset="0"/>
              </a:rPr>
              <a:t>knowns and unknowns </a:t>
            </a:r>
            <a:r>
              <a:rPr lang="en-US" altLang="en-US" sz="900" dirty="0">
                <a:latin typeface="Arial" panose="020B0604020202020204" pitchFamily="34" charset="0"/>
                <a:ea typeface="Calibri" panose="020F0502020204030204" pitchFamily="34" charset="0"/>
                <a:cs typeface="Arial" panose="020B0604020202020204" pitchFamily="34" charset="0"/>
              </a:rPr>
              <a:t>within problems in all four operations. See PD videos for further exemplification.</a:t>
            </a:r>
            <a:endParaRPr lang="en-US" altLang="en-US" sz="900" dirty="0"/>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p:sp>
        <p:nvSpPr>
          <p:cNvPr id="653" name="Text Box 330">
            <a:extLst>
              <a:ext uri="{FF2B5EF4-FFF2-40B4-BE49-F238E27FC236}">
                <a16:creationId xmlns:a16="http://schemas.microsoft.com/office/drawing/2014/main" xmlns="" id="{D540CB07-5770-43B9-B8B5-DA7F2DB45804}"/>
              </a:ext>
            </a:extLst>
          </p:cNvPr>
          <p:cNvSpPr txBox="1">
            <a:spLocks noChangeArrowheads="1"/>
          </p:cNvSpPr>
          <p:nvPr/>
        </p:nvSpPr>
        <p:spPr bwMode="auto">
          <a:xfrm>
            <a:off x="10391352" y="114301"/>
            <a:ext cx="2187501" cy="4284464"/>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Part-whole language and representations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A part-whole model is used to represent the relationship between numbers in all four operations. The model is made of a </a:t>
            </a:r>
            <a:r>
              <a:rPr lang="en-US" altLang="en-US" sz="900" b="1" dirty="0">
                <a:latin typeface="Arial" panose="020B0604020202020204" pitchFamily="34" charset="0"/>
                <a:ea typeface="Calibri" panose="020F0502020204030204" pitchFamily="34" charset="0"/>
                <a:cs typeface="Arial" panose="020B0604020202020204" pitchFamily="34" charset="0"/>
              </a:rPr>
              <a:t>whole</a:t>
            </a:r>
            <a:r>
              <a:rPr lang="en-US" altLang="en-US" sz="900" dirty="0">
                <a:latin typeface="Arial" panose="020B0604020202020204" pitchFamily="34" charset="0"/>
                <a:ea typeface="Calibri" panose="020F0502020204030204" pitchFamily="34" charset="0"/>
                <a:cs typeface="Arial" panose="020B0604020202020204" pitchFamily="34" charset="0"/>
              </a:rPr>
              <a:t> and two or more </a:t>
            </a:r>
            <a:r>
              <a:rPr lang="en-US" altLang="en-US" sz="900" b="1" dirty="0">
                <a:latin typeface="Arial" panose="020B0604020202020204" pitchFamily="34" charset="0"/>
                <a:ea typeface="Calibri" panose="020F0502020204030204" pitchFamily="34" charset="0"/>
                <a:cs typeface="Arial" panose="020B0604020202020204" pitchFamily="34" charset="0"/>
              </a:rPr>
              <a:t>parts</a:t>
            </a:r>
            <a:r>
              <a:rPr lang="en-US" altLang="en-US" sz="900" dirty="0">
                <a:latin typeface="Arial" panose="020B0604020202020204" pitchFamily="34" charset="0"/>
                <a:ea typeface="Calibri" panose="020F0502020204030204" pitchFamily="34" charset="0"/>
                <a:cs typeface="Arial" panose="020B0604020202020204" pitchFamily="34" charset="0"/>
              </a:rPr>
              <a:t>.</a:t>
            </a:r>
          </a:p>
          <a:p>
            <a:pPr defTabSz="685783" eaLnBrk="0" fontAlgn="base" hangingPunct="0">
              <a:spcBef>
                <a:spcPct val="0"/>
              </a:spcBef>
              <a:spcAft>
                <a:spcPct val="0"/>
              </a:spcAft>
            </a:pPr>
            <a:endParaRPr lang="en-US" altLang="en-US" sz="900"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The whole is ten. One 	     part is six and one part 	     is four. Six plus four is 	     equal to ten.</a:t>
            </a:r>
          </a:p>
          <a:p>
            <a:pPr defTabSz="685783" eaLnBrk="0" fontAlgn="base" hangingPunct="0">
              <a:spcBef>
                <a:spcPct val="0"/>
              </a:spcBef>
              <a:spcAft>
                <a:spcPct val="0"/>
              </a:spcAft>
            </a:pPr>
            <a:endParaRPr lang="en-US" altLang="en-US" sz="900" i="1"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p>
          <a:p>
            <a:pPr defTabSz="685783" eaLnBrk="0" fontAlgn="base" hangingPunct="0">
              <a:spcBef>
                <a:spcPct val="0"/>
              </a:spcBef>
              <a:spcAft>
                <a:spcPct val="0"/>
              </a:spcAft>
            </a:pPr>
            <a:endParaRPr lang="en-US" altLang="en-US" sz="900" i="1" dirty="0">
              <a:latin typeface="Arial" panose="020B0604020202020204" pitchFamily="34" charset="0"/>
              <a:ea typeface="Calibri" panose="020F050202020403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ea typeface="Calibri" panose="020F0502020204030204" pitchFamily="34" charset="0"/>
                <a:cs typeface="Arial" panose="020B0604020202020204" pitchFamily="34" charset="0"/>
              </a:rPr>
              <a:t>Using multiple equal parts represents multiplication, division and fractions of quantities.</a:t>
            </a: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endParaRPr lang="en-US" altLang="en-US" sz="9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Close links are made between this and bar model representations.</a:t>
            </a:r>
            <a:endParaRPr lang="en-US" altLang="en-US" sz="900" dirty="0"/>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US" altLang="en-US" sz="900" dirty="0">
              <a:latin typeface="Arial" panose="020B0604020202020204" pitchFamily="34" charset="0"/>
            </a:endParaRPr>
          </a:p>
        </p:txBody>
      </p:sp>
      <p:pic>
        <p:nvPicPr>
          <p:cNvPr id="654" name="Picture 127">
            <a:extLst>
              <a:ext uri="{FF2B5EF4-FFF2-40B4-BE49-F238E27FC236}">
                <a16:creationId xmlns:a16="http://schemas.microsoft.com/office/drawing/2014/main" xmlns="" id="{452E5F3B-C54E-4075-B87E-8802DB613E3B}"/>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459088" y="1182357"/>
            <a:ext cx="783431" cy="783431"/>
          </a:xfrm>
          <a:prstGeom prst="rect">
            <a:avLst/>
          </a:prstGeom>
          <a:noFill/>
          <a:extLst>
            <a:ext uri="{909E8E84-426E-40DD-AFC4-6F175D3DCCD1}">
              <a14:hiddenFill xmlns:a14="http://schemas.microsoft.com/office/drawing/2010/main">
                <a:solidFill>
                  <a:srgbClr val="FFFFFF"/>
                </a:solidFill>
              </a14:hiddenFill>
            </a:ext>
          </a:extLst>
        </p:spPr>
      </p:pic>
      <p:pic>
        <p:nvPicPr>
          <p:cNvPr id="655" name="Picture 237">
            <a:extLst>
              <a:ext uri="{FF2B5EF4-FFF2-40B4-BE49-F238E27FC236}">
                <a16:creationId xmlns:a16="http://schemas.microsoft.com/office/drawing/2014/main" xmlns="" id="{3CD41419-CF0E-4173-B292-1DC7CEC324DE}"/>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486472" y="2755406"/>
            <a:ext cx="756047" cy="783431"/>
          </a:xfrm>
          <a:prstGeom prst="rect">
            <a:avLst/>
          </a:prstGeom>
          <a:noFill/>
          <a:extLst>
            <a:ext uri="{909E8E84-426E-40DD-AFC4-6F175D3DCCD1}">
              <a14:hiddenFill xmlns:a14="http://schemas.microsoft.com/office/drawing/2010/main">
                <a:solidFill>
                  <a:srgbClr val="FFFFFF"/>
                </a:solidFill>
              </a14:hiddenFill>
            </a:ext>
          </a:extLst>
        </p:spPr>
      </p:pic>
      <p:pic>
        <p:nvPicPr>
          <p:cNvPr id="656" name="Picture 387">
            <a:extLst>
              <a:ext uri="{FF2B5EF4-FFF2-40B4-BE49-F238E27FC236}">
                <a16:creationId xmlns:a16="http://schemas.microsoft.com/office/drawing/2014/main" xmlns="" id="{E45F0306-A432-40E5-B7AD-2BA41616DD17}"/>
              </a:ext>
            </a:extLst>
          </p:cNvPr>
          <p:cNvPicPr>
            <a:picLocks noChangeAspect="1" noChangeArrowheads="1"/>
          </p:cNvPicPr>
          <p:nvPr/>
        </p:nvPicPr>
        <p:blipFill>
          <a:blip r:embed="rId3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31755" y="5739622"/>
            <a:ext cx="1365647" cy="1056085"/>
          </a:xfrm>
          <a:prstGeom prst="rect">
            <a:avLst/>
          </a:prstGeom>
          <a:noFill/>
          <a:extLst>
            <a:ext uri="{909E8E84-426E-40DD-AFC4-6F175D3DCCD1}">
              <a14:hiddenFill xmlns:a14="http://schemas.microsoft.com/office/drawing/2010/main">
                <a:solidFill>
                  <a:srgbClr val="FFFFFF"/>
                </a:solidFill>
              </a14:hiddenFill>
            </a:ext>
          </a:extLst>
        </p:spPr>
      </p:pic>
      <p:pic>
        <p:nvPicPr>
          <p:cNvPr id="657" name="Picture 388">
            <a:extLst>
              <a:ext uri="{FF2B5EF4-FFF2-40B4-BE49-F238E27FC236}">
                <a16:creationId xmlns:a16="http://schemas.microsoft.com/office/drawing/2014/main" xmlns="" id="{184E1EEA-3BEB-4DF6-9EF8-4C9356334C77}"/>
              </a:ext>
            </a:extLst>
          </p:cNvPr>
          <p:cNvPicPr>
            <a:picLocks noChangeAspect="1" noChangeArrowheads="1"/>
          </p:cNvPicPr>
          <p:nvPr/>
        </p:nvPicPr>
        <p:blipFill>
          <a:blip r:embed="rId3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74578" y="7514591"/>
            <a:ext cx="1879997" cy="828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58" name="TextBox 657">
                <a:extLst>
                  <a:ext uri="{FF2B5EF4-FFF2-40B4-BE49-F238E27FC236}">
                    <a16:creationId xmlns:a16="http://schemas.microsoft.com/office/drawing/2014/main" xmlns="" id="{38E14310-6F71-464E-8FF7-5A9C783449A7}"/>
                  </a:ext>
                </a:extLst>
              </p:cNvPr>
              <p:cNvSpPr txBox="1"/>
              <p:nvPr/>
            </p:nvSpPr>
            <p:spPr>
              <a:xfrm>
                <a:off x="10441088" y="6795707"/>
                <a:ext cx="2146978" cy="646331"/>
              </a:xfrm>
              <a:prstGeom prst="rect">
                <a:avLst/>
              </a:prstGeom>
              <a:noFill/>
              <a:ln>
                <a:noFill/>
              </a:ln>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I know the whole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and one of the parts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a:t>
                </a:r>
                <a:r>
                  <a:rPr lang="en-US" altLang="en-US" sz="900" dirty="0">
                    <a:latin typeface="Arial" panose="020B0604020202020204" pitchFamily="34" charset="0"/>
                    <a:cs typeface="Arial" panose="020B0604020202020204" pitchFamily="34" charset="0"/>
                  </a:rPr>
                  <a:t> </a:t>
                </a:r>
                <a:r>
                  <a:rPr lang="en-US" altLang="en-US" sz="900" i="1" dirty="0">
                    <a:latin typeface="Arial" panose="020B0604020202020204" pitchFamily="34" charset="0"/>
                    <a:ea typeface="Calibri" panose="020F0502020204030204" pitchFamily="34" charset="0"/>
                    <a:cs typeface="Arial" panose="020B0604020202020204" pitchFamily="34" charset="0"/>
                  </a:rPr>
                  <a:t>I do not know the value of the missing part. I can subtract</a:t>
                </a:r>
                <a:r>
                  <a:rPr lang="en-US" altLang="en-US" sz="900" dirty="0">
                    <a:latin typeface="Arial" panose="020B0604020202020204" pitchFamily="34" charset="0"/>
                    <a:cs typeface="Arial" panose="020B0604020202020204" pitchFamily="34" charset="0"/>
                  </a:rPr>
                  <a:t>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from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346</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t>
                </a:r>
                <a:endParaRPr lang="en-GB" sz="900" dirty="0">
                  <a:latin typeface="Arial" panose="020B0604020202020204" pitchFamily="34" charset="0"/>
                  <a:cs typeface="Arial" panose="020B0604020202020204" pitchFamily="34" charset="0"/>
                </a:endParaRPr>
              </a:p>
            </p:txBody>
          </p:sp>
        </mc:Choice>
        <mc:Fallback xmlns="">
          <p:sp>
            <p:nvSpPr>
              <p:cNvPr id="658" name="TextBox 657">
                <a:extLst>
                  <a:ext uri="{FF2B5EF4-FFF2-40B4-BE49-F238E27FC236}">
                    <a16:creationId xmlns:a16="http://schemas.microsoft.com/office/drawing/2014/main" xmlns:a14="http://schemas.microsoft.com/office/drawing/2010/main" xmlns="" id="{38E14310-6F71-464E-8FF7-5A9C783449A7}"/>
                  </a:ext>
                </a:extLst>
              </p:cNvPr>
              <p:cNvSpPr txBox="1">
                <a:spLocks noRot="1" noChangeAspect="1" noMove="1" noResize="1" noEditPoints="1" noAdjustHandles="1" noChangeArrowheads="1" noChangeShapeType="1" noTextEdit="1"/>
              </p:cNvSpPr>
              <p:nvPr/>
            </p:nvSpPr>
            <p:spPr>
              <a:xfrm>
                <a:off x="10441088" y="6795707"/>
                <a:ext cx="2146978" cy="646331"/>
              </a:xfrm>
              <a:prstGeom prst="rect">
                <a:avLst/>
              </a:prstGeom>
              <a:blipFill rotWithShape="1">
                <a:blip r:embed="rId46"/>
                <a:stretch>
                  <a:fillRect b="-2830"/>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9" name="TextBox 658">
                <a:extLst>
                  <a:ext uri="{FF2B5EF4-FFF2-40B4-BE49-F238E27FC236}">
                    <a16:creationId xmlns:a16="http://schemas.microsoft.com/office/drawing/2014/main" xmlns="" id="{5D20D1C5-48F7-4E96-B0F7-60E2FABADCD6}"/>
                  </a:ext>
                </a:extLst>
              </p:cNvPr>
              <p:cNvSpPr txBox="1"/>
              <p:nvPr/>
            </p:nvSpPr>
            <p:spPr>
              <a:xfrm>
                <a:off x="10380474" y="8305390"/>
                <a:ext cx="2268203" cy="646331"/>
              </a:xfrm>
              <a:prstGeom prst="rect">
                <a:avLst/>
              </a:prstGeom>
              <a:noFill/>
            </p:spPr>
            <p:txBody>
              <a:bodyPr wrap="square" rtlCol="0">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 value of each part is seven and there are six</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equal parts. The whole is unknown. Six groups of seven is equal to 42. The whole is 42.</a:t>
                </a:r>
                <a:endParaRPr lang="en-US" altLang="en-US" sz="900" dirty="0">
                  <a:latin typeface="Arial" panose="020B0604020202020204" pitchFamily="34" charset="0"/>
                  <a:cs typeface="Arial" panose="020B0604020202020204" pitchFamily="34" charset="0"/>
                </a:endParaRPr>
              </a:p>
            </p:txBody>
          </p:sp>
        </mc:Choice>
        <mc:Fallback xmlns="">
          <p:sp>
            <p:nvSpPr>
              <p:cNvPr id="659" name="TextBox 658">
                <a:extLst>
                  <a:ext uri="{FF2B5EF4-FFF2-40B4-BE49-F238E27FC236}">
                    <a16:creationId xmlns:a16="http://schemas.microsoft.com/office/drawing/2014/main" xmlns:a14="http://schemas.microsoft.com/office/drawing/2010/main" xmlns="" id="{5D20D1C5-48F7-4E96-B0F7-60E2FABADCD6}"/>
                  </a:ext>
                </a:extLst>
              </p:cNvPr>
              <p:cNvSpPr txBox="1">
                <a:spLocks noRot="1" noChangeAspect="1" noMove="1" noResize="1" noEditPoints="1" noAdjustHandles="1" noChangeArrowheads="1" noChangeShapeType="1" noTextEdit="1"/>
              </p:cNvSpPr>
              <p:nvPr/>
            </p:nvSpPr>
            <p:spPr>
              <a:xfrm>
                <a:off x="10380474" y="8305390"/>
                <a:ext cx="2268203" cy="646331"/>
              </a:xfrm>
              <a:prstGeom prst="rect">
                <a:avLst/>
              </a:prstGeom>
              <a:blipFill rotWithShape="1">
                <a:blip r:embed="rId47"/>
                <a:stretch>
                  <a:fillRect r="-269" b="-28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0" name="Rectangle 659">
                <a:extLst>
                  <a:ext uri="{FF2B5EF4-FFF2-40B4-BE49-F238E27FC236}">
                    <a16:creationId xmlns:a16="http://schemas.microsoft.com/office/drawing/2014/main" xmlns="" id="{4AAEE7C4-4121-4156-AE80-315AC4E20450}"/>
                  </a:ext>
                </a:extLst>
              </p:cNvPr>
              <p:cNvSpPr/>
              <p:nvPr/>
            </p:nvSpPr>
            <p:spPr>
              <a:xfrm>
                <a:off x="11198540" y="2567399"/>
                <a:ext cx="1424563" cy="1338828"/>
              </a:xfrm>
              <a:prstGeom prst="rect">
                <a:avLst/>
              </a:prstGeom>
            </p:spPr>
            <p:txBody>
              <a:bodyPr wrap="square">
                <a:spAutoFit/>
              </a:bodyPr>
              <a:lstStyle/>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There are three equal parts with a value of four. The whole is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Three multiplied by four is equal to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12 </m:t>
                    </m:r>
                  </m:oMath>
                </a14:m>
                <a:r>
                  <a:rPr lang="en-US" altLang="en-US" sz="900" i="1" dirty="0">
                    <a:latin typeface="Arial" panose="020B0604020202020204" pitchFamily="34" charset="0"/>
                    <a:ea typeface="Calibri" panose="020F0502020204030204" pitchFamily="34" charset="0"/>
                    <a:cs typeface="Arial" panose="020B0604020202020204" pitchFamily="34" charset="0"/>
                  </a:rPr>
                  <a:t>divided into three equal parts is equal to four. </a:t>
                </a:r>
              </a:p>
              <a:p>
                <a:pPr defTabSz="685783" eaLnBrk="0" fontAlgn="base" hangingPunct="0">
                  <a:spcBef>
                    <a:spcPct val="0"/>
                  </a:spcBef>
                  <a:spcAft>
                    <a:spcPct val="0"/>
                  </a:spcAft>
                </a:pPr>
                <a:r>
                  <a:rPr lang="en-US" altLang="en-US" sz="900" i="1" dirty="0">
                    <a:latin typeface="Arial" panose="020B0604020202020204" pitchFamily="34" charset="0"/>
                    <a:ea typeface="Calibri" panose="020F0502020204030204" pitchFamily="34" charset="0"/>
                    <a:cs typeface="Arial" panose="020B0604020202020204" pitchFamily="34" charset="0"/>
                  </a:rPr>
                  <a:t>One third of </a:t>
                </a:r>
                <a14:m>
                  <m:oMath xmlns:m="http://schemas.openxmlformats.org/officeDocument/2006/math">
                    <m:r>
                      <a:rPr lang="en-US" altLang="en-US" sz="900" i="1" dirty="0" smtClean="0">
                        <a:latin typeface="Cambria Math" panose="02040503050406030204" pitchFamily="18" charset="0"/>
                        <a:ea typeface="Calibri" panose="020F0502020204030204" pitchFamily="34" charset="0"/>
                        <a:cs typeface="Arial" panose="020B0604020202020204" pitchFamily="34" charset="0"/>
                      </a:rPr>
                      <m:t>12</m:t>
                    </m:r>
                  </m:oMath>
                </a14:m>
                <a:r>
                  <a:rPr lang="en-US" altLang="en-US" sz="900" i="1" dirty="0">
                    <a:latin typeface="Arial" panose="020B0604020202020204" pitchFamily="34" charset="0"/>
                    <a:ea typeface="Calibri" panose="020F0502020204030204" pitchFamily="34" charset="0"/>
                    <a:cs typeface="Arial" panose="020B0604020202020204" pitchFamily="34" charset="0"/>
                  </a:rPr>
                  <a:t> is four.</a:t>
                </a:r>
                <a:endParaRPr lang="en-GB" sz="900" dirty="0">
                  <a:latin typeface="Arial" panose="020B0604020202020204" pitchFamily="34" charset="0"/>
                  <a:cs typeface="Arial" panose="020B0604020202020204" pitchFamily="34" charset="0"/>
                </a:endParaRPr>
              </a:p>
            </p:txBody>
          </p:sp>
        </mc:Choice>
        <mc:Fallback xmlns="">
          <p:sp>
            <p:nvSpPr>
              <p:cNvPr id="660" name="Rectangle 659">
                <a:extLst>
                  <a:ext uri="{FF2B5EF4-FFF2-40B4-BE49-F238E27FC236}">
                    <a16:creationId xmlns:a16="http://schemas.microsoft.com/office/drawing/2014/main" xmlns:a14="http://schemas.microsoft.com/office/drawing/2010/main" xmlns="" id="{4AAEE7C4-4121-4156-AE80-315AC4E20450}"/>
                  </a:ext>
                </a:extLst>
              </p:cNvPr>
              <p:cNvSpPr>
                <a:spLocks noRot="1" noChangeAspect="1" noMove="1" noResize="1" noEditPoints="1" noAdjustHandles="1" noChangeArrowheads="1" noChangeShapeType="1" noTextEdit="1"/>
              </p:cNvSpPr>
              <p:nvPr/>
            </p:nvSpPr>
            <p:spPr>
              <a:xfrm>
                <a:off x="11198540" y="2567399"/>
                <a:ext cx="1424563" cy="1338828"/>
              </a:xfrm>
              <a:prstGeom prst="rect">
                <a:avLst/>
              </a:prstGeom>
              <a:blipFill rotWithShape="1">
                <a:blip r:embed="rId48"/>
                <a:stretch>
                  <a:fillRect b="-455"/>
                </a:stretch>
              </a:blipFill>
            </p:spPr>
            <p:txBody>
              <a:bodyPr/>
              <a:lstStyle/>
              <a:p>
                <a:r>
                  <a:rPr lang="en-GB">
                    <a:noFill/>
                  </a:rPr>
                  <a:t> </a:t>
                </a:r>
              </a:p>
            </p:txBody>
          </p:sp>
        </mc:Fallback>
      </mc:AlternateContent>
      <p:sp>
        <p:nvSpPr>
          <p:cNvPr id="661" name="Text Box 2">
            <a:extLst>
              <a:ext uri="{FF2B5EF4-FFF2-40B4-BE49-F238E27FC236}">
                <a16:creationId xmlns:a16="http://schemas.microsoft.com/office/drawing/2014/main" xmlns="" id="{7242BB97-0634-490D-9695-7372C490526E}"/>
              </a:ext>
            </a:extLst>
          </p:cNvPr>
          <p:cNvSpPr txBox="1">
            <a:spLocks noChangeArrowheads="1"/>
          </p:cNvSpPr>
          <p:nvPr/>
        </p:nvSpPr>
        <p:spPr bwMode="auto">
          <a:xfrm>
            <a:off x="5505450" y="7349487"/>
            <a:ext cx="4720095" cy="2132036"/>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pPr>
              <a:lnSpc>
                <a:spcPct val="107000"/>
              </a:lnSpc>
            </a:pPr>
            <a:r>
              <a:rPr lang="en-GB" sz="1100" b="1" dirty="0">
                <a:latin typeface="Arial" panose="020B0604020202020204" pitchFamily="34" charset="0"/>
                <a:ea typeface="Calibri" panose="020F0502020204030204" pitchFamily="34" charset="0"/>
                <a:cs typeface="Times New Roman" panose="02020603050405020304" pitchFamily="18" charset="0"/>
              </a:rPr>
              <a:t>Representing multiplicative relationships</a:t>
            </a:r>
          </a:p>
          <a:p>
            <a:pPr>
              <a:lnSpc>
                <a:spcPct val="107000"/>
              </a:lnSpc>
            </a:pPr>
            <a:endParaRPr lang="en-GB" sz="5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GB" sz="900" dirty="0">
                <a:latin typeface="Arial" panose="020B0604020202020204" pitchFamily="34" charset="0"/>
                <a:ea typeface="Calibri" panose="020F0502020204030204" pitchFamily="34" charset="0"/>
                <a:cs typeface="Times New Roman" panose="02020603050405020304" pitchFamily="18" charset="0"/>
              </a:rPr>
              <a:t>Pupils have used an increasing range of models to represent multiplicative relationships and use these to describe inverse relationships and commutativity.</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662" name="Group 661">
            <a:extLst>
              <a:ext uri="{FF2B5EF4-FFF2-40B4-BE49-F238E27FC236}">
                <a16:creationId xmlns:a16="http://schemas.microsoft.com/office/drawing/2014/main" xmlns="" id="{B6BF2F8D-6509-40F6-87BA-CAE4D0E37974}"/>
              </a:ext>
            </a:extLst>
          </p:cNvPr>
          <p:cNvGrpSpPr/>
          <p:nvPr/>
        </p:nvGrpSpPr>
        <p:grpSpPr>
          <a:xfrm rot="5400000">
            <a:off x="5735252" y="7840159"/>
            <a:ext cx="583395" cy="815126"/>
            <a:chOff x="8371584" y="4283070"/>
            <a:chExt cx="942900" cy="1317429"/>
          </a:xfrm>
        </p:grpSpPr>
        <p:sp>
          <p:nvSpPr>
            <p:cNvPr id="663" name="Oval 662">
              <a:extLst>
                <a:ext uri="{FF2B5EF4-FFF2-40B4-BE49-F238E27FC236}">
                  <a16:creationId xmlns:a16="http://schemas.microsoft.com/office/drawing/2014/main" xmlns="" id="{2D21F937-BD60-4F74-9AE3-754BE8C2D201}"/>
                </a:ext>
              </a:extLst>
            </p:cNvPr>
            <p:cNvSpPr/>
            <p:nvPr/>
          </p:nvSpPr>
          <p:spPr>
            <a:xfrm>
              <a:off x="837158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4" name="Oval 663">
              <a:extLst>
                <a:ext uri="{FF2B5EF4-FFF2-40B4-BE49-F238E27FC236}">
                  <a16:creationId xmlns:a16="http://schemas.microsoft.com/office/drawing/2014/main" xmlns="" id="{8B985013-502A-473F-A6DF-C99139D888D9}"/>
                </a:ext>
              </a:extLst>
            </p:cNvPr>
            <p:cNvSpPr/>
            <p:nvPr/>
          </p:nvSpPr>
          <p:spPr>
            <a:xfrm>
              <a:off x="869543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5" name="Oval 664">
              <a:extLst>
                <a:ext uri="{FF2B5EF4-FFF2-40B4-BE49-F238E27FC236}">
                  <a16:creationId xmlns:a16="http://schemas.microsoft.com/office/drawing/2014/main" xmlns="" id="{7FB9BF03-2A76-4D4E-BEFB-101D7540F85C}"/>
                </a:ext>
              </a:extLst>
            </p:cNvPr>
            <p:cNvSpPr/>
            <p:nvPr/>
          </p:nvSpPr>
          <p:spPr>
            <a:xfrm>
              <a:off x="9019284" y="4620332"/>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6" name="Oval 665">
              <a:extLst>
                <a:ext uri="{FF2B5EF4-FFF2-40B4-BE49-F238E27FC236}">
                  <a16:creationId xmlns:a16="http://schemas.microsoft.com/office/drawing/2014/main" xmlns="" id="{DDD5D220-B069-407C-BC78-BF056511DF27}"/>
                </a:ext>
              </a:extLst>
            </p:cNvPr>
            <p:cNvSpPr/>
            <p:nvPr/>
          </p:nvSpPr>
          <p:spPr>
            <a:xfrm>
              <a:off x="837158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7" name="Oval 666">
              <a:extLst>
                <a:ext uri="{FF2B5EF4-FFF2-40B4-BE49-F238E27FC236}">
                  <a16:creationId xmlns:a16="http://schemas.microsoft.com/office/drawing/2014/main" xmlns="" id="{C5553824-B9FE-4EC4-ADEF-37D05E7B2817}"/>
                </a:ext>
              </a:extLst>
            </p:cNvPr>
            <p:cNvSpPr/>
            <p:nvPr/>
          </p:nvSpPr>
          <p:spPr>
            <a:xfrm>
              <a:off x="869543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8" name="Oval 667">
              <a:extLst>
                <a:ext uri="{FF2B5EF4-FFF2-40B4-BE49-F238E27FC236}">
                  <a16:creationId xmlns:a16="http://schemas.microsoft.com/office/drawing/2014/main" xmlns="" id="{E50FB17B-E223-4190-933B-7E7CE4A3A14B}"/>
                </a:ext>
              </a:extLst>
            </p:cNvPr>
            <p:cNvSpPr/>
            <p:nvPr/>
          </p:nvSpPr>
          <p:spPr>
            <a:xfrm>
              <a:off x="9019284" y="4968133"/>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69" name="Oval 668">
              <a:extLst>
                <a:ext uri="{FF2B5EF4-FFF2-40B4-BE49-F238E27FC236}">
                  <a16:creationId xmlns:a16="http://schemas.microsoft.com/office/drawing/2014/main" xmlns="" id="{A86E833E-C029-4B4C-ADC1-CBA0576390AE}"/>
                </a:ext>
              </a:extLst>
            </p:cNvPr>
            <p:cNvSpPr/>
            <p:nvPr/>
          </p:nvSpPr>
          <p:spPr>
            <a:xfrm>
              <a:off x="837158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70" name="Oval 669">
              <a:extLst>
                <a:ext uri="{FF2B5EF4-FFF2-40B4-BE49-F238E27FC236}">
                  <a16:creationId xmlns:a16="http://schemas.microsoft.com/office/drawing/2014/main" xmlns="" id="{D49D5E6E-4357-4984-B8C5-72FBF8514742}"/>
                </a:ext>
              </a:extLst>
            </p:cNvPr>
            <p:cNvSpPr/>
            <p:nvPr/>
          </p:nvSpPr>
          <p:spPr>
            <a:xfrm>
              <a:off x="869543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71" name="Oval 670">
              <a:extLst>
                <a:ext uri="{FF2B5EF4-FFF2-40B4-BE49-F238E27FC236}">
                  <a16:creationId xmlns:a16="http://schemas.microsoft.com/office/drawing/2014/main" xmlns="" id="{CBD1DBA9-9527-4AD6-944D-25A38D4CFD17}"/>
                </a:ext>
              </a:extLst>
            </p:cNvPr>
            <p:cNvSpPr/>
            <p:nvPr/>
          </p:nvSpPr>
          <p:spPr>
            <a:xfrm>
              <a:off x="9019284" y="5305395"/>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72" name="Oval 671">
              <a:extLst>
                <a:ext uri="{FF2B5EF4-FFF2-40B4-BE49-F238E27FC236}">
                  <a16:creationId xmlns:a16="http://schemas.microsoft.com/office/drawing/2014/main" xmlns="" id="{34A24E1D-EFE2-4CF6-A092-232F7FCA255D}"/>
                </a:ext>
              </a:extLst>
            </p:cNvPr>
            <p:cNvSpPr/>
            <p:nvPr/>
          </p:nvSpPr>
          <p:spPr>
            <a:xfrm>
              <a:off x="837158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73" name="Oval 672">
              <a:extLst>
                <a:ext uri="{FF2B5EF4-FFF2-40B4-BE49-F238E27FC236}">
                  <a16:creationId xmlns:a16="http://schemas.microsoft.com/office/drawing/2014/main" xmlns="" id="{C8689C3C-539C-4F39-A456-3A51B065A831}"/>
                </a:ext>
              </a:extLst>
            </p:cNvPr>
            <p:cNvSpPr/>
            <p:nvPr/>
          </p:nvSpPr>
          <p:spPr>
            <a:xfrm>
              <a:off x="869543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sp>
          <p:nvSpPr>
            <p:cNvPr id="674" name="Oval 673">
              <a:extLst>
                <a:ext uri="{FF2B5EF4-FFF2-40B4-BE49-F238E27FC236}">
                  <a16:creationId xmlns:a16="http://schemas.microsoft.com/office/drawing/2014/main" xmlns="" id="{C26CD3DE-A90D-48CC-ABB4-8ECAC1F27B63}"/>
                </a:ext>
              </a:extLst>
            </p:cNvPr>
            <p:cNvSpPr/>
            <p:nvPr/>
          </p:nvSpPr>
          <p:spPr>
            <a:xfrm>
              <a:off x="9019284" y="4283070"/>
              <a:ext cx="295200" cy="29510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dirty="0"/>
            </a:p>
          </p:txBody>
        </p:sp>
      </p:grpSp>
      <p:sp>
        <p:nvSpPr>
          <p:cNvPr id="675" name="Text Box 40">
            <a:extLst>
              <a:ext uri="{FF2B5EF4-FFF2-40B4-BE49-F238E27FC236}">
                <a16:creationId xmlns:a16="http://schemas.microsoft.com/office/drawing/2014/main" xmlns="" id="{5DD0FB6B-024C-41A0-A7D6-AC8FBD339B14}"/>
              </a:ext>
            </a:extLst>
          </p:cNvPr>
          <p:cNvSpPr txBox="1">
            <a:spLocks noChangeArrowheads="1"/>
          </p:cNvSpPr>
          <p:nvPr/>
        </p:nvSpPr>
        <p:spPr bwMode="auto">
          <a:xfrm>
            <a:off x="6740808" y="1938320"/>
            <a:ext cx="3484737" cy="1408047"/>
          </a:xfrm>
          <a:prstGeom prst="rect">
            <a:avLst/>
          </a:prstGeom>
          <a:solidFill>
            <a:srgbClr val="FFFFF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685783" eaLnBrk="0" fontAlgn="base" hangingPunct="0">
              <a:spcBef>
                <a:spcPct val="0"/>
              </a:spcBef>
              <a:spcAft>
                <a:spcPct val="0"/>
              </a:spcAft>
            </a:pPr>
            <a:r>
              <a:rPr lang="en-US" altLang="en-US" sz="1100" b="1" dirty="0">
                <a:latin typeface="Arial" panose="020B0604020202020204" pitchFamily="34" charset="0"/>
                <a:ea typeface="Calibri" panose="020F0502020204030204" pitchFamily="34" charset="0"/>
                <a:cs typeface="Arial" panose="020B0604020202020204" pitchFamily="34" charset="0"/>
              </a:rPr>
              <a:t>Number fact knowledge</a:t>
            </a:r>
            <a:endParaRPr lang="en-US" altLang="en-US" sz="1100" dirty="0"/>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have an increasing range of number facts. Pupils should know all multiplication tables and related division facts.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defTabSz="685783" eaLnBrk="0" fontAlgn="base" hangingPunct="0">
              <a:spcBef>
                <a:spcPct val="0"/>
              </a:spcBef>
              <a:spcAft>
                <a:spcPct val="0"/>
              </a:spcAft>
            </a:pPr>
            <a:r>
              <a:rPr lang="en-US" altLang="en-US" sz="900" dirty="0">
                <a:latin typeface="Arial" panose="020B0604020202020204" pitchFamily="34" charset="0"/>
                <a:cs typeface="Arial" panose="020B0604020202020204" pitchFamily="34" charset="0"/>
              </a:rPr>
              <a:t>Pupils make increasing use of number facts when considering larger integers.</a:t>
            </a:r>
          </a:p>
          <a:p>
            <a:pPr defTabSz="685783" eaLnBrk="0" fontAlgn="base" hangingPunct="0">
              <a:spcBef>
                <a:spcPct val="0"/>
              </a:spcBef>
              <a:spcAft>
                <a:spcPct val="0"/>
              </a:spcAft>
            </a:pPr>
            <a:endParaRPr lang="en-US" altLang="en-US" sz="500" dirty="0">
              <a:latin typeface="Arial" panose="020B0604020202020204" pitchFamily="34" charset="0"/>
              <a:cs typeface="Arial" panose="020B0604020202020204" pitchFamily="34" charset="0"/>
            </a:endParaRPr>
          </a:p>
          <a:p>
            <a:pPr algn="ctr" defTabSz="685783" eaLnBrk="0" fontAlgn="base" hangingPunct="0">
              <a:spcBef>
                <a:spcPct val="0"/>
              </a:spcBef>
              <a:spcAft>
                <a:spcPct val="0"/>
              </a:spcAft>
            </a:pPr>
            <a:r>
              <a:rPr lang="en-US" altLang="en-US" sz="900" i="1" dirty="0">
                <a:latin typeface="Arial" panose="020B0604020202020204" pitchFamily="34" charset="0"/>
                <a:cs typeface="Arial" panose="020B0604020202020204" pitchFamily="34" charset="0"/>
              </a:rPr>
              <a:t>I know 132 is a multiple of 4 because I can partition it into 120 and 12. These are both multiples of 4.</a:t>
            </a:r>
          </a:p>
        </p:txBody>
      </p:sp>
      <p:sp>
        <p:nvSpPr>
          <p:cNvPr id="338" name="TextBox 337">
            <a:extLst>
              <a:ext uri="{FF2B5EF4-FFF2-40B4-BE49-F238E27FC236}">
                <a16:creationId xmlns:a16="http://schemas.microsoft.com/office/drawing/2014/main" xmlns="" id="{3D50B95C-9D2B-4C9E-9FC9-2DA7C5159755}"/>
              </a:ext>
            </a:extLst>
          </p:cNvPr>
          <p:cNvSpPr txBox="1"/>
          <p:nvPr/>
        </p:nvSpPr>
        <p:spPr>
          <a:xfrm>
            <a:off x="3893652" y="908822"/>
            <a:ext cx="1838273" cy="536878"/>
          </a:xfrm>
          <a:prstGeom prst="rect">
            <a:avLst/>
          </a:prstGeom>
          <a:noFill/>
        </p:spPr>
        <p:txBody>
          <a:bodyPr wrap="square" rtlCol="0">
            <a:spAutoFit/>
          </a:bodyPr>
          <a:lstStyle/>
          <a:p>
            <a:pPr algn="ctr">
              <a:lnSpc>
                <a:spcPct val="107000"/>
              </a:lnSpc>
            </a:pPr>
            <a:r>
              <a:rPr lang="en-GB" sz="900" i="1" dirty="0">
                <a:latin typeface="Arial" panose="020B0604020202020204" pitchFamily="34" charset="0"/>
                <a:ea typeface="Calibri" panose="020F0502020204030204" pitchFamily="34" charset="0"/>
                <a:cs typeface="Arial" panose="020B0604020202020204" pitchFamily="34" charset="0"/>
              </a:rPr>
              <a:t>This represents 2.34. It is 2 ones, 3 tenths and 4 hundredths.</a:t>
            </a:r>
          </a:p>
        </p:txBody>
      </p:sp>
      <p:graphicFrame>
        <p:nvGraphicFramePr>
          <p:cNvPr id="341" name="Table 340"/>
          <p:cNvGraphicFramePr>
            <a:graphicFrameLocks noGrp="1"/>
          </p:cNvGraphicFramePr>
          <p:nvPr>
            <p:extLst>
              <p:ext uri="{D42A27DB-BD31-4B8C-83A1-F6EECF244321}">
                <p14:modId xmlns:p14="http://schemas.microsoft.com/office/powerpoint/2010/main" val="147953474"/>
              </p:ext>
            </p:extLst>
          </p:nvPr>
        </p:nvGraphicFramePr>
        <p:xfrm>
          <a:off x="5647961" y="8726103"/>
          <a:ext cx="815124" cy="598818"/>
        </p:xfrm>
        <a:graphic>
          <a:graphicData uri="http://schemas.openxmlformats.org/drawingml/2006/table">
            <a:tbl>
              <a:tblPr firstRow="1" bandRow="1">
                <a:tableStyleId>{5940675A-B579-460E-94D1-54222C63F5DA}</a:tableStyleId>
              </a:tblPr>
              <a:tblGrid>
                <a:gridCol w="203781">
                  <a:extLst>
                    <a:ext uri="{9D8B030D-6E8A-4147-A177-3AD203B41FA5}">
                      <a16:colId xmlns:a16="http://schemas.microsoft.com/office/drawing/2014/main" xmlns="" val="20000"/>
                    </a:ext>
                  </a:extLst>
                </a:gridCol>
                <a:gridCol w="203781">
                  <a:extLst>
                    <a:ext uri="{9D8B030D-6E8A-4147-A177-3AD203B41FA5}">
                      <a16:colId xmlns:a16="http://schemas.microsoft.com/office/drawing/2014/main" xmlns="" val="20001"/>
                    </a:ext>
                  </a:extLst>
                </a:gridCol>
                <a:gridCol w="203781">
                  <a:extLst>
                    <a:ext uri="{9D8B030D-6E8A-4147-A177-3AD203B41FA5}">
                      <a16:colId xmlns:a16="http://schemas.microsoft.com/office/drawing/2014/main" xmlns="" val="20002"/>
                    </a:ext>
                  </a:extLst>
                </a:gridCol>
                <a:gridCol w="203781">
                  <a:extLst>
                    <a:ext uri="{9D8B030D-6E8A-4147-A177-3AD203B41FA5}">
                      <a16:colId xmlns:a16="http://schemas.microsoft.com/office/drawing/2014/main" xmlns="" val="20003"/>
                    </a:ext>
                  </a:extLst>
                </a:gridCol>
              </a:tblGrid>
              <a:tr h="199606">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extLst>
                  <a:ext uri="{0D108BD9-81ED-4DB2-BD59-A6C34878D82A}">
                    <a16:rowId xmlns:a16="http://schemas.microsoft.com/office/drawing/2014/main" xmlns="" val="10000"/>
                  </a:ext>
                </a:extLst>
              </a:tr>
              <a:tr h="199606">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extLst>
                  <a:ext uri="{0D108BD9-81ED-4DB2-BD59-A6C34878D82A}">
                    <a16:rowId xmlns:a16="http://schemas.microsoft.com/office/drawing/2014/main" xmlns="" val="10001"/>
                  </a:ext>
                </a:extLst>
              </a:tr>
              <a:tr h="199606">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tc>
                  <a:txBody>
                    <a:bodyPr/>
                    <a:lstStyle/>
                    <a:p>
                      <a:endParaRPr lang="en-GB" sz="400" dirty="0"/>
                    </a:p>
                  </a:txBody>
                  <a:tcPr marL="52619" marR="52619" marT="26309" marB="26309"/>
                </a:tc>
                <a:extLst>
                  <a:ext uri="{0D108BD9-81ED-4DB2-BD59-A6C34878D82A}">
                    <a16:rowId xmlns:a16="http://schemas.microsoft.com/office/drawing/2014/main" xmlns="" val="10002"/>
                  </a:ext>
                </a:extLst>
              </a:tr>
            </a:tbl>
          </a:graphicData>
        </a:graphic>
      </p:graphicFrame>
      <p:grpSp>
        <p:nvGrpSpPr>
          <p:cNvPr id="2" name="Group 1"/>
          <p:cNvGrpSpPr/>
          <p:nvPr/>
        </p:nvGrpSpPr>
        <p:grpSpPr>
          <a:xfrm>
            <a:off x="8430280" y="8049272"/>
            <a:ext cx="1586849" cy="310030"/>
            <a:chOff x="7633877" y="8978297"/>
            <a:chExt cx="1586849" cy="310030"/>
          </a:xfrm>
        </p:grpSpPr>
        <p:pic>
          <p:nvPicPr>
            <p:cNvPr id="3" name="Picture 2">
              <a:extLst>
                <a:ext uri="{FF2B5EF4-FFF2-40B4-BE49-F238E27FC236}">
                  <a16:creationId xmlns:a16="http://schemas.microsoft.com/office/drawing/2014/main" xmlns="" id="{8E43B386-EBAE-48CF-9779-408D6F753026}"/>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rot="5400000" flipH="1">
              <a:off x="7829333" y="8782844"/>
              <a:ext cx="142884" cy="533795"/>
            </a:xfrm>
            <a:prstGeom prst="rect">
              <a:avLst/>
            </a:prstGeom>
          </p:spPr>
        </p:pic>
        <p:pic>
          <p:nvPicPr>
            <p:cNvPr id="10" name="Picture 9">
              <a:extLst>
                <a:ext uri="{FF2B5EF4-FFF2-40B4-BE49-F238E27FC236}">
                  <a16:creationId xmlns:a16="http://schemas.microsoft.com/office/drawing/2014/main" xmlns="" id="{DD7A2DC8-B328-47CC-A3EE-CEC414197FA5}"/>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rot="5400000" flipH="1">
              <a:off x="7765468" y="9014690"/>
              <a:ext cx="145581" cy="401694"/>
            </a:xfrm>
            <a:prstGeom prst="rect">
              <a:avLst/>
            </a:prstGeom>
          </p:spPr>
        </p:pic>
        <p:pic>
          <p:nvPicPr>
            <p:cNvPr id="339" name="Picture 338">
              <a:extLst>
                <a:ext uri="{FF2B5EF4-FFF2-40B4-BE49-F238E27FC236}">
                  <a16:creationId xmlns:a16="http://schemas.microsoft.com/office/drawing/2014/main" xmlns="" id="{9A97B0A4-B83D-4A7A-89BC-9F1BD2BD6CAD}"/>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rot="5400000" flipH="1">
              <a:off x="8156642" y="9014690"/>
              <a:ext cx="145581" cy="401694"/>
            </a:xfrm>
            <a:prstGeom prst="rect">
              <a:avLst/>
            </a:prstGeom>
          </p:spPr>
        </p:pic>
        <p:pic>
          <p:nvPicPr>
            <p:cNvPr id="340" name="Picture 339">
              <a:extLst>
                <a:ext uri="{FF2B5EF4-FFF2-40B4-BE49-F238E27FC236}">
                  <a16:creationId xmlns:a16="http://schemas.microsoft.com/office/drawing/2014/main" xmlns="" id="{E692830E-F22D-4A35-B308-198A3FD8EE11}"/>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rot="5400000" flipH="1">
              <a:off x="8547816" y="9014690"/>
              <a:ext cx="145581" cy="401694"/>
            </a:xfrm>
            <a:prstGeom prst="rect">
              <a:avLst/>
            </a:prstGeom>
          </p:spPr>
        </p:pic>
        <p:pic>
          <p:nvPicPr>
            <p:cNvPr id="342" name="Picture 341">
              <a:extLst>
                <a:ext uri="{FF2B5EF4-FFF2-40B4-BE49-F238E27FC236}">
                  <a16:creationId xmlns:a16="http://schemas.microsoft.com/office/drawing/2014/main" xmlns="" id="{8F24682E-C042-44A0-B2B0-FA935F4D8CD4}"/>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rot="5400000" flipH="1">
              <a:off x="8947088" y="9014690"/>
              <a:ext cx="145581" cy="401694"/>
            </a:xfrm>
            <a:prstGeom prst="rect">
              <a:avLst/>
            </a:prstGeom>
          </p:spPr>
        </p:pic>
        <p:pic>
          <p:nvPicPr>
            <p:cNvPr id="343" name="Picture 342">
              <a:extLst>
                <a:ext uri="{FF2B5EF4-FFF2-40B4-BE49-F238E27FC236}">
                  <a16:creationId xmlns:a16="http://schemas.microsoft.com/office/drawing/2014/main" xmlns="" id="{B3A32399-96DA-407C-BF2E-4B21F60602CA}"/>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rot="5400000" flipH="1">
              <a:off x="8343289" y="8782843"/>
              <a:ext cx="142884" cy="533795"/>
            </a:xfrm>
            <a:prstGeom prst="rect">
              <a:avLst/>
            </a:prstGeom>
          </p:spPr>
        </p:pic>
        <p:pic>
          <p:nvPicPr>
            <p:cNvPr id="344" name="Picture 343">
              <a:extLst>
                <a:ext uri="{FF2B5EF4-FFF2-40B4-BE49-F238E27FC236}">
                  <a16:creationId xmlns:a16="http://schemas.microsoft.com/office/drawing/2014/main" xmlns="" id="{BD0815BE-BAF4-4E21-8962-FF82EDEEE94F}"/>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rot="5400000" flipH="1">
              <a:off x="8877085" y="8782841"/>
              <a:ext cx="142884" cy="533795"/>
            </a:xfrm>
            <a:prstGeom prst="rect">
              <a:avLst/>
            </a:prstGeom>
          </p:spPr>
        </p:pic>
      </p:grpSp>
      <p:sp>
        <p:nvSpPr>
          <p:cNvPr id="345" name="Text Box 2">
            <a:extLst>
              <a:ext uri="{FF2B5EF4-FFF2-40B4-BE49-F238E27FC236}">
                <a16:creationId xmlns:a16="http://schemas.microsoft.com/office/drawing/2014/main" xmlns="" id="{0861A643-B26D-46EB-B91A-CD55F80BCC4C}"/>
              </a:ext>
            </a:extLst>
          </p:cNvPr>
          <p:cNvSpPr txBox="1">
            <a:spLocks noChangeArrowheads="1"/>
          </p:cNvSpPr>
          <p:nvPr/>
        </p:nvSpPr>
        <p:spPr bwMode="auto">
          <a:xfrm>
            <a:off x="204747" y="5029311"/>
            <a:ext cx="10020797" cy="2162064"/>
          </a:xfrm>
          <a:prstGeom prst="rect">
            <a:avLst/>
          </a:prstGeom>
          <a:solidFill>
            <a:srgbClr val="FFFFFF"/>
          </a:solidFill>
          <a:ln w="9525">
            <a:solidFill>
              <a:srgbClr val="000000"/>
            </a:solidFill>
            <a:miter lim="800000"/>
            <a:headEnd/>
            <a:tailEnd/>
          </a:ln>
        </p:spPr>
        <p:txBody>
          <a:bodyPr rot="0" vert="horz" wrap="square" lIns="68580" tIns="34290" rIns="68580" bIns="34290" anchor="t" anchorCtr="0">
            <a:noAutofit/>
          </a:bodyPr>
          <a:lstStyle/>
          <a:p>
            <a:r>
              <a:rPr lang="en-GB" sz="1100" b="1" dirty="0">
                <a:latin typeface="Arial" panose="020B0604020202020204" pitchFamily="34" charset="0"/>
                <a:ea typeface="Calibri" panose="020F0502020204030204" pitchFamily="34" charset="0"/>
                <a:cs typeface="Times New Roman" panose="02020603050405020304" pitchFamily="18" charset="0"/>
              </a:rPr>
              <a:t>Mental strategies</a:t>
            </a:r>
          </a:p>
          <a:p>
            <a:endParaRPr lang="en-GB" sz="500" dirty="0">
              <a:latin typeface="Calibri" panose="020F050202020403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Pupils have experienced a range of mental strategies for all four operations, including:</a:t>
            </a:r>
          </a:p>
          <a:p>
            <a:endParaRPr lang="en-GB" sz="500" dirty="0">
              <a:latin typeface="Arial" panose="020B060402020202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Applying number bonds to 10 and 100 to calculate how many more/less to the next multiple of ten, extending</a:t>
            </a:r>
          </a:p>
          <a:p>
            <a:r>
              <a:rPr lang="en-GB" sz="900" dirty="0">
                <a:latin typeface="Arial" panose="020B0604020202020204" pitchFamily="34" charset="0"/>
                <a:ea typeface="Calibri" panose="020F0502020204030204" pitchFamily="34" charset="0"/>
                <a:cs typeface="Times New Roman" panose="02020603050405020304" pitchFamily="18" charset="0"/>
              </a:rPr>
              <a:t> to 100 and 1000, using the ‘make 10’ strategy.</a:t>
            </a:r>
          </a:p>
          <a:p>
            <a:endParaRPr lang="en-GB" sz="500" i="1" dirty="0">
              <a:latin typeface="Cambria Math" panose="02040503050406030204" pitchFamily="18" charset="0"/>
              <a:ea typeface="Calibri" panose="020F0502020204030204" pitchFamily="34" charset="0"/>
              <a:cs typeface="Arial" panose="020B0604020202020204" pitchFamily="34"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Identifying numbers close to a multiple of ten or 100 e.g. 28, 201 and using a round and adjust strategy, including for</a:t>
            </a:r>
          </a:p>
          <a:p>
            <a:r>
              <a:rPr lang="en-GB" altLang="en-US" sz="900" dirty="0">
                <a:latin typeface="Arial" panose="020B0604020202020204" pitchFamily="34" charset="0"/>
                <a:ea typeface="Calibri" panose="020F0502020204030204" pitchFamily="34" charset="0"/>
                <a:cs typeface="Times New Roman" panose="02020603050405020304" pitchFamily="18" charset="0"/>
              </a:rPr>
              <a:t>multiplication. </a:t>
            </a:r>
            <a:r>
              <a:rPr lang="en-GB" altLang="en-US" sz="900" i="1" dirty="0">
                <a:latin typeface="Arial" panose="020B0604020202020204" pitchFamily="34" charset="0"/>
                <a:ea typeface="Calibri" panose="020F0502020204030204" pitchFamily="34" charset="0"/>
                <a:cs typeface="Times New Roman" panose="02020603050405020304" pitchFamily="18" charset="0"/>
              </a:rPr>
              <a:t>“If I know 20 x 4 is 80, then 19 x 4 is 76”.</a:t>
            </a:r>
            <a:endParaRPr lang="en-US" altLang="en-US" sz="900" i="1" dirty="0">
              <a:latin typeface="Arial" panose="020B0604020202020204" pitchFamily="34" charset="0"/>
              <a:ea typeface="Calibri" panose="020F0502020204030204" pitchFamily="34" charset="0"/>
              <a:cs typeface="Arial" panose="020B0604020202020204" pitchFamily="34" charset="0"/>
            </a:endParaRPr>
          </a:p>
          <a:p>
            <a:endParaRPr lang="en-GB" sz="500" dirty="0">
              <a:latin typeface="Arial" panose="020B060402020202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Identifying near doubles for addition. </a:t>
            </a:r>
            <a:r>
              <a:rPr lang="en-GB" sz="900" i="1" dirty="0">
                <a:latin typeface="Arial" panose="020B0604020202020204" pitchFamily="34" charset="0"/>
                <a:ea typeface="Calibri" panose="020F0502020204030204" pitchFamily="34" charset="0"/>
                <a:cs typeface="Times New Roman" panose="02020603050405020304" pitchFamily="18" charset="0"/>
              </a:rPr>
              <a:t>43 and 45 can be seen as ‘double 43 plus two.</a:t>
            </a:r>
          </a:p>
          <a:p>
            <a:endParaRPr lang="en-GB" sz="900" dirty="0">
              <a:latin typeface="Arial" panose="020B060402020202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Subtracting numbers close together in value, through counting on to find the difference.</a:t>
            </a:r>
          </a:p>
          <a:p>
            <a:endParaRPr lang="en-GB" sz="900" dirty="0">
              <a:latin typeface="Arial" panose="020B0604020202020204" pitchFamily="34" charset="0"/>
              <a:ea typeface="Calibri" panose="020F0502020204030204" pitchFamily="34" charset="0"/>
              <a:cs typeface="Times New Roman" panose="02020603050405020304" pitchFamily="18" charset="0"/>
            </a:endParaRPr>
          </a:p>
          <a:p>
            <a:r>
              <a:rPr lang="en-GB" sz="900" dirty="0">
                <a:latin typeface="Arial" panose="020B0604020202020204" pitchFamily="34" charset="0"/>
                <a:ea typeface="Calibri" panose="020F0502020204030204" pitchFamily="34" charset="0"/>
                <a:cs typeface="Times New Roman" panose="02020603050405020304" pitchFamily="18" charset="0"/>
              </a:rPr>
              <a:t>Once secure, these can be applied to larger integers and decimal values.</a:t>
            </a:r>
          </a:p>
          <a:p>
            <a:endParaRPr lang="en-GB" sz="900" dirty="0">
              <a:latin typeface="Arial" panose="020B0604020202020204" pitchFamily="34" charset="0"/>
              <a:ea typeface="Calibri" panose="020F0502020204030204" pitchFamily="34" charset="0"/>
              <a:cs typeface="Times New Roman" panose="02020603050405020304" pitchFamily="18" charset="0"/>
            </a:endParaRPr>
          </a:p>
          <a:p>
            <a:endParaRPr lang="en-GB" sz="9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81" name="TextBox 680"/>
              <p:cNvSpPr txBox="1"/>
              <p:nvPr/>
            </p:nvSpPr>
            <p:spPr>
              <a:xfrm>
                <a:off x="6522150" y="7942665"/>
                <a:ext cx="1716194" cy="784830"/>
              </a:xfrm>
              <a:prstGeom prst="rect">
                <a:avLst/>
              </a:prstGeom>
              <a:noFill/>
            </p:spPr>
            <p:txBody>
              <a:bodyPr wrap="square" rtlCol="0">
                <a:spAutoFit/>
              </a:bodyPr>
              <a:lstStyle/>
              <a:p>
                <a:pPr algn="ctr"/>
                <a:r>
                  <a:rPr lang="en-GB" sz="900" i="1" dirty="0">
                    <a:latin typeface="Arial" panose="020B0604020202020204" pitchFamily="34" charset="0"/>
                    <a:ea typeface="Times New Roman" panose="02020603050405020304" pitchFamily="18" charset="0"/>
                    <a:cs typeface="Times New Roman" panose="02020603050405020304" pitchFamily="18" charset="0"/>
                  </a:rPr>
                  <a:t>There are three rows with a value of four. There are four columns with a value of 3.</a:t>
                </a:r>
              </a:p>
              <a:p>
                <a:pPr/>
                <a14:m>
                  <m:oMathPara xmlns:m="http://schemas.openxmlformats.org/officeDocument/2006/math">
                    <m:oMathParaPr>
                      <m:jc m:val="centerGroup"/>
                    </m:oMathParaPr>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3</m:t>
                      </m:r>
                      <m:r>
                        <a:rPr lang="en-GB" sz="900" b="0" i="1" smtClean="0">
                          <a:latin typeface="Cambria Math"/>
                          <a:ea typeface="Cambria Math"/>
                          <a:cs typeface="Times New Roman" panose="02020603050405020304" pitchFamily="18" charset="0"/>
                        </a:rPr>
                        <m:t>×4=12</m:t>
                      </m:r>
                      <m:r>
                        <a:rPr lang="en-GB" sz="900" b="0" i="0" smtClean="0">
                          <a:latin typeface="Cambria Math"/>
                          <a:ea typeface="Cambria Math"/>
                          <a:cs typeface="Times New Roman" panose="02020603050405020304" pitchFamily="18" charset="0"/>
                        </a:rPr>
                        <m:t>        </m:t>
                      </m:r>
                      <m:r>
                        <a:rPr lang="en-GB" sz="900" b="0" i="1" smtClean="0">
                          <a:latin typeface="Cambria Math"/>
                          <a:ea typeface="Times New Roman" panose="02020603050405020304" pitchFamily="18" charset="0"/>
                          <a:cs typeface="Times New Roman" panose="02020603050405020304" pitchFamily="18" charset="0"/>
                        </a:rPr>
                        <m:t>4</m:t>
                      </m:r>
                      <m:r>
                        <a:rPr lang="en-GB" sz="900" b="0" i="1" smtClean="0">
                          <a:latin typeface="Cambria Math"/>
                          <a:ea typeface="Cambria Math"/>
                          <a:cs typeface="Times New Roman" panose="02020603050405020304" pitchFamily="18" charset="0"/>
                        </a:rPr>
                        <m:t>×3=12</m:t>
                      </m:r>
                    </m:oMath>
                  </m:oMathPara>
                </a14:m>
                <a:endParaRPr lang="en-GB" sz="900" b="0" dirty="0">
                  <a:latin typeface="Arial" panose="020B0604020202020204" pitchFamily="34" charset="0"/>
                  <a:ea typeface="Cambria Math"/>
                  <a:cs typeface="Times New Roman" panose="02020603050405020304" pitchFamily="18" charset="0"/>
                </a:endParaRPr>
              </a:p>
              <a:p>
                <a:pPr algn="ct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12</m:t>
                    </m:r>
                    <m:r>
                      <a:rPr lang="en-GB" sz="900" b="0" i="1" smtClean="0">
                        <a:latin typeface="Cambria Math"/>
                        <a:ea typeface="Cambria Math"/>
                        <a:cs typeface="Times New Roman" panose="02020603050405020304" pitchFamily="18" charset="0"/>
                      </a:rPr>
                      <m:t>÷4=3</m:t>
                    </m:r>
                    <m:r>
                      <a:rPr lang="en-GB" sz="900" b="0" i="0" smtClean="0">
                        <a:latin typeface="Cambria Math"/>
                        <a:ea typeface="Cambria Math"/>
                        <a:cs typeface="Times New Roman" panose="02020603050405020304" pitchFamily="18" charset="0"/>
                      </a:rPr>
                      <m:t>      </m:t>
                    </m:r>
                    <m:r>
                      <a:rPr lang="en-GB" sz="900" b="0" i="1" smtClean="0">
                        <a:latin typeface="Cambria Math"/>
                        <a:ea typeface="Times New Roman" panose="02020603050405020304" pitchFamily="18" charset="0"/>
                        <a:cs typeface="Times New Roman" panose="02020603050405020304" pitchFamily="18" charset="0"/>
                      </a:rPr>
                      <m:t>12</m:t>
                    </m:r>
                    <m:r>
                      <a:rPr lang="en-GB" sz="900" b="0" i="1" smtClean="0">
                        <a:latin typeface="Cambria Math"/>
                        <a:ea typeface="Cambria Math"/>
                        <a:cs typeface="Times New Roman" panose="02020603050405020304" pitchFamily="18" charset="0"/>
                      </a:rPr>
                      <m:t>÷3=4 </m:t>
                    </m:r>
                  </m:oMath>
                </a14:m>
                <a:r>
                  <a:rPr lang="en-GB" sz="900"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681" name="TextBox 680"/>
              <p:cNvSpPr txBox="1">
                <a:spLocks noRot="1" noChangeAspect="1" noMove="1" noResize="1" noEditPoints="1" noAdjustHandles="1" noChangeArrowheads="1" noChangeShapeType="1" noTextEdit="1"/>
              </p:cNvSpPr>
              <p:nvPr/>
            </p:nvSpPr>
            <p:spPr>
              <a:xfrm>
                <a:off x="6522150" y="7942665"/>
                <a:ext cx="1716194" cy="784830"/>
              </a:xfrm>
              <a:prstGeom prst="rect">
                <a:avLst/>
              </a:prstGeom>
              <a:blipFill rotWithShape="1">
                <a:blip r:embed="rId51"/>
                <a:stretch>
                  <a:fillRect/>
                </a:stretch>
              </a:blipFill>
            </p:spPr>
            <p:txBody>
              <a:bodyPr/>
              <a:lstStyle/>
              <a:p>
                <a:r>
                  <a:rPr lang="en-GB">
                    <a:noFill/>
                  </a:rPr>
                  <a:t> </a:t>
                </a:r>
              </a:p>
            </p:txBody>
          </p:sp>
        </mc:Fallback>
      </mc:AlternateContent>
      <p:sp>
        <p:nvSpPr>
          <p:cNvPr id="682" name="TextBox 681"/>
          <p:cNvSpPr txBox="1"/>
          <p:nvPr/>
        </p:nvSpPr>
        <p:spPr>
          <a:xfrm>
            <a:off x="8339806" y="8420882"/>
            <a:ext cx="1812556" cy="646331"/>
          </a:xfrm>
          <a:prstGeom prst="rect">
            <a:avLst/>
          </a:prstGeom>
          <a:noFill/>
        </p:spPr>
        <p:txBody>
          <a:bodyPr wrap="square" rtlCol="0">
            <a:spAutoFit/>
          </a:bodyPr>
          <a:lstStyle/>
          <a:p>
            <a:pPr algn="ctr"/>
            <a:r>
              <a:rPr lang="en-GB" sz="900" i="1" dirty="0">
                <a:latin typeface="Arial" panose="020B0604020202020204" pitchFamily="34" charset="0"/>
                <a:ea typeface="Times New Roman" panose="02020603050405020304" pitchFamily="18" charset="0"/>
                <a:cs typeface="Times New Roman" panose="02020603050405020304" pitchFamily="18" charset="0"/>
              </a:rPr>
              <a:t>Three groups of four are equal to 12.</a:t>
            </a:r>
          </a:p>
          <a:p>
            <a:pPr algn="ctr"/>
            <a:r>
              <a:rPr lang="en-GB" sz="900" i="1" dirty="0">
                <a:latin typeface="Arial" panose="020B0604020202020204" pitchFamily="34" charset="0"/>
                <a:ea typeface="Times New Roman" panose="02020603050405020304" pitchFamily="18" charset="0"/>
                <a:cs typeface="Times New Roman" panose="02020603050405020304" pitchFamily="18" charset="0"/>
              </a:rPr>
              <a:t>Four groups of three are equal to 12.</a:t>
            </a:r>
            <a:endParaRPr lang="en-GB" sz="9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274510" y="8468507"/>
            <a:ext cx="873374" cy="98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187155" y="8291461"/>
            <a:ext cx="1109662" cy="7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02" name="TextBox 701"/>
              <p:cNvSpPr txBox="1"/>
              <p:nvPr/>
            </p:nvSpPr>
            <p:spPr>
              <a:xfrm>
                <a:off x="356996" y="8076094"/>
                <a:ext cx="708402" cy="35163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GB" sz="900" b="0" i="1" smtClean="0">
                              <a:latin typeface="Cambria Math"/>
                              <a:ea typeface="Times New Roman" panose="02020603050405020304" pitchFamily="18" charset="0"/>
                              <a:cs typeface="Times New Roman" panose="02020603050405020304" pitchFamily="18" charset="0"/>
                            </a:rPr>
                          </m:ctrlPr>
                        </m:fPr>
                        <m:num>
                          <m:r>
                            <a:rPr lang="en-GB" sz="900" b="0" i="1" smtClean="0">
                              <a:latin typeface="Cambria Math"/>
                              <a:ea typeface="Times New Roman" panose="02020603050405020304" pitchFamily="18" charset="0"/>
                              <a:cs typeface="Times New Roman" panose="02020603050405020304" pitchFamily="18" charset="0"/>
                            </a:rPr>
                            <m:t>1</m:t>
                          </m:r>
                        </m:num>
                        <m:den>
                          <m:r>
                            <a:rPr lang="en-GB" sz="900" b="0" i="1" smtClean="0">
                              <a:latin typeface="Cambria Math"/>
                              <a:ea typeface="Times New Roman" panose="02020603050405020304" pitchFamily="18" charset="0"/>
                              <a:cs typeface="Times New Roman" panose="02020603050405020304" pitchFamily="18" charset="0"/>
                            </a:rPr>
                            <m:t>4</m:t>
                          </m:r>
                        </m:den>
                      </m:f>
                      <m:r>
                        <a:rPr lang="en-GB" sz="900" b="0" i="1" smtClean="0">
                          <a:latin typeface="Cambria Math"/>
                          <a:ea typeface="Times New Roman" panose="02020603050405020304" pitchFamily="18" charset="0"/>
                          <a:cs typeface="Times New Roman" panose="02020603050405020304" pitchFamily="18" charset="0"/>
                        </a:rPr>
                        <m:t>=</m:t>
                      </m:r>
                      <m:f>
                        <m:fPr>
                          <m:ctrlPr>
                            <a:rPr lang="en-GB" sz="900" b="0" i="1" smtClean="0">
                              <a:latin typeface="Cambria Math"/>
                              <a:ea typeface="Times New Roman" panose="02020603050405020304" pitchFamily="18" charset="0"/>
                              <a:cs typeface="Times New Roman" panose="02020603050405020304" pitchFamily="18" charset="0"/>
                            </a:rPr>
                          </m:ctrlPr>
                        </m:fPr>
                        <m:num>
                          <m:r>
                            <a:rPr lang="en-GB" sz="900" b="0" i="1" smtClean="0">
                              <a:latin typeface="Cambria Math"/>
                              <a:ea typeface="Times New Roman" panose="02020603050405020304" pitchFamily="18" charset="0"/>
                              <a:cs typeface="Times New Roman" panose="02020603050405020304" pitchFamily="18" charset="0"/>
                            </a:rPr>
                            <m:t>3</m:t>
                          </m:r>
                        </m:num>
                        <m:den>
                          <m:r>
                            <a:rPr lang="en-GB" sz="900" b="0" i="1" smtClean="0">
                              <a:latin typeface="Cambria Math"/>
                              <a:ea typeface="Times New Roman" panose="02020603050405020304" pitchFamily="18" charset="0"/>
                              <a:cs typeface="Times New Roman" panose="02020603050405020304" pitchFamily="18" charset="0"/>
                            </a:rPr>
                            <m:t>12</m:t>
                          </m:r>
                        </m:den>
                      </m:f>
                    </m:oMath>
                  </m:oMathPara>
                </a14:m>
                <a:endParaRPr lang="en-GB" sz="9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02" name="TextBox 701"/>
              <p:cNvSpPr txBox="1">
                <a:spLocks noRot="1" noChangeAspect="1" noMove="1" noResize="1" noEditPoints="1" noAdjustHandles="1" noChangeArrowheads="1" noChangeShapeType="1" noTextEdit="1"/>
              </p:cNvSpPr>
              <p:nvPr/>
            </p:nvSpPr>
            <p:spPr>
              <a:xfrm>
                <a:off x="356996" y="8076094"/>
                <a:ext cx="708402" cy="351635"/>
              </a:xfrm>
              <a:prstGeom prst="rect">
                <a:avLst/>
              </a:prstGeom>
              <a:blipFill rotWithShape="1">
                <a:blip r:embed="rId5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3" name="TextBox 702"/>
              <p:cNvSpPr txBox="1"/>
              <p:nvPr/>
            </p:nvSpPr>
            <p:spPr>
              <a:xfrm>
                <a:off x="1387785" y="8038359"/>
                <a:ext cx="708402" cy="3525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GB" sz="900" b="0" i="1" smtClean="0">
                              <a:latin typeface="Cambria Math"/>
                              <a:ea typeface="Times New Roman" panose="02020603050405020304" pitchFamily="18" charset="0"/>
                              <a:cs typeface="Times New Roman" panose="02020603050405020304" pitchFamily="18" charset="0"/>
                            </a:rPr>
                          </m:ctrlPr>
                        </m:fPr>
                        <m:num>
                          <m:r>
                            <a:rPr lang="en-GB" sz="900" b="0" i="1" smtClean="0">
                              <a:latin typeface="Cambria Math"/>
                              <a:ea typeface="Times New Roman" panose="02020603050405020304" pitchFamily="18" charset="0"/>
                              <a:cs typeface="Times New Roman" panose="02020603050405020304" pitchFamily="18" charset="0"/>
                            </a:rPr>
                            <m:t>8</m:t>
                          </m:r>
                        </m:num>
                        <m:den>
                          <m:r>
                            <a:rPr lang="en-GB" sz="900" b="0" i="1" smtClean="0">
                              <a:latin typeface="Cambria Math"/>
                              <a:ea typeface="Times New Roman" panose="02020603050405020304" pitchFamily="18" charset="0"/>
                              <a:cs typeface="Times New Roman" panose="02020603050405020304" pitchFamily="18" charset="0"/>
                            </a:rPr>
                            <m:t>5</m:t>
                          </m:r>
                        </m:den>
                      </m:f>
                      <m:r>
                        <a:rPr lang="en-GB" sz="900" b="0" i="1" smtClean="0">
                          <a:latin typeface="Cambria Math"/>
                          <a:ea typeface="Times New Roman" panose="02020603050405020304" pitchFamily="18" charset="0"/>
                          <a:cs typeface="Times New Roman" panose="02020603050405020304" pitchFamily="18" charset="0"/>
                        </a:rPr>
                        <m:t>=1</m:t>
                      </m:r>
                      <m:f>
                        <m:fPr>
                          <m:ctrlPr>
                            <a:rPr lang="en-GB" sz="900" b="0" i="1" smtClean="0">
                              <a:latin typeface="Cambria Math"/>
                              <a:ea typeface="Times New Roman" panose="02020603050405020304" pitchFamily="18" charset="0"/>
                              <a:cs typeface="Times New Roman" panose="02020603050405020304" pitchFamily="18" charset="0"/>
                            </a:rPr>
                          </m:ctrlPr>
                        </m:fPr>
                        <m:num>
                          <m:r>
                            <a:rPr lang="en-GB" sz="900" b="0" i="1" smtClean="0">
                              <a:latin typeface="Cambria Math"/>
                              <a:ea typeface="Times New Roman" panose="02020603050405020304" pitchFamily="18" charset="0"/>
                              <a:cs typeface="Times New Roman" panose="02020603050405020304" pitchFamily="18" charset="0"/>
                            </a:rPr>
                            <m:t>3</m:t>
                          </m:r>
                        </m:num>
                        <m:den>
                          <m:r>
                            <a:rPr lang="en-GB" sz="900" b="0" i="1" smtClean="0">
                              <a:latin typeface="Cambria Math"/>
                              <a:ea typeface="Times New Roman" panose="02020603050405020304" pitchFamily="18" charset="0"/>
                              <a:cs typeface="Times New Roman" panose="02020603050405020304" pitchFamily="18" charset="0"/>
                            </a:rPr>
                            <m:t>5</m:t>
                          </m:r>
                        </m:den>
                      </m:f>
                    </m:oMath>
                  </m:oMathPara>
                </a14:m>
                <a:endParaRPr lang="en-GB" sz="9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703" name="TextBox 702"/>
              <p:cNvSpPr txBox="1">
                <a:spLocks noRot="1" noChangeAspect="1" noMove="1" noResize="1" noEditPoints="1" noAdjustHandles="1" noChangeArrowheads="1" noChangeShapeType="1" noTextEdit="1"/>
              </p:cNvSpPr>
              <p:nvPr/>
            </p:nvSpPr>
            <p:spPr>
              <a:xfrm>
                <a:off x="1387785" y="8038359"/>
                <a:ext cx="708402" cy="352532"/>
              </a:xfrm>
              <a:prstGeom prst="rect">
                <a:avLst/>
              </a:prstGeom>
              <a:blipFill rotWithShape="1">
                <a:blip r:embed="rId55"/>
                <a:stretch>
                  <a:fillRect b="-1754"/>
                </a:stretch>
              </a:blipFill>
            </p:spPr>
            <p:txBody>
              <a:bodyPr/>
              <a:lstStyle/>
              <a:p>
                <a:r>
                  <a:rPr lang="en-GB">
                    <a:noFill/>
                  </a:rPr>
                  <a:t> </a:t>
                </a:r>
              </a:p>
            </p:txBody>
          </p:sp>
        </mc:Fallback>
      </mc:AlternateContent>
      <p:sp>
        <p:nvSpPr>
          <p:cNvPr id="8" name="Cloud Callout 7"/>
          <p:cNvSpPr/>
          <p:nvPr/>
        </p:nvSpPr>
        <p:spPr>
          <a:xfrm>
            <a:off x="8568394" y="4238625"/>
            <a:ext cx="1583968" cy="606401"/>
          </a:xfrm>
          <a:prstGeom prst="cloudCallout">
            <a:avLst>
              <a:gd name="adj1" fmla="val -61123"/>
              <a:gd name="adj2" fmla="val -4431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latin typeface="Helvetica" panose="020B0604020202020204" pitchFamily="34" charset="0"/>
                <a:cs typeface="Helvetica" panose="020B0604020202020204" pitchFamily="34" charset="0"/>
              </a:rPr>
              <a:t>Which strategy is most efficient here?</a:t>
            </a:r>
          </a:p>
        </p:txBody>
      </p:sp>
      <p:pic>
        <p:nvPicPr>
          <p:cNvPr id="1026" name="Picture 2" descr="https://ukwest1-mediap.svc.ms/transform/thumbnail?provider=spo&amp;inputFormat=jpg&amp;cs=fFNQTw&amp;docid=https%3A%2F%2Farkschools.sharepoint.com%3A443%2F_api%2Fv2.0%2Fdrives%2Fb!XvHXqYz6DkKrID3wDh2quz9yAuEEYSVNurP23YaDcE-LHmcMbcmBSY6WA2df2kmy%2Fitems%2F01ET7U5CR6SZZZXBQFNVA2CZ6FL5OZOLGC%3Fversion%3DPublished&amp;access_token=eyJ0eXAiOiJKV1QiLCJhbGciOiJub25lIn0.eyJhdWQiOiIwMDAwMDAwMy0wMDAwLTBmZjEtY2UwMC0wMDAwMDAwMDAwMDAvYXJrc2Nob29scy5zaGFyZXBvaW50LmNvbUAwMGNiMTQ3NC1hNTM0LTQ2OGQtODI5Zi02MzZlY2UzMmMyNGMiLCJpc3MiOiIwMDAwMDAwMy0wMDAwLTBmZjEtY2UwMC0wMDAwMDAwMDAwMDAiLCJuYmYiOiIxNTg1ODE1OTY3IiwiZXhwIjoiMTU4NTgzNzU2NyIsImVuZHBvaW50dXJsIjoiQmsxd1JUbWs5dmx3elM5b08rZHhqL3ZFbWQxM3FVY01zaWdGWVZXazdrdz0iLCJlbmRwb2ludHVybExlbmd0aCI6IjExNyIsImlzbG9vcGJhY2siOiJUcnVlIiwiY2lkIjoiWXpKak1qUTBPV1l0WXpCbU5pMWlNREF3TFRjeU1EVXRNVFEwTWpabVkyRmlZV1ZtIiwidmVyIjoiaGFzaGVkcHJvb2Z0b2tlbiIsInNpdGVpZCI6IllUbGtOMll4TldVdFptRTRZeTAwTWpCbExXRmlNakF0TTJSbU1EQmxNV1JoWVdKaSIsIm5hbWVpZCI6IjAjLmZ8bWVtYmVyc2hpcHxsaXNhLmNvZUBtYXRoZW1hdGljc21hc3Rlcnkub3JnIiwibmlpIjoibWljcm9zb2Z0LnNoYXJlcG9pbnQiLCJpc3VzZXIiOiJ0cnVlIiwiY2FjaGVrZXkiOiIwaC5mfG1lbWJlcnNoaXB8MTAwMzdmZmU5YTQ1ZTViOEBsaXZlLmNvbSIsInR0IjoiMCIsInVzZVBlcnNpc3RlbnRDb29raWUiOiIyIn0.b21KZjBDVFJLYjhKUjR4WFhJZ0R4TGxhN0ZxTWswN2oxK29lck9aeUZBMD0&amp;encodeFailures=1&amp;srcWidth=&amp;srcHeight=&amp;width=1366&amp;height=581&amp;action=Access"/>
          <p:cNvPicPr>
            <a:picLocks noChangeAspect="1" noChangeArrowheads="1"/>
          </p:cNvPicPr>
          <p:nvPr/>
        </p:nvPicPr>
        <p:blipFill>
          <a:blip r:embed="rId5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3011" y="931644"/>
            <a:ext cx="2367721" cy="7356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447585" y="1183041"/>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2</a:t>
            </a:r>
          </a:p>
        </p:txBody>
      </p:sp>
      <p:sp>
        <p:nvSpPr>
          <p:cNvPr id="362" name="TextBox 361"/>
          <p:cNvSpPr txBox="1"/>
          <p:nvPr/>
        </p:nvSpPr>
        <p:spPr>
          <a:xfrm>
            <a:off x="8898228" y="1183041"/>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3</a:t>
            </a:r>
          </a:p>
        </p:txBody>
      </p:sp>
      <p:sp>
        <p:nvSpPr>
          <p:cNvPr id="363" name="TextBox 362"/>
          <p:cNvSpPr txBox="1"/>
          <p:nvPr/>
        </p:nvSpPr>
        <p:spPr>
          <a:xfrm>
            <a:off x="9321579" y="1183041"/>
            <a:ext cx="312906"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4</a:t>
            </a:r>
          </a:p>
        </p:txBody>
      </p:sp>
      <p:pic>
        <p:nvPicPr>
          <p:cNvPr id="1027" name="Picture 3"/>
          <p:cNvPicPr>
            <a:picLocks noChangeAspect="1" noChangeArrowheads="1"/>
          </p:cNvPicPr>
          <p:nvPr/>
        </p:nvPicPr>
        <p:blipFill>
          <a:blip r:embed="rId5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8417" y="2785228"/>
            <a:ext cx="1500187" cy="56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2917" y="2766215"/>
            <a:ext cx="1685882" cy="599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231923" y="8866495"/>
            <a:ext cx="611088" cy="4420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364" name="TextBox 363"/>
              <p:cNvSpPr txBox="1"/>
              <p:nvPr/>
            </p:nvSpPr>
            <p:spPr>
              <a:xfrm>
                <a:off x="6979305" y="8998777"/>
                <a:ext cx="267330" cy="2308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3</m:t>
                      </m:r>
                    </m:oMath>
                  </m:oMathPara>
                </a14:m>
                <a:endParaRPr lang="en-GB" sz="9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64" name="TextBox 363"/>
              <p:cNvSpPr txBox="1">
                <a:spLocks noRot="1" noChangeAspect="1" noMove="1" noResize="1" noEditPoints="1" noAdjustHandles="1" noChangeArrowheads="1" noChangeShapeType="1" noTextEdit="1"/>
              </p:cNvSpPr>
              <p:nvPr/>
            </p:nvSpPr>
            <p:spPr>
              <a:xfrm>
                <a:off x="6979305" y="8998777"/>
                <a:ext cx="267330" cy="230832"/>
              </a:xfrm>
              <a:prstGeom prst="rect">
                <a:avLst/>
              </a:prstGeom>
              <a:blipFill rotWithShape="1">
                <a:blip r:embed="rId5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5" name="TextBox 364"/>
              <p:cNvSpPr txBox="1"/>
              <p:nvPr/>
            </p:nvSpPr>
            <p:spPr>
              <a:xfrm>
                <a:off x="7388773" y="9250691"/>
                <a:ext cx="267330" cy="2308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4</m:t>
                      </m:r>
                    </m:oMath>
                  </m:oMathPara>
                </a14:m>
                <a:endParaRPr lang="en-GB" sz="9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65" name="TextBox 364"/>
              <p:cNvSpPr txBox="1">
                <a:spLocks noRot="1" noChangeAspect="1" noMove="1" noResize="1" noEditPoints="1" noAdjustHandles="1" noChangeArrowheads="1" noChangeShapeType="1" noTextEdit="1"/>
              </p:cNvSpPr>
              <p:nvPr/>
            </p:nvSpPr>
            <p:spPr>
              <a:xfrm>
                <a:off x="7388773" y="9250691"/>
                <a:ext cx="267330" cy="230832"/>
              </a:xfrm>
              <a:prstGeom prst="rect">
                <a:avLst/>
              </a:prstGeom>
              <a:blipFill rotWithShape="1">
                <a:blip r:embed="rId60"/>
                <a:stretch>
                  <a:fillRect/>
                </a:stretch>
              </a:blipFill>
            </p:spPr>
            <p:txBody>
              <a:bodyPr/>
              <a:lstStyle/>
              <a:p>
                <a:r>
                  <a:rPr lang="en-GB">
                    <a:noFill/>
                  </a:rPr>
                  <a:t> </a:t>
                </a:r>
              </a:p>
            </p:txBody>
          </p:sp>
        </mc:Fallback>
      </mc:AlternateContent>
      <p:pic>
        <p:nvPicPr>
          <p:cNvPr id="1029" name="Picture 5"/>
          <p:cNvPicPr>
            <a:picLocks noChangeAspect="1" noChangeArrowheads="1"/>
          </p:cNvPicPr>
          <p:nvPr/>
        </p:nvPicPr>
        <p:blipFill>
          <a:blip r:embed="rId6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0116" y="8856839"/>
            <a:ext cx="1704281" cy="67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592383" y="8023164"/>
            <a:ext cx="691750" cy="84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66" name="TextBox 365"/>
              <p:cNvSpPr txBox="1"/>
              <p:nvPr/>
            </p:nvSpPr>
            <p:spPr>
              <a:xfrm>
                <a:off x="3221106" y="8230839"/>
                <a:ext cx="791348" cy="369332"/>
              </a:xfrm>
              <a:prstGeom prst="rect">
                <a:avLst/>
              </a:prstGeom>
              <a:noFill/>
            </p:spPr>
            <p:txBody>
              <a:bodyPr wrap="square" rtlCol="0">
                <a:spAutoFit/>
              </a:bodyPr>
              <a:lstStyle/>
              <a:p>
                <a:pPr algn="ctr"/>
                <a:r>
                  <a:rPr lang="en-GB" sz="900" i="1" dirty="0">
                    <a:latin typeface="Arial" panose="020B0604020202020204" pitchFamily="34" charset="0"/>
                    <a:ea typeface="Times New Roman" panose="02020603050405020304" pitchFamily="18" charset="0"/>
                    <a:cs typeface="Times New Roman" panose="02020603050405020304" pitchFamily="18" charset="0"/>
                  </a:rPr>
                  <a:t>Two thirds of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120</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is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40</m:t>
                    </m:r>
                  </m:oMath>
                </a14:m>
                <a:endParaRPr lang="en-GB" sz="900" i="1"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366" name="TextBox 365"/>
              <p:cNvSpPr txBox="1">
                <a:spLocks noRot="1" noChangeAspect="1" noMove="1" noResize="1" noEditPoints="1" noAdjustHandles="1" noChangeArrowheads="1" noChangeShapeType="1" noTextEdit="1"/>
              </p:cNvSpPr>
              <p:nvPr/>
            </p:nvSpPr>
            <p:spPr>
              <a:xfrm>
                <a:off x="3221106" y="8230839"/>
                <a:ext cx="791348" cy="369332"/>
              </a:xfrm>
              <a:prstGeom prst="rect">
                <a:avLst/>
              </a:prstGeom>
              <a:blipFill rotWithShape="1">
                <a:blip r:embed="rId63"/>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7" name="TextBox 366">
                <a:extLst>
                  <a:ext uri="{FF2B5EF4-FFF2-40B4-BE49-F238E27FC236}">
                    <a16:creationId xmlns:a16="http://schemas.microsoft.com/office/drawing/2014/main" xmlns="" id="{DA4AAD52-17CE-49BD-BD40-B03F0A4BFF32}"/>
                  </a:ext>
                </a:extLst>
              </p:cNvPr>
              <p:cNvSpPr txBox="1"/>
              <p:nvPr/>
            </p:nvSpPr>
            <p:spPr>
              <a:xfrm>
                <a:off x="6745087" y="5970157"/>
                <a:ext cx="1082348" cy="2308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900" b="0" i="1" smtClean="0">
                          <a:latin typeface="Cambria Math"/>
                          <a:cs typeface="Arial" panose="020B0604020202020204" pitchFamily="34" charset="0"/>
                        </a:rPr>
                        <m:t>476</m:t>
                      </m:r>
                      <m:r>
                        <a:rPr lang="en-GB" sz="900" b="0" i="1" smtClean="0">
                          <a:latin typeface="Cambria Math" panose="02040503050406030204" pitchFamily="18" charset="0"/>
                          <a:cs typeface="Arial" panose="020B0604020202020204" pitchFamily="34" charset="0"/>
                        </a:rPr>
                        <m:t>−1</m:t>
                      </m:r>
                      <m:r>
                        <a:rPr lang="en-GB" sz="900" b="0" i="1" smtClean="0">
                          <a:latin typeface="Cambria Math"/>
                          <a:cs typeface="Arial" panose="020B0604020202020204" pitchFamily="34" charset="0"/>
                        </a:rPr>
                        <m:t>18</m:t>
                      </m:r>
                      <m:r>
                        <a:rPr lang="en-GB" sz="900" b="0" i="1" smtClean="0">
                          <a:latin typeface="Cambria Math" panose="02040503050406030204" pitchFamily="18" charset="0"/>
                          <a:cs typeface="Arial" panose="020B0604020202020204" pitchFamily="34" charset="0"/>
                        </a:rPr>
                        <m:t>=</m:t>
                      </m:r>
                      <m:r>
                        <a:rPr lang="en-GB" sz="900" b="0" i="1" smtClean="0">
                          <a:latin typeface="Cambria Math"/>
                          <a:cs typeface="Arial" panose="020B0604020202020204" pitchFamily="34" charset="0"/>
                        </a:rPr>
                        <m:t>358</m:t>
                      </m:r>
                    </m:oMath>
                  </m:oMathPara>
                </a14:m>
                <a:endParaRPr lang="en-GB" sz="900" dirty="0">
                  <a:latin typeface="Arial" panose="020B0604020202020204" pitchFamily="34" charset="0"/>
                  <a:cs typeface="Arial" panose="020B0604020202020204" pitchFamily="34" charset="0"/>
                </a:endParaRPr>
              </a:p>
            </p:txBody>
          </p:sp>
        </mc:Choice>
        <mc:Fallback xmlns="">
          <p:sp>
            <p:nvSpPr>
              <p:cNvPr id="367" name="TextBox 366">
                <a:extLst>
                  <a:ext uri="{FF2B5EF4-FFF2-40B4-BE49-F238E27FC236}">
                    <a16:creationId xmlns:a16="http://schemas.microsoft.com/office/drawing/2014/main" xmlns="" xmlns:a14="http://schemas.microsoft.com/office/drawing/2010/main" id="{DA4AAD52-17CE-49BD-BD40-B03F0A4BFF32}"/>
                  </a:ext>
                </a:extLst>
              </p:cNvPr>
              <p:cNvSpPr txBox="1">
                <a:spLocks noRot="1" noChangeAspect="1" noMove="1" noResize="1" noEditPoints="1" noAdjustHandles="1" noChangeArrowheads="1" noChangeShapeType="1" noTextEdit="1"/>
              </p:cNvSpPr>
              <p:nvPr/>
            </p:nvSpPr>
            <p:spPr>
              <a:xfrm>
                <a:off x="6745087" y="5970157"/>
                <a:ext cx="1082348" cy="230832"/>
              </a:xfrm>
              <a:prstGeom prst="rect">
                <a:avLst/>
              </a:prstGeom>
              <a:blipFill rotWithShape="1">
                <a:blip r:embed="rId6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8" name="TextBox 367"/>
              <p:cNvSpPr txBox="1"/>
              <p:nvPr/>
            </p:nvSpPr>
            <p:spPr>
              <a:xfrm>
                <a:off x="6086999" y="5214303"/>
                <a:ext cx="3070071" cy="369332"/>
              </a:xfrm>
              <a:prstGeom prst="rect">
                <a:avLst/>
              </a:prstGeom>
              <a:noFill/>
            </p:spPr>
            <p:txBody>
              <a:bodyPr wrap="none" rtlCol="0">
                <a:spAutoFit/>
              </a:bodyPr>
              <a:lstStyle/>
              <a:p>
                <a14:m>
                  <m:oMath xmlns:m="http://schemas.openxmlformats.org/officeDocument/2006/math">
                    <m:r>
                      <a:rPr lang="en-GB" sz="900" i="1" smtClean="0">
                        <a:latin typeface="Cambria Math" panose="02040503050406030204" pitchFamily="18" charset="0"/>
                        <a:ea typeface="Calibri" panose="020F0502020204030204" pitchFamily="34" charset="0"/>
                        <a:cs typeface="Arial" panose="020B0604020202020204" pitchFamily="34" charset="0"/>
                      </a:rPr>
                      <m:t>3</m:t>
                    </m:r>
                    <m:r>
                      <a:rPr lang="en-GB" sz="900" b="0" i="1" smtClean="0">
                        <a:latin typeface="Cambria Math"/>
                        <a:ea typeface="Calibri" panose="020F0502020204030204" pitchFamily="34" charset="0"/>
                        <a:cs typeface="Arial" panose="020B0604020202020204" pitchFamily="34" charset="0"/>
                      </a:rPr>
                      <m:t>3</m:t>
                    </m:r>
                    <m:r>
                      <a:rPr lang="en-GB" sz="900" i="1">
                        <a:latin typeface="Cambria Math" panose="02040503050406030204" pitchFamily="18" charset="0"/>
                        <a:ea typeface="Calibri" panose="020F0502020204030204" pitchFamily="34" charset="0"/>
                        <a:cs typeface="Arial" panose="020B0604020202020204" pitchFamily="34" charset="0"/>
                      </a:rPr>
                      <m:t>6+</m:t>
                    </m:r>
                    <m:r>
                      <a:rPr lang="en-GB" sz="900" b="0" i="1" smtClean="0">
                        <a:latin typeface="Cambria Math"/>
                        <a:ea typeface="Calibri" panose="020F0502020204030204" pitchFamily="34" charset="0"/>
                        <a:cs typeface="Arial" panose="020B0604020202020204" pitchFamily="34" charset="0"/>
                      </a:rPr>
                      <m:t>1</m:t>
                    </m:r>
                    <m:r>
                      <a:rPr lang="en-GB" sz="900" i="1">
                        <a:latin typeface="Cambria Math" panose="02040503050406030204" pitchFamily="18" charset="0"/>
                        <a:ea typeface="Calibri" panose="020F0502020204030204" pitchFamily="34" charset="0"/>
                        <a:cs typeface="Arial" panose="020B0604020202020204" pitchFamily="34" charset="0"/>
                      </a:rPr>
                      <m:t>27= ?</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 can partition 27 into 123 and 4. </a:t>
                </a:r>
              </a:p>
              <a:p>
                <a:r>
                  <a:rPr lang="en-GB" sz="900" i="1" dirty="0">
                    <a:latin typeface="Arial" panose="020B0604020202020204" pitchFamily="34" charset="0"/>
                    <a:ea typeface="Times New Roman" panose="02020603050405020304" pitchFamily="18" charset="0"/>
                    <a:cs typeface="Times New Roman" panose="02020603050405020304" pitchFamily="18" charset="0"/>
                  </a:rPr>
                  <a:t>336 plus 4 is equal to 340. 340 plus 123 is equal to 463.</a:t>
                </a:r>
                <a:r>
                  <a:rPr lang="en-GB" sz="900" dirty="0">
                    <a:latin typeface="Arial" panose="020B0604020202020204" pitchFamily="34" charset="0"/>
                    <a:ea typeface="Times New Roman" panose="02020603050405020304" pitchFamily="18" charset="0"/>
                    <a:cs typeface="Times New Roman" panose="02020603050405020304" pitchFamily="18" charset="0"/>
                  </a:rPr>
                  <a:t> </a:t>
                </a:r>
              </a:p>
            </p:txBody>
          </p:sp>
        </mc:Choice>
        <mc:Fallback xmlns="">
          <p:sp>
            <p:nvSpPr>
              <p:cNvPr id="368" name="TextBox 367"/>
              <p:cNvSpPr txBox="1">
                <a:spLocks noRot="1" noChangeAspect="1" noMove="1" noResize="1" noEditPoints="1" noAdjustHandles="1" noChangeArrowheads="1" noChangeShapeType="1" noTextEdit="1"/>
              </p:cNvSpPr>
              <p:nvPr/>
            </p:nvSpPr>
            <p:spPr>
              <a:xfrm>
                <a:off x="6086999" y="5214303"/>
                <a:ext cx="3070071" cy="369332"/>
              </a:xfrm>
              <a:prstGeom prst="rect">
                <a:avLst/>
              </a:prstGeom>
              <a:blipFill rotWithShape="1">
                <a:blip r:embed="rId65"/>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9" name="TextBox 368">
                <a:extLst>
                  <a:ext uri="{FF2B5EF4-FFF2-40B4-BE49-F238E27FC236}">
                    <a16:creationId xmlns:a16="http://schemas.microsoft.com/office/drawing/2014/main" xmlns="" id="{0E8B9130-EA47-4094-A9E0-88CAEEE470A4}"/>
                  </a:ext>
                </a:extLst>
              </p:cNvPr>
              <p:cNvSpPr txBox="1"/>
              <p:nvPr/>
            </p:nvSpPr>
            <p:spPr>
              <a:xfrm>
                <a:off x="7502037" y="6750358"/>
                <a:ext cx="2495151" cy="369332"/>
              </a:xfrm>
              <a:prstGeom prst="rect">
                <a:avLst/>
              </a:prstGeom>
              <a:noFill/>
            </p:spPr>
            <p:txBody>
              <a:bodyPr wrap="square" rtlCol="0">
                <a:spAutoFit/>
              </a:bodyPr>
              <a:lstStyle/>
              <a:p>
                <a14:m>
                  <m:oMath xmlns:m="http://schemas.openxmlformats.org/officeDocument/2006/math">
                    <m:r>
                      <a:rPr lang="en-GB" sz="900" b="0" i="1" smtClean="0">
                        <a:latin typeface="Cambria Math"/>
                        <a:ea typeface="Calibri" panose="020F0502020204030204" pitchFamily="34" charset="0"/>
                        <a:cs typeface="Arial" panose="020B0604020202020204" pitchFamily="34" charset="0"/>
                      </a:rPr>
                      <m:t>606</m:t>
                    </m:r>
                    <m:r>
                      <a:rPr lang="en-GB" sz="900" b="0" i="1" smtClean="0">
                        <a:latin typeface="Cambria Math" panose="02040503050406030204" pitchFamily="18" charset="0"/>
                        <a:ea typeface="Calibri" panose="020F0502020204030204" pitchFamily="34" charset="0"/>
                        <a:cs typeface="Arial" panose="020B0604020202020204" pitchFamily="34" charset="0"/>
                      </a:rPr>
                      <m:t>−</m:t>
                    </m:r>
                    <m:r>
                      <a:rPr lang="en-GB" sz="900" b="0" i="1" smtClean="0">
                        <a:latin typeface="Cambria Math"/>
                        <a:ea typeface="Calibri" panose="020F0502020204030204" pitchFamily="34" charset="0"/>
                        <a:cs typeface="Arial" panose="020B0604020202020204" pitchFamily="34" charset="0"/>
                      </a:rPr>
                      <m:t>597</m:t>
                    </m:r>
                    <m:r>
                      <a:rPr lang="en-GB" sz="900" i="1">
                        <a:latin typeface="Cambria Math" panose="02040503050406030204" pitchFamily="18" charset="0"/>
                        <a:ea typeface="Calibri" panose="020F0502020204030204" pitchFamily="34" charset="0"/>
                        <a:cs typeface="Arial" panose="020B0604020202020204" pitchFamily="34" charset="0"/>
                      </a:rPr>
                      <m:t>= ?</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I can count on from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597</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to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606</m:t>
                    </m:r>
                  </m:oMath>
                </a14:m>
                <a:r>
                  <a:rPr lang="en-GB" sz="900" i="1" dirty="0">
                    <a:latin typeface="Arial" panose="020B0604020202020204" pitchFamily="34" charset="0"/>
                    <a:ea typeface="Times New Roman" panose="02020603050405020304" pitchFamily="18" charset="0"/>
                    <a:cs typeface="Times New Roman" panose="02020603050405020304" pitchFamily="18" charset="0"/>
                  </a:rPr>
                  <a:t>. The difference is </a:t>
                </a:r>
                <a14:m>
                  <m:oMath xmlns:m="http://schemas.openxmlformats.org/officeDocument/2006/math">
                    <m:r>
                      <a:rPr lang="en-GB" sz="900" b="0" i="1" smtClean="0">
                        <a:latin typeface="Cambria Math"/>
                        <a:ea typeface="Times New Roman" panose="02020603050405020304" pitchFamily="18" charset="0"/>
                        <a:cs typeface="Times New Roman" panose="02020603050405020304" pitchFamily="18" charset="0"/>
                      </a:rPr>
                      <m:t>9</m:t>
                    </m:r>
                  </m:oMath>
                </a14:m>
                <a:r>
                  <a:rPr lang="en-GB" sz="900" dirty="0">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369" name="TextBox 368">
                <a:extLst>
                  <a:ext uri="{FF2B5EF4-FFF2-40B4-BE49-F238E27FC236}">
                    <a16:creationId xmlns:a16="http://schemas.microsoft.com/office/drawing/2014/main" xmlns="" xmlns:a14="http://schemas.microsoft.com/office/drawing/2010/main" id="{0E8B9130-EA47-4094-A9E0-88CAEEE470A4}"/>
                  </a:ext>
                </a:extLst>
              </p:cNvPr>
              <p:cNvSpPr txBox="1">
                <a:spLocks noRot="1" noChangeAspect="1" noMove="1" noResize="1" noEditPoints="1" noAdjustHandles="1" noChangeArrowheads="1" noChangeShapeType="1" noTextEdit="1"/>
              </p:cNvSpPr>
              <p:nvPr/>
            </p:nvSpPr>
            <p:spPr>
              <a:xfrm>
                <a:off x="7502037" y="6750358"/>
                <a:ext cx="2495151" cy="369332"/>
              </a:xfrm>
              <a:prstGeom prst="rect">
                <a:avLst/>
              </a:prstGeom>
              <a:blipFill rotWithShape="1">
                <a:blip r:embed="rId66"/>
                <a:stretch>
                  <a:fillRect b="-4918"/>
                </a:stretch>
              </a:blipFill>
            </p:spPr>
            <p:txBody>
              <a:bodyPr/>
              <a:lstStyle/>
              <a:p>
                <a:r>
                  <a:rPr lang="en-GB">
                    <a:noFill/>
                  </a:rPr>
                  <a:t> </a:t>
                </a:r>
              </a:p>
            </p:txBody>
          </p:sp>
        </mc:Fallback>
      </mc:AlternateContent>
      <p:pic>
        <p:nvPicPr>
          <p:cNvPr id="370" name="Picture 5"/>
          <p:cNvPicPr>
            <a:picLocks noChangeAspect="1" noChangeArrowheads="1"/>
          </p:cNvPicPr>
          <p:nvPr/>
        </p:nvPicPr>
        <p:blipFill>
          <a:blip r:embed="rId6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4745" y="5012603"/>
            <a:ext cx="94297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2" name="Picture 6"/>
          <p:cNvPicPr>
            <a:picLocks noChangeAspect="1" noChangeArrowheads="1"/>
          </p:cNvPicPr>
          <p:nvPr/>
        </p:nvPicPr>
        <p:blipFill>
          <a:blip r:embed="rId6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2604" y="5759224"/>
            <a:ext cx="1891065" cy="88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4" name="Picture 7"/>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530965" y="6321757"/>
            <a:ext cx="1788942" cy="8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2813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rk_x0020_Department xmlns="9c6500c0-19b7-4dc1-a957-fb6bf8f5f217">Maths Mastery</Ark_x0020_Department>
    <Document_x0020_Classification xmlns="9c6500c0-19b7-4dc1-a957-fb6bf8f5f2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E40A1F3F8448449B01838A86195C97" ma:contentTypeVersion="14" ma:contentTypeDescription="Create a new document." ma:contentTypeScope="" ma:versionID="c6cc991204d5ab05fb48b7cfcb843e5c">
  <xsd:schema xmlns:xsd="http://www.w3.org/2001/XMLSchema" xmlns:xs="http://www.w3.org/2001/XMLSchema" xmlns:p="http://schemas.microsoft.com/office/2006/metadata/properties" xmlns:ns2="bc34c7f9-2a63-480c-a23f-5ee123a98b8e" xmlns:ns3="9c6500c0-19b7-4dc1-a957-fb6bf8f5f217" targetNamespace="http://schemas.microsoft.com/office/2006/metadata/properties" ma:root="true" ma:fieldsID="f0d46837f652e57c318a1f37f5ae4595" ns2:_="" ns3:_="">
    <xsd:import namespace="bc34c7f9-2a63-480c-a23f-5ee123a98b8e"/>
    <xsd:import namespace="9c6500c0-19b7-4dc1-a957-fb6bf8f5f2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3:Ark_x0020_Department" minOccurs="0"/>
                <xsd:element ref="ns3:Document_x0020_Classifi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4c7f9-2a63-480c-a23f-5ee123a98b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Ark_x0020_Department" ma:index="18"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element name="Document_x0020_Classification" ma:index="19" nillable="true" ma:displayName="Document Classification" ma:format="Dropdown" ma:internalName="Document_x0020_Classification">
      <xsd:simpleType>
        <xsd:restriction base="dms:Choice">
          <xsd:enumeration value="Admin"/>
          <xsd:enumeration value="Analysis"/>
          <xsd:enumeration value="Board Paper"/>
          <xsd:enumeration value="Case Study"/>
          <xsd:enumeration value="Correspondence"/>
          <xsd:enumeration value="External Research"/>
          <xsd:enumeration value="Minutes"/>
          <xsd:enumeration value="Policies"/>
          <xsd:enumeration value="Presentation"/>
          <xsd:enumeration value="Raw Data"/>
          <xsd:enumeration value="Reports"/>
          <xsd:enumeration value="Template"/>
          <xsd:enumeration value="Toolkit"/>
          <xsd:enumeration value="Train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939F53-4B9D-42F7-9E39-74873CBFA40E}">
  <ds:schemaRefs>
    <ds:schemaRef ds:uri="http://schemas.microsoft.com/sharepoint/v3/contenttype/forms"/>
  </ds:schemaRefs>
</ds:datastoreItem>
</file>

<file path=customXml/itemProps2.xml><?xml version="1.0" encoding="utf-8"?>
<ds:datastoreItem xmlns:ds="http://schemas.openxmlformats.org/officeDocument/2006/customXml" ds:itemID="{EB7E0B79-0074-4A15-86F4-CA81454B5851}">
  <ds:schemaRefs>
    <ds:schemaRef ds:uri="http://purl.org/dc/elements/1.1/"/>
    <ds:schemaRef ds:uri="http://www.w3.org/XML/1998/namespace"/>
    <ds:schemaRef ds:uri="http://purl.org/dc/terms/"/>
    <ds:schemaRef ds:uri="http://schemas.microsoft.com/sharepoint/v3"/>
    <ds:schemaRef ds:uri="b64db6f3-d8b6-4520-ae13-60ac2c110106"/>
    <ds:schemaRef ds:uri="9c6500c0-19b7-4dc1-a957-fb6bf8f5f217"/>
    <ds:schemaRef ds:uri="http://schemas.microsoft.com/office/2006/documentManagement/types"/>
    <ds:schemaRef ds:uri="http://schemas.microsoft.com/office/infopath/2007/PartnerControls"/>
    <ds:schemaRef ds:uri="http://schemas.openxmlformats.org/package/2006/metadata/core-properties"/>
    <ds:schemaRef ds:uri="0c671e8b-c96d-4981-8e96-03675fda49b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4F37BCB-9D93-40AE-8CC0-A0AE2B2E6D9A}"/>
</file>

<file path=docProps/app.xml><?xml version="1.0" encoding="utf-8"?>
<Properties xmlns="http://schemas.openxmlformats.org/officeDocument/2006/extended-properties" xmlns:vt="http://schemas.openxmlformats.org/officeDocument/2006/docPropsVTypes">
  <Template>Office Theme</Template>
  <TotalTime>4165</TotalTime>
  <Words>4410</Words>
  <Application>Microsoft Office PowerPoint</Application>
  <PresentationFormat>A3 Paper (297x420 mm)</PresentationFormat>
  <Paragraphs>547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Coe</dc:creator>
  <cp:lastModifiedBy>Lisa Coe</cp:lastModifiedBy>
  <cp:revision>114</cp:revision>
  <cp:lastPrinted>2019-07-12T09:30:26Z</cp:lastPrinted>
  <dcterms:created xsi:type="dcterms:W3CDTF">2019-07-11T11:57:52Z</dcterms:created>
  <dcterms:modified xsi:type="dcterms:W3CDTF">2020-05-06T12:56:45Z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0x010100A5E40A1F3F8448449B01838A86195C97</vt:lpwstr>
  </property>
</Properties>
</file>