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79189F4-4EF8-4A46-960E-0EF8607F013C}">
          <p14:sldIdLst>
            <p14:sldId id="256"/>
            <p14:sldId id="257"/>
            <p14:sldId id="258"/>
            <p14:sldId id="259"/>
            <p14:sldId id="260"/>
            <p14:sldId id="261"/>
            <p14:sldId id="262"/>
            <p14:sldId id="263"/>
            <p14:sldId id="264"/>
            <p14:sldId id="265"/>
            <p14:sldId id="266"/>
            <p14:sldId id="267"/>
            <p14:sldId id="268"/>
            <p14:sldId id="269"/>
            <p14:sldId id="270"/>
            <p14:sldId id="27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C50B0B"/>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1" d="100"/>
          <a:sy n="61" d="100"/>
        </p:scale>
        <p:origin x="1098" y="2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rudy Pagan" userId="1bdcad42cc33d533" providerId="LiveId" clId="{1F208CA0-1513-42A8-8FA4-A88EC7B1C5B4}"/>
    <pc:docChg chg="undo custSel modSld">
      <pc:chgData name="Trudy Pagan" userId="1bdcad42cc33d533" providerId="LiveId" clId="{1F208CA0-1513-42A8-8FA4-A88EC7B1C5B4}" dt="2025-04-24T12:03:10.591" v="533" actId="114"/>
      <pc:docMkLst>
        <pc:docMk/>
      </pc:docMkLst>
      <pc:sldChg chg="modSp mod">
        <pc:chgData name="Trudy Pagan" userId="1bdcad42cc33d533" providerId="LiveId" clId="{1F208CA0-1513-42A8-8FA4-A88EC7B1C5B4}" dt="2025-04-07T00:07:11.896" v="1" actId="20577"/>
        <pc:sldMkLst>
          <pc:docMk/>
          <pc:sldMk cId="3910823099" sldId="256"/>
        </pc:sldMkLst>
        <pc:spChg chg="mod">
          <ac:chgData name="Trudy Pagan" userId="1bdcad42cc33d533" providerId="LiveId" clId="{1F208CA0-1513-42A8-8FA4-A88EC7B1C5B4}" dt="2025-04-07T00:07:11.896" v="1" actId="20577"/>
          <ac:spMkLst>
            <pc:docMk/>
            <pc:sldMk cId="3910823099" sldId="256"/>
            <ac:spMk id="4" creationId="{00E1F72C-3C55-D9E6-FB99-2AB39B392450}"/>
          </ac:spMkLst>
        </pc:spChg>
      </pc:sldChg>
      <pc:sldChg chg="modSp mod">
        <pc:chgData name="Trudy Pagan" userId="1bdcad42cc33d533" providerId="LiveId" clId="{1F208CA0-1513-42A8-8FA4-A88EC7B1C5B4}" dt="2025-04-24T03:41:11.552" v="530" actId="20577"/>
        <pc:sldMkLst>
          <pc:docMk/>
          <pc:sldMk cId="3775114055" sldId="257"/>
        </pc:sldMkLst>
        <pc:spChg chg="mod">
          <ac:chgData name="Trudy Pagan" userId="1bdcad42cc33d533" providerId="LiveId" clId="{1F208CA0-1513-42A8-8FA4-A88EC7B1C5B4}" dt="2025-04-24T03:41:11.552" v="530" actId="20577"/>
          <ac:spMkLst>
            <pc:docMk/>
            <pc:sldMk cId="3775114055" sldId="257"/>
            <ac:spMk id="16" creationId="{641D1A84-27BE-2776-64E6-14C55A3FA82E}"/>
          </ac:spMkLst>
        </pc:spChg>
      </pc:sldChg>
      <pc:sldChg chg="modSp mod">
        <pc:chgData name="Trudy Pagan" userId="1bdcad42cc33d533" providerId="LiveId" clId="{1F208CA0-1513-42A8-8FA4-A88EC7B1C5B4}" dt="2025-04-24T03:42:40.978" v="531" actId="20577"/>
        <pc:sldMkLst>
          <pc:docMk/>
          <pc:sldMk cId="1747322302" sldId="258"/>
        </pc:sldMkLst>
        <pc:spChg chg="mod">
          <ac:chgData name="Trudy Pagan" userId="1bdcad42cc33d533" providerId="LiveId" clId="{1F208CA0-1513-42A8-8FA4-A88EC7B1C5B4}" dt="2025-04-24T03:42:40.978" v="531" actId="20577"/>
          <ac:spMkLst>
            <pc:docMk/>
            <pc:sldMk cId="1747322302" sldId="258"/>
            <ac:spMk id="5" creationId="{A11D6BB3-94AD-854D-052F-EA011B06A7BE}"/>
          </ac:spMkLst>
        </pc:spChg>
      </pc:sldChg>
      <pc:sldChg chg="modSp mod">
        <pc:chgData name="Trudy Pagan" userId="1bdcad42cc33d533" providerId="LiveId" clId="{1F208CA0-1513-42A8-8FA4-A88EC7B1C5B4}" dt="2025-04-24T00:19:36.641" v="109" actId="20577"/>
        <pc:sldMkLst>
          <pc:docMk/>
          <pc:sldMk cId="4245045828" sldId="259"/>
        </pc:sldMkLst>
        <pc:spChg chg="mod">
          <ac:chgData name="Trudy Pagan" userId="1bdcad42cc33d533" providerId="LiveId" clId="{1F208CA0-1513-42A8-8FA4-A88EC7B1C5B4}" dt="2025-04-24T00:19:36.641" v="109" actId="20577"/>
          <ac:spMkLst>
            <pc:docMk/>
            <pc:sldMk cId="4245045828" sldId="259"/>
            <ac:spMk id="25" creationId="{93DC825B-0AD3-E1D9-4949-6F41A60DF287}"/>
          </ac:spMkLst>
        </pc:spChg>
      </pc:sldChg>
      <pc:sldChg chg="modSp mod">
        <pc:chgData name="Trudy Pagan" userId="1bdcad42cc33d533" providerId="LiveId" clId="{1F208CA0-1513-42A8-8FA4-A88EC7B1C5B4}" dt="2025-04-24T00:20:06.076" v="113" actId="20577"/>
        <pc:sldMkLst>
          <pc:docMk/>
          <pc:sldMk cId="1133173634" sldId="260"/>
        </pc:sldMkLst>
        <pc:spChg chg="mod">
          <ac:chgData name="Trudy Pagan" userId="1bdcad42cc33d533" providerId="LiveId" clId="{1F208CA0-1513-42A8-8FA4-A88EC7B1C5B4}" dt="2025-04-24T00:20:06.076" v="113" actId="20577"/>
          <ac:spMkLst>
            <pc:docMk/>
            <pc:sldMk cId="1133173634" sldId="260"/>
            <ac:spMk id="7" creationId="{7C6B14BC-4AA5-ADA5-E38C-F4300451771E}"/>
          </ac:spMkLst>
        </pc:spChg>
      </pc:sldChg>
      <pc:sldChg chg="modSp mod">
        <pc:chgData name="Trudy Pagan" userId="1bdcad42cc33d533" providerId="LiveId" clId="{1F208CA0-1513-42A8-8FA4-A88EC7B1C5B4}" dt="2025-04-24T00:21:52.435" v="131" actId="20577"/>
        <pc:sldMkLst>
          <pc:docMk/>
          <pc:sldMk cId="3620393228" sldId="261"/>
        </pc:sldMkLst>
        <pc:spChg chg="mod">
          <ac:chgData name="Trudy Pagan" userId="1bdcad42cc33d533" providerId="LiveId" clId="{1F208CA0-1513-42A8-8FA4-A88EC7B1C5B4}" dt="2025-04-24T00:21:52.435" v="131" actId="20577"/>
          <ac:spMkLst>
            <pc:docMk/>
            <pc:sldMk cId="3620393228" sldId="261"/>
            <ac:spMk id="3" creationId="{35BBBE3D-1FB2-6A85-368E-0B3D292BDEEE}"/>
          </ac:spMkLst>
        </pc:spChg>
      </pc:sldChg>
      <pc:sldChg chg="modSp mod">
        <pc:chgData name="Trudy Pagan" userId="1bdcad42cc33d533" providerId="LiveId" clId="{1F208CA0-1513-42A8-8FA4-A88EC7B1C5B4}" dt="2025-04-24T01:03:31.489" v="313" actId="207"/>
        <pc:sldMkLst>
          <pc:docMk/>
          <pc:sldMk cId="3242645827" sldId="262"/>
        </pc:sldMkLst>
        <pc:spChg chg="mod">
          <ac:chgData name="Trudy Pagan" userId="1bdcad42cc33d533" providerId="LiveId" clId="{1F208CA0-1513-42A8-8FA4-A88EC7B1C5B4}" dt="2025-04-24T00:41:44.444" v="209" actId="6549"/>
          <ac:spMkLst>
            <pc:docMk/>
            <pc:sldMk cId="3242645827" sldId="262"/>
            <ac:spMk id="2" creationId="{EDBC7CB1-E497-C769-C4D9-15E2DF4EC7BB}"/>
          </ac:spMkLst>
        </pc:spChg>
        <pc:spChg chg="mod">
          <ac:chgData name="Trudy Pagan" userId="1bdcad42cc33d533" providerId="LiveId" clId="{1F208CA0-1513-42A8-8FA4-A88EC7B1C5B4}" dt="2025-04-24T00:58:53.546" v="312" actId="20577"/>
          <ac:spMkLst>
            <pc:docMk/>
            <pc:sldMk cId="3242645827" sldId="262"/>
            <ac:spMk id="3" creationId="{2B308729-6BED-6D4F-9581-689AEF204185}"/>
          </ac:spMkLst>
        </pc:spChg>
        <pc:spChg chg="mod">
          <ac:chgData name="Trudy Pagan" userId="1bdcad42cc33d533" providerId="LiveId" clId="{1F208CA0-1513-42A8-8FA4-A88EC7B1C5B4}" dt="2025-04-24T01:03:31.489" v="313" actId="207"/>
          <ac:spMkLst>
            <pc:docMk/>
            <pc:sldMk cId="3242645827" sldId="262"/>
            <ac:spMk id="4" creationId="{3E7ADFBF-3CDD-53EC-1E73-38740C3DCA24}"/>
          </ac:spMkLst>
        </pc:spChg>
      </pc:sldChg>
      <pc:sldChg chg="modSp mod">
        <pc:chgData name="Trudy Pagan" userId="1bdcad42cc33d533" providerId="LiveId" clId="{1F208CA0-1513-42A8-8FA4-A88EC7B1C5B4}" dt="2025-04-24T03:20:12.661" v="456" actId="5793"/>
        <pc:sldMkLst>
          <pc:docMk/>
          <pc:sldMk cId="1428494543" sldId="263"/>
        </pc:sldMkLst>
        <pc:spChg chg="mod">
          <ac:chgData name="Trudy Pagan" userId="1bdcad42cc33d533" providerId="LiveId" clId="{1F208CA0-1513-42A8-8FA4-A88EC7B1C5B4}" dt="2025-04-24T03:20:12.661" v="456" actId="5793"/>
          <ac:spMkLst>
            <pc:docMk/>
            <pc:sldMk cId="1428494543" sldId="263"/>
            <ac:spMk id="5" creationId="{C0153B50-B130-6ED2-E800-1B03B00B7756}"/>
          </ac:spMkLst>
        </pc:spChg>
      </pc:sldChg>
      <pc:sldChg chg="modSp mod">
        <pc:chgData name="Trudy Pagan" userId="1bdcad42cc33d533" providerId="LiveId" clId="{1F208CA0-1513-42A8-8FA4-A88EC7B1C5B4}" dt="2025-04-24T12:03:10.591" v="533" actId="114"/>
        <pc:sldMkLst>
          <pc:docMk/>
          <pc:sldMk cId="1071104292" sldId="264"/>
        </pc:sldMkLst>
        <pc:spChg chg="mod">
          <ac:chgData name="Trudy Pagan" userId="1bdcad42cc33d533" providerId="LiveId" clId="{1F208CA0-1513-42A8-8FA4-A88EC7B1C5B4}" dt="2025-04-24T12:03:10.591" v="533" actId="114"/>
          <ac:spMkLst>
            <pc:docMk/>
            <pc:sldMk cId="1071104292" sldId="264"/>
            <ac:spMk id="3" creationId="{6B6C65DF-C10B-427A-C870-8F0057ABB52D}"/>
          </ac:spMkLst>
        </pc:spChg>
      </pc:sldChg>
      <pc:sldChg chg="modSp mod">
        <pc:chgData name="Trudy Pagan" userId="1bdcad42cc33d533" providerId="LiveId" clId="{1F208CA0-1513-42A8-8FA4-A88EC7B1C5B4}" dt="2025-04-24T03:31:05.691" v="510" actId="20577"/>
        <pc:sldMkLst>
          <pc:docMk/>
          <pc:sldMk cId="3952117319" sldId="268"/>
        </pc:sldMkLst>
        <pc:spChg chg="mod">
          <ac:chgData name="Trudy Pagan" userId="1bdcad42cc33d533" providerId="LiveId" clId="{1F208CA0-1513-42A8-8FA4-A88EC7B1C5B4}" dt="2025-04-24T03:31:05.691" v="510" actId="20577"/>
          <ac:spMkLst>
            <pc:docMk/>
            <pc:sldMk cId="3952117319" sldId="268"/>
            <ac:spMk id="7" creationId="{4D869794-F3BE-58E4-9618-6AEDCBD0027F}"/>
          </ac:spMkLst>
        </pc:spChg>
      </pc:sldChg>
    </pc:docChg>
  </pc:docChgLst>
  <pc:docChgLst>
    <pc:chgData name="Trudy Pagan" userId="1bdcad42cc33d533" providerId="LiveId" clId="{786809C1-085A-4723-8CDD-64560A4EBAC3}"/>
    <pc:docChg chg="undo custSel addSld delSld modSld modSection">
      <pc:chgData name="Trudy Pagan" userId="1bdcad42cc33d533" providerId="LiveId" clId="{786809C1-085A-4723-8CDD-64560A4EBAC3}" dt="2024-04-22T01:19:40.064" v="6204"/>
      <pc:docMkLst>
        <pc:docMk/>
      </pc:docMkLst>
      <pc:sldChg chg="setBg">
        <pc:chgData name="Trudy Pagan" userId="1bdcad42cc33d533" providerId="LiveId" clId="{786809C1-085A-4723-8CDD-64560A4EBAC3}" dt="2024-03-17T00:47:44.777" v="4248"/>
        <pc:sldMkLst>
          <pc:docMk/>
          <pc:sldMk cId="1747322302" sldId="258"/>
        </pc:sldMkLst>
      </pc:sldChg>
      <pc:sldChg chg="modSp mod">
        <pc:chgData name="Trudy Pagan" userId="1bdcad42cc33d533" providerId="LiveId" clId="{786809C1-085A-4723-8CDD-64560A4EBAC3}" dt="2024-04-21T23:33:17.429" v="4744" actId="20577"/>
        <pc:sldMkLst>
          <pc:docMk/>
          <pc:sldMk cId="1133173634" sldId="260"/>
        </pc:sldMkLst>
      </pc:sldChg>
      <pc:sldChg chg="modSp mod setBg">
        <pc:chgData name="Trudy Pagan" userId="1bdcad42cc33d533" providerId="LiveId" clId="{786809C1-085A-4723-8CDD-64560A4EBAC3}" dt="2024-04-22T01:18:44.117" v="6109"/>
        <pc:sldMkLst>
          <pc:docMk/>
          <pc:sldMk cId="3620393228" sldId="261"/>
        </pc:sldMkLst>
      </pc:sldChg>
      <pc:sldChg chg="addSp modSp mod">
        <pc:chgData name="Trudy Pagan" userId="1bdcad42cc33d533" providerId="LiveId" clId="{786809C1-085A-4723-8CDD-64560A4EBAC3}" dt="2024-04-22T00:53:08.505" v="5924" actId="1076"/>
        <pc:sldMkLst>
          <pc:docMk/>
          <pc:sldMk cId="3242645827" sldId="262"/>
        </pc:sldMkLst>
      </pc:sldChg>
      <pc:sldChg chg="modSp mod setBg chgLayout">
        <pc:chgData name="Trudy Pagan" userId="1bdcad42cc33d533" providerId="LiveId" clId="{786809C1-085A-4723-8CDD-64560A4EBAC3}" dt="2024-04-22T01:19:00.384" v="6132"/>
        <pc:sldMkLst>
          <pc:docMk/>
          <pc:sldMk cId="1428494543" sldId="263"/>
        </pc:sldMkLst>
      </pc:sldChg>
      <pc:sldChg chg="setBg">
        <pc:chgData name="Trudy Pagan" userId="1bdcad42cc33d533" providerId="LiveId" clId="{786809C1-085A-4723-8CDD-64560A4EBAC3}" dt="2024-03-16T14:25:06.900" v="3135"/>
        <pc:sldMkLst>
          <pc:docMk/>
          <pc:sldMk cId="1071104292" sldId="264"/>
        </pc:sldMkLst>
      </pc:sldChg>
      <pc:sldChg chg="addSp modSp new mod setBg">
        <pc:chgData name="Trudy Pagan" userId="1bdcad42cc33d533" providerId="LiveId" clId="{786809C1-085A-4723-8CDD-64560A4EBAC3}" dt="2024-04-22T01:19:12.894" v="6153"/>
        <pc:sldMkLst>
          <pc:docMk/>
          <pc:sldMk cId="3194108486" sldId="265"/>
        </pc:sldMkLst>
      </pc:sldChg>
      <pc:sldChg chg="addSp modSp new mod setBg">
        <pc:chgData name="Trudy Pagan" userId="1bdcad42cc33d533" providerId="LiveId" clId="{786809C1-085A-4723-8CDD-64560A4EBAC3}" dt="2024-04-22T01:19:23.326" v="6171"/>
        <pc:sldMkLst>
          <pc:docMk/>
          <pc:sldMk cId="935121821" sldId="266"/>
        </pc:sldMkLst>
      </pc:sldChg>
      <pc:sldChg chg="new del">
        <pc:chgData name="Trudy Pagan" userId="1bdcad42cc33d533" providerId="LiveId" clId="{786809C1-085A-4723-8CDD-64560A4EBAC3}" dt="2024-03-16T13:10:15.096" v="170" actId="680"/>
        <pc:sldMkLst>
          <pc:docMk/>
          <pc:sldMk cId="3997283226" sldId="266"/>
        </pc:sldMkLst>
      </pc:sldChg>
      <pc:sldChg chg="addSp delSp modSp new mod setBg">
        <pc:chgData name="Trudy Pagan" userId="1bdcad42cc33d533" providerId="LiveId" clId="{786809C1-085A-4723-8CDD-64560A4EBAC3}" dt="2024-04-22T01:19:33.012" v="6190"/>
        <pc:sldMkLst>
          <pc:docMk/>
          <pc:sldMk cId="288796230" sldId="267"/>
        </pc:sldMkLst>
      </pc:sldChg>
      <pc:sldChg chg="new del">
        <pc:chgData name="Trudy Pagan" userId="1bdcad42cc33d533" providerId="LiveId" clId="{786809C1-085A-4723-8CDD-64560A4EBAC3}" dt="2024-03-16T13:10:14.830" v="169" actId="680"/>
        <pc:sldMkLst>
          <pc:docMk/>
          <pc:sldMk cId="1242778853" sldId="267"/>
        </pc:sldMkLst>
      </pc:sldChg>
      <pc:sldChg chg="new del">
        <pc:chgData name="Trudy Pagan" userId="1bdcad42cc33d533" providerId="LiveId" clId="{786809C1-085A-4723-8CDD-64560A4EBAC3}" dt="2024-03-16T13:10:12.099" v="168" actId="680"/>
        <pc:sldMkLst>
          <pc:docMk/>
          <pc:sldMk cId="3930603208" sldId="268"/>
        </pc:sldMkLst>
      </pc:sldChg>
      <pc:sldChg chg="addSp modSp new mod setBg">
        <pc:chgData name="Trudy Pagan" userId="1bdcad42cc33d533" providerId="LiveId" clId="{786809C1-085A-4723-8CDD-64560A4EBAC3}" dt="2024-04-22T01:07:24.317" v="6021" actId="20577"/>
        <pc:sldMkLst>
          <pc:docMk/>
          <pc:sldMk cId="3952117319" sldId="268"/>
        </pc:sldMkLst>
      </pc:sldChg>
      <pc:sldChg chg="addSp modSp new mod setBg">
        <pc:chgData name="Trudy Pagan" userId="1bdcad42cc33d533" providerId="LiveId" clId="{786809C1-085A-4723-8CDD-64560A4EBAC3}" dt="2024-03-17T01:18:17.907" v="4645"/>
        <pc:sldMkLst>
          <pc:docMk/>
          <pc:sldMk cId="1036567858" sldId="269"/>
        </pc:sldMkLst>
      </pc:sldChg>
      <pc:sldChg chg="new del">
        <pc:chgData name="Trudy Pagan" userId="1bdcad42cc33d533" providerId="LiveId" clId="{786809C1-085A-4723-8CDD-64560A4EBAC3}" dt="2024-03-16T13:10:11.613" v="167" actId="680"/>
        <pc:sldMkLst>
          <pc:docMk/>
          <pc:sldMk cId="2229913478" sldId="269"/>
        </pc:sldMkLst>
      </pc:sldChg>
      <pc:sldChg chg="addSp modSp new mod setBg">
        <pc:chgData name="Trudy Pagan" userId="1bdcad42cc33d533" providerId="LiveId" clId="{786809C1-085A-4723-8CDD-64560A4EBAC3}" dt="2024-04-22T01:19:40.064" v="6204"/>
        <pc:sldMkLst>
          <pc:docMk/>
          <pc:sldMk cId="543873901" sldId="270"/>
        </pc:sldMkLst>
      </pc:sldChg>
      <pc:sldChg chg="new del">
        <pc:chgData name="Trudy Pagan" userId="1bdcad42cc33d533" providerId="LiveId" clId="{786809C1-085A-4723-8CDD-64560A4EBAC3}" dt="2024-03-16T13:10:10.953" v="166" actId="680"/>
        <pc:sldMkLst>
          <pc:docMk/>
          <pc:sldMk cId="950262742" sldId="270"/>
        </pc:sldMkLst>
      </pc:sldChg>
      <pc:sldChg chg="addSp modSp new mod setBg">
        <pc:chgData name="Trudy Pagan" userId="1bdcad42cc33d533" providerId="LiveId" clId="{786809C1-085A-4723-8CDD-64560A4EBAC3}" dt="2024-03-17T01:19:37.617" v="4655"/>
        <pc:sldMkLst>
          <pc:docMk/>
          <pc:sldMk cId="415563426" sldId="271"/>
        </pc:sldMkLst>
      </pc:sldChg>
      <pc:sldChg chg="new del">
        <pc:chgData name="Trudy Pagan" userId="1bdcad42cc33d533" providerId="LiveId" clId="{786809C1-085A-4723-8CDD-64560A4EBAC3}" dt="2024-03-16T13:10:10.256" v="165" actId="680"/>
        <pc:sldMkLst>
          <pc:docMk/>
          <pc:sldMk cId="3037228196" sldId="271"/>
        </pc:sldMkLst>
      </pc:sldChg>
      <pc:sldChg chg="new del">
        <pc:chgData name="Trudy Pagan" userId="1bdcad42cc33d533" providerId="LiveId" clId="{786809C1-085A-4723-8CDD-64560A4EBAC3}" dt="2024-03-16T13:10:10.145" v="164" actId="680"/>
        <pc:sldMkLst>
          <pc:docMk/>
          <pc:sldMk cId="1842845312" sldId="272"/>
        </pc:sldMkLst>
      </pc:sldChg>
      <pc:sldChg chg="new del">
        <pc:chgData name="Trudy Pagan" userId="1bdcad42cc33d533" providerId="LiveId" clId="{786809C1-085A-4723-8CDD-64560A4EBAC3}" dt="2024-03-16T13:10:09.955" v="163" actId="680"/>
        <pc:sldMkLst>
          <pc:docMk/>
          <pc:sldMk cId="2032674943" sldId="273"/>
        </pc:sldMkLst>
      </pc:sldChg>
      <pc:sldChg chg="new del">
        <pc:chgData name="Trudy Pagan" userId="1bdcad42cc33d533" providerId="LiveId" clId="{786809C1-085A-4723-8CDD-64560A4EBAC3}" dt="2024-03-16T13:10:09.814" v="162" actId="680"/>
        <pc:sldMkLst>
          <pc:docMk/>
          <pc:sldMk cId="3698287587" sldId="274"/>
        </pc:sldMkLst>
      </pc:sldChg>
      <pc:sldChg chg="new del">
        <pc:chgData name="Trudy Pagan" userId="1bdcad42cc33d533" providerId="LiveId" clId="{786809C1-085A-4723-8CDD-64560A4EBAC3}" dt="2024-03-16T13:10:09.651" v="161" actId="680"/>
        <pc:sldMkLst>
          <pc:docMk/>
          <pc:sldMk cId="1208028492" sldId="275"/>
        </pc:sldMkLst>
      </pc:sldChg>
      <pc:sldChg chg="new del">
        <pc:chgData name="Trudy Pagan" userId="1bdcad42cc33d533" providerId="LiveId" clId="{786809C1-085A-4723-8CDD-64560A4EBAC3}" dt="2024-03-16T13:10:09.516" v="160" actId="680"/>
        <pc:sldMkLst>
          <pc:docMk/>
          <pc:sldMk cId="3029347405" sldId="276"/>
        </pc:sldMkLst>
      </pc:sldChg>
      <pc:sldChg chg="new del">
        <pc:chgData name="Trudy Pagan" userId="1bdcad42cc33d533" providerId="LiveId" clId="{786809C1-085A-4723-8CDD-64560A4EBAC3}" dt="2024-03-16T13:10:09.309" v="159" actId="680"/>
        <pc:sldMkLst>
          <pc:docMk/>
          <pc:sldMk cId="594571283" sldId="277"/>
        </pc:sldMkLst>
      </pc:sldChg>
      <pc:sldChg chg="new del">
        <pc:chgData name="Trudy Pagan" userId="1bdcad42cc33d533" providerId="LiveId" clId="{786809C1-085A-4723-8CDD-64560A4EBAC3}" dt="2024-03-16T13:10:09.153" v="158" actId="680"/>
        <pc:sldMkLst>
          <pc:docMk/>
          <pc:sldMk cId="677725949" sldId="278"/>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C68561-C42F-0366-6F73-F7090C370C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CD0704D-74FD-E3C8-F8DC-A458AF6D73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56A1F9C-2EDA-FD5F-74CB-A2C948C5DB0A}"/>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5" name="Footer Placeholder 4">
            <a:extLst>
              <a:ext uri="{FF2B5EF4-FFF2-40B4-BE49-F238E27FC236}">
                <a16:creationId xmlns:a16="http://schemas.microsoft.com/office/drawing/2014/main" id="{6FCF981C-0E4A-F3A7-7EB2-C2999416A3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1CEC64-A920-6818-7DF9-16B505C75B66}"/>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34992752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443AC0-BD93-6DCC-F21C-E8BFDDCCB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06E2729-515C-E2B2-5D5B-1919A3A3E5E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D3A58F9-1F46-230C-446D-FFA11BAF93D3}"/>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5" name="Footer Placeholder 4">
            <a:extLst>
              <a:ext uri="{FF2B5EF4-FFF2-40B4-BE49-F238E27FC236}">
                <a16:creationId xmlns:a16="http://schemas.microsoft.com/office/drawing/2014/main" id="{A54883C7-9356-23FA-8AC1-B92C30ED16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1D338B-1C66-2618-AE07-85EDA1FF50A3}"/>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2359295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75AAAFA-6CD8-B155-C28E-6AB94B5D52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F21BD1-CDFD-E43B-AA9B-58B6344BE7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210017-E615-5782-3579-5895C9C9856C}"/>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5" name="Footer Placeholder 4">
            <a:extLst>
              <a:ext uri="{FF2B5EF4-FFF2-40B4-BE49-F238E27FC236}">
                <a16:creationId xmlns:a16="http://schemas.microsoft.com/office/drawing/2014/main" id="{159A177A-5FBD-9C70-5CFD-E4823F9232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E8ED46-5060-43EB-17D9-E533F75EABB6}"/>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164574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1D4E-DB23-F77B-191D-8DD67A2274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16AA6D-B368-EF48-0F46-216BD7D7BB9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20796BF-0B4A-D008-1CC1-4202F3D9FAF6}"/>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5" name="Footer Placeholder 4">
            <a:extLst>
              <a:ext uri="{FF2B5EF4-FFF2-40B4-BE49-F238E27FC236}">
                <a16:creationId xmlns:a16="http://schemas.microsoft.com/office/drawing/2014/main" id="{9EFDFC00-9D64-C7EA-4089-914C60910C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02E216-CB79-4524-4873-5613B71DEB82}"/>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4145931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D2131-BC1A-0B59-CC61-BD290DDA99F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1608FD3-90AC-6BFF-2775-16CB74C0A3E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EF712F-AADE-88B3-D5E0-C8B245D59E05}"/>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5" name="Footer Placeholder 4">
            <a:extLst>
              <a:ext uri="{FF2B5EF4-FFF2-40B4-BE49-F238E27FC236}">
                <a16:creationId xmlns:a16="http://schemas.microsoft.com/office/drawing/2014/main" id="{8151F9A3-874B-BD71-05CB-2140F54E312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ED6217-697D-35F9-ECD0-60444E954FCC}"/>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84603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9FB272-2996-A605-62F1-583DF72D80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81ED6E-5CBA-7147-20EE-D6AE65E64A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E26F61D-0E28-E25E-5356-B50628025BB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417838-EE92-A42D-D11D-1C551A037135}"/>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6" name="Footer Placeholder 5">
            <a:extLst>
              <a:ext uri="{FF2B5EF4-FFF2-40B4-BE49-F238E27FC236}">
                <a16:creationId xmlns:a16="http://schemas.microsoft.com/office/drawing/2014/main" id="{7F4718B9-074F-9CF2-9945-F1F70272CC0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E3F3EC8-5474-661F-63DC-433BCD0B439B}"/>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1714329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74EBD-C8CC-CBFE-D577-635C2EDFF1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D4DE28-91BD-224B-5AB7-A8E437C765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42017D9-70B4-607F-2553-37DE2279E6F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7D4942-CD4B-125F-769A-D27FDA524F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54DDD8-1A81-D890-A078-D2EF32E82A5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54F0E57-9843-C699-7F94-F3D833B4242A}"/>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8" name="Footer Placeholder 7">
            <a:extLst>
              <a:ext uri="{FF2B5EF4-FFF2-40B4-BE49-F238E27FC236}">
                <a16:creationId xmlns:a16="http://schemas.microsoft.com/office/drawing/2014/main" id="{E13956B4-0A70-6F3C-54B8-196F2AA0E62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687F594-172C-EAB5-5300-FCB995F18A37}"/>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234908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DAD27-43DB-483C-13CD-8FBC4877AC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A2ECB31-FED0-B4E1-DA51-EB04B517A692}"/>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4" name="Footer Placeholder 3">
            <a:extLst>
              <a:ext uri="{FF2B5EF4-FFF2-40B4-BE49-F238E27FC236}">
                <a16:creationId xmlns:a16="http://schemas.microsoft.com/office/drawing/2014/main" id="{B9E7756C-3871-01AC-8553-171DE57A769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CE5C5E2-D9F5-C19A-A6A1-78AAFF72A4F8}"/>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9348154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EF0DA4-F433-425E-A63C-C355EC53BFEE}"/>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3" name="Footer Placeholder 2">
            <a:extLst>
              <a:ext uri="{FF2B5EF4-FFF2-40B4-BE49-F238E27FC236}">
                <a16:creationId xmlns:a16="http://schemas.microsoft.com/office/drawing/2014/main" id="{7A411D70-3AE0-D688-9E20-65E4260613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6389BA-40C6-ED25-9779-37C4E3A5DDDA}"/>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3335568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8B77F-6F08-1419-113E-A6E4262E0E1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0A0214F-8BD3-002A-D1B9-6EA6C000A9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9818494-1DC3-870F-851E-7B4593798F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90A163-781D-FE1F-4A2F-BAE0E17C15AA}"/>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6" name="Footer Placeholder 5">
            <a:extLst>
              <a:ext uri="{FF2B5EF4-FFF2-40B4-BE49-F238E27FC236}">
                <a16:creationId xmlns:a16="http://schemas.microsoft.com/office/drawing/2014/main" id="{70D2D577-9AAB-114E-58F5-94F8F95EA4D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D2D5D7-A749-6F06-7FFF-EC5765D257FF}"/>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2607019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4971C-B87C-0CA6-F370-484A46216E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8A222DA-98DC-426F-9C2C-CB68357045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B098E95-DA4E-DCDF-A361-611B21486F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56836C-ED31-3EE2-5411-1490730564D3}"/>
              </a:ext>
            </a:extLst>
          </p:cNvPr>
          <p:cNvSpPr>
            <a:spLocks noGrp="1"/>
          </p:cNvSpPr>
          <p:nvPr>
            <p:ph type="dt" sz="half" idx="10"/>
          </p:nvPr>
        </p:nvSpPr>
        <p:spPr/>
        <p:txBody>
          <a:bodyPr/>
          <a:lstStyle/>
          <a:p>
            <a:fld id="{6F2C6C59-417D-49EB-8B84-E0C5AFEB7886}" type="datetimeFigureOut">
              <a:rPr lang="en-US" smtClean="0"/>
              <a:t>6/10/2025</a:t>
            </a:fld>
            <a:endParaRPr lang="en-US"/>
          </a:p>
        </p:txBody>
      </p:sp>
      <p:sp>
        <p:nvSpPr>
          <p:cNvPr id="6" name="Footer Placeholder 5">
            <a:extLst>
              <a:ext uri="{FF2B5EF4-FFF2-40B4-BE49-F238E27FC236}">
                <a16:creationId xmlns:a16="http://schemas.microsoft.com/office/drawing/2014/main" id="{C1019F87-C54B-FA56-029F-CF26FE38A6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49DECA-7A10-0807-D353-96A3A70E6AE8}"/>
              </a:ext>
            </a:extLst>
          </p:cNvPr>
          <p:cNvSpPr>
            <a:spLocks noGrp="1"/>
          </p:cNvSpPr>
          <p:nvPr>
            <p:ph type="sldNum" sz="quarter" idx="12"/>
          </p:nvPr>
        </p:nvSpPr>
        <p:spPr/>
        <p:txBody>
          <a:bodyPr/>
          <a:lstStyle/>
          <a:p>
            <a:fld id="{F281FF44-8436-4A83-B5D7-1657E1BA2E82}" type="slidenum">
              <a:rPr lang="en-US" smtClean="0"/>
              <a:t>‹#›</a:t>
            </a:fld>
            <a:endParaRPr lang="en-US"/>
          </a:p>
        </p:txBody>
      </p:sp>
    </p:spTree>
    <p:extLst>
      <p:ext uri="{BB962C8B-B14F-4D97-AF65-F5344CB8AC3E}">
        <p14:creationId xmlns:p14="http://schemas.microsoft.com/office/powerpoint/2010/main" val="97649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757302-FEF1-0745-1B26-3BEE72D192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528A1A-7055-0EF6-575D-88239B5199B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D18AB6-D6FC-C64C-D51C-2A22FE2DA6A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2C6C59-417D-49EB-8B84-E0C5AFEB7886}" type="datetimeFigureOut">
              <a:rPr lang="en-US" smtClean="0"/>
              <a:t>6/10/2025</a:t>
            </a:fld>
            <a:endParaRPr lang="en-US"/>
          </a:p>
        </p:txBody>
      </p:sp>
      <p:sp>
        <p:nvSpPr>
          <p:cNvPr id="5" name="Footer Placeholder 4">
            <a:extLst>
              <a:ext uri="{FF2B5EF4-FFF2-40B4-BE49-F238E27FC236}">
                <a16:creationId xmlns:a16="http://schemas.microsoft.com/office/drawing/2014/main" id="{F0D3D7CA-0E81-E5CE-6AEC-5EBD6CE022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EE73ED9-E3F7-9868-8A57-AD251DDAC2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81FF44-8436-4A83-B5D7-1657E1BA2E82}" type="slidenum">
              <a:rPr lang="en-US" smtClean="0"/>
              <a:t>‹#›</a:t>
            </a:fld>
            <a:endParaRPr lang="en-US"/>
          </a:p>
        </p:txBody>
      </p:sp>
    </p:spTree>
    <p:extLst>
      <p:ext uri="{BB962C8B-B14F-4D97-AF65-F5344CB8AC3E}">
        <p14:creationId xmlns:p14="http://schemas.microsoft.com/office/powerpoint/2010/main" val="26405083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6E61B563-A4B2-5783-81AF-A2A053D747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5352229"/>
            <a:ext cx="12192000" cy="1519356"/>
            <a:chOff x="0" y="-29768"/>
            <a:chExt cx="12202174" cy="1519356"/>
          </a:xfrm>
        </p:grpSpPr>
        <p:sp>
          <p:nvSpPr>
            <p:cNvPr id="37" name="Rectangle 36">
              <a:extLst>
                <a:ext uri="{FF2B5EF4-FFF2-40B4-BE49-F238E27FC236}">
                  <a16:creationId xmlns:a16="http://schemas.microsoft.com/office/drawing/2014/main" id="{40633BBC-8C60-7DC4-F0CC-CE32251096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CCC98078-F2A2-725C-ED61-320B63B695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21CD4C03-24F0-57A9-530E-8F2ABABDC5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itle 3">
            <a:extLst>
              <a:ext uri="{FF2B5EF4-FFF2-40B4-BE49-F238E27FC236}">
                <a16:creationId xmlns:a16="http://schemas.microsoft.com/office/drawing/2014/main" id="{00E1F72C-3C55-D9E6-FB99-2AB39B392450}"/>
              </a:ext>
            </a:extLst>
          </p:cNvPr>
          <p:cNvSpPr>
            <a:spLocks noGrp="1"/>
          </p:cNvSpPr>
          <p:nvPr>
            <p:ph type="title"/>
          </p:nvPr>
        </p:nvSpPr>
        <p:spPr>
          <a:xfrm>
            <a:off x="-2" y="5654918"/>
            <a:ext cx="12192002" cy="913975"/>
          </a:xfrm>
        </p:spPr>
        <p:txBody>
          <a:bodyPr vert="horz" lIns="91440" tIns="45720" rIns="91440" bIns="45720" rtlCol="0" anchor="ctr">
            <a:noAutofit/>
          </a:bodyPr>
          <a:lstStyle/>
          <a:p>
            <a:pPr algn="ctr"/>
            <a:r>
              <a:rPr lang="en-US" sz="6000" dirty="0">
                <a:solidFill>
                  <a:srgbClr val="FFFFFF"/>
                </a:solidFill>
                <a:latin typeface="Microsoft Uighur" panose="02000000000000000000" pitchFamily="2" charset="-78"/>
                <a:cs typeface="Microsoft Uighur" panose="02000000000000000000" pitchFamily="2" charset="-78"/>
              </a:rPr>
              <a:t>Pensacola Athletic Cheer and Dance </a:t>
            </a:r>
            <a:r>
              <a:rPr lang="en-US" sz="6000">
                <a:solidFill>
                  <a:srgbClr val="FFFFFF"/>
                </a:solidFill>
                <a:latin typeface="Microsoft Uighur" panose="02000000000000000000" pitchFamily="2" charset="-78"/>
                <a:cs typeface="Microsoft Uighur" panose="02000000000000000000" pitchFamily="2" charset="-78"/>
              </a:rPr>
              <a:t>Season 3</a:t>
            </a:r>
            <a:endParaRPr lang="en-US" sz="6000" dirty="0">
              <a:solidFill>
                <a:srgbClr val="FFFFFF"/>
              </a:solidFill>
              <a:latin typeface="Microsoft Uighur" panose="02000000000000000000" pitchFamily="2" charset="-78"/>
              <a:cs typeface="Microsoft Uighur" panose="02000000000000000000" pitchFamily="2" charset="-78"/>
            </a:endParaRPr>
          </a:p>
        </p:txBody>
      </p:sp>
      <p:pic>
        <p:nvPicPr>
          <p:cNvPr id="22" name="Content Placeholder 21" descr="A group of young cheerleaders posing for a photo&#10;&#10;Description automatically generated">
            <a:extLst>
              <a:ext uri="{FF2B5EF4-FFF2-40B4-BE49-F238E27FC236}">
                <a16:creationId xmlns:a16="http://schemas.microsoft.com/office/drawing/2014/main" id="{5BF96BC1-6F48-AA92-EE99-258A8B59C1E0}"/>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21057" b="20410"/>
          <a:stretch/>
        </p:blipFill>
        <p:spPr>
          <a:xfrm>
            <a:off x="1" y="10"/>
            <a:ext cx="12191998" cy="5352218"/>
          </a:xfrm>
          <a:prstGeom prst="rect">
            <a:avLst/>
          </a:prstGeom>
        </p:spPr>
      </p:pic>
    </p:spTree>
    <p:extLst>
      <p:ext uri="{BB962C8B-B14F-4D97-AF65-F5344CB8AC3E}">
        <p14:creationId xmlns:p14="http://schemas.microsoft.com/office/powerpoint/2010/main" val="391082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5000"/>
            <a:lum/>
          </a:blip>
          <a:srcRect/>
          <a:stretch>
            <a:fillRect t="-11000" b="-211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CC627A-35FB-9997-40D7-5DA6E283F246}"/>
              </a:ext>
            </a:extLst>
          </p:cNvPr>
          <p:cNvSpPr txBox="1"/>
          <p:nvPr/>
        </p:nvSpPr>
        <p:spPr>
          <a:xfrm>
            <a:off x="0" y="0"/>
            <a:ext cx="12192000" cy="2831544"/>
          </a:xfrm>
          <a:prstGeom prst="rect">
            <a:avLst/>
          </a:prstGeom>
          <a:noFill/>
        </p:spPr>
        <p:txBody>
          <a:bodyPr wrap="square">
            <a:spAutoFit/>
          </a:bodyPr>
          <a:lstStyle/>
          <a:p>
            <a:pPr marL="0" marR="0" algn="ctr">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PRACTICE AND ATTENDANCE POLICY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ATTENDANCE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Attendance is crucial to the success of any team. We understand there are circumstances that may be unavoidable, but keep in mind this is a team sport that is unlike any other because there are no back-ups.  All practices are mandatory.  Once teams are formed you will receive the practice schedule.  Practices may be changed and/or added throughout the season at any time.  If practice is altered, you will be notified of any changes.  If any athlete is continuously tardy, lack of desire, communication, or commitment, PACD reserves the right to implement disciplinary actions.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61C106C7-B90D-D30A-D436-94D8E4140359}"/>
              </a:ext>
            </a:extLst>
          </p:cNvPr>
          <p:cNvSpPr txBox="1"/>
          <p:nvPr/>
        </p:nvSpPr>
        <p:spPr>
          <a:xfrm>
            <a:off x="-57150" y="2831544"/>
            <a:ext cx="6153150" cy="1508105"/>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EXCUSED ABSENCES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lgn="jus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Contagious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lgn="jus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Graded school function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lgn="jus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Family emergency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71700" lvl="4" indent="-342900" algn="jus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Family vacations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CD315155-CC72-16F5-AC5B-3AAF50BB6325}"/>
              </a:ext>
            </a:extLst>
          </p:cNvPr>
          <p:cNvSpPr txBox="1"/>
          <p:nvPr/>
        </p:nvSpPr>
        <p:spPr>
          <a:xfrm>
            <a:off x="6096000" y="2831544"/>
            <a:ext cx="5895975" cy="2062103"/>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UNEXCUSED ABSENCES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jus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Traffic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jus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Too much homework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jus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Feeling tired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jus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No ride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jus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School dance or game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1714500" lvl="3" indent="-342900" algn="just">
              <a:buFont typeface="Symbol" panose="05050102010706020507" pitchFamily="18" charset="2"/>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Birthday parties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2EEB8402-D8D3-8B81-9A13-E86D3A1C316E}"/>
              </a:ext>
            </a:extLst>
          </p:cNvPr>
          <p:cNvSpPr txBox="1"/>
          <p:nvPr/>
        </p:nvSpPr>
        <p:spPr>
          <a:xfrm>
            <a:off x="3019425" y="4893647"/>
            <a:ext cx="6153150" cy="1815882"/>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ABSENT REQUEST FORM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absent request form should be submitted two weeks prior to missing any practice. Please see a staff member for an absent request form.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94108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t="-39000" b="-3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941FFFC-9AD3-12D3-FC2D-F5509C04CDF9}"/>
              </a:ext>
            </a:extLst>
          </p:cNvPr>
          <p:cNvSpPr txBox="1"/>
          <p:nvPr/>
        </p:nvSpPr>
        <p:spPr>
          <a:xfrm>
            <a:off x="333375" y="297875"/>
            <a:ext cx="11525250" cy="1231106"/>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VACATIONS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plan your family vacations around the gym schedule, we will work as much as we can to accommodate vacations.  If you plan to take vacation during spring break, please plan to do so the days that we are closed for spring break.  This will be the same for Thanksgiving and Christmas holidays as well.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823564A4-BDC5-581D-12FC-B0C16888C8C3}"/>
              </a:ext>
            </a:extLst>
          </p:cNvPr>
          <p:cNvSpPr txBox="1"/>
          <p:nvPr/>
        </p:nvSpPr>
        <p:spPr>
          <a:xfrm>
            <a:off x="166687" y="1643896"/>
            <a:ext cx="11858625" cy="1785104"/>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COMPETITION SCHEDULE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Competition season begins in June and ends in May.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Competitions are mandatory.</a:t>
            </a:r>
            <a:r>
              <a:rPr lang="en-US" sz="1800" dirty="0">
                <a:effectLst/>
                <a:latin typeface="Calibri" panose="020F0502020204030204" pitchFamily="34" charset="0"/>
                <a:ea typeface="Calibri" panose="020F0502020204030204" pitchFamily="34" charset="0"/>
                <a:cs typeface="Times New Roman" panose="02020603050405020304" pitchFamily="18" charset="0"/>
              </a:rPr>
              <a:t> Competitions are held or Saturdays and Sundays with the possibility of Friday and Monday. Once we release the competition schedule, we will release our Black Out Weeks (two weeks before competition). Any athlete that misses during those two weeks will not be able to attend competition of that week.</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5CFF27A5-8DBA-F1EA-5177-A68270B599E8}"/>
              </a:ext>
            </a:extLst>
          </p:cNvPr>
          <p:cNvSpPr txBox="1"/>
          <p:nvPr/>
        </p:nvSpPr>
        <p:spPr>
          <a:xfrm>
            <a:off x="166687" y="3158736"/>
            <a:ext cx="11858624" cy="1723549"/>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SUMMER PRACTICE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summer months are June-August and will be used as a time for athletes to improve their skills and learn choreography.  We know families use the summer as a time for relaxing and fun. We will work hard to work with summer vacations but please remember practices are mandatory. Summer is when the most important skills are learned for team placements.  Choreography practices/camps are mandatory and can’t be missed. </a:t>
            </a:r>
          </a:p>
          <a:p>
            <a:pPr marL="0" marR="0" algn="just">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D401B924-4088-E1FB-BF28-31A2B1B04473}"/>
              </a:ext>
            </a:extLst>
          </p:cNvPr>
          <p:cNvSpPr txBox="1"/>
          <p:nvPr/>
        </p:nvSpPr>
        <p:spPr>
          <a:xfrm>
            <a:off x="285749" y="4666841"/>
            <a:ext cx="11620500" cy="2339102"/>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INJURIES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Unfortunately, injuries can occur in this sport.  If an injury happens, it is the responsibility of the parent to seek professional help.  After seeing a physician, please provide PACD with an evaluation of the injury and status.  The athlete will be expected to participate in practice unless a doctor’s note is provided.  An athlete will not be able to return to the team until he/she has been released from the doctor, healed 100%, and can perform the necessary skills in the routine.  We ask that athletes still come to practice even if they can’t physically participate.    There is a possibility the athlete’s spot in the routine could be changed.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35121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3000" b="-2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67BCE36-B164-887A-3E3E-8A39117BE195}"/>
              </a:ext>
            </a:extLst>
          </p:cNvPr>
          <p:cNvSpPr txBox="1"/>
          <p:nvPr/>
        </p:nvSpPr>
        <p:spPr>
          <a:xfrm>
            <a:off x="847725" y="1228397"/>
            <a:ext cx="10496550" cy="4401205"/>
          </a:xfrm>
          <a:prstGeom prst="rect">
            <a:avLst/>
          </a:prstGeom>
          <a:noFill/>
        </p:spPr>
        <p:txBody>
          <a:bodyPr wrap="square">
            <a:spAutoFit/>
          </a:bodyPr>
          <a:lstStyle/>
          <a:p>
            <a:pPr marL="0" marR="0" algn="ctr">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GENERAL GYM RULES</a:t>
            </a:r>
          </a:p>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Only cheerleaders and coaches are allowed in the practice areas.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food, drink, or gum is allowed in the gym area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cell phones will be allowed in the gym area.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playing on the equipment before or after practice.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Fingernails should be kept short for safety reasons.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Team members are expected to arrive on time for practice and in the proper attire with hair pulled back away from the face.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safety of the athlete and the other team members, all jewelry must be taken off prior to the beginning of practice. This includes all body jewelry.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athletes are expected to behave in a respectful manner and always uphold PACD’s rules and policies. Unsatisfactory acts during practice may result in his/her removal from practice and/or the program.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is absolutely no unsupervised spotting in the gym or at an event we are taking part in. This includes cheerleaders spotting each other and parents spotting their children.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87962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4000"/>
            <a:lum/>
          </a:blip>
          <a:srcRect/>
          <a:stretch>
            <a:fillRect t="-67000" b="-7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E8CF642-939F-C4E1-EEAE-E9D6F48C595A}"/>
              </a:ext>
            </a:extLst>
          </p:cNvPr>
          <p:cNvSpPr txBox="1"/>
          <p:nvPr/>
        </p:nvSpPr>
        <p:spPr>
          <a:xfrm>
            <a:off x="381000" y="4686001"/>
            <a:ext cx="11430000" cy="1261884"/>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LOGO COPYRIGHT NOTICE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The logo belongs to the owners of PACD.  It cannot be sold or created on your own clothing or other items.  Please get permission from the owners if you feel the need to use the logo on an item for the athletes</a:t>
            </a:r>
            <a:endParaRPr lang="en-US" dirty="0"/>
          </a:p>
        </p:txBody>
      </p:sp>
      <p:sp>
        <p:nvSpPr>
          <p:cNvPr id="9" name="TextBox 8">
            <a:extLst>
              <a:ext uri="{FF2B5EF4-FFF2-40B4-BE49-F238E27FC236}">
                <a16:creationId xmlns:a16="http://schemas.microsoft.com/office/drawing/2014/main" id="{C0ACE730-D922-F27D-4E74-C4C448E667F7}"/>
              </a:ext>
            </a:extLst>
          </p:cNvPr>
          <p:cNvSpPr txBox="1"/>
          <p:nvPr/>
        </p:nvSpPr>
        <p:spPr>
          <a:xfrm>
            <a:off x="0" y="2567225"/>
            <a:ext cx="12192000" cy="1723549"/>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DISCIPLINE</a:t>
            </a:r>
          </a:p>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If any rules are broken, the following actions will occur: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violation – meeting with parent(s)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2</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nd</a:t>
            </a:r>
            <a:r>
              <a:rPr lang="en-US" sz="1800" dirty="0">
                <a:effectLst/>
                <a:latin typeface="Calibri" panose="020F0502020204030204" pitchFamily="34" charset="0"/>
                <a:ea typeface="Calibri" panose="020F0502020204030204" pitchFamily="34" charset="0"/>
                <a:cs typeface="Times New Roman" panose="02020603050405020304" pitchFamily="18" charset="0"/>
              </a:rPr>
              <a:t> violation – meeting with athlete and parent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alibri" panose="020F0502020204030204" pitchFamily="34" charset="0"/>
                <a:ea typeface="Calibri" panose="020F0502020204030204" pitchFamily="34" charset="0"/>
                <a:cs typeface="Times New Roman" panose="02020603050405020304" pitchFamily="18" charset="0"/>
              </a:rPr>
              <a:t>				3</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rd</a:t>
            </a:r>
            <a:r>
              <a:rPr lang="en-US" sz="1800" dirty="0">
                <a:effectLst/>
                <a:latin typeface="Calibri" panose="020F0502020204030204" pitchFamily="34" charset="0"/>
                <a:ea typeface="Calibri" panose="020F0502020204030204" pitchFamily="34" charset="0"/>
                <a:cs typeface="Times New Roman" panose="02020603050405020304" pitchFamily="18" charset="0"/>
              </a:rPr>
              <a:t> violation – Athlete may be removed from team and/or program</a:t>
            </a:r>
            <a:endParaRPr lang="en-US" dirty="0"/>
          </a:p>
        </p:txBody>
      </p:sp>
      <p:sp>
        <p:nvSpPr>
          <p:cNvPr id="7" name="TextBox 6">
            <a:extLst>
              <a:ext uri="{FF2B5EF4-FFF2-40B4-BE49-F238E27FC236}">
                <a16:creationId xmlns:a16="http://schemas.microsoft.com/office/drawing/2014/main" id="{4D869794-F3BE-58E4-9618-6AEDCBD0027F}"/>
              </a:ext>
            </a:extLst>
          </p:cNvPr>
          <p:cNvSpPr txBox="1"/>
          <p:nvPr/>
        </p:nvSpPr>
        <p:spPr>
          <a:xfrm>
            <a:off x="447675" y="789057"/>
            <a:ext cx="11296650" cy="1446550"/>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UNIFORMS AND ATTIRE</a:t>
            </a:r>
          </a:p>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uniforms a used for a 3-year cycle; we are on year 3.  Please keep all clothing and uniforms in good clean conditions.  Please report any lost or damaged uniform items to your coach.  The cost of replacement will be the responsibility of the athlete/parent.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11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100000">
              <a:srgbClr val="D60000"/>
            </a:gs>
            <a:gs pos="33960">
              <a:schemeClr val="accent2"/>
            </a:gs>
            <a:gs pos="8000">
              <a:srgbClr val="7030A0"/>
            </a:gs>
            <a:gs pos="65000">
              <a:schemeClr val="accent5">
                <a:lumMod val="45000"/>
                <a:lumOff val="55000"/>
              </a:schemeClr>
            </a:gs>
            <a:gs pos="89000">
              <a:srgbClr val="002060"/>
            </a:gs>
            <a:gs pos="100000">
              <a:schemeClr val="accent1">
                <a:lumMod val="50000"/>
              </a:schemeClr>
            </a:gs>
          </a:gsLst>
          <a:lin ang="2700000" scaled="1"/>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F67A8A-8C8D-DEDF-71CD-C157068A53DD}"/>
              </a:ext>
            </a:extLst>
          </p:cNvPr>
          <p:cNvSpPr txBox="1"/>
          <p:nvPr/>
        </p:nvSpPr>
        <p:spPr>
          <a:xfrm>
            <a:off x="0" y="0"/>
            <a:ext cx="12192000" cy="7263527"/>
          </a:xfrm>
          <a:prstGeom prst="rect">
            <a:avLst/>
          </a:prstGeom>
          <a:noFill/>
        </p:spPr>
        <p:txBody>
          <a:bodyPr wrap="square">
            <a:spAutoFit/>
          </a:bodyPr>
          <a:lstStyle/>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PARENT INVOLVEMENT AND POLICIES</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1775" dirty="0">
                <a:effectLst/>
                <a:latin typeface="Calibri" panose="020F0502020204030204" pitchFamily="34" charset="0"/>
                <a:ea typeface="Calibri" panose="020F0502020204030204" pitchFamily="34" charset="0"/>
                <a:cs typeface="Times New Roman" panose="02020603050405020304" pitchFamily="18" charset="0"/>
              </a:rPr>
              <a:t>We want every parent to feel comfortable and informed about his/her child, therefore; we make every effort to keep the lines of communication open. It is the parents’ responsibility to know what is always going on with the program. E-mail is our primary source of communication so please make sure to check it daily. Several methods we use to communicate important information are:</a:t>
            </a:r>
          </a:p>
          <a:p>
            <a:pPr marL="342900" marR="0" lvl="0" indent="-342900" algn="just">
              <a:spcBef>
                <a:spcPts val="0"/>
              </a:spcBef>
              <a:spcAft>
                <a:spcPts val="0"/>
              </a:spcAft>
              <a:buFont typeface="Symbol" panose="05050102010706020507" pitchFamily="18" charset="2"/>
              <a:buChar char=""/>
            </a:pPr>
            <a:r>
              <a:rPr lang="en-US" sz="1775" dirty="0">
                <a:effectLst/>
                <a:latin typeface="Calibri" panose="020F0502020204030204" pitchFamily="34" charset="0"/>
                <a:ea typeface="Calibri" panose="020F0502020204030204" pitchFamily="34" charset="0"/>
                <a:cs typeface="Times New Roman" panose="02020603050405020304" pitchFamily="18" charset="0"/>
              </a:rPr>
              <a:t>Email</a:t>
            </a:r>
          </a:p>
          <a:p>
            <a:pPr marL="342900" marR="0" lvl="0" indent="-342900" algn="just">
              <a:spcBef>
                <a:spcPts val="0"/>
              </a:spcBef>
              <a:spcAft>
                <a:spcPts val="0"/>
              </a:spcAft>
              <a:buFont typeface="Symbol" panose="05050102010706020507" pitchFamily="18" charset="2"/>
              <a:buChar char=""/>
            </a:pPr>
            <a:r>
              <a:rPr lang="en-US" sz="1775" dirty="0">
                <a:effectLst/>
                <a:latin typeface="Calibri" panose="020F0502020204030204" pitchFamily="34" charset="0"/>
                <a:ea typeface="Calibri" panose="020F0502020204030204" pitchFamily="34" charset="0"/>
                <a:cs typeface="Times New Roman" panose="02020603050405020304" pitchFamily="18" charset="0"/>
              </a:rPr>
              <a:t>Text</a:t>
            </a:r>
          </a:p>
          <a:p>
            <a:pPr marL="342900" marR="0" lvl="0" indent="-342900" algn="just">
              <a:spcBef>
                <a:spcPts val="0"/>
              </a:spcBef>
              <a:spcAft>
                <a:spcPts val="0"/>
              </a:spcAft>
              <a:buFont typeface="Symbol" panose="05050102010706020507" pitchFamily="18" charset="2"/>
              <a:buChar char=""/>
            </a:pPr>
            <a:r>
              <a:rPr lang="en-US" sz="1775" dirty="0">
                <a:effectLst/>
                <a:latin typeface="Calibri" panose="020F0502020204030204" pitchFamily="34" charset="0"/>
                <a:ea typeface="Calibri" panose="020F0502020204030204" pitchFamily="34" charset="0"/>
                <a:cs typeface="Times New Roman" panose="02020603050405020304" pitchFamily="18" charset="0"/>
              </a:rPr>
              <a:t>Notes/Handouts</a:t>
            </a:r>
          </a:p>
          <a:p>
            <a:pPr marL="342900" marR="0" lvl="0" indent="-342900" algn="just">
              <a:spcBef>
                <a:spcPts val="0"/>
              </a:spcBef>
              <a:spcAft>
                <a:spcPts val="0"/>
              </a:spcAft>
              <a:buFont typeface="Symbol" panose="05050102010706020507" pitchFamily="18" charset="2"/>
              <a:buChar char=""/>
            </a:pPr>
            <a:r>
              <a:rPr lang="en-US" sz="1775" dirty="0">
                <a:effectLst/>
                <a:latin typeface="Calibri" panose="020F0502020204030204" pitchFamily="34" charset="0"/>
                <a:ea typeface="Calibri" panose="020F0502020204030204" pitchFamily="34" charset="0"/>
                <a:cs typeface="Times New Roman" panose="02020603050405020304" pitchFamily="18" charset="0"/>
              </a:rPr>
              <a:t>Website</a:t>
            </a:r>
          </a:p>
          <a:p>
            <a:pPr marL="342900" marR="0" lvl="0" indent="-342900" algn="just">
              <a:spcBef>
                <a:spcPts val="0"/>
              </a:spcBef>
              <a:spcAft>
                <a:spcPts val="0"/>
              </a:spcAft>
              <a:buFont typeface="Symbol" panose="05050102010706020507" pitchFamily="18" charset="2"/>
              <a:buChar char=""/>
            </a:pPr>
            <a:r>
              <a:rPr lang="en-US" sz="1775" dirty="0">
                <a:effectLst/>
                <a:latin typeface="Calibri" panose="020F0502020204030204" pitchFamily="34" charset="0"/>
                <a:ea typeface="Calibri" panose="020F0502020204030204" pitchFamily="34" charset="0"/>
                <a:cs typeface="Times New Roman" panose="02020603050405020304" pitchFamily="18" charset="0"/>
              </a:rPr>
              <a:t>Facebook</a:t>
            </a:r>
          </a:p>
          <a:p>
            <a:pPr marL="342900" marR="0" lvl="0" indent="-342900" algn="just">
              <a:spcBef>
                <a:spcPts val="0"/>
              </a:spcBef>
              <a:spcAft>
                <a:spcPts val="0"/>
              </a:spcAft>
              <a:buFont typeface="Symbol" panose="05050102010706020507" pitchFamily="18" charset="2"/>
              <a:buChar char=""/>
            </a:pPr>
            <a:r>
              <a:rPr lang="en-US" sz="1775" dirty="0">
                <a:effectLst/>
                <a:latin typeface="Calibri" panose="020F0502020204030204" pitchFamily="34" charset="0"/>
                <a:ea typeface="Calibri" panose="020F0502020204030204" pitchFamily="34" charset="0"/>
                <a:cs typeface="Times New Roman" panose="02020603050405020304" pitchFamily="18" charset="0"/>
              </a:rPr>
              <a:t>Parent meetings</a:t>
            </a:r>
          </a:p>
          <a:p>
            <a:pPr marL="342900" marR="0" lvl="0" indent="-342900" algn="just">
              <a:spcBef>
                <a:spcPts val="0"/>
              </a:spcBef>
              <a:spcAft>
                <a:spcPts val="0"/>
              </a:spcAft>
              <a:buFont typeface="Symbol" panose="05050102010706020507" pitchFamily="18" charset="2"/>
              <a:buChar char=""/>
            </a:pPr>
            <a:r>
              <a:rPr lang="en-US" sz="1775" dirty="0">
                <a:effectLst/>
                <a:latin typeface="Calibri" panose="020F0502020204030204" pitchFamily="34" charset="0"/>
                <a:ea typeface="Calibri" panose="020F0502020204030204" pitchFamily="34" charset="0"/>
                <a:cs typeface="Times New Roman" panose="02020603050405020304" pitchFamily="18" charset="0"/>
              </a:rPr>
              <a:t>Band App</a:t>
            </a:r>
          </a:p>
          <a:p>
            <a:pPr algn="just"/>
            <a:r>
              <a:rPr lang="en-US" sz="1775" dirty="0">
                <a:effectLst/>
                <a:latin typeface="Calibri" panose="020F0502020204030204" pitchFamily="34" charset="0"/>
                <a:ea typeface="Calibri" panose="020F0502020204030204" pitchFamily="34" charset="0"/>
                <a:cs typeface="Times New Roman" panose="02020603050405020304" pitchFamily="18" charset="0"/>
              </a:rPr>
              <a:t> </a:t>
            </a:r>
            <a:endParaRPr lang="en-US" sz="1775" dirty="0">
              <a:latin typeface="Calibri" panose="020F0502020204030204" pitchFamily="34" charset="0"/>
              <a:ea typeface="Calibri" panose="020F0502020204030204" pitchFamily="34" charset="0"/>
              <a:cs typeface="Times New Roman" panose="02020603050405020304" pitchFamily="18" charset="0"/>
            </a:endParaRPr>
          </a:p>
          <a:p>
            <a:pPr algn="just"/>
            <a:r>
              <a:rPr lang="en-US" sz="1775" dirty="0">
                <a:effectLst/>
                <a:latin typeface="Calibri" panose="020F0502020204030204" pitchFamily="34" charset="0"/>
                <a:ea typeface="Calibri" panose="020F0502020204030204" pitchFamily="34" charset="0"/>
                <a:cs typeface="Times New Roman" panose="02020603050405020304" pitchFamily="18" charset="0"/>
              </a:rPr>
              <a:t>Please follow these procedures for communication unless there is an emergency that requires immediate attention. Interruptions during practice are unacceptable and can distract the athletes from concentrating on the task at hand. No parents, family members, or friends are allowed in the gym for any reason unless enrolled in a class. If your child is hurt, we will notify you if needed. </a:t>
            </a:r>
          </a:p>
          <a:p>
            <a:pPr marL="0" marR="0" algn="just">
              <a:spcBef>
                <a:spcPts val="0"/>
              </a:spcBef>
              <a:spcAft>
                <a:spcPts val="0"/>
              </a:spcAft>
            </a:pPr>
            <a:endParaRPr lang="en-US" sz="1775"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775" dirty="0">
                <a:effectLst/>
                <a:latin typeface="Calibri" panose="020F0502020204030204" pitchFamily="34" charset="0"/>
                <a:ea typeface="Calibri" panose="020F0502020204030204" pitchFamily="34" charset="0"/>
                <a:cs typeface="Times New Roman" panose="02020603050405020304" pitchFamily="18" charset="0"/>
              </a:rPr>
              <a:t>The gym is a place for coaches and students only. It is a liability if a parent goes out into the gym because of the risk of someone (including the parent) getting injured. Throughout the year, there will be times when we allow the parents to come in and watch the routines. </a:t>
            </a:r>
          </a:p>
          <a:p>
            <a:pPr marL="0" marR="0" algn="just">
              <a:spcBef>
                <a:spcPts val="0"/>
              </a:spcBef>
              <a:spcAft>
                <a:spcPts val="0"/>
              </a:spcAft>
            </a:pPr>
            <a:r>
              <a:rPr lang="en-US" sz="1775" dirty="0">
                <a:effectLst/>
                <a:latin typeface="Calibri" panose="020F0502020204030204" pitchFamily="34" charset="0"/>
                <a:ea typeface="Calibri" panose="020F0502020204030204" pitchFamily="34" charset="0"/>
                <a:cs typeface="Times New Roman" panose="02020603050405020304" pitchFamily="18" charset="0"/>
              </a:rPr>
              <a:t> </a:t>
            </a:r>
            <a:endParaRPr lang="en-US" sz="1775" dirty="0">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775" dirty="0">
                <a:effectLst/>
                <a:latin typeface="Calibri" panose="020F0502020204030204" pitchFamily="34" charset="0"/>
                <a:ea typeface="Calibri" panose="020F0502020204030204" pitchFamily="34" charset="0"/>
                <a:cs typeface="Times New Roman" panose="02020603050405020304" pitchFamily="18" charset="0"/>
              </a:rPr>
              <a:t>Parents are not allowed to spot anyone including their own children on PACD property. It is also unsafe to do so at home. There is also absolutely no unsupervised tumbling allowed in the gym without a coach present. </a:t>
            </a:r>
          </a:p>
          <a:p>
            <a:pPr marL="0" marR="0" algn="just">
              <a:spcBef>
                <a:spcPts val="0"/>
              </a:spcBef>
              <a:spcAft>
                <a:spcPts val="0"/>
              </a:spcAft>
            </a:pPr>
            <a:r>
              <a:rPr lang="en-US" sz="1775"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036567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3000" b="-213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A82E76-D189-714F-D3B1-EAC20E870328}"/>
              </a:ext>
            </a:extLst>
          </p:cNvPr>
          <p:cNvSpPr txBox="1"/>
          <p:nvPr/>
        </p:nvSpPr>
        <p:spPr>
          <a:xfrm>
            <a:off x="381000" y="274290"/>
            <a:ext cx="11430000" cy="6309420"/>
          </a:xfrm>
          <a:prstGeom prst="rect">
            <a:avLst/>
          </a:prstGeom>
          <a:noFill/>
        </p:spPr>
        <p:txBody>
          <a:bodyPr wrap="square">
            <a:spAutoFit/>
          </a:bodyPr>
          <a:lstStyle/>
          <a:p>
            <a:pPr marL="0" marR="0" algn="just">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b="1" i="1" dirty="0">
                <a:effectLst/>
                <a:latin typeface="Calibri" panose="020F0502020204030204" pitchFamily="34" charset="0"/>
                <a:ea typeface="Calibri" panose="020F0502020204030204" pitchFamily="34" charset="0"/>
                <a:cs typeface="Times New Roman" panose="02020603050405020304" pitchFamily="18" charset="0"/>
              </a:rPr>
              <a:t>Perfection before progression</a:t>
            </a:r>
            <a:r>
              <a:rPr lang="en-US" sz="1800" dirty="0">
                <a:effectLst/>
                <a:latin typeface="Calibri" panose="020F0502020204030204" pitchFamily="34" charset="0"/>
                <a:ea typeface="Calibri" panose="020F0502020204030204" pitchFamily="34" charset="0"/>
                <a:cs typeface="Times New Roman" panose="02020603050405020304" pitchFamily="18" charset="0"/>
              </a:rPr>
              <a:t> is the key to great technical skills. We will not allow students to learn advanced skills without perfecting the basics, and both students and parents need to be patient and remember that you are paying for the process of achieving goals.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As a parent you will not agree with every decision we make. The staff and owners make decisions for the interest of the entire team and program. All rules and regulations will be strictly enforced. You must be willing to trust in the program and the staff. We hope our philosophies will give you confidence while being a part of the PACD family.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GOSSIP AND PRACTICE AREA</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Siblings are not to be left unattended in the facility nor are they to be running around.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gym is a positive environment. As a parent, it is your job to love and support your child, leave the coaching to us.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there are issues with parents in the gym of PACD or any event that we attend, they will be asked to leave or could be removed from the program permanently.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gossiping will be allowed at PACD.  You will be asked to leave or could be removed from the program permanently.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audio and video are being recorded in our facility.  By registering to be a part of our program you understand and agree to this.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438739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9000"/>
            <a:lum/>
          </a:blip>
          <a:srcRect/>
          <a:stretch>
            <a:fillRect t="-69000" b="-69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82D34D0-EDC5-7F35-D60B-8DF0E87C5622}"/>
              </a:ext>
            </a:extLst>
          </p:cNvPr>
          <p:cNvSpPr txBox="1"/>
          <p:nvPr/>
        </p:nvSpPr>
        <p:spPr>
          <a:xfrm>
            <a:off x="100012" y="-97750"/>
            <a:ext cx="11991975" cy="6955750"/>
          </a:xfrm>
          <a:prstGeom prst="rect">
            <a:avLst/>
          </a:prstGeom>
          <a:noFill/>
        </p:spPr>
        <p:txBody>
          <a:bodyPr wrap="square">
            <a:spAutoFit/>
          </a:bodyPr>
          <a:lstStyle/>
          <a:p>
            <a:pPr marL="0" marR="0" algn="ctr">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COMPETITION RULES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Competition season is one of the most fun times during the year. Every competition we attend is hosted and run by several different companies. These companies have information on their websites about their competitions and will have staff present at each of their events. Please refrain from calling the companies or approaching competition staff and officials. The PACD staff will have all information needed, and we will share it as soon as possible.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fingernail polish is allowed at competitions.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gum, food, or drinks in the warm-up area or on the competition floor.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Hair must be worn exactly as instructed.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Make-up should be worn and applied exactly as instructed. Only make-up given by PACD can be worn.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cheerleaders must be in full uniform at awards. No pants, jackets, or flip-flops are allowed. Every cheerleader should look exactly the way he/she performed.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athletes and parents should be respectful to the competition staff and other athletes, coaches, and parents from other gyms.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Itineraries will be given out prior to the competition. Everyone is expected to adhere to the competition itinerary given by PACD. Please pay close attention to the arrival times, and either arrive with enough time to get ready or arrive with everything already done.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scheduling permits, each team will be asked to cheer on other PACD teams at competitions. We would love to have everyone there all day. A bigger cheering section helps the teams perform better! All the athletes and parents are a direct reflection of PACD and should always conduct themselves appropriately. Disrespectful or abusive behavior, dishonesty, or any form of negative behavior are grounds for immediate removal from the PACD program.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have a great season!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5563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5">
            <a:extLst>
              <a:ext uri="{FF2B5EF4-FFF2-40B4-BE49-F238E27FC236}">
                <a16:creationId xmlns:a16="http://schemas.microsoft.com/office/drawing/2014/main" id="{641D1A84-27BE-2776-64E6-14C55A3FA82E}"/>
              </a:ext>
            </a:extLst>
          </p:cNvPr>
          <p:cNvSpPr>
            <a:spLocks noGrp="1"/>
          </p:cNvSpPr>
          <p:nvPr>
            <p:ph type="body" sz="half" idx="2"/>
          </p:nvPr>
        </p:nvSpPr>
        <p:spPr>
          <a:xfrm>
            <a:off x="130167" y="0"/>
            <a:ext cx="6096000" cy="6858000"/>
          </a:xfrm>
        </p:spPr>
        <p:txBody>
          <a:bodyPr vert="horz" lIns="91440" tIns="45720" rIns="91440" bIns="45720" rtlCol="0">
            <a:normAutofit/>
          </a:bodyPr>
          <a:lstStyle/>
          <a:p>
            <a:pPr marL="0" marR="0" algn="ctr">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800" b="1" dirty="0">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WELCOME TO PENSACOLA ATHLETIC CHEER AND DANCE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THANK YOU for your interest in our 2025-2026 all-star cheer program.  We are extremely excited to be starting Season 3.  Hard work, positive reinforcement and dedicated families will make our gym a unique place to enjoy.  We strive to create athletes that are not only the best on the competition floor but also amazing individuals in everyday life, creating leaders and building self confidence in all our athletes while making it a fun and enjoyable experience.</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packet includes all the information that you will need for all-star cheerleading.  Including, tryout dates, policies for both athletes and parents, financial obligations, as well as other important information.  Please take the time to read through every section and if you have any questions, please feel free to contact us.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sz="2000" dirty="0"/>
          </a:p>
        </p:txBody>
      </p:sp>
      <p:pic>
        <p:nvPicPr>
          <p:cNvPr id="18" name="Content Placeholder 17" descr="A group of girls posing for a photo&#10;&#10;Description automatically generated">
            <a:extLst>
              <a:ext uri="{FF2B5EF4-FFF2-40B4-BE49-F238E27FC236}">
                <a16:creationId xmlns:a16="http://schemas.microsoft.com/office/drawing/2014/main" id="{3DF08AE4-A462-3768-6334-AD0B5C8E71D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t="5622" b="26520"/>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7751140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t="-22000" b="-22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A11D6BB3-94AD-854D-052F-EA011B06A7BE}"/>
              </a:ext>
            </a:extLst>
          </p:cNvPr>
          <p:cNvSpPr txBox="1"/>
          <p:nvPr/>
        </p:nvSpPr>
        <p:spPr>
          <a:xfrm>
            <a:off x="588498" y="1666530"/>
            <a:ext cx="11015003" cy="3524939"/>
          </a:xfrm>
          <a:prstGeom prst="rect">
            <a:avLst/>
          </a:prstGeom>
          <a:noFill/>
        </p:spPr>
        <p:txBody>
          <a:bodyPr wrap="square">
            <a:spAutoFit/>
          </a:bodyPr>
          <a:lstStyle/>
          <a:p>
            <a:pPr marL="0" marR="0" algn="ctr">
              <a:lnSpc>
                <a:spcPct val="107000"/>
              </a:lnSpc>
              <a:spcBef>
                <a:spcPts val="0"/>
              </a:spcBef>
              <a:spcAft>
                <a:spcPts val="800"/>
              </a:spcAft>
            </a:pPr>
            <a:r>
              <a:rPr lang="en-US" sz="2800" b="1" dirty="0">
                <a:effectLst/>
                <a:latin typeface="Calibri" panose="020F0502020204030204" pitchFamily="34" charset="0"/>
                <a:ea typeface="Calibri" panose="020F0502020204030204" pitchFamily="34" charset="0"/>
                <a:cs typeface="Times New Roman" panose="02020603050405020304" pitchFamily="18" charset="0"/>
              </a:rPr>
              <a:t>TABLE OF CONTENTS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a:p>
            <a:pPr marL="4000500" lvl="8" indent="-342900" algn="just">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TRYOUT INFORMATION</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000500" lvl="8" indent="-342900" algn="just">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FINANCIAL OBLIGATIONS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000500" lvl="8" indent="-342900" algn="just">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PRACTICE AND ATTENDANCE POLICY</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000500" lvl="8" indent="-342900" algn="just">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IMPORTANT DATES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000500" lvl="8" indent="-342900" algn="just">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GENERAL GYM RULES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000500" lvl="8" indent="-342900" algn="just">
              <a:lnSpc>
                <a:spcPct val="107000"/>
              </a:lnSpc>
              <a:buFont typeface="+mj-lt"/>
              <a:buAutoNum type="arabicPeriod"/>
            </a:pPr>
            <a:r>
              <a:rPr lang="en-US" dirty="0">
                <a:effectLst/>
                <a:latin typeface="Calibri" panose="020F0502020204030204" pitchFamily="34" charset="0"/>
                <a:ea typeface="Calibri" panose="020F0502020204030204" pitchFamily="34" charset="0"/>
                <a:cs typeface="Times New Roman" panose="02020603050405020304" pitchFamily="18" charset="0"/>
              </a:rPr>
              <a:t>COMPETITION RULES</a:t>
            </a: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4000500" lvl="8" indent="-342900" algn="just">
              <a:lnSpc>
                <a:spcPct val="107000"/>
              </a:lnSpc>
              <a:spcAft>
                <a:spcPts val="800"/>
              </a:spcAft>
              <a:buFont typeface="+mj-lt"/>
              <a:buAutoNum type="arabicPeriod"/>
            </a:pPr>
            <a:endParaRPr lang="en-US" sz="1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0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7473223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5" name="TextBox 24">
            <a:extLst>
              <a:ext uri="{FF2B5EF4-FFF2-40B4-BE49-F238E27FC236}">
                <a16:creationId xmlns:a16="http://schemas.microsoft.com/office/drawing/2014/main" id="{93DC825B-0AD3-E1D9-4949-6F41A60DF287}"/>
              </a:ext>
            </a:extLst>
          </p:cNvPr>
          <p:cNvSpPr txBox="1"/>
          <p:nvPr/>
        </p:nvSpPr>
        <p:spPr>
          <a:xfrm>
            <a:off x="0" y="-891018"/>
            <a:ext cx="12192000" cy="5720284"/>
          </a:xfrm>
          <a:prstGeom prst="rect">
            <a:avLst/>
          </a:prstGeom>
          <a:noFill/>
        </p:spPr>
        <p:txBody>
          <a:bodyPr wrap="square">
            <a:spAutoFit/>
          </a:bodyPr>
          <a:lstStyle/>
          <a:p>
            <a:pPr marL="0" marR="0" algn="ctr">
              <a:lnSpc>
                <a:spcPct val="107000"/>
              </a:lnSpc>
              <a:spcBef>
                <a:spcPts val="0"/>
              </a:spcBef>
              <a:spcAft>
                <a:spcPts val="800"/>
              </a:spcAft>
            </a:pPr>
            <a:endParaRPr lang="en-US" sz="32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3200" b="1"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TRYOUT INFORMATION</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80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We have teams for ages 3 – 18+, welcoming all skill levels. No experience is necessary to try out.  The try out process is casual and fun!  The athletes will demonstrate jumps and tumbling skills. Following the tryout athletes will be placed onto a practice team at their current skill level until the end of July/August to demonstrate their stunting abilities. At the end of July/August, coaches will determine and make final decisions for team placements.  All athletes are placed on a team.</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gn="ctr">
              <a:spcBef>
                <a:spcPts val="0"/>
              </a:spcBef>
              <a:spcAft>
                <a:spcPts val="0"/>
              </a:spcAft>
            </a:pPr>
            <a:r>
              <a:rPr lang="en-US"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TRYOUT DATES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(Levels based on tumbling skill – see levels below)</a:t>
            </a:r>
          </a:p>
          <a:p>
            <a:pPr marL="0" marR="0" algn="ctr">
              <a:spcBef>
                <a:spcPts val="0"/>
              </a:spcBef>
              <a:spcAft>
                <a:spcPts val="0"/>
              </a:spcAft>
            </a:pP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Monday, May 6</a:t>
            </a:r>
            <a:r>
              <a:rPr lang="en-US" sz="18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a:t>
            </a:r>
            <a:r>
              <a:rPr lang="en-US" dirty="0">
                <a:solidFill>
                  <a:schemeClr val="bg1"/>
                </a:solidFill>
                <a:latin typeface="Calibri" panose="020F0502020204030204" pitchFamily="34" charset="0"/>
                <a:ea typeface="Calibri" panose="020F0502020204030204" pitchFamily="34" charset="0"/>
                <a:cs typeface="Times New Roman" panose="02020603050405020304" pitchFamily="18" charset="0"/>
              </a:rPr>
              <a:t>8</a:t>
            </a:r>
            <a:r>
              <a:rPr lang="en-US" sz="1800" baseline="30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5:30pm to 7:30pm</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Call, email, or message us for makeup dates and times.</a:t>
            </a:r>
            <a:endParaRPr lang="en-US" sz="14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14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4245045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235BE36E-FE79-8A3C-D55A-751970588252}"/>
              </a:ext>
            </a:extLst>
          </p:cNvPr>
          <p:cNvGraphicFramePr>
            <a:graphicFrameLocks noGrp="1"/>
          </p:cNvGraphicFramePr>
          <p:nvPr/>
        </p:nvGraphicFramePr>
        <p:xfrm>
          <a:off x="2957195" y="2934494"/>
          <a:ext cx="6277610" cy="2133600"/>
        </p:xfrm>
        <a:graphic>
          <a:graphicData uri="http://schemas.openxmlformats.org/drawingml/2006/table">
            <a:tbl>
              <a:tblPr firstRow="1" firstCol="1" bandRow="1">
                <a:tableStyleId>{5C22544A-7EE6-4342-B048-85BDC9FD1C3A}</a:tableStyleId>
              </a:tblPr>
              <a:tblGrid>
                <a:gridCol w="1444625">
                  <a:extLst>
                    <a:ext uri="{9D8B030D-6E8A-4147-A177-3AD203B41FA5}">
                      <a16:colId xmlns:a16="http://schemas.microsoft.com/office/drawing/2014/main" val="3387900778"/>
                    </a:ext>
                  </a:extLst>
                </a:gridCol>
                <a:gridCol w="4832985">
                  <a:extLst>
                    <a:ext uri="{9D8B030D-6E8A-4147-A177-3AD203B41FA5}">
                      <a16:colId xmlns:a16="http://schemas.microsoft.com/office/drawing/2014/main" val="2491332586"/>
                    </a:ext>
                  </a:extLst>
                </a:gridCol>
              </a:tblGrid>
              <a:tr h="422910">
                <a:tc>
                  <a:txBody>
                    <a:bodyPr/>
                    <a:lstStyle/>
                    <a:p>
                      <a:pPr marL="0" marR="0" algn="ctr">
                        <a:spcBef>
                          <a:spcPts val="0"/>
                        </a:spcBef>
                        <a:spcAft>
                          <a:spcPts val="0"/>
                        </a:spcAft>
                      </a:pPr>
                      <a:r>
                        <a:rPr lang="en-US" sz="1400">
                          <a:effectLst/>
                        </a:rPr>
                        <a:t>Level 1</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Forward/Backwards Roll, cartwheel, roundoff, backbend kickover, front/back walkover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7044702"/>
                  </a:ext>
                </a:extLst>
              </a:tr>
              <a:tr h="203835">
                <a:tc>
                  <a:txBody>
                    <a:bodyPr/>
                    <a:lstStyle/>
                    <a:p>
                      <a:pPr marL="0" marR="0" algn="ctr">
                        <a:spcBef>
                          <a:spcPts val="0"/>
                        </a:spcBef>
                        <a:spcAft>
                          <a:spcPts val="0"/>
                        </a:spcAft>
                      </a:pPr>
                      <a:r>
                        <a:rPr lang="en-US" sz="1400">
                          <a:effectLst/>
                        </a:rPr>
                        <a:t>Level 2</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Single BHS, BWO BHS, Cartwheel BHS, RO BHS, BHS series, FWO BHS, Bounder, FHS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86632751"/>
                  </a:ext>
                </a:extLst>
              </a:tr>
              <a:tr h="203835">
                <a:tc>
                  <a:txBody>
                    <a:bodyPr/>
                    <a:lstStyle/>
                    <a:p>
                      <a:pPr marL="0" marR="0" algn="ctr">
                        <a:spcBef>
                          <a:spcPts val="0"/>
                        </a:spcBef>
                        <a:spcAft>
                          <a:spcPts val="0"/>
                        </a:spcAft>
                      </a:pPr>
                      <a:r>
                        <a:rPr lang="en-US" sz="1400">
                          <a:effectLst/>
                        </a:rPr>
                        <a:t>Level 3</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BHS series, jump-BHS, BHS step out to BHS tuck, roundoff BHS tuck, roundoff tuck, punch front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80415462"/>
                  </a:ext>
                </a:extLst>
              </a:tr>
              <a:tr h="203835">
                <a:tc>
                  <a:txBody>
                    <a:bodyPr/>
                    <a:lstStyle/>
                    <a:p>
                      <a:pPr marL="0" marR="0" algn="ctr">
                        <a:spcBef>
                          <a:spcPts val="0"/>
                        </a:spcBef>
                        <a:spcAft>
                          <a:spcPts val="0"/>
                        </a:spcAft>
                      </a:pPr>
                      <a:r>
                        <a:rPr lang="en-US" sz="1400">
                          <a:effectLst/>
                        </a:rPr>
                        <a:t>Level 4</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a:effectLst/>
                        </a:rPr>
                        <a:t>Standing tuck, BHS tuck, CHS to layout, jump BHS tuck, roundoff BHS layout, whips, punch front</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7799164"/>
                  </a:ext>
                </a:extLst>
              </a:tr>
              <a:tr h="203835">
                <a:tc>
                  <a:txBody>
                    <a:bodyPr/>
                    <a:lstStyle/>
                    <a:p>
                      <a:pPr marL="0" marR="0" algn="ctr">
                        <a:spcBef>
                          <a:spcPts val="0"/>
                        </a:spcBef>
                        <a:spcAft>
                          <a:spcPts val="0"/>
                        </a:spcAft>
                      </a:pPr>
                      <a:r>
                        <a:rPr lang="en-US" sz="1400">
                          <a:effectLst/>
                        </a:rPr>
                        <a:t>Level 5 &amp; 6</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spcBef>
                          <a:spcPts val="0"/>
                        </a:spcBef>
                        <a:spcAft>
                          <a:spcPts val="0"/>
                        </a:spcAft>
                      </a:pPr>
                      <a:r>
                        <a:rPr lang="en-US" sz="1400" dirty="0">
                          <a:effectLst/>
                        </a:rPr>
                        <a:t>Standing full, series to full or double, jump tuck, RO BHS full or double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24665181"/>
                  </a:ext>
                </a:extLst>
              </a:tr>
            </a:tbl>
          </a:graphicData>
        </a:graphic>
      </p:graphicFrame>
      <p:sp>
        <p:nvSpPr>
          <p:cNvPr id="7" name="Rectangle 3">
            <a:extLst>
              <a:ext uri="{FF2B5EF4-FFF2-40B4-BE49-F238E27FC236}">
                <a16:creationId xmlns:a16="http://schemas.microsoft.com/office/drawing/2014/main" id="{7C6B14BC-4AA5-ADA5-E38C-F4300451771E}"/>
              </a:ext>
            </a:extLst>
          </p:cNvPr>
          <p:cNvSpPr>
            <a:spLocks noChangeArrowheads="1"/>
          </p:cNvSpPr>
          <p:nvPr/>
        </p:nvSpPr>
        <p:spPr bwMode="auto">
          <a:xfrm>
            <a:off x="787021" y="-123111"/>
            <a:ext cx="10617958" cy="7186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TRYOUT ATTIRE</a:t>
            </a:r>
          </a:p>
          <a:p>
            <a:pPr marL="0" marR="0" lvl="0" indent="0"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lvl="7">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Athletic top with appropriate fit. (No oversized t-shirts)</a:t>
            </a:r>
            <a:endParaRPr kumimoji="0" lang="en-US" altLang="en-US" sz="1100" b="0" i="0" u="none" strike="noStrike" cap="none" normalizeH="0" baseline="0" dirty="0">
              <a:ln>
                <a:noFill/>
              </a:ln>
              <a:solidFill>
                <a:schemeClr val="tx1"/>
              </a:solidFill>
              <a:effectLst/>
            </a:endParaRPr>
          </a:p>
          <a:p>
            <a:pPr lvl="7">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Sports Bra</a:t>
            </a:r>
            <a:endParaRPr kumimoji="0" lang="en-US" altLang="en-US" sz="1100" b="0" i="0" u="none" strike="noStrike" cap="none" normalizeH="0" baseline="0" dirty="0">
              <a:ln>
                <a:noFill/>
              </a:ln>
              <a:solidFill>
                <a:schemeClr val="tx1"/>
              </a:solidFill>
              <a:effectLst/>
            </a:endParaRPr>
          </a:p>
          <a:p>
            <a:pPr lvl="7">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Athletic spanks/shorts</a:t>
            </a:r>
            <a:endParaRPr kumimoji="0" lang="en-US" altLang="en-US" sz="1100" b="0" i="0" u="none" strike="noStrike" cap="none" normalizeH="0" baseline="0" dirty="0">
              <a:ln>
                <a:noFill/>
              </a:ln>
              <a:solidFill>
                <a:schemeClr val="tx1"/>
              </a:solidFill>
              <a:effectLst/>
            </a:endParaRPr>
          </a:p>
          <a:p>
            <a:pPr lvl="7">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Hair pulled up in a ponytail, pulled back from face</a:t>
            </a:r>
            <a:endParaRPr kumimoji="0" lang="en-US" altLang="en-US" sz="1100" b="0" i="0" u="none" strike="noStrike" cap="none" normalizeH="0" baseline="0" dirty="0">
              <a:ln>
                <a:noFill/>
              </a:ln>
              <a:solidFill>
                <a:schemeClr val="tx1"/>
              </a:solidFill>
              <a:effectLst/>
            </a:endParaRPr>
          </a:p>
          <a:p>
            <a:pPr lvl="7">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Athletic shoes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LEVELS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Please attend the tryout level based on the tumbling skill below.  Every skill is not needed to tryout but must be able to do at least one listed skill without a spot</a:t>
            </a:r>
            <a:r>
              <a:rPr lang="en-US" altLang="en-US" sz="1400" dirty="0">
                <a:latin typeface="Calibri" panose="020F0502020204030204" pitchFamily="34" charset="0"/>
                <a:ea typeface="Calibri" panose="020F0502020204030204" pitchFamily="34" charset="0"/>
                <a:cs typeface="Times New Roman" panose="02020603050405020304" pitchFamily="18" charset="0"/>
              </a:rPr>
              <a:t> (except for level 1 beginners).</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b="1" dirty="0">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TRYOUT CHECKLIST: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lvl="7">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Wavier</a:t>
            </a:r>
            <a:endParaRPr kumimoji="0" lang="en-US" altLang="en-US" sz="1100" b="0" i="0" u="none" strike="noStrike" cap="none" normalizeH="0" baseline="0" dirty="0">
              <a:ln>
                <a:noFill/>
              </a:ln>
              <a:solidFill>
                <a:schemeClr val="tx1"/>
              </a:solidFill>
              <a:effectLst/>
            </a:endParaRPr>
          </a:p>
          <a:p>
            <a:pPr lvl="7">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Tryout Information Form</a:t>
            </a:r>
            <a:endParaRPr kumimoji="0" lang="en-US" altLang="en-US" sz="1100" b="0" i="0" u="none" strike="noStrike" cap="none" normalizeH="0" baseline="0" dirty="0">
              <a:ln>
                <a:noFill/>
              </a:ln>
              <a:solidFill>
                <a:schemeClr val="tx1"/>
              </a:solidFill>
              <a:effectLst/>
            </a:endParaRPr>
          </a:p>
          <a:p>
            <a:pPr lvl="7">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Financial Agreement</a:t>
            </a:r>
            <a:endParaRPr kumimoji="0" lang="en-US" altLang="en-US" sz="1100" b="0" i="0" u="none" strike="noStrike" cap="none" normalizeH="0" baseline="0" dirty="0">
              <a:ln>
                <a:noFill/>
              </a:ln>
              <a:solidFill>
                <a:schemeClr val="tx1"/>
              </a:solidFill>
              <a:effectLst/>
            </a:endParaRPr>
          </a:p>
          <a:p>
            <a:pPr lvl="7">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lang="en-US" altLang="en-US" sz="1400" dirty="0">
                <a:latin typeface="Calibri" panose="020F0502020204030204" pitchFamily="34" charset="0"/>
                <a:ea typeface="Calibri" panose="020F0502020204030204" pitchFamily="34" charset="0"/>
                <a:cs typeface="Times New Roman" panose="02020603050405020304" pitchFamily="18" charset="0"/>
              </a:rPr>
              <a:t>60</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Tryout Fee</a:t>
            </a:r>
            <a:endParaRPr kumimoji="0" lang="en-US" altLang="en-US" sz="11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1331736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b="-77000"/>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5BBBE3D-1FB2-6A85-368E-0B3D292BDEEE}"/>
              </a:ext>
            </a:extLst>
          </p:cNvPr>
          <p:cNvSpPr txBox="1"/>
          <p:nvPr/>
        </p:nvSpPr>
        <p:spPr>
          <a:xfrm>
            <a:off x="0" y="0"/>
            <a:ext cx="12192000" cy="7267374"/>
          </a:xfrm>
          <a:prstGeom prst="rect">
            <a:avLst/>
          </a:prstGeom>
          <a:noFill/>
        </p:spPr>
        <p:txBody>
          <a:bodyPr wrap="square">
            <a:spAutoFit/>
          </a:bodyPr>
          <a:lstStyle/>
          <a:p>
            <a:pPr marL="0" marR="0" algn="ctr">
              <a:lnSpc>
                <a:spcPct val="107000"/>
              </a:lnSpc>
              <a:spcBef>
                <a:spcPts val="0"/>
              </a:spcBef>
              <a:spcAft>
                <a:spcPts val="800"/>
              </a:spcAft>
            </a:pPr>
            <a:r>
              <a:rPr lang="en-US" sz="25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FINANCIAL OBLIGATIONS</a:t>
            </a:r>
            <a:endParaRPr lang="en-US" sz="25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All-star competitive cheer requires financial commitment.  Please read and understand all obligations.  We want to do our best to make this as affordable as possible.</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TUITION</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Tuition payments includes the team practices each week plus 1 tumbling class each week.</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Tuition is not prorated due to absences or gym closures.</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Payments are due on the 1</a:t>
            </a:r>
            <a:r>
              <a:rPr lang="en-US" sz="1800" baseline="300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of the month.  If payment is not received by the </a:t>
            </a:r>
            <a:r>
              <a:rPr lang="en-US" dirty="0">
                <a:solidFill>
                  <a:schemeClr val="tx1">
                    <a:lumMod val="95000"/>
                    <a:lumOff val="5000"/>
                  </a:schemeClr>
                </a:solidFill>
                <a:latin typeface="Calibri" panose="020F0502020204030204" pitchFamily="34" charset="0"/>
                <a:ea typeface="Calibri" panose="020F0502020204030204" pitchFamily="34" charset="0"/>
                <a:cs typeface="Times New Roman" panose="02020603050405020304" pitchFamily="18" charset="0"/>
              </a:rPr>
              <a:t>3rd</a:t>
            </a: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 late charge of $50 will be added to your account.</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Everyone must provide correct and complete credit or debit card information.  This will be used either as a primary source of payment or as a backup if you choose to pay by cash or check.</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All tuition must be current before an athlete may compete, practice, or collect any clothing, uniform, or other accessories.</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PACD reserves the right to adjust any price stated in this packet due to any unforeseen price increases.  We will notify you if this occurs.</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NO refunds will be given for ANY reason.</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In the instance that an athlete quits, or gets dismissed from a team, a $350 cancellation fee will be processed immediately (before </a:t>
            </a:r>
            <a:r>
              <a:rPr lang="en-US" sz="1800" b="1" dirty="0" err="1">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choreo</a:t>
            </a:r>
            <a:r>
              <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after </a:t>
            </a:r>
            <a:r>
              <a:rPr lang="en-US" sz="1800" b="1" dirty="0" err="1">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choreo</a:t>
            </a:r>
            <a:r>
              <a:rPr lang="en-US" sz="18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it’s $450).</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endParaRPr lang="en-US" sz="9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20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TUITION &amp; ASSESSMENTS MONTHLY PAYMENT</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Assessments are fees that the gym pays to outside vendors that include competition fees, music fees, choreography, coaches travel. These fees are non-discounted fees.</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Families are responsible for</a:t>
            </a:r>
            <a:r>
              <a:rPr lang="en-US" sz="1800" b="1" i="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all</a:t>
            </a: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 travel expenses.</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rPr>
              <a:t>Any events that are at the end of the season are separate fees and not included in assessment fees.  We will communicate assessment fees to these events once we receive a bid or have chosen which of the season event the gym will attend.</a:t>
            </a:r>
            <a:endParaRPr lang="en-US" sz="1400"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203932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EDBC7CB1-E497-C769-C4D9-15E2DF4EC7BB}"/>
              </a:ext>
            </a:extLst>
          </p:cNvPr>
          <p:cNvSpPr>
            <a:spLocks noChangeArrowheads="1"/>
          </p:cNvSpPr>
          <p:nvPr/>
        </p:nvSpPr>
        <p:spPr bwMode="auto">
          <a:xfrm>
            <a:off x="1054363" y="-368019"/>
            <a:ext cx="10083273" cy="28315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a:p>
            <a:endParaRPr lang="en-US" dirty="0"/>
          </a:p>
          <a:p>
            <a:r>
              <a:rPr lang="en-US" dirty="0"/>
              <a:t>Tiny Novice				$130				3 competitions</a:t>
            </a:r>
          </a:p>
          <a:p>
            <a:r>
              <a:rPr lang="en-US" dirty="0"/>
              <a:t>Tiny &amp; Mini Full Year (elite or prep)		Tiny $150 Mini $190		4 competitions</a:t>
            </a:r>
          </a:p>
          <a:p>
            <a:r>
              <a:rPr lang="en-US" dirty="0"/>
              <a:t>Youth, jr. and Sr Full Year (elite or prep)		$250				5-6 competitions</a:t>
            </a:r>
          </a:p>
          <a:p>
            <a:r>
              <a:rPr lang="en-US" dirty="0"/>
              <a:t>All Star Prep (half season)			$190				3 competitions</a:t>
            </a:r>
          </a:p>
          <a:p>
            <a:r>
              <a:rPr lang="en-US" dirty="0"/>
              <a:t>Cheerabilities				$35				3-4 competitions</a:t>
            </a:r>
          </a:p>
          <a:p>
            <a:r>
              <a:rPr lang="en-US" dirty="0"/>
              <a:t>Dance Team				$160				3-5 competitions</a:t>
            </a:r>
          </a:p>
          <a:p>
            <a:r>
              <a:rPr lang="en-US" dirty="0"/>
              <a:t>Crossover Fee				$50</a:t>
            </a:r>
          </a:p>
          <a:p>
            <a:pPr algn="ctr"/>
            <a:r>
              <a:rPr lang="en-US" sz="1600" i="1" dirty="0">
                <a:solidFill>
                  <a:srgbClr val="FF0000"/>
                </a:solidFill>
              </a:rPr>
              <a:t>Tuition Fees are paid the 1</a:t>
            </a:r>
            <a:r>
              <a:rPr lang="en-US" sz="1600" i="1" baseline="30000" dirty="0">
                <a:solidFill>
                  <a:srgbClr val="FF0000"/>
                </a:solidFill>
              </a:rPr>
              <a:t>st</a:t>
            </a:r>
            <a:r>
              <a:rPr lang="en-US" sz="1600" i="1" dirty="0">
                <a:solidFill>
                  <a:srgbClr val="FF0000"/>
                </a:solidFill>
              </a:rPr>
              <a:t> of every month</a:t>
            </a:r>
          </a:p>
        </p:txBody>
      </p:sp>
      <p:sp>
        <p:nvSpPr>
          <p:cNvPr id="4" name="Rectangle 3">
            <a:extLst>
              <a:ext uri="{FF2B5EF4-FFF2-40B4-BE49-F238E27FC236}">
                <a16:creationId xmlns:a16="http://schemas.microsoft.com/office/drawing/2014/main" id="{3E7ADFBF-3CDD-53EC-1E73-38740C3DCA24}"/>
              </a:ext>
            </a:extLst>
          </p:cNvPr>
          <p:cNvSpPr>
            <a:spLocks noChangeArrowheads="1"/>
          </p:cNvSpPr>
          <p:nvPr/>
        </p:nvSpPr>
        <p:spPr bwMode="auto">
          <a:xfrm>
            <a:off x="0" y="2095158"/>
            <a:ext cx="12192000"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FAMILY DISCOUNTS &amp; ADDITIONAL CLASS PRICING</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a:ln>
                <a:noFill/>
              </a:ln>
              <a:solidFill>
                <a:schemeClr val="tx1"/>
              </a:solidFill>
              <a:effectLst/>
            </a:endParaRPr>
          </a:p>
          <a:p>
            <a:pPr lvl="1">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Tuition for additional athletes in the same immediate family participating in program (except Tiny Novice) is $30 off 1</a:t>
            </a:r>
            <a:r>
              <a:rPr kumimoji="0" lang="en-US" altLang="en-US" sz="14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sibling and $10 for each sibling after that.</a:t>
            </a:r>
            <a:endParaRPr kumimoji="0" lang="en-US" altLang="en-US" sz="1100" b="0" i="0" u="none" strike="noStrike" cap="none" normalizeH="0" baseline="0" dirty="0">
              <a:ln>
                <a:noFill/>
              </a:ln>
              <a:solidFill>
                <a:schemeClr val="tx1"/>
              </a:solidFill>
              <a:effectLst/>
            </a:endParaRPr>
          </a:p>
          <a:p>
            <a:pPr lvl="1">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Athletes that are crossing over and competition two teams will be responsible for the 2</a:t>
            </a:r>
            <a:r>
              <a:rPr kumimoji="0" lang="en-US" altLang="en-US" sz="1400" b="0" i="0" u="none" strike="noStrike" cap="none" normalizeH="0" baseline="3000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nd</a:t>
            </a: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team entry fees.  These are not included in the monthly tuition. </a:t>
            </a:r>
            <a:endParaRPr kumimoji="0" lang="en-US" altLang="en-US" sz="1100" b="0" i="0" u="none" strike="noStrike" cap="none" normalizeH="0" baseline="0" dirty="0">
              <a:ln>
                <a:noFill/>
              </a:ln>
              <a:solidFill>
                <a:schemeClr val="tx1"/>
              </a:solidFill>
              <a:effectLst/>
            </a:endParaRPr>
          </a:p>
          <a:p>
            <a:pPr lvl="1">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addition to team practices, you may choose to attend a designated tumble class within your skill level.  The monthly price for cheer athletes will be $25 for each class.</a:t>
            </a:r>
            <a:endParaRPr kumimoji="0" lang="en-US" altLang="en-US" sz="1100" b="0" i="0" u="none" strike="noStrike" cap="none" normalizeH="0" baseline="0" dirty="0">
              <a:ln>
                <a:noFill/>
              </a:ln>
              <a:solidFill>
                <a:schemeClr val="tx1"/>
              </a:solidFill>
              <a:effectLst/>
            </a:endParaRPr>
          </a:p>
          <a:p>
            <a:pPr lvl="1">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offer a pre-pay and referral discount.  Please see a staff member for pricing. </a:t>
            </a:r>
          </a:p>
          <a:p>
            <a:pPr marL="0" marR="0" lvl="0" indent="0" defTabSz="914400" rtl="0" eaLnBrk="0" fontAlgn="base" latinLnBrk="0" hangingPunct="0">
              <a:lnSpc>
                <a:spcPct val="100000"/>
              </a:lnSpc>
              <a:spcBef>
                <a:spcPct val="0"/>
              </a:spcBef>
              <a:spcAft>
                <a:spcPct val="0"/>
              </a:spcAft>
              <a:buClrTx/>
              <a:buSzTx/>
              <a:buFontTx/>
              <a:buChar char="•"/>
              <a:tabLst/>
            </a:pPr>
            <a:endParaRPr kumimoji="0" lang="en-US" altLang="en-US" sz="11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ADDITIONAL MANDATORY </a:t>
            </a:r>
            <a:r>
              <a:rPr kumimoji="0" lang="en-US" altLang="en-US" sz="1600" b="1" i="1" u="none" strike="noStrike" cap="none" normalizeH="0" baseline="0" dirty="0">
                <a:ln>
                  <a:noFill/>
                </a:ln>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ESTIMATED</a:t>
            </a:r>
            <a:r>
              <a:rPr kumimoji="0" lang="en-US" altLang="en-US"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EXPENSES</a:t>
            </a:r>
            <a:endParaRPr kumimoji="0" lang="en-US" altLang="en-US" sz="1100" b="0" i="0" u="none" strike="noStrike" cap="none" normalizeH="0" baseline="0" dirty="0">
              <a:ln>
                <a:noFill/>
              </a:ln>
              <a:solidFill>
                <a:schemeClr val="tx1"/>
              </a:solidFill>
              <a:effectLst/>
            </a:endParaRPr>
          </a:p>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Annual registration fee $100			</a:t>
            </a:r>
            <a:endParaRPr lang="en-US" altLang="en-US" sz="1100" dirty="0"/>
          </a:p>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Practice wear $160</a:t>
            </a:r>
            <a:endParaRPr lang="en-US" altLang="en-US" sz="1100" dirty="0"/>
          </a:p>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Practice bow $25</a:t>
            </a:r>
            <a:endParaRPr lang="en-US" altLang="en-US" sz="1100" dirty="0"/>
          </a:p>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Make up kit $65</a:t>
            </a:r>
            <a:endParaRPr lang="en-US" altLang="en-US" sz="1100" dirty="0"/>
          </a:p>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Uniform Fee $300 (includes bow)</a:t>
            </a:r>
            <a:endParaRPr lang="en-US" altLang="en-US" sz="1100" dirty="0"/>
          </a:p>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Cover up $65</a:t>
            </a:r>
            <a:endParaRPr lang="en-US" altLang="en-US" sz="1100" dirty="0"/>
          </a:p>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Warmup $90</a:t>
            </a:r>
            <a:endParaRPr lang="en-US" altLang="en-US" sz="1100" dirty="0"/>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kumimoji="0" lang="en-US" altLang="en-US" sz="1100" b="0" i="0" u="none" strike="noStrike" cap="none" normalizeH="0" baseline="0" dirty="0">
              <a:ln>
                <a:noFill/>
              </a:ln>
              <a:solidFill>
                <a:schemeClr val="tx1"/>
              </a:solidFill>
              <a:effectLst/>
            </a:endParaRPr>
          </a:p>
        </p:txBody>
      </p:sp>
      <p:sp>
        <p:nvSpPr>
          <p:cNvPr id="6" name="Rectangle 5">
            <a:extLst>
              <a:ext uri="{FF2B5EF4-FFF2-40B4-BE49-F238E27FC236}">
                <a16:creationId xmlns:a16="http://schemas.microsoft.com/office/drawing/2014/main" id="{15985C71-103A-56C1-858D-4127518E3C23}"/>
              </a:ext>
            </a:extLst>
          </p:cNvPr>
          <p:cNvSpPr/>
          <p:nvPr/>
        </p:nvSpPr>
        <p:spPr>
          <a:xfrm>
            <a:off x="1054362" y="110358"/>
            <a:ext cx="10083273" cy="2353167"/>
          </a:xfrm>
          <a:prstGeom prst="rect">
            <a:avLst/>
          </a:prstGeom>
          <a:noFill/>
          <a:ln w="190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B308729-6BED-6D4F-9581-689AEF204185}"/>
              </a:ext>
            </a:extLst>
          </p:cNvPr>
          <p:cNvSpPr txBox="1"/>
          <p:nvPr/>
        </p:nvSpPr>
        <p:spPr>
          <a:xfrm>
            <a:off x="3523779" y="4650668"/>
            <a:ext cx="8142704" cy="1661993"/>
          </a:xfrm>
          <a:prstGeom prst="rect">
            <a:avLst/>
          </a:prstGeom>
          <a:noFill/>
        </p:spPr>
        <p:txBody>
          <a:bodyPr wrap="square" rtlCol="0">
            <a:spAutoFit/>
          </a:bodyPr>
          <a:lstStyle/>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Backpack $100</a:t>
            </a:r>
          </a:p>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Cheer Shoes $130</a:t>
            </a:r>
          </a:p>
          <a:p>
            <a:pPr lvl="5">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Choreography Fee $100 (Tiny Novice) $130 (Tiny, Mini, Youth, Jr, Senior)</a:t>
            </a:r>
          </a:p>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Music Fee </a:t>
            </a:r>
            <a:r>
              <a:rPr lang="en-US" altLang="en-US" sz="1400" dirty="0">
                <a:latin typeface="Calibri" panose="020F0502020204030204" pitchFamily="34" charset="0"/>
                <a:ea typeface="Calibri" panose="020F0502020204030204" pitchFamily="34" charset="0"/>
                <a:cs typeface="Times New Roman" panose="02020603050405020304" pitchFamily="18" charset="0"/>
              </a:rPr>
              <a:t>$100 (Tiny Novice and Tiny) $120 (Mini, Youth, Jr, Senior)</a:t>
            </a:r>
            <a:endPar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lvl="5">
              <a:buFontTx/>
              <a:buChar char="•"/>
            </a:pPr>
            <a:r>
              <a:rPr lang="en-US" altLang="en-US" sz="1400" dirty="0">
                <a:latin typeface="Calibri" panose="020F0502020204030204" pitchFamily="34" charset="0"/>
                <a:ea typeface="Calibri" panose="020F0502020204030204" pitchFamily="34" charset="0"/>
                <a:cs typeface="Times New Roman" panose="02020603050405020304" pitchFamily="18" charset="0"/>
              </a:rPr>
              <a:t>Hotel and Travel to competitions (Family’s responsibility)</a:t>
            </a:r>
          </a:p>
          <a:p>
            <a:pPr lvl="5">
              <a:buFontTx/>
              <a:buChar char="•"/>
            </a:pPr>
            <a:r>
              <a:rPr kumimoji="0" lang="en-US" altLang="en-US"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End of year competition events (includes the comp and coaches fee)</a:t>
            </a:r>
          </a:p>
          <a:p>
            <a:pPr lvl="5"/>
            <a:r>
              <a:rPr kumimoji="0" lang="en-US" altLang="en-US" sz="1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US" altLang="en-US" sz="1400" dirty="0"/>
          </a:p>
        </p:txBody>
      </p:sp>
    </p:spTree>
    <p:extLst>
      <p:ext uri="{BB962C8B-B14F-4D97-AF65-F5344CB8AC3E}">
        <p14:creationId xmlns:p14="http://schemas.microsoft.com/office/powerpoint/2010/main" val="3242645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t="-8000" b="-75000"/>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0153B50-B130-6ED2-E800-1B03B00B7756}"/>
              </a:ext>
            </a:extLst>
          </p:cNvPr>
          <p:cNvSpPr txBox="1"/>
          <p:nvPr/>
        </p:nvSpPr>
        <p:spPr>
          <a:xfrm>
            <a:off x="0" y="212222"/>
            <a:ext cx="12192000" cy="6310445"/>
          </a:xfrm>
          <a:prstGeom prst="rect">
            <a:avLst/>
          </a:prstGeom>
          <a:noFill/>
        </p:spPr>
        <p:txBody>
          <a:bodyPr wrap="square">
            <a:spAutoFit/>
          </a:bodyPr>
          <a:lstStyle/>
          <a:p>
            <a:pPr marL="0" marR="0" algn="ctr">
              <a:lnSpc>
                <a:spcPct val="107000"/>
              </a:lnSpc>
              <a:spcBef>
                <a:spcPts val="0"/>
              </a:spcBef>
              <a:spcAft>
                <a:spcPts val="80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FUNDRAISING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PACD offers fundraising. Fundraising is done at the individual level and credits will go directly to your account (minus 10%).  We strongly suggest you participate in fundraising.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Fundraising may be applied to tuition classes, uniforms, or gym fees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just">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Refunds cannot be issued for fundraising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just">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COMMUNITY ACTIVITIES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28600" marR="0" algn="ctr">
              <a:spcBef>
                <a:spcPts val="0"/>
              </a:spcBef>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PACD will do community activities, including parades, from time to time. We encourage everyone’s involvement.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SCHEDULE OF FEES DUE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943350" lvl="8"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Annual registration:  </a:t>
            </a:r>
            <a:r>
              <a:rPr lang="en-US" b="1" i="1" dirty="0">
                <a:effectLst/>
                <a:latin typeface="Calibri" panose="020F0502020204030204" pitchFamily="34" charset="0"/>
                <a:ea typeface="Calibri" panose="020F0502020204030204" pitchFamily="34" charset="0"/>
                <a:cs typeface="Times New Roman" panose="02020603050405020304" pitchFamily="18" charset="0"/>
              </a:rPr>
              <a:t>Due at the time of registering</a:t>
            </a:r>
          </a:p>
          <a:p>
            <a:pPr marL="3943350" lvl="8"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PACD Shirt</a:t>
            </a:r>
            <a:r>
              <a:rPr lang="en-US" b="1" i="1" dirty="0">
                <a:latin typeface="Calibri" panose="020F0502020204030204" pitchFamily="34" charset="0"/>
                <a:ea typeface="Calibri" panose="020F0502020204030204" pitchFamily="34" charset="0"/>
                <a:cs typeface="Times New Roman" panose="02020603050405020304" pitchFamily="18" charset="0"/>
              </a:rPr>
              <a:t>: May 30th</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a:p>
            <a:pPr marL="3943350" lvl="8"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1</a:t>
            </a:r>
            <a:r>
              <a:rPr lang="en-US"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dirty="0">
                <a:effectLst/>
                <a:latin typeface="Calibri" panose="020F0502020204030204" pitchFamily="34" charset="0"/>
                <a:ea typeface="Calibri" panose="020F0502020204030204" pitchFamily="34" charset="0"/>
                <a:cs typeface="Times New Roman" panose="02020603050405020304" pitchFamily="18" charset="0"/>
              </a:rPr>
              <a:t> Tuition due:</a:t>
            </a:r>
            <a:r>
              <a:rPr lang="en-US" b="1" i="1" dirty="0">
                <a:effectLst/>
                <a:latin typeface="Calibri" panose="020F0502020204030204" pitchFamily="34" charset="0"/>
                <a:ea typeface="Calibri" panose="020F0502020204030204" pitchFamily="34" charset="0"/>
                <a:cs typeface="Times New Roman" panose="02020603050405020304" pitchFamily="18" charset="0"/>
              </a:rPr>
              <a:t> June 1</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943350" lvl="8"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Practice Wear and bow:  </a:t>
            </a:r>
            <a:r>
              <a:rPr lang="en-US" b="1" i="1" dirty="0">
                <a:effectLst/>
                <a:latin typeface="Calibri" panose="020F0502020204030204" pitchFamily="34" charset="0"/>
                <a:ea typeface="Calibri" panose="020F0502020204030204" pitchFamily="34" charset="0"/>
                <a:cs typeface="Times New Roman" panose="02020603050405020304" pitchFamily="18" charset="0"/>
              </a:rPr>
              <a:t>June </a:t>
            </a:r>
            <a:r>
              <a:rPr lang="en-US" b="1" i="1" dirty="0">
                <a:latin typeface="Calibri" panose="020F0502020204030204" pitchFamily="34" charset="0"/>
                <a:ea typeface="Calibri" panose="020F0502020204030204" pitchFamily="34" charset="0"/>
                <a:cs typeface="Times New Roman" panose="02020603050405020304" pitchFamily="18" charset="0"/>
              </a:rPr>
              <a:t>20</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943350" lvl="8" indent="-285750" algn="just">
              <a:buFont typeface="Arial" panose="020B0604020202020204" pitchFamily="34" charset="0"/>
              <a:buChar char="•"/>
            </a:pPr>
            <a:r>
              <a:rPr lang="en-US" dirty="0" err="1">
                <a:effectLst/>
                <a:latin typeface="Calibri" panose="020F0502020204030204" pitchFamily="34" charset="0"/>
                <a:ea typeface="Calibri" panose="020F0502020204030204" pitchFamily="34" charset="0"/>
                <a:cs typeface="Times New Roman" panose="02020603050405020304" pitchFamily="18" charset="0"/>
              </a:rPr>
              <a:t>Choreo</a:t>
            </a:r>
            <a:r>
              <a:rPr lang="en-US" dirty="0">
                <a:effectLst/>
                <a:latin typeface="Calibri" panose="020F0502020204030204" pitchFamily="34" charset="0"/>
                <a:ea typeface="Calibri" panose="020F0502020204030204" pitchFamily="34" charset="0"/>
                <a:cs typeface="Times New Roman" panose="02020603050405020304" pitchFamily="18" charset="0"/>
              </a:rPr>
              <a:t> Fee: </a:t>
            </a:r>
            <a:r>
              <a:rPr lang="en-US" b="1" i="1" dirty="0">
                <a:effectLst/>
                <a:latin typeface="Calibri" panose="020F0502020204030204" pitchFamily="34" charset="0"/>
                <a:ea typeface="Calibri" panose="020F0502020204030204" pitchFamily="34" charset="0"/>
                <a:cs typeface="Times New Roman" panose="02020603050405020304" pitchFamily="18" charset="0"/>
              </a:rPr>
              <a:t>July 11th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943350" lvl="8" indent="-285750" algn="jus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U</a:t>
            </a:r>
            <a:r>
              <a:rPr lang="en-US" dirty="0">
                <a:effectLst/>
                <a:latin typeface="Calibri" panose="020F0502020204030204" pitchFamily="34" charset="0"/>
                <a:ea typeface="Calibri" panose="020F0502020204030204" pitchFamily="34" charset="0"/>
                <a:cs typeface="Times New Roman" panose="02020603050405020304" pitchFamily="18" charset="0"/>
              </a:rPr>
              <a:t>niform and Socks: </a:t>
            </a:r>
            <a:r>
              <a:rPr lang="en-US" b="1" i="1" dirty="0">
                <a:effectLst/>
                <a:latin typeface="Calibri" panose="020F0502020204030204" pitchFamily="34" charset="0"/>
                <a:ea typeface="Calibri" panose="020F0502020204030204" pitchFamily="34" charset="0"/>
                <a:cs typeface="Times New Roman" panose="02020603050405020304" pitchFamily="18" charset="0"/>
              </a:rPr>
              <a:t>August</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i="1" dirty="0">
                <a:effectLst/>
                <a:latin typeface="Calibri" panose="020F0502020204030204" pitchFamily="34" charset="0"/>
                <a:ea typeface="Calibri" panose="020F0502020204030204" pitchFamily="34" charset="0"/>
                <a:cs typeface="Times New Roman" panose="02020603050405020304" pitchFamily="18" charset="0"/>
              </a:rPr>
              <a:t>15</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3943350" lvl="8" indent="-285750" algn="jus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Shoes: </a:t>
            </a:r>
            <a:r>
              <a:rPr lang="en-US" b="1" i="1" dirty="0">
                <a:latin typeface="Calibri" panose="020F0502020204030204" pitchFamily="34" charset="0"/>
                <a:ea typeface="Calibri" panose="020F0502020204030204" pitchFamily="34" charset="0"/>
                <a:cs typeface="Times New Roman" panose="02020603050405020304" pitchFamily="18" charset="0"/>
              </a:rPr>
              <a:t>September 12</a:t>
            </a:r>
            <a:r>
              <a:rPr lang="en-US" b="1" i="1" baseline="30000" dirty="0">
                <a:latin typeface="Calibri" panose="020F0502020204030204" pitchFamily="34" charset="0"/>
                <a:ea typeface="Calibri" panose="020F0502020204030204" pitchFamily="34" charset="0"/>
                <a:cs typeface="Times New Roman" panose="02020603050405020304" pitchFamily="18" charset="0"/>
              </a:rPr>
              <a:t>th</a:t>
            </a:r>
            <a:r>
              <a:rPr lang="en-US" b="1" i="1" dirty="0">
                <a:latin typeface="Calibri" panose="020F0502020204030204" pitchFamily="34" charset="0"/>
                <a:ea typeface="Calibri" panose="020F0502020204030204" pitchFamily="34" charset="0"/>
                <a:cs typeface="Times New Roman" panose="02020603050405020304" pitchFamily="18" charset="0"/>
              </a:rPr>
              <a:t> </a:t>
            </a:r>
          </a:p>
          <a:p>
            <a:pPr marL="3943350" lvl="8"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Cover up: </a:t>
            </a:r>
            <a:r>
              <a:rPr lang="en-US" b="1" i="1" dirty="0">
                <a:effectLst/>
                <a:latin typeface="Calibri" panose="020F0502020204030204" pitchFamily="34" charset="0"/>
                <a:ea typeface="Calibri" panose="020F0502020204030204" pitchFamily="34" charset="0"/>
                <a:cs typeface="Times New Roman" panose="02020603050405020304" pitchFamily="18" charset="0"/>
              </a:rPr>
              <a:t>September</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i="1" dirty="0">
                <a:latin typeface="Calibri" panose="020F0502020204030204" pitchFamily="34" charset="0"/>
                <a:ea typeface="Calibri" panose="020F0502020204030204" pitchFamily="34" charset="0"/>
                <a:cs typeface="Times New Roman" panose="02020603050405020304" pitchFamily="18" charset="0"/>
              </a:rPr>
              <a:t>26</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p>
          <a:p>
            <a:pPr marL="3943350" lvl="8"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Warmup due: </a:t>
            </a:r>
            <a:r>
              <a:rPr lang="en-US" b="1" i="1" dirty="0">
                <a:effectLst/>
                <a:latin typeface="Calibri" panose="020F0502020204030204" pitchFamily="34" charset="0"/>
                <a:ea typeface="Calibri" panose="020F0502020204030204" pitchFamily="34" charset="0"/>
                <a:cs typeface="Times New Roman" panose="02020603050405020304" pitchFamily="18" charset="0"/>
              </a:rPr>
              <a:t>October 17</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b="1" i="1" dirty="0">
                <a:effectLst/>
                <a:latin typeface="Calibri" panose="020F0502020204030204" pitchFamily="34" charset="0"/>
                <a:ea typeface="Calibri" panose="020F0502020204030204" pitchFamily="34" charset="0"/>
                <a:cs typeface="Times New Roman" panose="02020603050405020304" pitchFamily="18" charset="0"/>
              </a:rPr>
              <a:t> </a:t>
            </a:r>
          </a:p>
          <a:p>
            <a:pPr marL="3943350" lvl="8"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Make up Kit: </a:t>
            </a:r>
            <a:r>
              <a:rPr lang="en-US" b="1" i="1" dirty="0">
                <a:effectLst/>
                <a:latin typeface="Calibri" panose="020F0502020204030204" pitchFamily="34" charset="0"/>
                <a:ea typeface="Calibri" panose="020F0502020204030204" pitchFamily="34" charset="0"/>
                <a:cs typeface="Times New Roman" panose="02020603050405020304" pitchFamily="18" charset="0"/>
              </a:rPr>
              <a:t>November 7</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b="1" i="1" baseline="30000" dirty="0">
              <a:effectLst/>
              <a:latin typeface="Calibri" panose="020F0502020204030204" pitchFamily="34" charset="0"/>
              <a:ea typeface="Calibri" panose="020F0502020204030204" pitchFamily="34" charset="0"/>
              <a:cs typeface="Times New Roman" panose="02020603050405020304" pitchFamily="18" charset="0"/>
            </a:endParaRPr>
          </a:p>
          <a:p>
            <a:pPr marL="3943350" lvl="8" indent="-285750" algn="just">
              <a:buFont typeface="Arial" panose="020B0604020202020204" pitchFamily="34" charset="0"/>
              <a:buChar char="•"/>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8494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rgbClr val="D60000"/>
            </a:gs>
            <a:gs pos="33960">
              <a:schemeClr val="accent2"/>
            </a:gs>
            <a:gs pos="8000">
              <a:srgbClr val="7030A0"/>
            </a:gs>
            <a:gs pos="65000">
              <a:schemeClr val="accent5">
                <a:lumMod val="45000"/>
                <a:lumOff val="55000"/>
              </a:schemeClr>
            </a:gs>
            <a:gs pos="89000">
              <a:srgbClr val="002060"/>
            </a:gs>
            <a:gs pos="100000">
              <a:schemeClr val="accent1">
                <a:lumMod val="50000"/>
              </a:schemeClr>
            </a:gs>
          </a:gsLst>
          <a:lin ang="2700000" scaled="1"/>
          <a:tileRect/>
        </a:gra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6B6C65DF-C10B-427A-C870-8F0057ABB52D}"/>
              </a:ext>
            </a:extLst>
          </p:cNvPr>
          <p:cNvSpPr txBox="1"/>
          <p:nvPr/>
        </p:nvSpPr>
        <p:spPr>
          <a:xfrm>
            <a:off x="2133600" y="1643896"/>
            <a:ext cx="7924800" cy="3570208"/>
          </a:xfrm>
          <a:prstGeom prst="rect">
            <a:avLst/>
          </a:prstGeom>
          <a:noFill/>
        </p:spPr>
        <p:txBody>
          <a:bodyPr wrap="square">
            <a:spAutoFit/>
          </a:bodyPr>
          <a:lstStyle/>
          <a:p>
            <a:pPr marL="0" marR="0" algn="ctr">
              <a:spcBef>
                <a:spcPts val="0"/>
              </a:spcBef>
              <a:spcAft>
                <a:spcPts val="0"/>
              </a:spcAft>
            </a:pPr>
            <a:r>
              <a:rPr lang="en-US" sz="3200" b="1" dirty="0">
                <a:effectLst/>
                <a:latin typeface="Calibri" panose="020F0502020204030204" pitchFamily="34" charset="0"/>
                <a:ea typeface="Calibri" panose="020F0502020204030204" pitchFamily="34" charset="0"/>
                <a:cs typeface="Times New Roman" panose="02020603050405020304" pitchFamily="18" charset="0"/>
              </a:rPr>
              <a:t>IMPORTANT DATES</a:t>
            </a:r>
          </a:p>
          <a:p>
            <a:pPr marL="0" marR="0" algn="ctr">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14550" lvl="4"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Tryouts: </a:t>
            </a:r>
            <a:r>
              <a:rPr lang="en-US" b="1" i="1" dirty="0">
                <a:effectLst/>
                <a:latin typeface="Calibri" panose="020F0502020204030204" pitchFamily="34" charset="0"/>
                <a:ea typeface="Calibri" panose="020F0502020204030204" pitchFamily="34" charset="0"/>
                <a:cs typeface="Times New Roman" panose="02020603050405020304" pitchFamily="18" charset="0"/>
              </a:rPr>
              <a:t>May 6</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b="1" i="1" dirty="0">
                <a:effectLst/>
                <a:latin typeface="Calibri" panose="020F0502020204030204" pitchFamily="34" charset="0"/>
                <a:ea typeface="Calibri" panose="020F0502020204030204" pitchFamily="34" charset="0"/>
                <a:cs typeface="Times New Roman" panose="02020603050405020304" pitchFamily="18" charset="0"/>
              </a:rPr>
              <a:t> – </a:t>
            </a:r>
            <a:r>
              <a:rPr lang="en-US" b="1" i="1" dirty="0">
                <a:latin typeface="Calibri" panose="020F0502020204030204" pitchFamily="34" charset="0"/>
                <a:ea typeface="Calibri" panose="020F0502020204030204" pitchFamily="34" charset="0"/>
                <a:cs typeface="Times New Roman" panose="02020603050405020304" pitchFamily="18" charset="0"/>
              </a:rPr>
              <a:t>8</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14550" lvl="4"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Temporary Team Placements:  </a:t>
            </a:r>
            <a:r>
              <a:rPr lang="en-US" b="1" i="1" dirty="0">
                <a:effectLst/>
                <a:latin typeface="Calibri" panose="020F0502020204030204" pitchFamily="34" charset="0"/>
                <a:ea typeface="Calibri" panose="020F0502020204030204" pitchFamily="34" charset="0"/>
                <a:cs typeface="Times New Roman" panose="02020603050405020304" pitchFamily="18" charset="0"/>
              </a:rPr>
              <a:t>May 19</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14550" lvl="4"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Gym Closed: </a:t>
            </a:r>
            <a:r>
              <a:rPr lang="en-US" b="1" i="1" dirty="0">
                <a:effectLst/>
                <a:latin typeface="Calibri" panose="020F0502020204030204" pitchFamily="34" charset="0"/>
                <a:ea typeface="Calibri" panose="020F0502020204030204" pitchFamily="34" charset="0"/>
                <a:cs typeface="Times New Roman" panose="02020603050405020304" pitchFamily="18" charset="0"/>
              </a:rPr>
              <a:t>May 19</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b="1" i="1" dirty="0">
                <a:effectLst/>
                <a:latin typeface="Calibri" panose="020F0502020204030204" pitchFamily="34" charset="0"/>
                <a:ea typeface="Calibri" panose="020F0502020204030204" pitchFamily="34" charset="0"/>
                <a:cs typeface="Times New Roman" panose="02020603050405020304" pitchFamily="18" charset="0"/>
              </a:rPr>
              <a:t> </a:t>
            </a:r>
            <a:r>
              <a:rPr lang="en-US" dirty="0">
                <a:effectLst/>
                <a:latin typeface="Calibri" panose="020F0502020204030204" pitchFamily="34" charset="0"/>
                <a:ea typeface="Calibri" panose="020F0502020204030204" pitchFamily="34" charset="0"/>
                <a:cs typeface="Times New Roman" panose="02020603050405020304" pitchFamily="18" charset="0"/>
              </a:rPr>
              <a:t>– </a:t>
            </a:r>
            <a:r>
              <a:rPr lang="en-US" b="1" i="1" dirty="0">
                <a:effectLst/>
                <a:latin typeface="Calibri" panose="020F0502020204030204" pitchFamily="34" charset="0"/>
                <a:ea typeface="Calibri" panose="020F0502020204030204" pitchFamily="34" charset="0"/>
                <a:cs typeface="Times New Roman" panose="02020603050405020304" pitchFamily="18" charset="0"/>
              </a:rPr>
              <a:t>June </a:t>
            </a:r>
            <a:r>
              <a:rPr lang="en-US" b="1" i="1" dirty="0">
                <a:latin typeface="Calibri" panose="020F0502020204030204" pitchFamily="34" charset="0"/>
                <a:ea typeface="Calibri" panose="020F0502020204030204" pitchFamily="34" charset="0"/>
                <a:cs typeface="Times New Roman" panose="02020603050405020304" pitchFamily="18" charset="0"/>
              </a:rPr>
              <a:t>1st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14550" lvl="4"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Practice Begins:  </a:t>
            </a:r>
            <a:r>
              <a:rPr lang="en-US" b="1" i="1" dirty="0">
                <a:effectLst/>
                <a:latin typeface="Calibri" panose="020F0502020204030204" pitchFamily="34" charset="0"/>
                <a:ea typeface="Calibri" panose="020F0502020204030204" pitchFamily="34" charset="0"/>
                <a:cs typeface="Times New Roman" panose="02020603050405020304" pitchFamily="18" charset="0"/>
              </a:rPr>
              <a:t>June </a:t>
            </a:r>
            <a:r>
              <a:rPr lang="en-US" b="1" i="1" dirty="0">
                <a:latin typeface="Calibri" panose="020F0502020204030204" pitchFamily="34" charset="0"/>
                <a:ea typeface="Calibri" panose="020F0502020204030204" pitchFamily="34" charset="0"/>
                <a:cs typeface="Times New Roman" panose="02020603050405020304" pitchFamily="18" charset="0"/>
              </a:rPr>
              <a:t>2</a:t>
            </a:r>
            <a:r>
              <a:rPr lang="en-US" b="1" i="1" baseline="30000" dirty="0">
                <a:latin typeface="Calibri" panose="020F0502020204030204" pitchFamily="34" charset="0"/>
                <a:ea typeface="Calibri" panose="020F0502020204030204" pitchFamily="34" charset="0"/>
                <a:cs typeface="Times New Roman" panose="02020603050405020304" pitchFamily="18" charset="0"/>
              </a:rPr>
              <a:t>nd</a:t>
            </a:r>
            <a:r>
              <a:rPr lang="en-US" b="1" i="1" dirty="0">
                <a:latin typeface="Calibri" panose="020F0502020204030204" pitchFamily="34" charset="0"/>
                <a:ea typeface="Calibri" panose="020F0502020204030204" pitchFamily="34" charset="0"/>
                <a:cs typeface="Times New Roman" panose="02020603050405020304" pitchFamily="18" charset="0"/>
              </a:rPr>
              <a:t> </a:t>
            </a:r>
          </a:p>
          <a:p>
            <a:pPr marL="2114550" lvl="4" indent="-285750" algn="just">
              <a:buFont typeface="Arial" panose="020B0604020202020204" pitchFamily="34" charset="0"/>
              <a:buChar char="•"/>
            </a:pPr>
            <a:r>
              <a:rPr lang="en-US" dirty="0">
                <a:latin typeface="Calibri" panose="020F0502020204030204" pitchFamily="34" charset="0"/>
                <a:ea typeface="Calibri" panose="020F0502020204030204" pitchFamily="34" charset="0"/>
                <a:cs typeface="Times New Roman" panose="02020603050405020304" pitchFamily="18" charset="0"/>
              </a:rPr>
              <a:t>Practice/Uniform/Shoe Fittings:  </a:t>
            </a:r>
            <a:r>
              <a:rPr lang="en-US" b="1" i="1" dirty="0">
                <a:latin typeface="Calibri" panose="020F0502020204030204" pitchFamily="34" charset="0"/>
                <a:ea typeface="Calibri" panose="020F0502020204030204" pitchFamily="34" charset="0"/>
                <a:cs typeface="Times New Roman" panose="02020603050405020304" pitchFamily="18" charset="0"/>
              </a:rPr>
              <a:t>June 2</a:t>
            </a:r>
            <a:r>
              <a:rPr lang="en-US" b="1" i="1" baseline="30000" dirty="0">
                <a:latin typeface="Calibri" panose="020F0502020204030204" pitchFamily="34" charset="0"/>
                <a:ea typeface="Calibri" panose="020F0502020204030204" pitchFamily="34" charset="0"/>
                <a:cs typeface="Times New Roman" panose="02020603050405020304" pitchFamily="18" charset="0"/>
              </a:rPr>
              <a:t>nd</a:t>
            </a:r>
            <a:r>
              <a:rPr lang="en-US" b="1" i="1" dirty="0">
                <a:latin typeface="Calibri" panose="020F0502020204030204" pitchFamily="34" charset="0"/>
                <a:ea typeface="Calibri" panose="020F0502020204030204" pitchFamily="34" charset="0"/>
                <a:cs typeface="Times New Roman" panose="02020603050405020304" pitchFamily="18" charset="0"/>
              </a:rPr>
              <a:t> – 5th</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2114550" lvl="4"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Season Parent Meeting:  </a:t>
            </a:r>
            <a:r>
              <a:rPr lang="en-US" b="1" i="1" dirty="0">
                <a:effectLst/>
                <a:latin typeface="Calibri" panose="020F0502020204030204" pitchFamily="34" charset="0"/>
                <a:ea typeface="Calibri" panose="020F0502020204030204" pitchFamily="34" charset="0"/>
                <a:cs typeface="Times New Roman" panose="02020603050405020304" pitchFamily="18" charset="0"/>
              </a:rPr>
              <a:t>June 16</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14550" lvl="4"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Gym Closed: </a:t>
            </a:r>
            <a:r>
              <a:rPr lang="en-US" b="1" i="1" dirty="0">
                <a:effectLst/>
                <a:latin typeface="Calibri" panose="020F0502020204030204" pitchFamily="34" charset="0"/>
                <a:ea typeface="Calibri" panose="020F0502020204030204" pitchFamily="34" charset="0"/>
                <a:cs typeface="Times New Roman" panose="02020603050405020304" pitchFamily="18" charset="0"/>
              </a:rPr>
              <a:t>June 19</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14550" lvl="4"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Gym Closed: </a:t>
            </a:r>
            <a:r>
              <a:rPr lang="en-US" b="1" i="1" dirty="0">
                <a:effectLst/>
                <a:latin typeface="Calibri" panose="020F0502020204030204" pitchFamily="34" charset="0"/>
                <a:ea typeface="Calibri" panose="020F0502020204030204" pitchFamily="34" charset="0"/>
                <a:cs typeface="Times New Roman" panose="02020603050405020304" pitchFamily="18" charset="0"/>
              </a:rPr>
              <a:t>July 4</a:t>
            </a:r>
            <a:r>
              <a:rPr lang="en-US" b="1" i="1"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b="1"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14550" lvl="4"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Final Team Placements:  </a:t>
            </a:r>
            <a:r>
              <a:rPr lang="en-US" b="1" i="1" dirty="0">
                <a:effectLst/>
                <a:latin typeface="Calibri" panose="020F0502020204030204" pitchFamily="34" charset="0"/>
                <a:ea typeface="Calibri" panose="020F0502020204030204" pitchFamily="34" charset="0"/>
                <a:cs typeface="Times New Roman" panose="02020603050405020304" pitchFamily="18" charset="0"/>
              </a:rPr>
              <a:t>July 20th</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2114550" lvl="4" indent="-285750" algn="just">
              <a:buFont typeface="Arial" panose="020B0604020202020204" pitchFamily="34" charset="0"/>
              <a:buChar char="•"/>
            </a:pPr>
            <a:r>
              <a:rPr lang="en-US" dirty="0">
                <a:effectLst/>
                <a:latin typeface="Calibri" panose="020F0502020204030204" pitchFamily="34" charset="0"/>
                <a:ea typeface="Calibri" panose="020F0502020204030204" pitchFamily="34" charset="0"/>
                <a:cs typeface="Times New Roman" panose="02020603050405020304" pitchFamily="18" charset="0"/>
              </a:rPr>
              <a:t>Choreography: July/August/September (TBD)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71104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10623</TotalTime>
  <Words>3078</Words>
  <Application>Microsoft Office PowerPoint</Application>
  <PresentationFormat>Widescreen</PresentationFormat>
  <Paragraphs>256</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Microsoft Uighur</vt:lpstr>
      <vt:lpstr>Symbol</vt:lpstr>
      <vt:lpstr>Office Theme</vt:lpstr>
      <vt:lpstr>Pensacola Athletic Cheer and Dance Season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Pensacola Athletic Cheer and Dance Season 2</dc:title>
  <dc:creator>Trudy Pagan</dc:creator>
  <cp:lastModifiedBy>Trudy Pagan</cp:lastModifiedBy>
  <cp:revision>6</cp:revision>
  <dcterms:created xsi:type="dcterms:W3CDTF">2024-03-16T03:21:28Z</dcterms:created>
  <dcterms:modified xsi:type="dcterms:W3CDTF">2025-06-11T03:30:15Z</dcterms:modified>
</cp:coreProperties>
</file>