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13"/>
  </p:notesMasterIdLst>
  <p:sldIdLst>
    <p:sldId id="256" r:id="rId5"/>
    <p:sldId id="257" r:id="rId6"/>
    <p:sldId id="268" r:id="rId7"/>
    <p:sldId id="265" r:id="rId8"/>
    <p:sldId id="260" r:id="rId9"/>
    <p:sldId id="266" r:id="rId10"/>
    <p:sldId id="262"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A94B31-7115-4ACC-AC9F-B3C19212CABE}" v="72" dt="2019-10-01T15:15:50.876"/>
    <p1510:client id="{5037FAF3-C717-4166-81E8-CDC40F2EF557}" v="66" dt="2019-10-01T13:10:22.625"/>
    <p1510:client id="{7CDE4F6E-F3E0-4EA8-A470-D788812E4BAB}" v="8" dt="2019-10-01T17:04:06.469"/>
    <p1510:client id="{806936C2-1D5F-4762-8491-07AC755BA55D}" v="3" dt="2019-10-01T16:52:10.843"/>
    <p1510:client id="{CF19D9BC-736A-6671-D59B-D71F4FB2FB22}" v="842" dt="2019-10-01T11:02:57.147"/>
    <p1510:client id="{E0A568DA-325B-CF2D-D7E5-D878D82715AA}" v="95" dt="2019-10-01T15:40:21.0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den t. (tb1g17)" userId="S::tb1g17@soton.ac.uk::c08e33eb-3dfb-49c7-bf29-e5008ffb01fe" providerId="AD" clId="Web-{CF19D9BC-736A-6671-D59B-D71F4FB2FB22}"/>
    <pc:docChg chg="addSld delSld modSld sldOrd">
      <pc:chgData name="burden t. (tb1g17)" userId="S::tb1g17@soton.ac.uk::c08e33eb-3dfb-49c7-bf29-e5008ffb01fe" providerId="AD" clId="Web-{CF19D9BC-736A-6671-D59B-D71F4FB2FB22}" dt="2019-10-01T11:02:57.147" v="839" actId="20577"/>
      <pc:docMkLst>
        <pc:docMk/>
      </pc:docMkLst>
      <pc:sldChg chg="addSp delSp modSp mod setBg modNotes">
        <pc:chgData name="burden t. (tb1g17)" userId="S::tb1g17@soton.ac.uk::c08e33eb-3dfb-49c7-bf29-e5008ffb01fe" providerId="AD" clId="Web-{CF19D9BC-736A-6671-D59B-D71F4FB2FB22}" dt="2019-10-01T10:32:41.105" v="594"/>
        <pc:sldMkLst>
          <pc:docMk/>
          <pc:sldMk cId="1934283080" sldId="260"/>
        </pc:sldMkLst>
        <pc:spChg chg="mod">
          <ac:chgData name="burden t. (tb1g17)" userId="S::tb1g17@soton.ac.uk::c08e33eb-3dfb-49c7-bf29-e5008ffb01fe" providerId="AD" clId="Web-{CF19D9BC-736A-6671-D59B-D71F4FB2FB22}" dt="2019-10-01T10:28:03.601" v="504"/>
          <ac:spMkLst>
            <pc:docMk/>
            <pc:sldMk cId="1934283080" sldId="260"/>
            <ac:spMk id="2" creationId="{782140C0-B7BE-4DE3-B363-3F51C74F8427}"/>
          </ac:spMkLst>
        </pc:spChg>
        <pc:spChg chg="mod">
          <ac:chgData name="burden t. (tb1g17)" userId="S::tb1g17@soton.ac.uk::c08e33eb-3dfb-49c7-bf29-e5008ffb01fe" providerId="AD" clId="Web-{CF19D9BC-736A-6671-D59B-D71F4FB2FB22}" dt="2019-10-01T10:28:33.758" v="505" actId="1076"/>
          <ac:spMkLst>
            <pc:docMk/>
            <pc:sldMk cId="1934283080" sldId="260"/>
            <ac:spMk id="3" creationId="{9A1860DB-ED6A-4C3F-AD4B-551BE5D50DAE}"/>
          </ac:spMkLst>
        </pc:spChg>
        <pc:spChg chg="add">
          <ac:chgData name="burden t. (tb1g17)" userId="S::tb1g17@soton.ac.uk::c08e33eb-3dfb-49c7-bf29-e5008ffb01fe" providerId="AD" clId="Web-{CF19D9BC-736A-6671-D59B-D71F4FB2FB22}" dt="2019-10-01T10:28:03.601" v="504"/>
          <ac:spMkLst>
            <pc:docMk/>
            <pc:sldMk cId="1934283080" sldId="260"/>
            <ac:spMk id="71" creationId="{3BCB5F6A-9EB0-40B0-9D13-3023E9A20508}"/>
          </ac:spMkLst>
        </pc:spChg>
        <pc:picChg chg="del">
          <ac:chgData name="burden t. (tb1g17)" userId="S::tb1g17@soton.ac.uk::c08e33eb-3dfb-49c7-bf29-e5008ffb01fe" providerId="AD" clId="Web-{CF19D9BC-736A-6671-D59B-D71F4FB2FB22}" dt="2019-10-01T10:27:58.195" v="503"/>
          <ac:picMkLst>
            <pc:docMk/>
            <pc:sldMk cId="1934283080" sldId="260"/>
            <ac:picMk id="5" creationId="{F03389DC-98CD-41F3-964A-27A17900760F}"/>
          </ac:picMkLst>
        </pc:picChg>
        <pc:picChg chg="mod">
          <ac:chgData name="burden t. (tb1g17)" userId="S::tb1g17@soton.ac.uk::c08e33eb-3dfb-49c7-bf29-e5008ffb01fe" providerId="AD" clId="Web-{CF19D9BC-736A-6671-D59B-D71F4FB2FB22}" dt="2019-10-01T10:28:03.601" v="504"/>
          <ac:picMkLst>
            <pc:docMk/>
            <pc:sldMk cId="1934283080" sldId="260"/>
            <ac:picMk id="1026" creationId="{7610E544-F65A-4C05-A5A0-1CD57666C1B2}"/>
          </ac:picMkLst>
        </pc:picChg>
      </pc:sldChg>
      <pc:sldChg chg="modSp">
        <pc:chgData name="burden t. (tb1g17)" userId="S::tb1g17@soton.ac.uk::c08e33eb-3dfb-49c7-bf29-e5008ffb01fe" providerId="AD" clId="Web-{CF19D9BC-736A-6671-D59B-D71F4FB2FB22}" dt="2019-10-01T11:02:53.272" v="837" actId="20577"/>
        <pc:sldMkLst>
          <pc:docMk/>
          <pc:sldMk cId="452316707" sldId="262"/>
        </pc:sldMkLst>
        <pc:spChg chg="mod">
          <ac:chgData name="burden t. (tb1g17)" userId="S::tb1g17@soton.ac.uk::c08e33eb-3dfb-49c7-bf29-e5008ffb01fe" providerId="AD" clId="Web-{CF19D9BC-736A-6671-D59B-D71F4FB2FB22}" dt="2019-10-01T11:02:53.272" v="837" actId="20577"/>
          <ac:spMkLst>
            <pc:docMk/>
            <pc:sldMk cId="452316707" sldId="262"/>
            <ac:spMk id="3" creationId="{9A1860DB-ED6A-4C3F-AD4B-551BE5D50DAE}"/>
          </ac:spMkLst>
        </pc:spChg>
      </pc:sldChg>
      <pc:sldChg chg="modSp ord">
        <pc:chgData name="burden t. (tb1g17)" userId="S::tb1g17@soton.ac.uk::c08e33eb-3dfb-49c7-bf29-e5008ffb01fe" providerId="AD" clId="Web-{CF19D9BC-736A-6671-D59B-D71F4FB2FB22}" dt="2019-10-01T10:26:48.350" v="500"/>
        <pc:sldMkLst>
          <pc:docMk/>
          <pc:sldMk cId="395684119" sldId="264"/>
        </pc:sldMkLst>
        <pc:spChg chg="mod">
          <ac:chgData name="burden t. (tb1g17)" userId="S::tb1g17@soton.ac.uk::c08e33eb-3dfb-49c7-bf29-e5008ffb01fe" providerId="AD" clId="Web-{CF19D9BC-736A-6671-D59B-D71F4FB2FB22}" dt="2019-10-01T10:16:59.724" v="393" actId="1076"/>
          <ac:spMkLst>
            <pc:docMk/>
            <pc:sldMk cId="395684119" sldId="264"/>
            <ac:spMk id="3" creationId="{9A1860DB-ED6A-4C3F-AD4B-551BE5D50DAE}"/>
          </ac:spMkLst>
        </pc:spChg>
        <pc:grpChg chg="mod">
          <ac:chgData name="burden t. (tb1g17)" userId="S::tb1g17@soton.ac.uk::c08e33eb-3dfb-49c7-bf29-e5008ffb01fe" providerId="AD" clId="Web-{CF19D9BC-736A-6671-D59B-D71F4FB2FB22}" dt="2019-10-01T10:17:01.350" v="394" actId="1076"/>
          <ac:grpSpMkLst>
            <pc:docMk/>
            <pc:sldMk cId="395684119" sldId="264"/>
            <ac:grpSpMk id="11" creationId="{37B20B3E-B5A4-48AD-8147-6B9B8F5037CC}"/>
          </ac:grpSpMkLst>
        </pc:grpChg>
      </pc:sldChg>
      <pc:sldChg chg="addSp delSp modSp mod ord setBg modNotes">
        <pc:chgData name="burden t. (tb1g17)" userId="S::tb1g17@soton.ac.uk::c08e33eb-3dfb-49c7-bf29-e5008ffb01fe" providerId="AD" clId="Web-{CF19D9BC-736A-6671-D59B-D71F4FB2FB22}" dt="2019-10-01T10:39:17.174" v="772"/>
        <pc:sldMkLst>
          <pc:docMk/>
          <pc:sldMk cId="4124899990" sldId="265"/>
        </pc:sldMkLst>
        <pc:spChg chg="mod">
          <ac:chgData name="burden t. (tb1g17)" userId="S::tb1g17@soton.ac.uk::c08e33eb-3dfb-49c7-bf29-e5008ffb01fe" providerId="AD" clId="Web-{CF19D9BC-736A-6671-D59B-D71F4FB2FB22}" dt="2019-10-01T10:18:10.583" v="402"/>
          <ac:spMkLst>
            <pc:docMk/>
            <pc:sldMk cId="4124899990" sldId="265"/>
            <ac:spMk id="2" creationId="{782140C0-B7BE-4DE3-B363-3F51C74F8427}"/>
          </ac:spMkLst>
        </pc:spChg>
        <pc:spChg chg="mod">
          <ac:chgData name="burden t. (tb1g17)" userId="S::tb1g17@soton.ac.uk::c08e33eb-3dfb-49c7-bf29-e5008ffb01fe" providerId="AD" clId="Web-{CF19D9BC-736A-6671-D59B-D71F4FB2FB22}" dt="2019-10-01T10:35:45.608" v="728" actId="20577"/>
          <ac:spMkLst>
            <pc:docMk/>
            <pc:sldMk cId="4124899990" sldId="265"/>
            <ac:spMk id="3" creationId="{9A1860DB-ED6A-4C3F-AD4B-551BE5D50DAE}"/>
          </ac:spMkLst>
        </pc:spChg>
        <pc:spChg chg="add">
          <ac:chgData name="burden t. (tb1g17)" userId="S::tb1g17@soton.ac.uk::c08e33eb-3dfb-49c7-bf29-e5008ffb01fe" providerId="AD" clId="Web-{CF19D9BC-736A-6671-D59B-D71F4FB2FB22}" dt="2019-10-01T10:18:10.583" v="402"/>
          <ac:spMkLst>
            <pc:docMk/>
            <pc:sldMk cId="4124899990" sldId="265"/>
            <ac:spMk id="13" creationId="{3F088236-D655-4F88-B238-E16762358025}"/>
          </ac:spMkLst>
        </pc:spChg>
        <pc:spChg chg="add">
          <ac:chgData name="burden t. (tb1g17)" userId="S::tb1g17@soton.ac.uk::c08e33eb-3dfb-49c7-bf29-e5008ffb01fe" providerId="AD" clId="Web-{CF19D9BC-736A-6671-D59B-D71F4FB2FB22}" dt="2019-10-01T10:18:10.583" v="402"/>
          <ac:spMkLst>
            <pc:docMk/>
            <pc:sldMk cId="4124899990" sldId="265"/>
            <ac:spMk id="15" creationId="{3DAC0C92-199E-475C-9390-119A9B027276}"/>
          </ac:spMkLst>
        </pc:spChg>
        <pc:spChg chg="add">
          <ac:chgData name="burden t. (tb1g17)" userId="S::tb1g17@soton.ac.uk::c08e33eb-3dfb-49c7-bf29-e5008ffb01fe" providerId="AD" clId="Web-{CF19D9BC-736A-6671-D59B-D71F4FB2FB22}" dt="2019-10-01T10:18:10.583" v="402"/>
          <ac:spMkLst>
            <pc:docMk/>
            <pc:sldMk cId="4124899990" sldId="265"/>
            <ac:spMk id="17" creationId="{C4CFB339-0ED8-4FE2-9EF1-6D1375B8499B}"/>
          </ac:spMkLst>
        </pc:spChg>
        <pc:spChg chg="add">
          <ac:chgData name="burden t. (tb1g17)" userId="S::tb1g17@soton.ac.uk::c08e33eb-3dfb-49c7-bf29-e5008ffb01fe" providerId="AD" clId="Web-{CF19D9BC-736A-6671-D59B-D71F4FB2FB22}" dt="2019-10-01T10:18:10.583" v="402"/>
          <ac:spMkLst>
            <pc:docMk/>
            <pc:sldMk cId="4124899990" sldId="265"/>
            <ac:spMk id="19" creationId="{31896C80-2069-4431-9C19-83B913734490}"/>
          </ac:spMkLst>
        </pc:spChg>
        <pc:spChg chg="add">
          <ac:chgData name="burden t. (tb1g17)" userId="S::tb1g17@soton.ac.uk::c08e33eb-3dfb-49c7-bf29-e5008ffb01fe" providerId="AD" clId="Web-{CF19D9BC-736A-6671-D59B-D71F4FB2FB22}" dt="2019-10-01T10:18:10.583" v="402"/>
          <ac:spMkLst>
            <pc:docMk/>
            <pc:sldMk cId="4124899990" sldId="265"/>
            <ac:spMk id="21" creationId="{BF120A21-0841-4823-B0C4-28AEBCEF9B78}"/>
          </ac:spMkLst>
        </pc:spChg>
        <pc:spChg chg="add">
          <ac:chgData name="burden t. (tb1g17)" userId="S::tb1g17@soton.ac.uk::c08e33eb-3dfb-49c7-bf29-e5008ffb01fe" providerId="AD" clId="Web-{CF19D9BC-736A-6671-D59B-D71F4FB2FB22}" dt="2019-10-01T10:18:10.583" v="402"/>
          <ac:spMkLst>
            <pc:docMk/>
            <pc:sldMk cId="4124899990" sldId="265"/>
            <ac:spMk id="23" creationId="{DBB05BAE-BBD3-4289-899F-A6851503C6B0}"/>
          </ac:spMkLst>
        </pc:spChg>
        <pc:spChg chg="add">
          <ac:chgData name="burden t. (tb1g17)" userId="S::tb1g17@soton.ac.uk::c08e33eb-3dfb-49c7-bf29-e5008ffb01fe" providerId="AD" clId="Web-{CF19D9BC-736A-6671-D59B-D71F4FB2FB22}" dt="2019-10-01T10:18:10.583" v="402"/>
          <ac:spMkLst>
            <pc:docMk/>
            <pc:sldMk cId="4124899990" sldId="265"/>
            <ac:spMk id="25" creationId="{9874D11C-36F5-4BBE-A490-019A54E953B0}"/>
          </ac:spMkLst>
        </pc:spChg>
        <pc:picChg chg="add mod ord">
          <ac:chgData name="burden t. (tb1g17)" userId="S::tb1g17@soton.ac.uk::c08e33eb-3dfb-49c7-bf29-e5008ffb01fe" providerId="AD" clId="Web-{CF19D9BC-736A-6671-D59B-D71F4FB2FB22}" dt="2019-10-01T10:18:10.583" v="402"/>
          <ac:picMkLst>
            <pc:docMk/>
            <pc:sldMk cId="4124899990" sldId="265"/>
            <ac:picMk id="4" creationId="{22B9BD36-24C0-454F-9DB3-13B8264C9015}"/>
          </ac:picMkLst>
        </pc:picChg>
        <pc:picChg chg="del">
          <ac:chgData name="burden t. (tb1g17)" userId="S::tb1g17@soton.ac.uk::c08e33eb-3dfb-49c7-bf29-e5008ffb01fe" providerId="AD" clId="Web-{CF19D9BC-736A-6671-D59B-D71F4FB2FB22}" dt="2019-10-01T10:17:53.524" v="401"/>
          <ac:picMkLst>
            <pc:docMk/>
            <pc:sldMk cId="4124899990" sldId="265"/>
            <ac:picMk id="5" creationId="{F03389DC-98CD-41F3-964A-27A17900760F}"/>
          </ac:picMkLst>
        </pc:picChg>
        <pc:cxnChg chg="add">
          <ac:chgData name="burden t. (tb1g17)" userId="S::tb1g17@soton.ac.uk::c08e33eb-3dfb-49c7-bf29-e5008ffb01fe" providerId="AD" clId="Web-{CF19D9BC-736A-6671-D59B-D71F4FB2FB22}" dt="2019-10-01T10:18:10.583" v="402"/>
          <ac:cxnSpMkLst>
            <pc:docMk/>
            <pc:sldMk cId="4124899990" sldId="265"/>
            <ac:cxnSpMk id="9" creationId="{64FA5DFF-7FE6-4855-84E6-DFA78EE978BD}"/>
          </ac:cxnSpMkLst>
        </pc:cxnChg>
        <pc:cxnChg chg="add">
          <ac:chgData name="burden t. (tb1g17)" userId="S::tb1g17@soton.ac.uk::c08e33eb-3dfb-49c7-bf29-e5008ffb01fe" providerId="AD" clId="Web-{CF19D9BC-736A-6671-D59B-D71F4FB2FB22}" dt="2019-10-01T10:18:10.583" v="402"/>
          <ac:cxnSpMkLst>
            <pc:docMk/>
            <pc:sldMk cId="4124899990" sldId="265"/>
            <ac:cxnSpMk id="11" creationId="{2AFD8CBA-54A3-4363-991B-B9C631BBFA74}"/>
          </ac:cxnSpMkLst>
        </pc:cxnChg>
      </pc:sldChg>
      <pc:sldChg chg="addSp modSp mod setBg modShow modNotes">
        <pc:chgData name="burden t. (tb1g17)" userId="S::tb1g17@soton.ac.uk::c08e33eb-3dfb-49c7-bf29-e5008ffb01fe" providerId="AD" clId="Web-{CF19D9BC-736A-6671-D59B-D71F4FB2FB22}" dt="2019-10-01T11:02:30.959" v="835" actId="20577"/>
        <pc:sldMkLst>
          <pc:docMk/>
          <pc:sldMk cId="413387246" sldId="266"/>
        </pc:sldMkLst>
        <pc:spChg chg="mod">
          <ac:chgData name="burden t. (tb1g17)" userId="S::tb1g17@soton.ac.uk::c08e33eb-3dfb-49c7-bf29-e5008ffb01fe" providerId="AD" clId="Web-{CF19D9BC-736A-6671-D59B-D71F4FB2FB22}" dt="2019-10-01T11:02:13.991" v="826" actId="20577"/>
          <ac:spMkLst>
            <pc:docMk/>
            <pc:sldMk cId="413387246" sldId="266"/>
            <ac:spMk id="2" creationId="{782140C0-B7BE-4DE3-B363-3F51C74F8427}"/>
          </ac:spMkLst>
        </pc:spChg>
        <pc:spChg chg="mod ord">
          <ac:chgData name="burden t. (tb1g17)" userId="S::tb1g17@soton.ac.uk::c08e33eb-3dfb-49c7-bf29-e5008ffb01fe" providerId="AD" clId="Web-{CF19D9BC-736A-6671-D59B-D71F4FB2FB22}" dt="2019-10-01T11:02:30.959" v="835" actId="20577"/>
          <ac:spMkLst>
            <pc:docMk/>
            <pc:sldMk cId="413387246" sldId="266"/>
            <ac:spMk id="3" creationId="{9A1860DB-ED6A-4C3F-AD4B-551BE5D50DAE}"/>
          </ac:spMkLst>
        </pc:spChg>
        <pc:spChg chg="add">
          <ac:chgData name="burden t. (tb1g17)" userId="S::tb1g17@soton.ac.uk::c08e33eb-3dfb-49c7-bf29-e5008ffb01fe" providerId="AD" clId="Web-{CF19D9BC-736A-6671-D59B-D71F4FB2FB22}" dt="2019-10-01T10:11:17.953" v="204"/>
          <ac:spMkLst>
            <pc:docMk/>
            <pc:sldMk cId="413387246" sldId="266"/>
            <ac:spMk id="10" creationId="{A65AC7D1-EAA9-48F5-B509-60A7F50BF703}"/>
          </ac:spMkLst>
        </pc:spChg>
        <pc:spChg chg="add">
          <ac:chgData name="burden t. (tb1g17)" userId="S::tb1g17@soton.ac.uk::c08e33eb-3dfb-49c7-bf29-e5008ffb01fe" providerId="AD" clId="Web-{CF19D9BC-736A-6671-D59B-D71F4FB2FB22}" dt="2019-10-01T10:11:17.953" v="204"/>
          <ac:spMkLst>
            <pc:docMk/>
            <pc:sldMk cId="413387246" sldId="266"/>
            <ac:spMk id="12" creationId="{D6320AF9-619A-4175-865B-5663E1AEF4C5}"/>
          </ac:spMkLst>
        </pc:spChg>
        <pc:spChg chg="add">
          <ac:chgData name="burden t. (tb1g17)" userId="S::tb1g17@soton.ac.uk::c08e33eb-3dfb-49c7-bf29-e5008ffb01fe" providerId="AD" clId="Web-{CF19D9BC-736A-6671-D59B-D71F4FB2FB22}" dt="2019-10-01T10:11:17.953" v="204"/>
          <ac:spMkLst>
            <pc:docMk/>
            <pc:sldMk cId="413387246" sldId="266"/>
            <ac:spMk id="18" creationId="{7E018740-5C2B-4A41-AC1A-7E68D1EC1954}"/>
          </ac:spMkLst>
        </pc:spChg>
        <pc:spChg chg="add">
          <ac:chgData name="burden t. (tb1g17)" userId="S::tb1g17@soton.ac.uk::c08e33eb-3dfb-49c7-bf29-e5008ffb01fe" providerId="AD" clId="Web-{CF19D9BC-736A-6671-D59B-D71F4FB2FB22}" dt="2019-10-01T10:11:17.953" v="204"/>
          <ac:spMkLst>
            <pc:docMk/>
            <pc:sldMk cId="413387246" sldId="266"/>
            <ac:spMk id="20" creationId="{166F75A4-C475-4941-8EE2-B80A06A2C1BB}"/>
          </ac:spMkLst>
        </pc:spChg>
        <pc:spChg chg="add">
          <ac:chgData name="burden t. (tb1g17)" userId="S::tb1g17@soton.ac.uk::c08e33eb-3dfb-49c7-bf29-e5008ffb01fe" providerId="AD" clId="Web-{CF19D9BC-736A-6671-D59B-D71F4FB2FB22}" dt="2019-10-01T10:11:17.953" v="204"/>
          <ac:spMkLst>
            <pc:docMk/>
            <pc:sldMk cId="413387246" sldId="266"/>
            <ac:spMk id="22" creationId="{A032553A-72E8-4B0D-8405-FF9771C9AF05}"/>
          </ac:spMkLst>
        </pc:spChg>
        <pc:spChg chg="add">
          <ac:chgData name="burden t. (tb1g17)" userId="S::tb1g17@soton.ac.uk::c08e33eb-3dfb-49c7-bf29-e5008ffb01fe" providerId="AD" clId="Web-{CF19D9BC-736A-6671-D59B-D71F4FB2FB22}" dt="2019-10-01T10:11:17.953" v="204"/>
          <ac:spMkLst>
            <pc:docMk/>
            <pc:sldMk cId="413387246" sldId="266"/>
            <ac:spMk id="24" creationId="{765800AC-C3B9-498E-87BC-29FAE4C76B21}"/>
          </ac:spMkLst>
        </pc:spChg>
        <pc:spChg chg="add">
          <ac:chgData name="burden t. (tb1g17)" userId="S::tb1g17@soton.ac.uk::c08e33eb-3dfb-49c7-bf29-e5008ffb01fe" providerId="AD" clId="Web-{CF19D9BC-736A-6671-D59B-D71F4FB2FB22}" dt="2019-10-01T10:11:17.953" v="204"/>
          <ac:spMkLst>
            <pc:docMk/>
            <pc:sldMk cId="413387246" sldId="266"/>
            <ac:spMk id="26" creationId="{1F9D6ACB-2FF4-49F9-978A-E0D5327FC635}"/>
          </ac:spMkLst>
        </pc:spChg>
        <pc:spChg chg="add">
          <ac:chgData name="burden t. (tb1g17)" userId="S::tb1g17@soton.ac.uk::c08e33eb-3dfb-49c7-bf29-e5008ffb01fe" providerId="AD" clId="Web-{CF19D9BC-736A-6671-D59B-D71F4FB2FB22}" dt="2019-10-01T10:11:17.953" v="204"/>
          <ac:spMkLst>
            <pc:docMk/>
            <pc:sldMk cId="413387246" sldId="266"/>
            <ac:spMk id="28" creationId="{A5EC319D-0FEA-4B95-A3EA-01E35672C95B}"/>
          </ac:spMkLst>
        </pc:spChg>
        <pc:picChg chg="mod">
          <ac:chgData name="burden t. (tb1g17)" userId="S::tb1g17@soton.ac.uk::c08e33eb-3dfb-49c7-bf29-e5008ffb01fe" providerId="AD" clId="Web-{CF19D9BC-736A-6671-D59B-D71F4FB2FB22}" dt="2019-10-01T10:11:17.953" v="204"/>
          <ac:picMkLst>
            <pc:docMk/>
            <pc:sldMk cId="413387246" sldId="266"/>
            <ac:picMk id="5" creationId="{F03389DC-98CD-41F3-964A-27A17900760F}"/>
          </ac:picMkLst>
        </pc:picChg>
        <pc:cxnChg chg="add">
          <ac:chgData name="burden t. (tb1g17)" userId="S::tb1g17@soton.ac.uk::c08e33eb-3dfb-49c7-bf29-e5008ffb01fe" providerId="AD" clId="Web-{CF19D9BC-736A-6671-D59B-D71F4FB2FB22}" dt="2019-10-01T10:11:17.953" v="204"/>
          <ac:cxnSpMkLst>
            <pc:docMk/>
            <pc:sldMk cId="413387246" sldId="266"/>
            <ac:cxnSpMk id="14" creationId="{063B6EC6-D752-4EE7-908B-F8F19E8C7FEA}"/>
          </ac:cxnSpMkLst>
        </pc:cxnChg>
        <pc:cxnChg chg="add">
          <ac:chgData name="burden t. (tb1g17)" userId="S::tb1g17@soton.ac.uk::c08e33eb-3dfb-49c7-bf29-e5008ffb01fe" providerId="AD" clId="Web-{CF19D9BC-736A-6671-D59B-D71F4FB2FB22}" dt="2019-10-01T10:11:17.953" v="204"/>
          <ac:cxnSpMkLst>
            <pc:docMk/>
            <pc:sldMk cId="413387246" sldId="266"/>
            <ac:cxnSpMk id="16" creationId="{EFECD4E8-AD3E-4228-82A2-9461958EA94D}"/>
          </ac:cxnSpMkLst>
        </pc:cxnChg>
      </pc:sldChg>
      <pc:sldChg chg="delSp modSp del ord modNotes">
        <pc:chgData name="burden t. (tb1g17)" userId="S::tb1g17@soton.ac.uk::c08e33eb-3dfb-49c7-bf29-e5008ffb01fe" providerId="AD" clId="Web-{CF19D9BC-736A-6671-D59B-D71F4FB2FB22}" dt="2019-10-01T10:32:56.184" v="595"/>
        <pc:sldMkLst>
          <pc:docMk/>
          <pc:sldMk cId="1982054224" sldId="267"/>
        </pc:sldMkLst>
        <pc:spChg chg="mod">
          <ac:chgData name="burden t. (tb1g17)" userId="S::tb1g17@soton.ac.uk::c08e33eb-3dfb-49c7-bf29-e5008ffb01fe" providerId="AD" clId="Web-{CF19D9BC-736A-6671-D59B-D71F4FB2FB22}" dt="2019-10-01T10:05:07.182" v="118" actId="20577"/>
          <ac:spMkLst>
            <pc:docMk/>
            <pc:sldMk cId="1982054224" sldId="267"/>
            <ac:spMk id="2" creationId="{782140C0-B7BE-4DE3-B363-3F51C74F8427}"/>
          </ac:spMkLst>
        </pc:spChg>
        <pc:spChg chg="mod">
          <ac:chgData name="burden t. (tb1g17)" userId="S::tb1g17@soton.ac.uk::c08e33eb-3dfb-49c7-bf29-e5008ffb01fe" providerId="AD" clId="Web-{CF19D9BC-736A-6671-D59B-D71F4FB2FB22}" dt="2019-10-01T10:05:22.855" v="123" actId="20577"/>
          <ac:spMkLst>
            <pc:docMk/>
            <pc:sldMk cId="1982054224" sldId="267"/>
            <ac:spMk id="3" creationId="{9A1860DB-ED6A-4C3F-AD4B-551BE5D50DAE}"/>
          </ac:spMkLst>
        </pc:spChg>
        <pc:picChg chg="del">
          <ac:chgData name="burden t. (tb1g17)" userId="S::tb1g17@soton.ac.uk::c08e33eb-3dfb-49c7-bf29-e5008ffb01fe" providerId="AD" clId="Web-{CF19D9BC-736A-6671-D59B-D71F4FB2FB22}" dt="2019-10-01T10:27:47.585" v="502"/>
          <ac:picMkLst>
            <pc:docMk/>
            <pc:sldMk cId="1982054224" sldId="267"/>
            <ac:picMk id="4" creationId="{C1BA4D42-035A-43BF-8333-8B547F308C4B}"/>
          </ac:picMkLst>
        </pc:picChg>
        <pc:picChg chg="del">
          <ac:chgData name="burden t. (tb1g17)" userId="S::tb1g17@soton.ac.uk::c08e33eb-3dfb-49c7-bf29-e5008ffb01fe" providerId="AD" clId="Web-{CF19D9BC-736A-6671-D59B-D71F4FB2FB22}" dt="2019-10-01T10:27:25.882" v="501"/>
          <ac:picMkLst>
            <pc:docMk/>
            <pc:sldMk cId="1982054224" sldId="267"/>
            <ac:picMk id="5" creationId="{F03389DC-98CD-41F3-964A-27A17900760F}"/>
          </ac:picMkLst>
        </pc:picChg>
      </pc:sldChg>
      <pc:sldChg chg="addSp delSp modSp new mod setBg setClrOvrMap modNotes">
        <pc:chgData name="burden t. (tb1g17)" userId="S::tb1g17@soton.ac.uk::c08e33eb-3dfb-49c7-bf29-e5008ffb01fe" providerId="AD" clId="Web-{CF19D9BC-736A-6671-D59B-D71F4FB2FB22}" dt="2019-10-01T10:42:49.770" v="779" actId="20577"/>
        <pc:sldMkLst>
          <pc:docMk/>
          <pc:sldMk cId="2256120703" sldId="268"/>
        </pc:sldMkLst>
        <pc:spChg chg="mod ord">
          <ac:chgData name="burden t. (tb1g17)" userId="S::tb1g17@soton.ac.uk::c08e33eb-3dfb-49c7-bf29-e5008ffb01fe" providerId="AD" clId="Web-{CF19D9BC-736A-6671-D59B-D71F4FB2FB22}" dt="2019-10-01T10:09:41.483" v="203"/>
          <ac:spMkLst>
            <pc:docMk/>
            <pc:sldMk cId="2256120703" sldId="268"/>
            <ac:spMk id="2" creationId="{8FE5DF8A-ECB9-4F81-AB57-92C993E1008D}"/>
          </ac:spMkLst>
        </pc:spChg>
        <pc:spChg chg="del">
          <ac:chgData name="burden t. (tb1g17)" userId="S::tb1g17@soton.ac.uk::c08e33eb-3dfb-49c7-bf29-e5008ffb01fe" providerId="AD" clId="Web-{CF19D9BC-736A-6671-D59B-D71F4FB2FB22}" dt="2019-10-01T10:08:56.436" v="196"/>
          <ac:spMkLst>
            <pc:docMk/>
            <pc:sldMk cId="2256120703" sldId="268"/>
            <ac:spMk id="3" creationId="{73E24B2B-A5F6-4320-AF2D-24FD9593A03E}"/>
          </ac:spMkLst>
        </pc:spChg>
        <pc:spChg chg="add mod">
          <ac:chgData name="burden t. (tb1g17)" userId="S::tb1g17@soton.ac.uk::c08e33eb-3dfb-49c7-bf29-e5008ffb01fe" providerId="AD" clId="Web-{CF19D9BC-736A-6671-D59B-D71F4FB2FB22}" dt="2019-10-01T10:42:49.770" v="779" actId="20577"/>
          <ac:spMkLst>
            <pc:docMk/>
            <pc:sldMk cId="2256120703" sldId="268"/>
            <ac:spMk id="6" creationId="{F42D041A-4533-4825-B892-DA4C69B4BD2E}"/>
          </ac:spMkLst>
        </pc:spChg>
        <pc:spChg chg="add">
          <ac:chgData name="burden t. (tb1g17)" userId="S::tb1g17@soton.ac.uk::c08e33eb-3dfb-49c7-bf29-e5008ffb01fe" providerId="AD" clId="Web-{CF19D9BC-736A-6671-D59B-D71F4FB2FB22}" dt="2019-10-01T10:09:41.483" v="203"/>
          <ac:spMkLst>
            <pc:docMk/>
            <pc:sldMk cId="2256120703" sldId="268"/>
            <ac:spMk id="7" creationId="{3BCB5F6A-9EB0-40B0-9D13-3023E9A20508}"/>
          </ac:spMkLst>
        </pc:spChg>
        <pc:spChg chg="add del">
          <ac:chgData name="burden t. (tb1g17)" userId="S::tb1g17@soton.ac.uk::c08e33eb-3dfb-49c7-bf29-e5008ffb01fe" providerId="AD" clId="Web-{CF19D9BC-736A-6671-D59B-D71F4FB2FB22}" dt="2019-10-01T10:09:41.483" v="202"/>
          <ac:spMkLst>
            <pc:docMk/>
            <pc:sldMk cId="2256120703" sldId="268"/>
            <ac:spMk id="8" creationId="{098EB730-AD89-415C-9FBE-78A3B6D795FC}"/>
          </ac:spMkLst>
        </pc:spChg>
        <pc:spChg chg="add del">
          <ac:chgData name="burden t. (tb1g17)" userId="S::tb1g17@soton.ac.uk::c08e33eb-3dfb-49c7-bf29-e5008ffb01fe" providerId="AD" clId="Web-{CF19D9BC-736A-6671-D59B-D71F4FB2FB22}" dt="2019-10-01T10:09:41.483" v="202"/>
          <ac:spMkLst>
            <pc:docMk/>
            <pc:sldMk cId="2256120703" sldId="268"/>
            <ac:spMk id="11" creationId="{D94A7024-D948-494D-8920-BBA2DA07D15B}"/>
          </ac:spMkLst>
        </pc:spChg>
        <pc:picChg chg="add mod ord">
          <ac:chgData name="burden t. (tb1g17)" userId="S::tb1g17@soton.ac.uk::c08e33eb-3dfb-49c7-bf29-e5008ffb01fe" providerId="AD" clId="Web-{CF19D9BC-736A-6671-D59B-D71F4FB2FB22}" dt="2019-10-01T10:09:41.483" v="203"/>
          <ac:picMkLst>
            <pc:docMk/>
            <pc:sldMk cId="2256120703" sldId="268"/>
            <ac:picMk id="4" creationId="{78EEC60A-55D8-4A4C-A77E-D2238A75EC38}"/>
          </ac:picMkLst>
        </pc:picChg>
      </pc:sldChg>
      <pc:sldChg chg="modSp new">
        <pc:chgData name="burden t. (tb1g17)" userId="S::tb1g17@soton.ac.uk::c08e33eb-3dfb-49c7-bf29-e5008ffb01fe" providerId="AD" clId="Web-{CF19D9BC-736A-6671-D59B-D71F4FB2FB22}" dt="2019-10-01T10:30:17.431" v="558" actId="20577"/>
        <pc:sldMkLst>
          <pc:docMk/>
          <pc:sldMk cId="2376551761" sldId="269"/>
        </pc:sldMkLst>
        <pc:spChg chg="mod">
          <ac:chgData name="burden t. (tb1g17)" userId="S::tb1g17@soton.ac.uk::c08e33eb-3dfb-49c7-bf29-e5008ffb01fe" providerId="AD" clId="Web-{CF19D9BC-736A-6671-D59B-D71F4FB2FB22}" dt="2019-10-01T10:30:17.431" v="558" actId="20577"/>
          <ac:spMkLst>
            <pc:docMk/>
            <pc:sldMk cId="2376551761" sldId="269"/>
            <ac:spMk id="2" creationId="{42FA0676-B424-4098-A9D1-A258BA8BB729}"/>
          </ac:spMkLst>
        </pc:spChg>
        <pc:spChg chg="mod">
          <ac:chgData name="burden t. (tb1g17)" userId="S::tb1g17@soton.ac.uk::c08e33eb-3dfb-49c7-bf29-e5008ffb01fe" providerId="AD" clId="Web-{CF19D9BC-736A-6671-D59B-D71F4FB2FB22}" dt="2019-10-01T10:30:12.588" v="552" actId="20577"/>
          <ac:spMkLst>
            <pc:docMk/>
            <pc:sldMk cId="2376551761" sldId="269"/>
            <ac:spMk id="4" creationId="{2256496C-E0B7-4424-9E39-2CD44134424C}"/>
          </ac:spMkLst>
        </pc:spChg>
      </pc:sldChg>
      <pc:sldChg chg="modSp add ord replId">
        <pc:chgData name="burden t. (tb1g17)" userId="S::tb1g17@soton.ac.uk::c08e33eb-3dfb-49c7-bf29-e5008ffb01fe" providerId="AD" clId="Web-{CF19D9BC-736A-6671-D59B-D71F4FB2FB22}" dt="2019-10-01T10:41:44.754" v="776" actId="20577"/>
        <pc:sldMkLst>
          <pc:docMk/>
          <pc:sldMk cId="1280909263" sldId="270"/>
        </pc:sldMkLst>
        <pc:spChg chg="mod">
          <ac:chgData name="burden t. (tb1g17)" userId="S::tb1g17@soton.ac.uk::c08e33eb-3dfb-49c7-bf29-e5008ffb01fe" providerId="AD" clId="Web-{CF19D9BC-736A-6671-D59B-D71F4FB2FB22}" dt="2019-10-01T10:41:44.754" v="776" actId="20577"/>
          <ac:spMkLst>
            <pc:docMk/>
            <pc:sldMk cId="1280909263" sldId="270"/>
            <ac:spMk id="2" creationId="{782140C0-B7BE-4DE3-B363-3F51C74F8427}"/>
          </ac:spMkLst>
        </pc:spChg>
        <pc:spChg chg="mod">
          <ac:chgData name="burden t. (tb1g17)" userId="S::tb1g17@soton.ac.uk::c08e33eb-3dfb-49c7-bf29-e5008ffb01fe" providerId="AD" clId="Web-{CF19D9BC-736A-6671-D59B-D71F4FB2FB22}" dt="2019-10-01T10:35:04.686" v="722" actId="20577"/>
          <ac:spMkLst>
            <pc:docMk/>
            <pc:sldMk cId="1280909263" sldId="270"/>
            <ac:spMk id="3" creationId="{9A1860DB-ED6A-4C3F-AD4B-551BE5D50DAE}"/>
          </ac:spMkLst>
        </pc:spChg>
      </pc:sldChg>
    </pc:docChg>
  </pc:docChgLst>
  <pc:docChgLst>
    <pc:chgData name="burden t. (tb1g17)" userId="S::tb1g17@soton.ac.uk::c08e33eb-3dfb-49c7-bf29-e5008ffb01fe" providerId="AD" clId="Web-{E0A568DA-325B-CF2D-D7E5-D878D82715AA}"/>
    <pc:docChg chg="delSld modSld">
      <pc:chgData name="burden t. (tb1g17)" userId="S::tb1g17@soton.ac.uk::c08e33eb-3dfb-49c7-bf29-e5008ffb01fe" providerId="AD" clId="Web-{E0A568DA-325B-CF2D-D7E5-D878D82715AA}" dt="2019-10-01T15:40:21.003" v="93" actId="1076"/>
      <pc:docMkLst>
        <pc:docMk/>
      </pc:docMkLst>
      <pc:sldChg chg="addSp delSp modSp">
        <pc:chgData name="burden t. (tb1g17)" userId="S::tb1g17@soton.ac.uk::c08e33eb-3dfb-49c7-bf29-e5008ffb01fe" providerId="AD" clId="Web-{E0A568DA-325B-CF2D-D7E5-D878D82715AA}" dt="2019-10-01T15:40:21.003" v="93" actId="1076"/>
        <pc:sldMkLst>
          <pc:docMk/>
          <pc:sldMk cId="3009172851" sldId="257"/>
        </pc:sldMkLst>
        <pc:spChg chg="mod">
          <ac:chgData name="burden t. (tb1g17)" userId="S::tb1g17@soton.ac.uk::c08e33eb-3dfb-49c7-bf29-e5008ffb01fe" providerId="AD" clId="Web-{E0A568DA-325B-CF2D-D7E5-D878D82715AA}" dt="2019-10-01T15:17:25.361" v="37" actId="20577"/>
          <ac:spMkLst>
            <pc:docMk/>
            <pc:sldMk cId="3009172851" sldId="257"/>
            <ac:spMk id="3" creationId="{9A1860DB-ED6A-4C3F-AD4B-551BE5D50DAE}"/>
          </ac:spMkLst>
        </pc:spChg>
        <pc:picChg chg="mod">
          <ac:chgData name="burden t. (tb1g17)" userId="S::tb1g17@soton.ac.uk::c08e33eb-3dfb-49c7-bf29-e5008ffb01fe" providerId="AD" clId="Web-{E0A568DA-325B-CF2D-D7E5-D878D82715AA}" dt="2019-10-01T15:17:27.752" v="40" actId="1076"/>
          <ac:picMkLst>
            <pc:docMk/>
            <pc:sldMk cId="3009172851" sldId="257"/>
            <ac:picMk id="4" creationId="{6742A533-F883-4096-8B12-FFF413192608}"/>
          </ac:picMkLst>
        </pc:picChg>
        <pc:picChg chg="add mod">
          <ac:chgData name="burden t. (tb1g17)" userId="S::tb1g17@soton.ac.uk::c08e33eb-3dfb-49c7-bf29-e5008ffb01fe" providerId="AD" clId="Web-{E0A568DA-325B-CF2D-D7E5-D878D82715AA}" dt="2019-10-01T15:17:13.424" v="34" actId="1076"/>
          <ac:picMkLst>
            <pc:docMk/>
            <pc:sldMk cId="3009172851" sldId="257"/>
            <ac:picMk id="6" creationId="{8F478632-ADBB-4427-931D-BE92240D4CE8}"/>
          </ac:picMkLst>
        </pc:picChg>
        <pc:picChg chg="add del mod">
          <ac:chgData name="burden t. (tb1g17)" userId="S::tb1g17@soton.ac.uk::c08e33eb-3dfb-49c7-bf29-e5008ffb01fe" providerId="AD" clId="Web-{E0A568DA-325B-CF2D-D7E5-D878D82715AA}" dt="2019-10-01T15:19:30.330" v="55"/>
          <ac:picMkLst>
            <pc:docMk/>
            <pc:sldMk cId="3009172851" sldId="257"/>
            <ac:picMk id="8" creationId="{5350F0EE-6CEE-40BF-A2C5-648E68545C18}"/>
          </ac:picMkLst>
        </pc:picChg>
        <pc:picChg chg="mod">
          <ac:chgData name="burden t. (tb1g17)" userId="S::tb1g17@soton.ac.uk::c08e33eb-3dfb-49c7-bf29-e5008ffb01fe" providerId="AD" clId="Web-{E0A568DA-325B-CF2D-D7E5-D878D82715AA}" dt="2019-10-01T15:17:05.533" v="29" actId="1076"/>
          <ac:picMkLst>
            <pc:docMk/>
            <pc:sldMk cId="3009172851" sldId="257"/>
            <ac:picMk id="9" creationId="{1D50880A-0452-4E5A-BE06-15F8B7F0D528}"/>
          </ac:picMkLst>
        </pc:picChg>
        <pc:picChg chg="mod">
          <ac:chgData name="burden t. (tb1g17)" userId="S::tb1g17@soton.ac.uk::c08e33eb-3dfb-49c7-bf29-e5008ffb01fe" providerId="AD" clId="Web-{E0A568DA-325B-CF2D-D7E5-D878D82715AA}" dt="2019-10-01T15:17:06.596" v="30" actId="1076"/>
          <ac:picMkLst>
            <pc:docMk/>
            <pc:sldMk cId="3009172851" sldId="257"/>
            <ac:picMk id="11" creationId="{AB6B2567-5320-4041-941E-4570520BB932}"/>
          </ac:picMkLst>
        </pc:picChg>
        <pc:picChg chg="add del mod">
          <ac:chgData name="burden t. (tb1g17)" userId="S::tb1g17@soton.ac.uk::c08e33eb-3dfb-49c7-bf29-e5008ffb01fe" providerId="AD" clId="Web-{E0A568DA-325B-CF2D-D7E5-D878D82715AA}" dt="2019-10-01T15:19:31.033" v="56"/>
          <ac:picMkLst>
            <pc:docMk/>
            <pc:sldMk cId="3009172851" sldId="257"/>
            <ac:picMk id="12" creationId="{79FF68FA-9727-44EC-87E3-5C5339A6DA17}"/>
          </ac:picMkLst>
        </pc:picChg>
        <pc:picChg chg="mod">
          <ac:chgData name="burden t. (tb1g17)" userId="S::tb1g17@soton.ac.uk::c08e33eb-3dfb-49c7-bf29-e5008ffb01fe" providerId="AD" clId="Web-{E0A568DA-325B-CF2D-D7E5-D878D82715AA}" dt="2019-10-01T15:22:23.252" v="68" actId="1076"/>
          <ac:picMkLst>
            <pc:docMk/>
            <pc:sldMk cId="3009172851" sldId="257"/>
            <ac:picMk id="13" creationId="{071180C0-437D-497A-B088-E4AD5919553A}"/>
          </ac:picMkLst>
        </pc:picChg>
        <pc:picChg chg="mod">
          <ac:chgData name="burden t. (tb1g17)" userId="S::tb1g17@soton.ac.uk::c08e33eb-3dfb-49c7-bf29-e5008ffb01fe" providerId="AD" clId="Web-{E0A568DA-325B-CF2D-D7E5-D878D82715AA}" dt="2019-10-01T15:17:31.658" v="43" actId="1076"/>
          <ac:picMkLst>
            <pc:docMk/>
            <pc:sldMk cId="3009172851" sldId="257"/>
            <ac:picMk id="15" creationId="{B68C177C-407E-44F1-9925-2020FF87A366}"/>
          </ac:picMkLst>
        </pc:picChg>
        <pc:picChg chg="add del mod">
          <ac:chgData name="burden t. (tb1g17)" userId="S::tb1g17@soton.ac.uk::c08e33eb-3dfb-49c7-bf29-e5008ffb01fe" providerId="AD" clId="Web-{E0A568DA-325B-CF2D-D7E5-D878D82715AA}" dt="2019-10-01T15:19:31.487" v="57"/>
          <ac:picMkLst>
            <pc:docMk/>
            <pc:sldMk cId="3009172851" sldId="257"/>
            <ac:picMk id="16" creationId="{AE4D5BB9-481C-452C-8EC7-1E838BFE405C}"/>
          </ac:picMkLst>
        </pc:picChg>
        <pc:picChg chg="del">
          <ac:chgData name="burden t. (tb1g17)" userId="S::tb1g17@soton.ac.uk::c08e33eb-3dfb-49c7-bf29-e5008ffb01fe" providerId="AD" clId="Web-{E0A568DA-325B-CF2D-D7E5-D878D82715AA}" dt="2019-10-01T15:16:21.361" v="4"/>
          <ac:picMkLst>
            <pc:docMk/>
            <pc:sldMk cId="3009172851" sldId="257"/>
            <ac:picMk id="17" creationId="{4EDF9860-D172-4B70-9DA1-E98DA306C6DA}"/>
          </ac:picMkLst>
        </pc:picChg>
        <pc:picChg chg="add del mod">
          <ac:chgData name="burden t. (tb1g17)" userId="S::tb1g17@soton.ac.uk::c08e33eb-3dfb-49c7-bf29-e5008ffb01fe" providerId="AD" clId="Web-{E0A568DA-325B-CF2D-D7E5-D878D82715AA}" dt="2019-10-01T15:17:33.111" v="44" actId="1076"/>
          <ac:picMkLst>
            <pc:docMk/>
            <pc:sldMk cId="3009172851" sldId="257"/>
            <ac:picMk id="19" creationId="{BCE51028-C0E0-4954-9087-BBF242A0AC00}"/>
          </ac:picMkLst>
        </pc:picChg>
        <pc:picChg chg="add mod">
          <ac:chgData name="burden t. (tb1g17)" userId="S::tb1g17@soton.ac.uk::c08e33eb-3dfb-49c7-bf29-e5008ffb01fe" providerId="AD" clId="Web-{E0A568DA-325B-CF2D-D7E5-D878D82715AA}" dt="2019-10-01T15:25:05.159" v="77" actId="1076"/>
          <ac:picMkLst>
            <pc:docMk/>
            <pc:sldMk cId="3009172851" sldId="257"/>
            <ac:picMk id="20" creationId="{43E96394-5E2A-4512-BF4A-D6D48E139679}"/>
          </ac:picMkLst>
        </pc:picChg>
        <pc:picChg chg="add mod">
          <ac:chgData name="burden t. (tb1g17)" userId="S::tb1g17@soton.ac.uk::c08e33eb-3dfb-49c7-bf29-e5008ffb01fe" providerId="AD" clId="Web-{E0A568DA-325B-CF2D-D7E5-D878D82715AA}" dt="2019-10-01T15:20:06.393" v="61" actId="1076"/>
          <ac:picMkLst>
            <pc:docMk/>
            <pc:sldMk cId="3009172851" sldId="257"/>
            <ac:picMk id="22" creationId="{7B29C722-33FE-4EFF-94DB-BFDB447B5F9E}"/>
          </ac:picMkLst>
        </pc:picChg>
        <pc:picChg chg="add mod">
          <ac:chgData name="burden t. (tb1g17)" userId="S::tb1g17@soton.ac.uk::c08e33eb-3dfb-49c7-bf29-e5008ffb01fe" providerId="AD" clId="Web-{E0A568DA-325B-CF2D-D7E5-D878D82715AA}" dt="2019-10-01T15:21:11.612" v="63" actId="1076"/>
          <ac:picMkLst>
            <pc:docMk/>
            <pc:sldMk cId="3009172851" sldId="257"/>
            <ac:picMk id="24" creationId="{BD231DD8-FEFB-4988-BD0F-36C7464D97B4}"/>
          </ac:picMkLst>
        </pc:picChg>
        <pc:picChg chg="add mod">
          <ac:chgData name="burden t. (tb1g17)" userId="S::tb1g17@soton.ac.uk::c08e33eb-3dfb-49c7-bf29-e5008ffb01fe" providerId="AD" clId="Web-{E0A568DA-325B-CF2D-D7E5-D878D82715AA}" dt="2019-10-01T15:22:16.487" v="67" actId="1076"/>
          <ac:picMkLst>
            <pc:docMk/>
            <pc:sldMk cId="3009172851" sldId="257"/>
            <ac:picMk id="26" creationId="{BD086EDE-FD90-4924-8023-8E4DE954C7C8}"/>
          </ac:picMkLst>
        </pc:picChg>
        <pc:picChg chg="add mod">
          <ac:chgData name="burden t. (tb1g17)" userId="S::tb1g17@soton.ac.uk::c08e33eb-3dfb-49c7-bf29-e5008ffb01fe" providerId="AD" clId="Web-{E0A568DA-325B-CF2D-D7E5-D878D82715AA}" dt="2019-10-01T15:23:01.799" v="71" actId="1076"/>
          <ac:picMkLst>
            <pc:docMk/>
            <pc:sldMk cId="3009172851" sldId="257"/>
            <ac:picMk id="28" creationId="{AF57D170-D9AC-43BC-8A57-9D574E5EB8A8}"/>
          </ac:picMkLst>
        </pc:picChg>
        <pc:picChg chg="add mod">
          <ac:chgData name="burden t. (tb1g17)" userId="S::tb1g17@soton.ac.uk::c08e33eb-3dfb-49c7-bf29-e5008ffb01fe" providerId="AD" clId="Web-{E0A568DA-325B-CF2D-D7E5-D878D82715AA}" dt="2019-10-01T15:23:01.799" v="72" actId="1076"/>
          <ac:picMkLst>
            <pc:docMk/>
            <pc:sldMk cId="3009172851" sldId="257"/>
            <ac:picMk id="30" creationId="{52113D38-B8CF-42D4-9C61-5AF943690AE4}"/>
          </ac:picMkLst>
        </pc:picChg>
        <pc:picChg chg="add del mod">
          <ac:chgData name="burden t. (tb1g17)" userId="S::tb1g17@soton.ac.uk::c08e33eb-3dfb-49c7-bf29-e5008ffb01fe" providerId="AD" clId="Web-{E0A568DA-325B-CF2D-D7E5-D878D82715AA}" dt="2019-10-01T15:24:21.034" v="75"/>
          <ac:picMkLst>
            <pc:docMk/>
            <pc:sldMk cId="3009172851" sldId="257"/>
            <ac:picMk id="32" creationId="{5DEE3CF0-304E-42AE-B8B4-5FE7765D3F91}"/>
          </ac:picMkLst>
        </pc:picChg>
        <pc:picChg chg="add mod">
          <ac:chgData name="burden t. (tb1g17)" userId="S::tb1g17@soton.ac.uk::c08e33eb-3dfb-49c7-bf29-e5008ffb01fe" providerId="AD" clId="Web-{E0A568DA-325B-CF2D-D7E5-D878D82715AA}" dt="2019-10-01T15:25:15.518" v="79" actId="1076"/>
          <ac:picMkLst>
            <pc:docMk/>
            <pc:sldMk cId="3009172851" sldId="257"/>
            <ac:picMk id="34" creationId="{1E20480E-C80B-4AA2-8F74-3D297026C25A}"/>
          </ac:picMkLst>
        </pc:picChg>
        <pc:picChg chg="add mod">
          <ac:chgData name="burden t. (tb1g17)" userId="S::tb1g17@soton.ac.uk::c08e33eb-3dfb-49c7-bf29-e5008ffb01fe" providerId="AD" clId="Web-{E0A568DA-325B-CF2D-D7E5-D878D82715AA}" dt="2019-10-01T15:25:39.268" v="81" actId="1076"/>
          <ac:picMkLst>
            <pc:docMk/>
            <pc:sldMk cId="3009172851" sldId="257"/>
            <ac:picMk id="36" creationId="{3441548F-B131-4150-A1FB-B49C15F173AB}"/>
          </ac:picMkLst>
        </pc:picChg>
        <pc:picChg chg="add mod">
          <ac:chgData name="burden t. (tb1g17)" userId="S::tb1g17@soton.ac.uk::c08e33eb-3dfb-49c7-bf29-e5008ffb01fe" providerId="AD" clId="Web-{E0A568DA-325B-CF2D-D7E5-D878D82715AA}" dt="2019-10-01T15:26:09.753" v="83" actId="1076"/>
          <ac:picMkLst>
            <pc:docMk/>
            <pc:sldMk cId="3009172851" sldId="257"/>
            <ac:picMk id="38" creationId="{885F5568-5B74-4300-A3D5-CE28238C3A17}"/>
          </ac:picMkLst>
        </pc:picChg>
        <pc:picChg chg="add del mod">
          <ac:chgData name="burden t. (tb1g17)" userId="S::tb1g17@soton.ac.uk::c08e33eb-3dfb-49c7-bf29-e5008ffb01fe" providerId="AD" clId="Web-{E0A568DA-325B-CF2D-D7E5-D878D82715AA}" dt="2019-10-01T15:39:40.081" v="89"/>
          <ac:picMkLst>
            <pc:docMk/>
            <pc:sldMk cId="3009172851" sldId="257"/>
            <ac:picMk id="40" creationId="{FE5E16C0-0786-41C0-AF8E-E0C293CFD784}"/>
          </ac:picMkLst>
        </pc:picChg>
        <pc:picChg chg="add mod">
          <ac:chgData name="burden t. (tb1g17)" userId="S::tb1g17@soton.ac.uk::c08e33eb-3dfb-49c7-bf29-e5008ffb01fe" providerId="AD" clId="Web-{E0A568DA-325B-CF2D-D7E5-D878D82715AA}" dt="2019-10-01T15:40:10.613" v="91" actId="1076"/>
          <ac:picMkLst>
            <pc:docMk/>
            <pc:sldMk cId="3009172851" sldId="257"/>
            <ac:picMk id="42" creationId="{0A771D3D-215D-4E71-AABE-417B02E10490}"/>
          </ac:picMkLst>
        </pc:picChg>
        <pc:picChg chg="add mod">
          <ac:chgData name="burden t. (tb1g17)" userId="S::tb1g17@soton.ac.uk::c08e33eb-3dfb-49c7-bf29-e5008ffb01fe" providerId="AD" clId="Web-{E0A568DA-325B-CF2D-D7E5-D878D82715AA}" dt="2019-10-01T15:40:21.003" v="93" actId="1076"/>
          <ac:picMkLst>
            <pc:docMk/>
            <pc:sldMk cId="3009172851" sldId="257"/>
            <ac:picMk id="44" creationId="{CA3F3503-A4A8-450C-8C69-1F92009C0039}"/>
          </ac:picMkLst>
        </pc:picChg>
      </pc:sldChg>
      <pc:sldChg chg="addSp delSp modSp">
        <pc:chgData name="burden t. (tb1g17)" userId="S::tb1g17@soton.ac.uk::c08e33eb-3dfb-49c7-bf29-e5008ffb01fe" providerId="AD" clId="Web-{E0A568DA-325B-CF2D-D7E5-D878D82715AA}" dt="2019-10-01T15:32:47.581" v="88"/>
        <pc:sldMkLst>
          <pc:docMk/>
          <pc:sldMk cId="2376551761" sldId="269"/>
        </pc:sldMkLst>
        <pc:spChg chg="del">
          <ac:chgData name="burden t. (tb1g17)" userId="S::tb1g17@soton.ac.uk::c08e33eb-3dfb-49c7-bf29-e5008ffb01fe" providerId="AD" clId="Web-{E0A568DA-325B-CF2D-D7E5-D878D82715AA}" dt="2019-10-01T15:32:47.581" v="88"/>
          <ac:spMkLst>
            <pc:docMk/>
            <pc:sldMk cId="2376551761" sldId="269"/>
            <ac:spMk id="3" creationId="{395869AC-B3C0-480E-85C6-804A5327FAAE}"/>
          </ac:spMkLst>
        </pc:spChg>
        <pc:picChg chg="add mod ord">
          <ac:chgData name="burden t. (tb1g17)" userId="S::tb1g17@soton.ac.uk::c08e33eb-3dfb-49c7-bf29-e5008ffb01fe" providerId="AD" clId="Web-{E0A568DA-325B-CF2D-D7E5-D878D82715AA}" dt="2019-10-01T15:32:47.581" v="88"/>
          <ac:picMkLst>
            <pc:docMk/>
            <pc:sldMk cId="2376551761" sldId="269"/>
            <ac:picMk id="5" creationId="{A39FD3BC-32F5-4A19-A460-A34E2810E79A}"/>
          </ac:picMkLst>
        </pc:picChg>
      </pc:sldChg>
      <pc:sldChg chg="del">
        <pc:chgData name="burden t. (tb1g17)" userId="S::tb1g17@soton.ac.uk::c08e33eb-3dfb-49c7-bf29-e5008ffb01fe" providerId="AD" clId="Web-{E0A568DA-325B-CF2D-D7E5-D878D82715AA}" dt="2019-10-01T15:26:45.987" v="87"/>
        <pc:sldMkLst>
          <pc:docMk/>
          <pc:sldMk cId="1280909263" sldId="270"/>
        </pc:sldMkLst>
      </pc:sldChg>
    </pc:docChg>
  </pc:docChgLst>
  <pc:docChgLst>
    <pc:chgData name="mullings wong c. (cmw1u17)" userId="S::cmw1u17@soton.ac.uk::a3101933-bfd4-4445-b535-e6d31dc271b6" providerId="AD" clId="Web-{806936C2-1D5F-4762-8491-07AC755BA55D}"/>
    <pc:docChg chg="modSld">
      <pc:chgData name="mullings wong c. (cmw1u17)" userId="S::cmw1u17@soton.ac.uk::a3101933-bfd4-4445-b535-e6d31dc271b6" providerId="AD" clId="Web-{806936C2-1D5F-4762-8491-07AC755BA55D}" dt="2019-10-01T16:52:10.827" v="2" actId="1076"/>
      <pc:docMkLst>
        <pc:docMk/>
      </pc:docMkLst>
      <pc:sldChg chg="addSp delSp modSp">
        <pc:chgData name="mullings wong c. (cmw1u17)" userId="S::cmw1u17@soton.ac.uk::a3101933-bfd4-4445-b535-e6d31dc271b6" providerId="AD" clId="Web-{806936C2-1D5F-4762-8491-07AC755BA55D}" dt="2019-10-01T16:52:10.827" v="2" actId="1076"/>
        <pc:sldMkLst>
          <pc:docMk/>
          <pc:sldMk cId="3009172851" sldId="257"/>
        </pc:sldMkLst>
        <pc:picChg chg="add mod">
          <ac:chgData name="mullings wong c. (cmw1u17)" userId="S::cmw1u17@soton.ac.uk::a3101933-bfd4-4445-b535-e6d31dc271b6" providerId="AD" clId="Web-{806936C2-1D5F-4762-8491-07AC755BA55D}" dt="2019-10-01T16:52:10.827" v="2" actId="1076"/>
          <ac:picMkLst>
            <pc:docMk/>
            <pc:sldMk cId="3009172851" sldId="257"/>
            <ac:picMk id="7" creationId="{32A17504-306B-481C-A519-C90BB9D3BD0A}"/>
          </ac:picMkLst>
        </pc:picChg>
        <pc:picChg chg="del">
          <ac:chgData name="mullings wong c. (cmw1u17)" userId="S::cmw1u17@soton.ac.uk::a3101933-bfd4-4445-b535-e6d31dc271b6" providerId="AD" clId="Web-{806936C2-1D5F-4762-8491-07AC755BA55D}" dt="2019-10-01T16:51:47.093" v="0"/>
          <ac:picMkLst>
            <pc:docMk/>
            <pc:sldMk cId="3009172851" sldId="257"/>
            <ac:picMk id="38" creationId="{885F5568-5B74-4300-A3D5-CE28238C3A17}"/>
          </ac:picMkLst>
        </pc:picChg>
      </pc:sldChg>
    </pc:docChg>
  </pc:docChgLst>
  <pc:docChgLst>
    <pc:chgData name="burden t. (tb1g17)" userId="S::tb1g17@soton.ac.uk::c08e33eb-3dfb-49c7-bf29-e5008ffb01fe" providerId="AD" clId="Web-{30A94B31-7115-4ACC-AC9F-B3C19212CABE}"/>
    <pc:docChg chg="modSld">
      <pc:chgData name="burden t. (tb1g17)" userId="S::tb1g17@soton.ac.uk::c08e33eb-3dfb-49c7-bf29-e5008ffb01fe" providerId="AD" clId="Web-{30A94B31-7115-4ACC-AC9F-B3C19212CABE}" dt="2019-10-01T15:15:50.876" v="70" actId="1076"/>
      <pc:docMkLst>
        <pc:docMk/>
      </pc:docMkLst>
      <pc:sldChg chg="addSp delSp modSp">
        <pc:chgData name="burden t. (tb1g17)" userId="S::tb1g17@soton.ac.uk::c08e33eb-3dfb-49c7-bf29-e5008ffb01fe" providerId="AD" clId="Web-{30A94B31-7115-4ACC-AC9F-B3C19212CABE}" dt="2019-10-01T15:15:50.876" v="70" actId="1076"/>
        <pc:sldMkLst>
          <pc:docMk/>
          <pc:sldMk cId="3009172851" sldId="257"/>
        </pc:sldMkLst>
        <pc:spChg chg="mod">
          <ac:chgData name="burden t. (tb1g17)" userId="S::tb1g17@soton.ac.uk::c08e33eb-3dfb-49c7-bf29-e5008ffb01fe" providerId="AD" clId="Web-{30A94B31-7115-4ACC-AC9F-B3C19212CABE}" dt="2019-10-01T15:13:48.144" v="41" actId="20577"/>
          <ac:spMkLst>
            <pc:docMk/>
            <pc:sldMk cId="3009172851" sldId="257"/>
            <ac:spMk id="3" creationId="{9A1860DB-ED6A-4C3F-AD4B-551BE5D50DAE}"/>
          </ac:spMkLst>
        </pc:spChg>
        <pc:picChg chg="add mod">
          <ac:chgData name="burden t. (tb1g17)" userId="S::tb1g17@soton.ac.uk::c08e33eb-3dfb-49c7-bf29-e5008ffb01fe" providerId="AD" clId="Web-{30A94B31-7115-4ACC-AC9F-B3C19212CABE}" dt="2019-10-01T15:14:20.940" v="51" actId="1076"/>
          <ac:picMkLst>
            <pc:docMk/>
            <pc:sldMk cId="3009172851" sldId="257"/>
            <ac:picMk id="4" creationId="{6742A533-F883-4096-8B12-FFF413192608}"/>
          </ac:picMkLst>
        </pc:picChg>
        <pc:picChg chg="add del mod">
          <ac:chgData name="burden t. (tb1g17)" userId="S::tb1g17@soton.ac.uk::c08e33eb-3dfb-49c7-bf29-e5008ffb01fe" providerId="AD" clId="Web-{30A94B31-7115-4ACC-AC9F-B3C19212CABE}" dt="2019-10-01T15:14:32.206" v="58"/>
          <ac:picMkLst>
            <pc:docMk/>
            <pc:sldMk cId="3009172851" sldId="257"/>
            <ac:picMk id="7" creationId="{2129488C-3688-4F7A-B528-644D389BA190}"/>
          </ac:picMkLst>
        </pc:picChg>
        <pc:picChg chg="add mod">
          <ac:chgData name="burden t. (tb1g17)" userId="S::tb1g17@soton.ac.uk::c08e33eb-3dfb-49c7-bf29-e5008ffb01fe" providerId="AD" clId="Web-{30A94B31-7115-4ACC-AC9F-B3C19212CABE}" dt="2019-10-01T15:14:35.487" v="60" actId="1076"/>
          <ac:picMkLst>
            <pc:docMk/>
            <pc:sldMk cId="3009172851" sldId="257"/>
            <ac:picMk id="9" creationId="{1D50880A-0452-4E5A-BE06-15F8B7F0D528}"/>
          </ac:picMkLst>
        </pc:picChg>
        <pc:picChg chg="add mod">
          <ac:chgData name="burden t. (tb1g17)" userId="S::tb1g17@soton.ac.uk::c08e33eb-3dfb-49c7-bf29-e5008ffb01fe" providerId="AD" clId="Web-{30A94B31-7115-4ACC-AC9F-B3C19212CABE}" dt="2019-10-01T15:14:26.331" v="54" actId="1076"/>
          <ac:picMkLst>
            <pc:docMk/>
            <pc:sldMk cId="3009172851" sldId="257"/>
            <ac:picMk id="11" creationId="{AB6B2567-5320-4041-941E-4570520BB932}"/>
          </ac:picMkLst>
        </pc:picChg>
        <pc:picChg chg="add mod">
          <ac:chgData name="burden t. (tb1g17)" userId="S::tb1g17@soton.ac.uk::c08e33eb-3dfb-49c7-bf29-e5008ffb01fe" providerId="AD" clId="Web-{30A94B31-7115-4ACC-AC9F-B3C19212CABE}" dt="2019-10-01T15:14:34.846" v="59" actId="1076"/>
          <ac:picMkLst>
            <pc:docMk/>
            <pc:sldMk cId="3009172851" sldId="257"/>
            <ac:picMk id="13" creationId="{071180C0-437D-497A-B088-E4AD5919553A}"/>
          </ac:picMkLst>
        </pc:picChg>
        <pc:picChg chg="add mod">
          <ac:chgData name="burden t. (tb1g17)" userId="S::tb1g17@soton.ac.uk::c08e33eb-3dfb-49c7-bf29-e5008ffb01fe" providerId="AD" clId="Web-{30A94B31-7115-4ACC-AC9F-B3C19212CABE}" dt="2019-10-01T15:15:36.798" v="66" actId="1076"/>
          <ac:picMkLst>
            <pc:docMk/>
            <pc:sldMk cId="3009172851" sldId="257"/>
            <ac:picMk id="15" creationId="{B68C177C-407E-44F1-9925-2020FF87A366}"/>
          </ac:picMkLst>
        </pc:picChg>
        <pc:picChg chg="add mod">
          <ac:chgData name="burden t. (tb1g17)" userId="S::tb1g17@soton.ac.uk::c08e33eb-3dfb-49c7-bf29-e5008ffb01fe" providerId="AD" clId="Web-{30A94B31-7115-4ACC-AC9F-B3C19212CABE}" dt="2019-10-01T15:15:39.189" v="68" actId="1076"/>
          <ac:picMkLst>
            <pc:docMk/>
            <pc:sldMk cId="3009172851" sldId="257"/>
            <ac:picMk id="17" creationId="{4EDF9860-D172-4B70-9DA1-E98DA306C6DA}"/>
          </ac:picMkLst>
        </pc:picChg>
        <pc:picChg chg="add mod">
          <ac:chgData name="burden t. (tb1g17)" userId="S::tb1g17@soton.ac.uk::c08e33eb-3dfb-49c7-bf29-e5008ffb01fe" providerId="AD" clId="Web-{30A94B31-7115-4ACC-AC9F-B3C19212CABE}" dt="2019-10-01T15:15:50.876" v="70" actId="1076"/>
          <ac:picMkLst>
            <pc:docMk/>
            <pc:sldMk cId="3009172851" sldId="257"/>
            <ac:picMk id="19" creationId="{BCE51028-C0E0-4954-9087-BBF242A0AC00}"/>
          </ac:picMkLst>
        </pc:picChg>
      </pc:sldChg>
      <pc:sldChg chg="modSp">
        <pc:chgData name="burden t. (tb1g17)" userId="S::tb1g17@soton.ac.uk::c08e33eb-3dfb-49c7-bf29-e5008ffb01fe" providerId="AD" clId="Web-{30A94B31-7115-4ACC-AC9F-B3C19212CABE}" dt="2019-10-01T14:21:05.930" v="5" actId="20577"/>
        <pc:sldMkLst>
          <pc:docMk/>
          <pc:sldMk cId="1934283080" sldId="260"/>
        </pc:sldMkLst>
        <pc:spChg chg="mod">
          <ac:chgData name="burden t. (tb1g17)" userId="S::tb1g17@soton.ac.uk::c08e33eb-3dfb-49c7-bf29-e5008ffb01fe" providerId="AD" clId="Web-{30A94B31-7115-4ACC-AC9F-B3C19212CABE}" dt="2019-10-01T14:21:05.930" v="5" actId="20577"/>
          <ac:spMkLst>
            <pc:docMk/>
            <pc:sldMk cId="1934283080" sldId="260"/>
            <ac:spMk id="3" creationId="{9A1860DB-ED6A-4C3F-AD4B-551BE5D50DAE}"/>
          </ac:spMkLst>
        </pc:spChg>
      </pc:sldChg>
      <pc:sldChg chg="modSp">
        <pc:chgData name="burden t. (tb1g17)" userId="S::tb1g17@soton.ac.uk::c08e33eb-3dfb-49c7-bf29-e5008ffb01fe" providerId="AD" clId="Web-{30A94B31-7115-4ACC-AC9F-B3C19212CABE}" dt="2019-10-01T14:20:58.867" v="4" actId="20577"/>
        <pc:sldMkLst>
          <pc:docMk/>
          <pc:sldMk cId="4124899990" sldId="265"/>
        </pc:sldMkLst>
        <pc:spChg chg="mod">
          <ac:chgData name="burden t. (tb1g17)" userId="S::tb1g17@soton.ac.uk::c08e33eb-3dfb-49c7-bf29-e5008ffb01fe" providerId="AD" clId="Web-{30A94B31-7115-4ACC-AC9F-B3C19212CABE}" dt="2019-10-01T14:20:58.867" v="4" actId="20577"/>
          <ac:spMkLst>
            <pc:docMk/>
            <pc:sldMk cId="4124899990" sldId="265"/>
            <ac:spMk id="3" creationId="{9A1860DB-ED6A-4C3F-AD4B-551BE5D50DAE}"/>
          </ac:spMkLst>
        </pc:spChg>
      </pc:sldChg>
      <pc:sldChg chg="modSp">
        <pc:chgData name="burden t. (tb1g17)" userId="S::tb1g17@soton.ac.uk::c08e33eb-3dfb-49c7-bf29-e5008ffb01fe" providerId="AD" clId="Web-{30A94B31-7115-4ACC-AC9F-B3C19212CABE}" dt="2019-10-01T15:13:25.519" v="29" actId="20577"/>
        <pc:sldMkLst>
          <pc:docMk/>
          <pc:sldMk cId="1280909263" sldId="270"/>
        </pc:sldMkLst>
        <pc:spChg chg="mod">
          <ac:chgData name="burden t. (tb1g17)" userId="S::tb1g17@soton.ac.uk::c08e33eb-3dfb-49c7-bf29-e5008ffb01fe" providerId="AD" clId="Web-{30A94B31-7115-4ACC-AC9F-B3C19212CABE}" dt="2019-10-01T15:13:25.519" v="29" actId="20577"/>
          <ac:spMkLst>
            <pc:docMk/>
            <pc:sldMk cId="1280909263" sldId="270"/>
            <ac:spMk id="3" creationId="{9A1860DB-ED6A-4C3F-AD4B-551BE5D50DAE}"/>
          </ac:spMkLst>
        </pc:spChg>
      </pc:sldChg>
    </pc:docChg>
  </pc:docChgLst>
  <pc:docChgLst>
    <pc:chgData name="burden t. (tb1g17)" userId="S::tb1g17@soton.ac.uk::c08e33eb-3dfb-49c7-bf29-e5008ffb01fe" providerId="AD" clId="Web-{5037FAF3-C717-4166-81E8-CDC40F2EF557}"/>
    <pc:docChg chg="modSld sldOrd">
      <pc:chgData name="burden t. (tb1g17)" userId="S::tb1g17@soton.ac.uk::c08e33eb-3dfb-49c7-bf29-e5008ffb01fe" providerId="AD" clId="Web-{5037FAF3-C717-4166-81E8-CDC40F2EF557}" dt="2019-10-01T13:10:22.625" v="63"/>
      <pc:docMkLst>
        <pc:docMk/>
      </pc:docMkLst>
      <pc:sldChg chg="modSp">
        <pc:chgData name="burden t. (tb1g17)" userId="S::tb1g17@soton.ac.uk::c08e33eb-3dfb-49c7-bf29-e5008ffb01fe" providerId="AD" clId="Web-{5037FAF3-C717-4166-81E8-CDC40F2EF557}" dt="2019-10-01T13:03:13.481" v="16" actId="20577"/>
        <pc:sldMkLst>
          <pc:docMk/>
          <pc:sldMk cId="3009172851" sldId="257"/>
        </pc:sldMkLst>
        <pc:spChg chg="mod">
          <ac:chgData name="burden t. (tb1g17)" userId="S::tb1g17@soton.ac.uk::c08e33eb-3dfb-49c7-bf29-e5008ffb01fe" providerId="AD" clId="Web-{5037FAF3-C717-4166-81E8-CDC40F2EF557}" dt="2019-10-01T13:03:13.481" v="16" actId="20577"/>
          <ac:spMkLst>
            <pc:docMk/>
            <pc:sldMk cId="3009172851" sldId="257"/>
            <ac:spMk id="3" creationId="{9A1860DB-ED6A-4C3F-AD4B-551BE5D50DAE}"/>
          </ac:spMkLst>
        </pc:spChg>
      </pc:sldChg>
      <pc:sldChg chg="modSp">
        <pc:chgData name="burden t. (tb1g17)" userId="S::tb1g17@soton.ac.uk::c08e33eb-3dfb-49c7-bf29-e5008ffb01fe" providerId="AD" clId="Web-{5037FAF3-C717-4166-81E8-CDC40F2EF557}" dt="2019-10-01T13:07:34.389" v="57" actId="20577"/>
        <pc:sldMkLst>
          <pc:docMk/>
          <pc:sldMk cId="452316707" sldId="262"/>
        </pc:sldMkLst>
        <pc:spChg chg="mod">
          <ac:chgData name="burden t. (tb1g17)" userId="S::tb1g17@soton.ac.uk::c08e33eb-3dfb-49c7-bf29-e5008ffb01fe" providerId="AD" clId="Web-{5037FAF3-C717-4166-81E8-CDC40F2EF557}" dt="2019-10-01T13:07:34.389" v="57" actId="20577"/>
          <ac:spMkLst>
            <pc:docMk/>
            <pc:sldMk cId="452316707" sldId="262"/>
            <ac:spMk id="3" creationId="{9A1860DB-ED6A-4C3F-AD4B-551BE5D50DAE}"/>
          </ac:spMkLst>
        </pc:spChg>
      </pc:sldChg>
      <pc:sldChg chg="ord">
        <pc:chgData name="burden t. (tb1g17)" userId="S::tb1g17@soton.ac.uk::c08e33eb-3dfb-49c7-bf29-e5008ffb01fe" providerId="AD" clId="Web-{5037FAF3-C717-4166-81E8-CDC40F2EF557}" dt="2019-10-01T13:07:04.045" v="34"/>
        <pc:sldMkLst>
          <pc:docMk/>
          <pc:sldMk cId="395684119" sldId="264"/>
        </pc:sldMkLst>
      </pc:sldChg>
      <pc:sldChg chg="modSp">
        <pc:chgData name="burden t. (tb1g17)" userId="S::tb1g17@soton.ac.uk::c08e33eb-3dfb-49c7-bf29-e5008ffb01fe" providerId="AD" clId="Web-{5037FAF3-C717-4166-81E8-CDC40F2EF557}" dt="2019-10-01T13:06:02.466" v="32" actId="20577"/>
        <pc:sldMkLst>
          <pc:docMk/>
          <pc:sldMk cId="413387246" sldId="266"/>
        </pc:sldMkLst>
        <pc:spChg chg="mod">
          <ac:chgData name="burden t. (tb1g17)" userId="S::tb1g17@soton.ac.uk::c08e33eb-3dfb-49c7-bf29-e5008ffb01fe" providerId="AD" clId="Web-{5037FAF3-C717-4166-81E8-CDC40F2EF557}" dt="2019-10-01T13:06:02.466" v="32" actId="20577"/>
          <ac:spMkLst>
            <pc:docMk/>
            <pc:sldMk cId="413387246" sldId="266"/>
            <ac:spMk id="3" creationId="{9A1860DB-ED6A-4C3F-AD4B-551BE5D50DAE}"/>
          </ac:spMkLst>
        </pc:spChg>
      </pc:sldChg>
      <pc:sldChg chg="addSp delSp modSp">
        <pc:chgData name="burden t. (tb1g17)" userId="S::tb1g17@soton.ac.uk::c08e33eb-3dfb-49c7-bf29-e5008ffb01fe" providerId="AD" clId="Web-{5037FAF3-C717-4166-81E8-CDC40F2EF557}" dt="2019-10-01T13:10:22.625" v="63"/>
        <pc:sldMkLst>
          <pc:docMk/>
          <pc:sldMk cId="1280909263" sldId="270"/>
        </pc:sldMkLst>
        <pc:picChg chg="add del mod">
          <ac:chgData name="burden t. (tb1g17)" userId="S::tb1g17@soton.ac.uk::c08e33eb-3dfb-49c7-bf29-e5008ffb01fe" providerId="AD" clId="Web-{5037FAF3-C717-4166-81E8-CDC40F2EF557}" dt="2019-10-01T13:10:22.625" v="63"/>
          <ac:picMkLst>
            <pc:docMk/>
            <pc:sldMk cId="1280909263" sldId="270"/>
            <ac:picMk id="4" creationId="{3BFD4DED-C4E8-4E3F-9E9A-720040160D81}"/>
          </ac:picMkLst>
        </pc:picChg>
      </pc:sldChg>
    </pc:docChg>
  </pc:docChgLst>
  <pc:docChgLst>
    <pc:chgData name="burden t. (tb1g17)" userId="S::tb1g17@soton.ac.uk::c08e33eb-3dfb-49c7-bf29-e5008ffb01fe" providerId="AD" clId="Web-{7CDE4F6E-F3E0-4EA8-A470-D788812E4BAB}"/>
    <pc:docChg chg="addSld delSld">
      <pc:chgData name="burden t. (tb1g17)" userId="S::tb1g17@soton.ac.uk::c08e33eb-3dfb-49c7-bf29-e5008ffb01fe" providerId="AD" clId="Web-{7CDE4F6E-F3E0-4EA8-A470-D788812E4BAB}" dt="2019-10-01T17:04:06.469" v="4"/>
      <pc:docMkLst>
        <pc:docMk/>
      </pc:docMkLst>
      <pc:sldChg chg="add del">
        <pc:chgData name="burden t. (tb1g17)" userId="S::tb1g17@soton.ac.uk::c08e33eb-3dfb-49c7-bf29-e5008ffb01fe" providerId="AD" clId="Web-{7CDE4F6E-F3E0-4EA8-A470-D788812E4BAB}" dt="2019-10-01T17:04:06.469" v="4"/>
        <pc:sldMkLst>
          <pc:docMk/>
          <pc:sldMk cId="2376551761"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28BAAD-DFF8-458E-A25C-879F9B4CEF06}" type="datetimeFigureOut">
              <a:rPr lang="en-GB" smtClean="0"/>
              <a:t>01/10/2019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2A5607-230F-4151-8DC7-3605C6C03992}" type="slidenum">
              <a:rPr lang="en-GB" smtClean="0"/>
              <a:t>‹#›</a:t>
            </a:fld>
            <a:endParaRPr lang="en-GB"/>
          </a:p>
        </p:txBody>
      </p:sp>
    </p:spTree>
    <p:extLst>
      <p:ext uri="{BB962C8B-B14F-4D97-AF65-F5344CB8AC3E}">
        <p14:creationId xmlns:p14="http://schemas.microsoft.com/office/powerpoint/2010/main" val="2061454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 there or be square </a:t>
            </a:r>
          </a:p>
        </p:txBody>
      </p:sp>
      <p:sp>
        <p:nvSpPr>
          <p:cNvPr id="4" name="Slide Number Placeholder 3"/>
          <p:cNvSpPr>
            <a:spLocks noGrp="1"/>
          </p:cNvSpPr>
          <p:nvPr>
            <p:ph type="sldNum" sz="quarter" idx="5"/>
          </p:nvPr>
        </p:nvSpPr>
        <p:spPr/>
        <p:txBody>
          <a:bodyPr/>
          <a:lstStyle/>
          <a:p>
            <a:fld id="{BD2A5607-230F-4151-8DC7-3605C6C03992}" type="slidenum">
              <a:rPr lang="en-GB" smtClean="0"/>
              <a:t>4</a:t>
            </a:fld>
            <a:endParaRPr lang="en-GB"/>
          </a:p>
        </p:txBody>
      </p:sp>
    </p:spTree>
    <p:extLst>
      <p:ext uri="{BB962C8B-B14F-4D97-AF65-F5344CB8AC3E}">
        <p14:creationId xmlns:p14="http://schemas.microsoft.com/office/powerpoint/2010/main" val="153286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In the first semester, the committee will be putting on tutorials for new members to learn the skills required to make a robot. They are not mandatory and you do not need to attend all of them if you are already confident with your skills. However, it is highly recommended that new members attend the tutorials before starting a competition or project team. </a:t>
            </a:r>
          </a:p>
          <a:p>
            <a:endParaRPr lang="en-GB"/>
          </a:p>
          <a:p>
            <a:r>
              <a:rPr lang="en-GB">
                <a:cs typeface="Calibri" panose="020F0502020204030204"/>
              </a:rPr>
              <a:t>Yo well talk in the sessions about </a:t>
            </a:r>
          </a:p>
          <a:p>
            <a:endParaRPr lang="en-GB">
              <a:cs typeface="Calibri" panose="020F0502020204030204"/>
            </a:endParaRPr>
          </a:p>
        </p:txBody>
      </p:sp>
      <p:sp>
        <p:nvSpPr>
          <p:cNvPr id="4" name="Slide Number Placeholder 3"/>
          <p:cNvSpPr>
            <a:spLocks noGrp="1"/>
          </p:cNvSpPr>
          <p:nvPr>
            <p:ph type="sldNum" sz="quarter" idx="5"/>
          </p:nvPr>
        </p:nvSpPr>
        <p:spPr/>
        <p:txBody>
          <a:bodyPr/>
          <a:lstStyle/>
          <a:p>
            <a:fld id="{BD2A5607-230F-4151-8DC7-3605C6C03992}" type="slidenum">
              <a:rPr lang="en-GB" smtClean="0"/>
              <a:t>5</a:t>
            </a:fld>
            <a:endParaRPr lang="en-GB"/>
          </a:p>
        </p:txBody>
      </p:sp>
    </p:spTree>
    <p:extLst>
      <p:ext uri="{BB962C8B-B14F-4D97-AF65-F5344CB8AC3E}">
        <p14:creationId xmlns:p14="http://schemas.microsoft.com/office/powerpoint/2010/main" val="1344076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000"/>
              </a:spcBef>
              <a:buFont typeface="Arial"/>
              <a:buChar char="•"/>
            </a:pPr>
            <a:r>
              <a:rPr lang="en-GB"/>
              <a:t>Get out your robots</a:t>
            </a:r>
            <a:endParaRPr lang="en-US"/>
          </a:p>
          <a:p>
            <a:pPr marL="171450" indent="-171450">
              <a:spcBef>
                <a:spcPts val="1000"/>
              </a:spcBef>
              <a:buFont typeface="Arial"/>
              <a:buChar char="•"/>
            </a:pPr>
            <a:r>
              <a:rPr lang="en-GB"/>
              <a:t>Get/ask for anything you need</a:t>
            </a:r>
            <a:endParaRPr lang="en-US"/>
          </a:p>
          <a:p>
            <a:pPr marL="171450" indent="-171450">
              <a:spcBef>
                <a:spcPts val="1000"/>
              </a:spcBef>
              <a:buFont typeface="Arial"/>
              <a:buChar char="•"/>
            </a:pPr>
            <a:r>
              <a:rPr lang="en-GB"/>
              <a:t>Get cracking</a:t>
            </a:r>
          </a:p>
          <a:p>
            <a:endParaRPr lang="en-GB"/>
          </a:p>
          <a:p>
            <a:r>
              <a:rPr lang="en-GB"/>
              <a:t>If you are using components (servos, motors etc.) </a:t>
            </a:r>
            <a:r>
              <a:rPr lang="en-GB" b="1" i="1" u="sng"/>
              <a:t>check with a committee member first</a:t>
            </a:r>
            <a:r>
              <a:rPr lang="en-GB" u="sng"/>
              <a:t> (so we can keep track of them)</a:t>
            </a:r>
            <a:endParaRPr lang="en-GB">
              <a:cs typeface="Calibri"/>
            </a:endParaRPr>
          </a:p>
          <a:p>
            <a:r>
              <a:rPr lang="en-GB"/>
              <a:t>For some of the tools, you will need to prove to us that you know how to use them safely (Soldering iron, Drill, Saw, Glue gun). Training will be provided if needed</a:t>
            </a:r>
          </a:p>
          <a:p>
            <a:pPr lvl="1"/>
            <a:r>
              <a:rPr lang="en-GB"/>
              <a:t>If we see you using these in a dangerous way, we will revoke your right to use them</a:t>
            </a:r>
          </a:p>
          <a:p>
            <a:r>
              <a:rPr lang="en-GB"/>
              <a:t>You may use our stuff for any of your coursework as you need, but you </a:t>
            </a:r>
            <a:r>
              <a:rPr lang="en-GB" b="1" i="1" u="sng"/>
              <a:t>must ask a committee member first.</a:t>
            </a:r>
          </a:p>
          <a:p>
            <a:r>
              <a:rPr lang="en-GB"/>
              <a:t>If you take stuff out of the cupboard, it is your responsibility to put it back where it came from. </a:t>
            </a:r>
            <a:r>
              <a:rPr lang="en-GB" b="1" i="1" u="sng"/>
              <a:t>Please try to keep the cupboard tidy and organised.</a:t>
            </a:r>
            <a:endParaRPr lang="en-GB"/>
          </a:p>
          <a:p>
            <a:endParaRPr lang="en-GB"/>
          </a:p>
        </p:txBody>
      </p:sp>
      <p:sp>
        <p:nvSpPr>
          <p:cNvPr id="4" name="Slide Number Placeholder 3"/>
          <p:cNvSpPr>
            <a:spLocks noGrp="1"/>
          </p:cNvSpPr>
          <p:nvPr>
            <p:ph type="sldNum" sz="quarter" idx="5"/>
          </p:nvPr>
        </p:nvSpPr>
        <p:spPr/>
        <p:txBody>
          <a:bodyPr/>
          <a:lstStyle/>
          <a:p>
            <a:fld id="{BD2A5607-230F-4151-8DC7-3605C6C03992}" type="slidenum">
              <a:rPr lang="en-GB" smtClean="0"/>
              <a:t>6</a:t>
            </a:fld>
            <a:endParaRPr lang="en-GB"/>
          </a:p>
        </p:txBody>
      </p:sp>
    </p:spTree>
    <p:extLst>
      <p:ext uri="{BB962C8B-B14F-4D97-AF65-F5344CB8AC3E}">
        <p14:creationId xmlns:p14="http://schemas.microsoft.com/office/powerpoint/2010/main" val="3615531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1000"/>
              </a:spcBef>
            </a:pPr>
            <a:r>
              <a:rPr lang="en-GB">
                <a:cs typeface="Calibri"/>
              </a:rPr>
              <a:t>Things Tia removed: </a:t>
            </a:r>
            <a:endParaRPr lang="en-GB"/>
          </a:p>
          <a:p>
            <a:pPr algn="ctr">
              <a:spcBef>
                <a:spcPts val="1000"/>
              </a:spcBef>
            </a:pPr>
            <a:endParaRPr lang="en-GB">
              <a:cs typeface="Calibri"/>
            </a:endParaRPr>
          </a:p>
          <a:p>
            <a:pPr>
              <a:spcBef>
                <a:spcPts val="1000"/>
              </a:spcBef>
            </a:pPr>
            <a:r>
              <a:rPr lang="en-GB"/>
              <a:t>Memberships can only be bought through the SUSU system. </a:t>
            </a:r>
            <a:endParaRPr lang="en-US"/>
          </a:p>
          <a:p>
            <a:pPr algn="ctr"/>
            <a:r>
              <a:rPr lang="en-GB"/>
              <a:t>note, SUSU put on an extra 50p booking fee 😠)</a:t>
            </a:r>
            <a:endParaRPr lang="en-GB">
              <a:cs typeface="Calibri"/>
            </a:endParaRPr>
          </a:p>
          <a:p>
            <a:pPr algn="ctr">
              <a:spcBef>
                <a:spcPts val="1000"/>
              </a:spcBef>
            </a:pPr>
            <a:endParaRPr lang="en-GB">
              <a:cs typeface="Calibri"/>
            </a:endParaRPr>
          </a:p>
          <a:p>
            <a:pPr algn="ctr">
              <a:spcBef>
                <a:spcPts val="1000"/>
              </a:spcBef>
            </a:pPr>
            <a:endParaRPr lang="en-GB"/>
          </a:p>
          <a:p>
            <a:pPr algn="ctr">
              <a:spcBef>
                <a:spcPts val="1000"/>
              </a:spcBef>
            </a:pPr>
            <a:r>
              <a:rPr lang="en-GB"/>
              <a:t>If you want to, you can buy memberships </a:t>
            </a:r>
            <a:r>
              <a:rPr lang="en-GB" b="1"/>
              <a:t>now</a:t>
            </a:r>
            <a:r>
              <a:rPr lang="en-GB"/>
              <a:t>! </a:t>
            </a:r>
          </a:p>
          <a:p>
            <a:r>
              <a:rPr lang="en-GB"/>
              <a:t>However,</a:t>
            </a:r>
            <a:endParaRPr lang="en-GB">
              <a:cs typeface="Calibri"/>
            </a:endParaRPr>
          </a:p>
        </p:txBody>
      </p:sp>
      <p:sp>
        <p:nvSpPr>
          <p:cNvPr id="4" name="Slide Number Placeholder 3"/>
          <p:cNvSpPr>
            <a:spLocks noGrp="1"/>
          </p:cNvSpPr>
          <p:nvPr>
            <p:ph type="sldNum" sz="quarter" idx="5"/>
          </p:nvPr>
        </p:nvSpPr>
        <p:spPr/>
        <p:txBody>
          <a:bodyPr/>
          <a:lstStyle/>
          <a:p>
            <a:fld id="{BD2A5607-230F-4151-8DC7-3605C6C03992}" type="slidenum">
              <a:rPr lang="en-GB" smtClean="0"/>
              <a:t>7</a:t>
            </a:fld>
            <a:endParaRPr lang="en-GB"/>
          </a:p>
        </p:txBody>
      </p:sp>
    </p:spTree>
    <p:extLst>
      <p:ext uri="{BB962C8B-B14F-4D97-AF65-F5344CB8AC3E}">
        <p14:creationId xmlns:p14="http://schemas.microsoft.com/office/powerpoint/2010/main" val="317987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 you are using components (servos, motors etc.) </a:t>
            </a:r>
            <a:r>
              <a:rPr lang="en-GB" b="1" i="1" u="sng"/>
              <a:t>check with a committee member first</a:t>
            </a:r>
            <a:r>
              <a:rPr lang="en-GB" u="sng"/>
              <a:t> (so we can keep track of them)</a:t>
            </a:r>
            <a:endParaRPr lang="en-GB"/>
          </a:p>
          <a:p>
            <a:r>
              <a:rPr lang="en-GB"/>
              <a:t>For some of the tools, you will need to prove to us that you know how to use them safely (Soldering iron, Drill, Saw, Glue gun). Training will be provided if needed</a:t>
            </a:r>
          </a:p>
          <a:p>
            <a:pPr lvl="1"/>
            <a:r>
              <a:rPr lang="en-GB"/>
              <a:t>If we see you using these in a dangerous way, we will revoke your right to use them</a:t>
            </a:r>
          </a:p>
          <a:p>
            <a:r>
              <a:rPr lang="en-GB"/>
              <a:t>You may use our stuff for any of your coursework as you need, but you </a:t>
            </a:r>
            <a:r>
              <a:rPr lang="en-GB" b="1" i="1" u="sng"/>
              <a:t>must ask a committee member first.</a:t>
            </a:r>
          </a:p>
          <a:p>
            <a:r>
              <a:rPr lang="en-GB"/>
              <a:t>If you take stuff out of the cupboard, it is your responsibility to put it back where it came from. </a:t>
            </a:r>
            <a:r>
              <a:rPr lang="en-GB" b="1" i="1" u="sng"/>
              <a:t>Please try to keep the cupboard tidy and organised.</a:t>
            </a:r>
            <a:endParaRPr lang="en-GB"/>
          </a:p>
          <a:p>
            <a:endParaRPr lang="en-GB"/>
          </a:p>
        </p:txBody>
      </p:sp>
      <p:sp>
        <p:nvSpPr>
          <p:cNvPr id="4" name="Slide Number Placeholder 3"/>
          <p:cNvSpPr>
            <a:spLocks noGrp="1"/>
          </p:cNvSpPr>
          <p:nvPr>
            <p:ph type="sldNum" sz="quarter" idx="5"/>
          </p:nvPr>
        </p:nvSpPr>
        <p:spPr/>
        <p:txBody>
          <a:bodyPr/>
          <a:lstStyle/>
          <a:p>
            <a:fld id="{BD2A5607-230F-4151-8DC7-3605C6C03992}" type="slidenum">
              <a:rPr lang="en-GB" smtClean="0"/>
              <a:t>8</a:t>
            </a:fld>
            <a:endParaRPr lang="en-GB"/>
          </a:p>
        </p:txBody>
      </p:sp>
    </p:spTree>
    <p:extLst>
      <p:ext uri="{BB962C8B-B14F-4D97-AF65-F5344CB8AC3E}">
        <p14:creationId xmlns:p14="http://schemas.microsoft.com/office/powerpoint/2010/main" val="3961554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94682A-6826-46C1-81A0-C4F9BC2778A4}"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69BE9-90BA-4558-A39A-3405AFC7E8F0}" type="slidenum">
              <a:rPr lang="en-GB" smtClean="0"/>
              <a:t>‹#›</a:t>
            </a:fld>
            <a:endParaRPr lang="en-GB"/>
          </a:p>
        </p:txBody>
      </p:sp>
    </p:spTree>
    <p:extLst>
      <p:ext uri="{BB962C8B-B14F-4D97-AF65-F5344CB8AC3E}">
        <p14:creationId xmlns:p14="http://schemas.microsoft.com/office/powerpoint/2010/main" val="1034918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94682A-6826-46C1-81A0-C4F9BC2778A4}"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69BE9-90BA-4558-A39A-3405AFC7E8F0}" type="slidenum">
              <a:rPr lang="en-GB" smtClean="0"/>
              <a:t>‹#›</a:t>
            </a:fld>
            <a:endParaRPr lang="en-GB"/>
          </a:p>
        </p:txBody>
      </p:sp>
    </p:spTree>
    <p:extLst>
      <p:ext uri="{BB962C8B-B14F-4D97-AF65-F5344CB8AC3E}">
        <p14:creationId xmlns:p14="http://schemas.microsoft.com/office/powerpoint/2010/main" val="1028844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94682A-6826-46C1-81A0-C4F9BC2778A4}"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69BE9-90BA-4558-A39A-3405AFC7E8F0}"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83911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94682A-6826-46C1-81A0-C4F9BC2778A4}"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69BE9-90BA-4558-A39A-3405AFC7E8F0}" type="slidenum">
              <a:rPr lang="en-GB" smtClean="0"/>
              <a:t>‹#›</a:t>
            </a:fld>
            <a:endParaRPr lang="en-GB"/>
          </a:p>
        </p:txBody>
      </p:sp>
    </p:spTree>
    <p:extLst>
      <p:ext uri="{BB962C8B-B14F-4D97-AF65-F5344CB8AC3E}">
        <p14:creationId xmlns:p14="http://schemas.microsoft.com/office/powerpoint/2010/main" val="4253928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94682A-6826-46C1-81A0-C4F9BC2778A4}"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69BE9-90BA-4558-A39A-3405AFC7E8F0}"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52974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94682A-6826-46C1-81A0-C4F9BC2778A4}"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69BE9-90BA-4558-A39A-3405AFC7E8F0}" type="slidenum">
              <a:rPr lang="en-GB" smtClean="0"/>
              <a:t>‹#›</a:t>
            </a:fld>
            <a:endParaRPr lang="en-GB"/>
          </a:p>
        </p:txBody>
      </p:sp>
    </p:spTree>
    <p:extLst>
      <p:ext uri="{BB962C8B-B14F-4D97-AF65-F5344CB8AC3E}">
        <p14:creationId xmlns:p14="http://schemas.microsoft.com/office/powerpoint/2010/main" val="3638153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94682A-6826-46C1-81A0-C4F9BC2778A4}"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69BE9-90BA-4558-A39A-3405AFC7E8F0}" type="slidenum">
              <a:rPr lang="en-GB" smtClean="0"/>
              <a:t>‹#›</a:t>
            </a:fld>
            <a:endParaRPr lang="en-GB"/>
          </a:p>
        </p:txBody>
      </p:sp>
    </p:spTree>
    <p:extLst>
      <p:ext uri="{BB962C8B-B14F-4D97-AF65-F5344CB8AC3E}">
        <p14:creationId xmlns:p14="http://schemas.microsoft.com/office/powerpoint/2010/main" val="450549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94682A-6826-46C1-81A0-C4F9BC2778A4}"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69BE9-90BA-4558-A39A-3405AFC7E8F0}" type="slidenum">
              <a:rPr lang="en-GB" smtClean="0"/>
              <a:t>‹#›</a:t>
            </a:fld>
            <a:endParaRPr lang="en-GB"/>
          </a:p>
        </p:txBody>
      </p:sp>
    </p:spTree>
    <p:extLst>
      <p:ext uri="{BB962C8B-B14F-4D97-AF65-F5344CB8AC3E}">
        <p14:creationId xmlns:p14="http://schemas.microsoft.com/office/powerpoint/2010/main" val="185317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94682A-6826-46C1-81A0-C4F9BC2778A4}"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69BE9-90BA-4558-A39A-3405AFC7E8F0}" type="slidenum">
              <a:rPr lang="en-GB" smtClean="0"/>
              <a:t>‹#›</a:t>
            </a:fld>
            <a:endParaRPr lang="en-GB"/>
          </a:p>
        </p:txBody>
      </p:sp>
    </p:spTree>
    <p:extLst>
      <p:ext uri="{BB962C8B-B14F-4D97-AF65-F5344CB8AC3E}">
        <p14:creationId xmlns:p14="http://schemas.microsoft.com/office/powerpoint/2010/main" val="87287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94682A-6826-46C1-81A0-C4F9BC2778A4}"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69BE9-90BA-4558-A39A-3405AFC7E8F0}" type="slidenum">
              <a:rPr lang="en-GB" smtClean="0"/>
              <a:t>‹#›</a:t>
            </a:fld>
            <a:endParaRPr lang="en-GB"/>
          </a:p>
        </p:txBody>
      </p:sp>
    </p:spTree>
    <p:extLst>
      <p:ext uri="{BB962C8B-B14F-4D97-AF65-F5344CB8AC3E}">
        <p14:creationId xmlns:p14="http://schemas.microsoft.com/office/powerpoint/2010/main" val="2719971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94682A-6826-46C1-81A0-C4F9BC2778A4}"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469BE9-90BA-4558-A39A-3405AFC7E8F0}" type="slidenum">
              <a:rPr lang="en-GB" smtClean="0"/>
              <a:t>‹#›</a:t>
            </a:fld>
            <a:endParaRPr lang="en-GB"/>
          </a:p>
        </p:txBody>
      </p:sp>
    </p:spTree>
    <p:extLst>
      <p:ext uri="{BB962C8B-B14F-4D97-AF65-F5344CB8AC3E}">
        <p14:creationId xmlns:p14="http://schemas.microsoft.com/office/powerpoint/2010/main" val="2123294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94682A-6826-46C1-81A0-C4F9BC2778A4}" type="datetimeFigureOut">
              <a:rPr lang="en-GB" smtClean="0"/>
              <a:t>01/10/2019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469BE9-90BA-4558-A39A-3405AFC7E8F0}" type="slidenum">
              <a:rPr lang="en-GB" smtClean="0"/>
              <a:t>‹#›</a:t>
            </a:fld>
            <a:endParaRPr lang="en-GB"/>
          </a:p>
        </p:txBody>
      </p:sp>
    </p:spTree>
    <p:extLst>
      <p:ext uri="{BB962C8B-B14F-4D97-AF65-F5344CB8AC3E}">
        <p14:creationId xmlns:p14="http://schemas.microsoft.com/office/powerpoint/2010/main" val="606701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194682A-6826-46C1-81A0-C4F9BC2778A4}" type="datetimeFigureOut">
              <a:rPr lang="en-GB" smtClean="0"/>
              <a:t>01/10/2019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469BE9-90BA-4558-A39A-3405AFC7E8F0}" type="slidenum">
              <a:rPr lang="en-GB" smtClean="0"/>
              <a:t>‹#›</a:t>
            </a:fld>
            <a:endParaRPr lang="en-GB"/>
          </a:p>
        </p:txBody>
      </p:sp>
    </p:spTree>
    <p:extLst>
      <p:ext uri="{BB962C8B-B14F-4D97-AF65-F5344CB8AC3E}">
        <p14:creationId xmlns:p14="http://schemas.microsoft.com/office/powerpoint/2010/main" val="954277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4682A-6826-46C1-81A0-C4F9BC2778A4}" type="datetimeFigureOut">
              <a:rPr lang="en-GB" smtClean="0"/>
              <a:t>01/10/2019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469BE9-90BA-4558-A39A-3405AFC7E8F0}" type="slidenum">
              <a:rPr lang="en-GB" smtClean="0"/>
              <a:t>‹#›</a:t>
            </a:fld>
            <a:endParaRPr lang="en-GB"/>
          </a:p>
        </p:txBody>
      </p:sp>
    </p:spTree>
    <p:extLst>
      <p:ext uri="{BB962C8B-B14F-4D97-AF65-F5344CB8AC3E}">
        <p14:creationId xmlns:p14="http://schemas.microsoft.com/office/powerpoint/2010/main" val="1470689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94682A-6826-46C1-81A0-C4F9BC2778A4}"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469BE9-90BA-4558-A39A-3405AFC7E8F0}" type="slidenum">
              <a:rPr lang="en-GB" smtClean="0"/>
              <a:t>‹#›</a:t>
            </a:fld>
            <a:endParaRPr lang="en-GB"/>
          </a:p>
        </p:txBody>
      </p:sp>
    </p:spTree>
    <p:extLst>
      <p:ext uri="{BB962C8B-B14F-4D97-AF65-F5344CB8AC3E}">
        <p14:creationId xmlns:p14="http://schemas.microsoft.com/office/powerpoint/2010/main" val="4107403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469BE9-90BA-4558-A39A-3405AFC7E8F0}" type="slidenum">
              <a:rPr lang="en-GB" smtClean="0"/>
              <a:t>‹#›</a:t>
            </a:fld>
            <a:endParaRPr lang="en-GB"/>
          </a:p>
        </p:txBody>
      </p:sp>
      <p:sp>
        <p:nvSpPr>
          <p:cNvPr id="5" name="Date Placeholder 4"/>
          <p:cNvSpPr>
            <a:spLocks noGrp="1"/>
          </p:cNvSpPr>
          <p:nvPr>
            <p:ph type="dt" sz="half" idx="10"/>
          </p:nvPr>
        </p:nvSpPr>
        <p:spPr/>
        <p:txBody>
          <a:bodyPr/>
          <a:lstStyle/>
          <a:p>
            <a:fld id="{2194682A-6826-46C1-81A0-C4F9BC2778A4}" type="datetimeFigureOut">
              <a:rPr lang="en-GB" smtClean="0"/>
              <a:t>01/10/2019</a:t>
            </a:fld>
            <a:endParaRPr lang="en-GB"/>
          </a:p>
        </p:txBody>
      </p:sp>
    </p:spTree>
    <p:extLst>
      <p:ext uri="{BB962C8B-B14F-4D97-AF65-F5344CB8AC3E}">
        <p14:creationId xmlns:p14="http://schemas.microsoft.com/office/powerpoint/2010/main" val="1382179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194682A-6826-46C1-81A0-C4F9BC2778A4}" type="datetimeFigureOut">
              <a:rPr lang="en-GB" smtClean="0"/>
              <a:t>01/10/2019</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3469BE9-90BA-4558-A39A-3405AFC7E8F0}" type="slidenum">
              <a:rPr lang="en-GB" smtClean="0"/>
              <a:t>‹#›</a:t>
            </a:fld>
            <a:endParaRPr lang="en-GB"/>
          </a:p>
        </p:txBody>
      </p:sp>
    </p:spTree>
    <p:extLst>
      <p:ext uri="{BB962C8B-B14F-4D97-AF65-F5344CB8AC3E}">
        <p14:creationId xmlns:p14="http://schemas.microsoft.com/office/powerpoint/2010/main" val="184743410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15.svg"/><Relationship Id="rId26" Type="http://schemas.openxmlformats.org/officeDocument/2006/relationships/image" Target="../media/image23.svg"/><Relationship Id="rId39" Type="http://schemas.openxmlformats.org/officeDocument/2006/relationships/image" Target="../media/image36.png"/><Relationship Id="rId21" Type="http://schemas.openxmlformats.org/officeDocument/2006/relationships/image" Target="../media/image18.png"/><Relationship Id="rId34" Type="http://schemas.openxmlformats.org/officeDocument/2006/relationships/image" Target="../media/image31.svg"/><Relationship Id="rId7" Type="http://schemas.openxmlformats.org/officeDocument/2006/relationships/image" Target="../media/image4.png"/><Relationship Id="rId12" Type="http://schemas.openxmlformats.org/officeDocument/2006/relationships/image" Target="../media/image9.svg"/><Relationship Id="rId17" Type="http://schemas.openxmlformats.org/officeDocument/2006/relationships/image" Target="../media/image14.png"/><Relationship Id="rId25" Type="http://schemas.openxmlformats.org/officeDocument/2006/relationships/image" Target="../media/image22.png"/><Relationship Id="rId33" Type="http://schemas.openxmlformats.org/officeDocument/2006/relationships/image" Target="../media/image30.png"/><Relationship Id="rId38" Type="http://schemas.openxmlformats.org/officeDocument/2006/relationships/image" Target="../media/image35.svg"/><Relationship Id="rId2" Type="http://schemas.openxmlformats.org/officeDocument/2006/relationships/hyperlink" Target="https://www.facebook.com/tia.burden.9" TargetMode="External"/><Relationship Id="rId16" Type="http://schemas.openxmlformats.org/officeDocument/2006/relationships/image" Target="../media/image13.svg"/><Relationship Id="rId20" Type="http://schemas.openxmlformats.org/officeDocument/2006/relationships/image" Target="../media/image17.svg"/><Relationship Id="rId29"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svg"/><Relationship Id="rId11" Type="http://schemas.openxmlformats.org/officeDocument/2006/relationships/image" Target="../media/image8.png"/><Relationship Id="rId24" Type="http://schemas.openxmlformats.org/officeDocument/2006/relationships/image" Target="../media/image21.svg"/><Relationship Id="rId32" Type="http://schemas.openxmlformats.org/officeDocument/2006/relationships/image" Target="../media/image29.svg"/><Relationship Id="rId37" Type="http://schemas.openxmlformats.org/officeDocument/2006/relationships/image" Target="../media/image34.png"/><Relationship Id="rId40" Type="http://schemas.openxmlformats.org/officeDocument/2006/relationships/image" Target="../media/image37.svg"/><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svg"/><Relationship Id="rId36" Type="http://schemas.openxmlformats.org/officeDocument/2006/relationships/image" Target="../media/image33.svg"/><Relationship Id="rId10" Type="http://schemas.openxmlformats.org/officeDocument/2006/relationships/image" Target="../media/image7.svg"/><Relationship Id="rId19" Type="http://schemas.openxmlformats.org/officeDocument/2006/relationships/image" Target="../media/image16.png"/><Relationship Id="rId31" Type="http://schemas.openxmlformats.org/officeDocument/2006/relationships/image" Target="../media/image28.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svg"/><Relationship Id="rId22" Type="http://schemas.openxmlformats.org/officeDocument/2006/relationships/image" Target="../media/image19.svg"/><Relationship Id="rId27" Type="http://schemas.openxmlformats.org/officeDocument/2006/relationships/image" Target="../media/image24.png"/><Relationship Id="rId30" Type="http://schemas.openxmlformats.org/officeDocument/2006/relationships/image" Target="../media/image27.svg"/><Relationship Id="rId35" Type="http://schemas.openxmlformats.org/officeDocument/2006/relationships/image" Target="../media/image32.png"/><Relationship Id="rId8" Type="http://schemas.openxmlformats.org/officeDocument/2006/relationships/image" Target="../media/image5.svg"/><Relationship Id="rId3" Type="http://schemas.openxmlformats.org/officeDocument/2006/relationships/hyperlink" Target="https://www.facebook.com/charlie.mw.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susu.org/groups/robosoc"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facebook.com/UoSRoboSo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robosoc.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C5F88-A51B-4384-A65B-880930AADC12}"/>
              </a:ext>
            </a:extLst>
          </p:cNvPr>
          <p:cNvSpPr>
            <a:spLocks noGrp="1"/>
          </p:cNvSpPr>
          <p:nvPr>
            <p:ph type="ctrTitle"/>
          </p:nvPr>
        </p:nvSpPr>
        <p:spPr>
          <a:xfrm>
            <a:off x="921141" y="788797"/>
            <a:ext cx="7766936" cy="1646302"/>
          </a:xfrm>
        </p:spPr>
        <p:txBody>
          <a:bodyPr/>
          <a:lstStyle/>
          <a:p>
            <a:r>
              <a:rPr lang="en-GB"/>
              <a:t>Welcome to </a:t>
            </a:r>
            <a:r>
              <a:rPr lang="en-GB" err="1"/>
              <a:t>RoboSoc</a:t>
            </a:r>
            <a:endParaRPr lang="en-GB"/>
          </a:p>
        </p:txBody>
      </p:sp>
      <p:sp>
        <p:nvSpPr>
          <p:cNvPr id="3" name="Subtitle 2">
            <a:extLst>
              <a:ext uri="{FF2B5EF4-FFF2-40B4-BE49-F238E27FC236}">
                <a16:creationId xmlns:a16="http://schemas.microsoft.com/office/drawing/2014/main" id="{A3AA83A0-F2B5-4D8F-9572-FFCDC3F67C5C}"/>
              </a:ext>
            </a:extLst>
          </p:cNvPr>
          <p:cNvSpPr>
            <a:spLocks noGrp="1"/>
          </p:cNvSpPr>
          <p:nvPr>
            <p:ph type="subTitle" idx="1"/>
          </p:nvPr>
        </p:nvSpPr>
        <p:spPr>
          <a:xfrm>
            <a:off x="3340359" y="2514997"/>
            <a:ext cx="3750906" cy="1096899"/>
          </a:xfrm>
        </p:spPr>
        <p:txBody>
          <a:bodyPr/>
          <a:lstStyle/>
          <a:p>
            <a:r>
              <a:rPr lang="en-GB" err="1"/>
              <a:t>RoboSoc</a:t>
            </a:r>
            <a:r>
              <a:rPr lang="en-GB"/>
              <a:t> Introduction Session 2019</a:t>
            </a:r>
          </a:p>
        </p:txBody>
      </p:sp>
      <p:pic>
        <p:nvPicPr>
          <p:cNvPr id="9" name="Picture 8">
            <a:extLst>
              <a:ext uri="{FF2B5EF4-FFF2-40B4-BE49-F238E27FC236}">
                <a16:creationId xmlns:a16="http://schemas.microsoft.com/office/drawing/2014/main" id="{06F74E12-B643-4843-A569-3A7C0523E51F}"/>
              </a:ext>
            </a:extLst>
          </p:cNvPr>
          <p:cNvPicPr>
            <a:picLocks noChangeAspect="1"/>
          </p:cNvPicPr>
          <p:nvPr/>
        </p:nvPicPr>
        <p:blipFill rotWithShape="1">
          <a:blip r:embed="rId2">
            <a:extLst>
              <a:ext uri="{28A0092B-C50C-407E-A947-70E740481C1C}">
                <a14:useLocalDpi xmlns:a14="http://schemas.microsoft.com/office/drawing/2010/main" val="0"/>
              </a:ext>
            </a:extLst>
          </a:blip>
          <a:srcRect l="9647" t="5716" r="7517" b="16901"/>
          <a:stretch/>
        </p:blipFill>
        <p:spPr>
          <a:xfrm>
            <a:off x="3666478" y="2935891"/>
            <a:ext cx="3506680" cy="3275860"/>
          </a:xfrm>
          <a:prstGeom prst="rect">
            <a:avLst/>
          </a:prstGeom>
        </p:spPr>
      </p:pic>
    </p:spTree>
    <p:extLst>
      <p:ext uri="{BB962C8B-B14F-4D97-AF65-F5344CB8AC3E}">
        <p14:creationId xmlns:p14="http://schemas.microsoft.com/office/powerpoint/2010/main" val="3615641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140C0-B7BE-4DE3-B363-3F51C74F8427}"/>
              </a:ext>
            </a:extLst>
          </p:cNvPr>
          <p:cNvSpPr>
            <a:spLocks noGrp="1"/>
          </p:cNvSpPr>
          <p:nvPr>
            <p:ph type="title"/>
          </p:nvPr>
        </p:nvSpPr>
        <p:spPr/>
        <p:txBody>
          <a:bodyPr/>
          <a:lstStyle/>
          <a:p>
            <a:r>
              <a:rPr lang="en-GB"/>
              <a:t>The Committee</a:t>
            </a:r>
          </a:p>
        </p:txBody>
      </p:sp>
      <p:sp>
        <p:nvSpPr>
          <p:cNvPr id="3" name="Content Placeholder 2">
            <a:extLst>
              <a:ext uri="{FF2B5EF4-FFF2-40B4-BE49-F238E27FC236}">
                <a16:creationId xmlns:a16="http://schemas.microsoft.com/office/drawing/2014/main" id="{9A1860DB-ED6A-4C3F-AD4B-551BE5D50DAE}"/>
              </a:ext>
            </a:extLst>
          </p:cNvPr>
          <p:cNvSpPr>
            <a:spLocks noGrp="1"/>
          </p:cNvSpPr>
          <p:nvPr>
            <p:ph idx="1"/>
          </p:nvPr>
        </p:nvSpPr>
        <p:spPr>
          <a:xfrm>
            <a:off x="677334" y="1408922"/>
            <a:ext cx="8596668" cy="5042987"/>
          </a:xfrm>
        </p:spPr>
        <p:txBody>
          <a:bodyPr vert="horz" lIns="91440" tIns="45720" rIns="91440" bIns="45720" rtlCol="0" anchor="t">
            <a:normAutofit lnSpcReduction="10000"/>
          </a:bodyPr>
          <a:lstStyle/>
          <a:p>
            <a:pPr marL="0" indent="0">
              <a:buNone/>
            </a:pPr>
            <a:r>
              <a:rPr lang="en-GB" sz="2400"/>
              <a:t>Benedict Allen - President</a:t>
            </a:r>
          </a:p>
          <a:p>
            <a:pPr marL="0" indent="0">
              <a:buNone/>
            </a:pPr>
            <a:endParaRPr lang="en-GB" sz="2400"/>
          </a:p>
          <a:p>
            <a:pPr marL="0" indent="0" algn="r">
              <a:buNone/>
            </a:pPr>
            <a:r>
              <a:rPr lang="en-GB" sz="2400"/>
              <a:t>Jamie Hughes – Marketing Officer</a:t>
            </a:r>
          </a:p>
          <a:p>
            <a:pPr marL="0" indent="0">
              <a:buNone/>
            </a:pPr>
            <a:endParaRPr lang="en-GB" sz="2400"/>
          </a:p>
          <a:p>
            <a:pPr marL="0" indent="0">
              <a:buNone/>
            </a:pPr>
            <a:r>
              <a:rPr lang="en-GB" sz="2400"/>
              <a:t>Tia Burden – Secretary </a:t>
            </a:r>
            <a:endParaRPr lang="en-GB"/>
          </a:p>
          <a:p>
            <a:pPr marL="0" indent="0">
              <a:buNone/>
            </a:pPr>
            <a:r>
              <a:rPr lang="en-GB" sz="2400"/>
              <a:t>     (</a:t>
            </a:r>
            <a:r>
              <a:rPr lang="en-GB" sz="2400">
                <a:hlinkClick r:id="rId2"/>
              </a:rPr>
              <a:t>facebook.com/tia.burden.9</a:t>
            </a:r>
            <a:r>
              <a:rPr lang="en-GB" sz="2400"/>
              <a:t>)</a:t>
            </a:r>
            <a:endParaRPr lang="en-GB"/>
          </a:p>
          <a:p>
            <a:pPr marL="0" indent="0">
              <a:buNone/>
            </a:pPr>
            <a:endParaRPr lang="en-GB" sz="2400"/>
          </a:p>
          <a:p>
            <a:pPr marL="0" indent="0" algn="r">
              <a:buNone/>
            </a:pPr>
            <a:r>
              <a:rPr lang="en-GB" sz="2400"/>
              <a:t>Charlie Mullings-Wong – Social Secretary  </a:t>
            </a:r>
          </a:p>
          <a:p>
            <a:pPr marL="0" indent="0" algn="r">
              <a:buNone/>
            </a:pPr>
            <a:r>
              <a:rPr lang="en-GB" sz="2400"/>
              <a:t>	(</a:t>
            </a:r>
            <a:r>
              <a:rPr lang="en-GB" sz="2400">
                <a:hlinkClick r:id="rId3"/>
              </a:rPr>
              <a:t>facebook.com/charlie.mw.5</a:t>
            </a:r>
            <a:r>
              <a:rPr lang="en-GB" sz="2400"/>
              <a:t>)</a:t>
            </a:r>
            <a:endParaRPr lang="en-GB"/>
          </a:p>
          <a:p>
            <a:pPr marL="0" indent="0">
              <a:buNone/>
            </a:pPr>
            <a:endParaRPr lang="en-GB" sz="2400"/>
          </a:p>
          <a:p>
            <a:pPr marL="0" indent="0">
              <a:buNone/>
            </a:pPr>
            <a:r>
              <a:rPr lang="en-GB" sz="2400"/>
              <a:t>Andrew Woods - Treasurer</a:t>
            </a:r>
          </a:p>
        </p:txBody>
      </p:sp>
      <p:pic>
        <p:nvPicPr>
          <p:cNvPr id="5" name="Picture 4">
            <a:extLst>
              <a:ext uri="{FF2B5EF4-FFF2-40B4-BE49-F238E27FC236}">
                <a16:creationId xmlns:a16="http://schemas.microsoft.com/office/drawing/2014/main" id="{F03389DC-98CD-41F3-964A-27A17900760F}"/>
              </a:ext>
            </a:extLst>
          </p:cNvPr>
          <p:cNvPicPr>
            <a:picLocks noChangeAspect="1"/>
          </p:cNvPicPr>
          <p:nvPr/>
        </p:nvPicPr>
        <p:blipFill rotWithShape="1">
          <a:blip r:embed="rId4">
            <a:extLst>
              <a:ext uri="{28A0092B-C50C-407E-A947-70E740481C1C}">
                <a14:useLocalDpi xmlns:a14="http://schemas.microsoft.com/office/drawing/2010/main" val="0"/>
              </a:ext>
            </a:extLst>
          </a:blip>
          <a:srcRect l="9596" t="6363" r="6854" b="16646"/>
          <a:stretch/>
        </p:blipFill>
        <p:spPr>
          <a:xfrm>
            <a:off x="7927759" y="312600"/>
            <a:ext cx="1346243" cy="1240541"/>
          </a:xfrm>
          <a:prstGeom prst="rect">
            <a:avLst/>
          </a:prstGeom>
        </p:spPr>
      </p:pic>
      <p:pic>
        <p:nvPicPr>
          <p:cNvPr id="4" name="Graphic 5" descr="Airplane">
            <a:extLst>
              <a:ext uri="{FF2B5EF4-FFF2-40B4-BE49-F238E27FC236}">
                <a16:creationId xmlns:a16="http://schemas.microsoft.com/office/drawing/2014/main" id="{6742A533-F883-4096-8B12-FFF4131926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40000">
            <a:off x="4545106" y="5681209"/>
            <a:ext cx="914400" cy="914400"/>
          </a:xfrm>
          <a:prstGeom prst="rect">
            <a:avLst/>
          </a:prstGeom>
        </p:spPr>
      </p:pic>
      <p:pic>
        <p:nvPicPr>
          <p:cNvPr id="9" name="Graphic 9" descr="Downhill skiing">
            <a:extLst>
              <a:ext uri="{FF2B5EF4-FFF2-40B4-BE49-F238E27FC236}">
                <a16:creationId xmlns:a16="http://schemas.microsoft.com/office/drawing/2014/main" id="{1D50880A-0452-4E5A-BE06-15F8B7F0D5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36861" y="1223812"/>
            <a:ext cx="914400" cy="914400"/>
          </a:xfrm>
          <a:prstGeom prst="rect">
            <a:avLst/>
          </a:prstGeom>
        </p:spPr>
      </p:pic>
      <p:pic>
        <p:nvPicPr>
          <p:cNvPr id="11" name="Graphic 11" descr="Climbing">
            <a:extLst>
              <a:ext uri="{FF2B5EF4-FFF2-40B4-BE49-F238E27FC236}">
                <a16:creationId xmlns:a16="http://schemas.microsoft.com/office/drawing/2014/main" id="{AB6B2567-5320-4041-941E-4570520BB93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61216" y="1187393"/>
            <a:ext cx="914400" cy="914400"/>
          </a:xfrm>
          <a:prstGeom prst="rect">
            <a:avLst/>
          </a:prstGeom>
        </p:spPr>
      </p:pic>
      <p:pic>
        <p:nvPicPr>
          <p:cNvPr id="13" name="Graphic 13" descr="Kayak">
            <a:extLst>
              <a:ext uri="{FF2B5EF4-FFF2-40B4-BE49-F238E27FC236}">
                <a16:creationId xmlns:a16="http://schemas.microsoft.com/office/drawing/2014/main" id="{071180C0-437D-497A-B088-E4AD5919553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40341" y="3097693"/>
            <a:ext cx="914400" cy="914400"/>
          </a:xfrm>
          <a:prstGeom prst="rect">
            <a:avLst/>
          </a:prstGeom>
        </p:spPr>
      </p:pic>
      <p:pic>
        <p:nvPicPr>
          <p:cNvPr id="15" name="Graphic 15" descr="Bee">
            <a:extLst>
              <a:ext uri="{FF2B5EF4-FFF2-40B4-BE49-F238E27FC236}">
                <a16:creationId xmlns:a16="http://schemas.microsoft.com/office/drawing/2014/main" id="{B68C177C-407E-44F1-9925-2020FF87A36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260033" y="3216606"/>
            <a:ext cx="834407" cy="834407"/>
          </a:xfrm>
          <a:prstGeom prst="rect">
            <a:avLst/>
          </a:prstGeom>
        </p:spPr>
      </p:pic>
      <p:pic>
        <p:nvPicPr>
          <p:cNvPr id="19" name="Graphic 19" descr="Palette">
            <a:extLst>
              <a:ext uri="{FF2B5EF4-FFF2-40B4-BE49-F238E27FC236}">
                <a16:creationId xmlns:a16="http://schemas.microsoft.com/office/drawing/2014/main" id="{BCE51028-C0E0-4954-9087-BBF242A0AC0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289177" y="3103512"/>
            <a:ext cx="914400" cy="914400"/>
          </a:xfrm>
          <a:prstGeom prst="rect">
            <a:avLst/>
          </a:prstGeom>
        </p:spPr>
      </p:pic>
      <p:pic>
        <p:nvPicPr>
          <p:cNvPr id="6" name="Graphic 6" descr="Brontosaurus">
            <a:extLst>
              <a:ext uri="{FF2B5EF4-FFF2-40B4-BE49-F238E27FC236}">
                <a16:creationId xmlns:a16="http://schemas.microsoft.com/office/drawing/2014/main" id="{8F478632-ADBB-4427-931D-BE92240D4CE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271846" y="3065584"/>
            <a:ext cx="914400" cy="914400"/>
          </a:xfrm>
          <a:prstGeom prst="rect">
            <a:avLst/>
          </a:prstGeom>
        </p:spPr>
      </p:pic>
      <p:pic>
        <p:nvPicPr>
          <p:cNvPr id="20" name="Graphic 20" descr="Game controller">
            <a:extLst>
              <a:ext uri="{FF2B5EF4-FFF2-40B4-BE49-F238E27FC236}">
                <a16:creationId xmlns:a16="http://schemas.microsoft.com/office/drawing/2014/main" id="{43E96394-5E2A-4512-BF4A-D6D48E13967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458308" y="2069123"/>
            <a:ext cx="914400" cy="914400"/>
          </a:xfrm>
          <a:prstGeom prst="rect">
            <a:avLst/>
          </a:prstGeom>
        </p:spPr>
      </p:pic>
      <p:pic>
        <p:nvPicPr>
          <p:cNvPr id="22" name="Graphic 22" descr="Panda">
            <a:extLst>
              <a:ext uri="{FF2B5EF4-FFF2-40B4-BE49-F238E27FC236}">
                <a16:creationId xmlns:a16="http://schemas.microsoft.com/office/drawing/2014/main" id="{7B29C722-33FE-4EFF-94DB-BFDB447B5F9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79938" y="4402015"/>
            <a:ext cx="914400" cy="914400"/>
          </a:xfrm>
          <a:prstGeom prst="rect">
            <a:avLst/>
          </a:prstGeom>
        </p:spPr>
      </p:pic>
      <p:pic>
        <p:nvPicPr>
          <p:cNvPr id="24" name="Graphic 24" descr="Processor">
            <a:extLst>
              <a:ext uri="{FF2B5EF4-FFF2-40B4-BE49-F238E27FC236}">
                <a16:creationId xmlns:a16="http://schemas.microsoft.com/office/drawing/2014/main" id="{BD231DD8-FEFB-4988-BD0F-36C7464D97B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594338" y="4402015"/>
            <a:ext cx="914400" cy="914400"/>
          </a:xfrm>
          <a:prstGeom prst="rect">
            <a:avLst/>
          </a:prstGeom>
        </p:spPr>
      </p:pic>
      <p:pic>
        <p:nvPicPr>
          <p:cNvPr id="26" name="Graphic 26" descr="Programmer">
            <a:extLst>
              <a:ext uri="{FF2B5EF4-FFF2-40B4-BE49-F238E27FC236}">
                <a16:creationId xmlns:a16="http://schemas.microsoft.com/office/drawing/2014/main" id="{BD086EDE-FD90-4924-8023-8E4DE954C7C8}"/>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6658708" y="1189893"/>
            <a:ext cx="914400" cy="914400"/>
          </a:xfrm>
          <a:prstGeom prst="rect">
            <a:avLst/>
          </a:prstGeom>
        </p:spPr>
      </p:pic>
      <p:pic>
        <p:nvPicPr>
          <p:cNvPr id="28" name="Graphic 28" descr="Guitar">
            <a:extLst>
              <a:ext uri="{FF2B5EF4-FFF2-40B4-BE49-F238E27FC236}">
                <a16:creationId xmlns:a16="http://schemas.microsoft.com/office/drawing/2014/main" id="{AF57D170-D9AC-43BC-8A57-9D574E5EB8A8}"/>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485292" y="4226169"/>
            <a:ext cx="914400" cy="914400"/>
          </a:xfrm>
          <a:prstGeom prst="rect">
            <a:avLst/>
          </a:prstGeom>
        </p:spPr>
      </p:pic>
      <p:pic>
        <p:nvPicPr>
          <p:cNvPr id="30" name="Graphic 30" descr="Saxophone">
            <a:extLst>
              <a:ext uri="{FF2B5EF4-FFF2-40B4-BE49-F238E27FC236}">
                <a16:creationId xmlns:a16="http://schemas.microsoft.com/office/drawing/2014/main" id="{52113D38-B8CF-42D4-9C61-5AF943690AE4}"/>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628167" y="4369044"/>
            <a:ext cx="914400" cy="914400"/>
          </a:xfrm>
          <a:prstGeom prst="rect">
            <a:avLst/>
          </a:prstGeom>
        </p:spPr>
      </p:pic>
      <p:pic>
        <p:nvPicPr>
          <p:cNvPr id="34" name="Graphic 34" descr="Ice hockey">
            <a:extLst>
              <a:ext uri="{FF2B5EF4-FFF2-40B4-BE49-F238E27FC236}">
                <a16:creationId xmlns:a16="http://schemas.microsoft.com/office/drawing/2014/main" id="{1E20480E-C80B-4AA2-8F74-3D297026C25A}"/>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2414954" y="2069123"/>
            <a:ext cx="914400" cy="914400"/>
          </a:xfrm>
          <a:prstGeom prst="rect">
            <a:avLst/>
          </a:prstGeom>
        </p:spPr>
      </p:pic>
      <p:pic>
        <p:nvPicPr>
          <p:cNvPr id="36" name="Graphic 36" descr="Saw">
            <a:extLst>
              <a:ext uri="{FF2B5EF4-FFF2-40B4-BE49-F238E27FC236}">
                <a16:creationId xmlns:a16="http://schemas.microsoft.com/office/drawing/2014/main" id="{3441548F-B131-4150-A1FB-B49C15F173AB}"/>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324708" y="2069123"/>
            <a:ext cx="914400" cy="914400"/>
          </a:xfrm>
          <a:prstGeom prst="rect">
            <a:avLst/>
          </a:prstGeom>
        </p:spPr>
      </p:pic>
      <p:pic>
        <p:nvPicPr>
          <p:cNvPr id="42" name="Graphic 42" descr="Rocket">
            <a:extLst>
              <a:ext uri="{FF2B5EF4-FFF2-40B4-BE49-F238E27FC236}">
                <a16:creationId xmlns:a16="http://schemas.microsoft.com/office/drawing/2014/main" id="{0A771D3D-215D-4E71-AABE-417B02E10490}"/>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6591300" y="5676900"/>
            <a:ext cx="914400" cy="914400"/>
          </a:xfrm>
          <a:prstGeom prst="rect">
            <a:avLst/>
          </a:prstGeom>
        </p:spPr>
      </p:pic>
      <p:pic>
        <p:nvPicPr>
          <p:cNvPr id="44" name="Graphic 44" descr="Satellite">
            <a:extLst>
              <a:ext uri="{FF2B5EF4-FFF2-40B4-BE49-F238E27FC236}">
                <a16:creationId xmlns:a16="http://schemas.microsoft.com/office/drawing/2014/main" id="{CA3F3503-A4A8-450C-8C69-1F92009C0039}"/>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7569200" y="5676900"/>
            <a:ext cx="914400" cy="914400"/>
          </a:xfrm>
          <a:prstGeom prst="rect">
            <a:avLst/>
          </a:prstGeom>
        </p:spPr>
      </p:pic>
      <p:pic>
        <p:nvPicPr>
          <p:cNvPr id="7" name="Graphic 7" descr="Burger and drink">
            <a:extLst>
              <a:ext uri="{FF2B5EF4-FFF2-40B4-BE49-F238E27FC236}">
                <a16:creationId xmlns:a16="http://schemas.microsoft.com/office/drawing/2014/main" id="{32A17504-306B-481C-A519-C90BB9D3BD0A}"/>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5581291" y="5689121"/>
            <a:ext cx="914400" cy="914400"/>
          </a:xfrm>
          <a:prstGeom prst="rect">
            <a:avLst/>
          </a:prstGeom>
        </p:spPr>
      </p:pic>
    </p:spTree>
    <p:extLst>
      <p:ext uri="{BB962C8B-B14F-4D97-AF65-F5344CB8AC3E}">
        <p14:creationId xmlns:p14="http://schemas.microsoft.com/office/powerpoint/2010/main" val="3009172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5DF8A-ECB9-4F81-AB57-92C993E1008D}"/>
              </a:ext>
            </a:extLst>
          </p:cNvPr>
          <p:cNvSpPr>
            <a:spLocks noGrp="1"/>
          </p:cNvSpPr>
          <p:nvPr>
            <p:ph type="title"/>
          </p:nvPr>
        </p:nvSpPr>
        <p:spPr>
          <a:xfrm>
            <a:off x="5536734" y="609600"/>
            <a:ext cx="3737268" cy="1320800"/>
          </a:xfrm>
        </p:spPr>
        <p:txBody>
          <a:bodyPr>
            <a:normAutofit/>
          </a:bodyPr>
          <a:lstStyle/>
          <a:p>
            <a:r>
              <a:rPr lang="en-GB"/>
              <a:t>Boulderwood design studio</a:t>
            </a:r>
          </a:p>
        </p:txBody>
      </p:sp>
      <p:sp>
        <p:nvSpPr>
          <p:cNvPr id="6" name="Content Placeholder 7">
            <a:extLst>
              <a:ext uri="{FF2B5EF4-FFF2-40B4-BE49-F238E27FC236}">
                <a16:creationId xmlns:a16="http://schemas.microsoft.com/office/drawing/2014/main" id="{F42D041A-4533-4825-B892-DA4C69B4BD2E}"/>
              </a:ext>
            </a:extLst>
          </p:cNvPr>
          <p:cNvSpPr>
            <a:spLocks noGrp="1"/>
          </p:cNvSpPr>
          <p:nvPr>
            <p:ph idx="1"/>
          </p:nvPr>
        </p:nvSpPr>
        <p:spPr>
          <a:xfrm>
            <a:off x="5272022" y="2635278"/>
            <a:ext cx="4738996" cy="3443559"/>
          </a:xfrm>
        </p:spPr>
        <p:txBody>
          <a:bodyPr vert="horz" lIns="91440" tIns="45720" rIns="91440" bIns="45720" rtlCol="0" anchor="t">
            <a:normAutofit fontScale="92500" lnSpcReduction="10000"/>
          </a:bodyPr>
          <a:lstStyle/>
          <a:p>
            <a:r>
              <a:rPr lang="en-US" sz="2400"/>
              <a:t>6:30pm- 8:30pm</a:t>
            </a:r>
          </a:p>
          <a:p>
            <a:r>
              <a:rPr lang="en-GB" sz="2400">
                <a:ea typeface="+mn-lt"/>
                <a:cs typeface="+mn-lt"/>
              </a:rPr>
              <a:t>3</a:t>
            </a:r>
            <a:r>
              <a:rPr lang="en-GB" sz="2400" baseline="30000">
                <a:ea typeface="+mn-lt"/>
                <a:cs typeface="+mn-lt"/>
              </a:rPr>
              <a:t>rd</a:t>
            </a:r>
            <a:r>
              <a:rPr lang="en-GB" sz="2400">
                <a:ea typeface="+mn-lt"/>
                <a:cs typeface="+mn-lt"/>
              </a:rPr>
              <a:t> floor of building 177</a:t>
            </a:r>
          </a:p>
          <a:p>
            <a:r>
              <a:rPr lang="en-GB" sz="2400" b="1"/>
              <a:t>Bring your laptop</a:t>
            </a:r>
            <a:endParaRPr lang="en-GB" sz="3200" b="1"/>
          </a:p>
          <a:p>
            <a:endParaRPr lang="en-GB" sz="2400" b="1"/>
          </a:p>
          <a:p>
            <a:pPr marL="0" indent="0">
              <a:buNone/>
            </a:pPr>
            <a:r>
              <a:rPr lang="en-GB" sz="2600" b="1"/>
              <a:t>What we do</a:t>
            </a:r>
          </a:p>
          <a:p>
            <a:r>
              <a:rPr lang="en-GB" sz="2400" b="1"/>
              <a:t>Tutorials </a:t>
            </a:r>
          </a:p>
          <a:p>
            <a:r>
              <a:rPr lang="en-GB" sz="2400" b="1"/>
              <a:t>Competitions </a:t>
            </a:r>
          </a:p>
          <a:p>
            <a:r>
              <a:rPr lang="en-GB" sz="2400" b="1"/>
              <a:t>Projects</a:t>
            </a:r>
          </a:p>
          <a:p>
            <a:endParaRPr lang="en-GB" sz="2400" b="1"/>
          </a:p>
          <a:p>
            <a:endParaRPr lang="en-GB" sz="2400" b="1"/>
          </a:p>
          <a:p>
            <a:endParaRPr lang="en-GB" sz="2400" b="1"/>
          </a:p>
          <a:p>
            <a:endParaRPr lang="en-GB" sz="2400" b="1"/>
          </a:p>
          <a:p>
            <a:pPr marL="0" indent="0">
              <a:buNone/>
            </a:pPr>
            <a:endParaRPr lang="en-US" sz="1800"/>
          </a:p>
          <a:p>
            <a:pPr lvl="1" indent="-342900"/>
            <a:endParaRPr lang="en-GB" sz="1800">
              <a:highlight>
                <a:srgbClr val="FFFF00"/>
              </a:highlight>
            </a:endParaRPr>
          </a:p>
        </p:txBody>
      </p:sp>
      <p:pic>
        <p:nvPicPr>
          <p:cNvPr id="4" name="Picture 4" descr="A group of people in a room&#10;&#10;Description generated with very high confidence">
            <a:extLst>
              <a:ext uri="{FF2B5EF4-FFF2-40B4-BE49-F238E27FC236}">
                <a16:creationId xmlns:a16="http://schemas.microsoft.com/office/drawing/2014/main" id="{78EEC60A-55D8-4A4C-A77E-D2238A75EC38}"/>
              </a:ext>
            </a:extLst>
          </p:cNvPr>
          <p:cNvPicPr>
            <a:picLocks noChangeAspect="1"/>
          </p:cNvPicPr>
          <p:nvPr/>
        </p:nvPicPr>
        <p:blipFill rotWithShape="1">
          <a:blip r:embed="rId3"/>
          <a:srcRect l="20340" r="27347"/>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7"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5612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image5">
            <a:extLst>
              <a:ext uri="{FF2B5EF4-FFF2-40B4-BE49-F238E27FC236}">
                <a16:creationId xmlns:a16="http://schemas.microsoft.com/office/drawing/2014/main" id="{22B9BD36-24C0-454F-9DB3-13B8264C90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18" r="13464"/>
          <a:stretch/>
        </p:blipFill>
        <p:spPr bwMode="auto">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82140C0-B7BE-4DE3-B363-3F51C74F8427}"/>
              </a:ext>
            </a:extLst>
          </p:cNvPr>
          <p:cNvSpPr>
            <a:spLocks noGrp="1"/>
          </p:cNvSpPr>
          <p:nvPr>
            <p:ph type="title"/>
          </p:nvPr>
        </p:nvSpPr>
        <p:spPr>
          <a:xfrm>
            <a:off x="677333" y="609600"/>
            <a:ext cx="3851123" cy="1320800"/>
          </a:xfrm>
        </p:spPr>
        <p:txBody>
          <a:bodyPr>
            <a:normAutofit/>
          </a:bodyPr>
          <a:lstStyle/>
          <a:p>
            <a:r>
              <a:rPr lang="en-GB"/>
              <a:t>Tutorials</a:t>
            </a:r>
          </a:p>
        </p:txBody>
      </p:sp>
      <p:sp>
        <p:nvSpPr>
          <p:cNvPr id="3" name="Content Placeholder 2">
            <a:extLst>
              <a:ext uri="{FF2B5EF4-FFF2-40B4-BE49-F238E27FC236}">
                <a16:creationId xmlns:a16="http://schemas.microsoft.com/office/drawing/2014/main" id="{9A1860DB-ED6A-4C3F-AD4B-551BE5D50DAE}"/>
              </a:ext>
            </a:extLst>
          </p:cNvPr>
          <p:cNvSpPr>
            <a:spLocks noGrp="1"/>
          </p:cNvSpPr>
          <p:nvPr>
            <p:ph idx="1"/>
          </p:nvPr>
        </p:nvSpPr>
        <p:spPr>
          <a:xfrm>
            <a:off x="677334" y="1273671"/>
            <a:ext cx="3851122" cy="4767691"/>
          </a:xfrm>
        </p:spPr>
        <p:txBody>
          <a:bodyPr vert="horz" lIns="91440" tIns="45720" rIns="91440" bIns="45720" rtlCol="0" anchor="t">
            <a:noAutofit/>
          </a:bodyPr>
          <a:lstStyle/>
          <a:p>
            <a:pPr marL="0" indent="0">
              <a:lnSpc>
                <a:spcPct val="90000"/>
              </a:lnSpc>
              <a:buNone/>
            </a:pPr>
            <a:endParaRPr lang="en-GB" sz="1300"/>
          </a:p>
          <a:p>
            <a:pPr marL="0" indent="0">
              <a:lnSpc>
                <a:spcPct val="90000"/>
              </a:lnSpc>
              <a:buNone/>
            </a:pPr>
            <a:r>
              <a:rPr lang="en-GB"/>
              <a:t>Topics covered:</a:t>
            </a:r>
          </a:p>
          <a:p>
            <a:pPr lvl="1">
              <a:lnSpc>
                <a:spcPct val="90000"/>
              </a:lnSpc>
              <a:buFont typeface="+mj-lt"/>
              <a:buAutoNum type="arabicPeriod"/>
            </a:pPr>
            <a:r>
              <a:rPr lang="en-GB" sz="1800"/>
              <a:t>Electronic components</a:t>
            </a:r>
          </a:p>
          <a:p>
            <a:pPr lvl="1">
              <a:lnSpc>
                <a:spcPct val="90000"/>
              </a:lnSpc>
              <a:buFont typeface="+mj-lt"/>
              <a:buAutoNum type="arabicPeriod"/>
            </a:pPr>
            <a:r>
              <a:rPr lang="en-GB" sz="1800"/>
              <a:t>Coding and remote control</a:t>
            </a:r>
          </a:p>
          <a:p>
            <a:pPr lvl="1">
              <a:lnSpc>
                <a:spcPct val="90000"/>
              </a:lnSpc>
              <a:buFont typeface="+mj-lt"/>
              <a:buAutoNum type="arabicPeriod"/>
            </a:pPr>
            <a:r>
              <a:rPr lang="en-GB" sz="1800"/>
              <a:t>CAD and design</a:t>
            </a:r>
          </a:p>
          <a:p>
            <a:pPr lvl="1">
              <a:lnSpc>
                <a:spcPct val="90000"/>
              </a:lnSpc>
              <a:buFont typeface="+mj-lt"/>
              <a:buAutoNum type="arabicPeriod"/>
            </a:pPr>
            <a:r>
              <a:rPr lang="en-GB" sz="1800"/>
              <a:t>Wiring and power</a:t>
            </a:r>
          </a:p>
          <a:p>
            <a:pPr lvl="1">
              <a:lnSpc>
                <a:spcPct val="90000"/>
              </a:lnSpc>
              <a:buAutoNum type="arabicPeriod"/>
            </a:pPr>
            <a:endParaRPr lang="en-GB" sz="1800"/>
          </a:p>
          <a:p>
            <a:pPr marL="0" indent="0">
              <a:lnSpc>
                <a:spcPct val="90000"/>
              </a:lnSpc>
              <a:buNone/>
            </a:pPr>
            <a:r>
              <a:rPr lang="en-GB"/>
              <a:t>For a tutorials, you’ll…</a:t>
            </a:r>
          </a:p>
          <a:p>
            <a:pPr lvl="1">
              <a:lnSpc>
                <a:spcPct val="90000"/>
              </a:lnSpc>
            </a:pPr>
            <a:r>
              <a:rPr lang="en-GB" sz="1800"/>
              <a:t>Get set up with parts</a:t>
            </a:r>
          </a:p>
          <a:p>
            <a:pPr lvl="1">
              <a:lnSpc>
                <a:spcPct val="90000"/>
              </a:lnSpc>
            </a:pPr>
            <a:r>
              <a:rPr lang="en-GB" sz="1800"/>
              <a:t>Go through activities and challenges</a:t>
            </a:r>
          </a:p>
          <a:p>
            <a:pPr lvl="1">
              <a:lnSpc>
                <a:spcPct val="90000"/>
              </a:lnSpc>
            </a:pPr>
            <a:r>
              <a:rPr lang="en-GB" sz="1800"/>
              <a:t>Have us walking around giving help and tips</a:t>
            </a:r>
          </a:p>
          <a:p>
            <a:pPr marL="0" indent="0">
              <a:lnSpc>
                <a:spcPct val="90000"/>
              </a:lnSpc>
              <a:buNone/>
            </a:pPr>
            <a:endParaRPr lang="en-GB" sz="1300"/>
          </a:p>
          <a:p>
            <a:pPr marL="0" indent="0">
              <a:lnSpc>
                <a:spcPct val="90000"/>
              </a:lnSpc>
              <a:buNone/>
            </a:pPr>
            <a:endParaRPr lang="en-GB" sz="1300"/>
          </a:p>
          <a:p>
            <a:pPr marL="0" indent="0">
              <a:lnSpc>
                <a:spcPct val="90000"/>
              </a:lnSpc>
              <a:buNone/>
            </a:pPr>
            <a:endParaRPr lang="en-GB" sz="1300"/>
          </a:p>
          <a:p>
            <a:pPr marL="0" indent="0">
              <a:lnSpc>
                <a:spcPct val="90000"/>
              </a:lnSpc>
              <a:buNone/>
            </a:pPr>
            <a:endParaRPr lang="en-GB" sz="1300"/>
          </a:p>
          <a:p>
            <a:pPr marL="0" indent="0">
              <a:lnSpc>
                <a:spcPct val="90000"/>
              </a:lnSpc>
              <a:buNone/>
            </a:pPr>
            <a:endParaRPr lang="en-GB" sz="1300"/>
          </a:p>
          <a:p>
            <a:pPr marL="0" indent="0">
              <a:lnSpc>
                <a:spcPct val="90000"/>
              </a:lnSpc>
              <a:buNone/>
            </a:pPr>
            <a:endParaRPr lang="en-GB" sz="130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24899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140C0-B7BE-4DE3-B363-3F51C74F8427}"/>
              </a:ext>
            </a:extLst>
          </p:cNvPr>
          <p:cNvSpPr>
            <a:spLocks noGrp="1"/>
          </p:cNvSpPr>
          <p:nvPr>
            <p:ph type="title"/>
          </p:nvPr>
        </p:nvSpPr>
        <p:spPr>
          <a:xfrm>
            <a:off x="5536734" y="609600"/>
            <a:ext cx="3737268" cy="1320800"/>
          </a:xfrm>
        </p:spPr>
        <p:txBody>
          <a:bodyPr>
            <a:normAutofit/>
          </a:bodyPr>
          <a:lstStyle/>
          <a:p>
            <a:r>
              <a:rPr lang="en-GB" sz="3300"/>
              <a:t>Normal meetings- The Cupboard</a:t>
            </a:r>
          </a:p>
        </p:txBody>
      </p:sp>
      <p:sp>
        <p:nvSpPr>
          <p:cNvPr id="3" name="Content Placeholder 2">
            <a:extLst>
              <a:ext uri="{FF2B5EF4-FFF2-40B4-BE49-F238E27FC236}">
                <a16:creationId xmlns:a16="http://schemas.microsoft.com/office/drawing/2014/main" id="{9A1860DB-ED6A-4C3F-AD4B-551BE5D50DAE}"/>
              </a:ext>
            </a:extLst>
          </p:cNvPr>
          <p:cNvSpPr>
            <a:spLocks noGrp="1"/>
          </p:cNvSpPr>
          <p:nvPr>
            <p:ph idx="1"/>
          </p:nvPr>
        </p:nvSpPr>
        <p:spPr>
          <a:xfrm>
            <a:off x="5534350" y="2160589"/>
            <a:ext cx="4064439" cy="3880773"/>
          </a:xfrm>
        </p:spPr>
        <p:txBody>
          <a:bodyPr vert="horz" lIns="91440" tIns="45720" rIns="91440" bIns="45720" rtlCol="0" anchor="t">
            <a:normAutofit/>
          </a:bodyPr>
          <a:lstStyle/>
          <a:p>
            <a:pPr marL="0" indent="0">
              <a:buNone/>
            </a:pPr>
            <a:r>
              <a:rPr lang="en-GB"/>
              <a:t>This is where we keep:</a:t>
            </a:r>
          </a:p>
          <a:p>
            <a:r>
              <a:rPr lang="en-GB"/>
              <a:t>components</a:t>
            </a:r>
          </a:p>
          <a:p>
            <a:r>
              <a:rPr lang="en-GB"/>
              <a:t>tools</a:t>
            </a:r>
          </a:p>
          <a:p>
            <a:r>
              <a:rPr lang="en-GB"/>
              <a:t>robots</a:t>
            </a:r>
          </a:p>
          <a:p>
            <a:r>
              <a:rPr lang="en-GB"/>
              <a:t>generally everything related to the society.</a:t>
            </a:r>
          </a:p>
          <a:p>
            <a:pPr marL="0" indent="0">
              <a:buNone/>
            </a:pPr>
            <a:endParaRPr lang="en-GB"/>
          </a:p>
          <a:p>
            <a:pPr marL="0" indent="0">
              <a:buNone/>
            </a:pPr>
            <a:r>
              <a:rPr lang="en-GB"/>
              <a:t>Members can use our cupboard as needed.</a:t>
            </a:r>
          </a:p>
          <a:p>
            <a:pPr marL="0" indent="0">
              <a:buNone/>
            </a:pPr>
            <a:endParaRPr lang="en-GB"/>
          </a:p>
        </p:txBody>
      </p:sp>
      <p:pic>
        <p:nvPicPr>
          <p:cNvPr id="1026" name="Picture 2">
            <a:extLst>
              <a:ext uri="{FF2B5EF4-FFF2-40B4-BE49-F238E27FC236}">
                <a16:creationId xmlns:a16="http://schemas.microsoft.com/office/drawing/2014/main" id="{7610E544-F65A-4C05-A5A0-1CD57666C1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661" r="-1" b="12237"/>
          <a:stretch/>
        </p:blipFill>
        <p:spPr bwMode="auto">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1"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34283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82140C0-B7BE-4DE3-B363-3F51C74F8427}"/>
              </a:ext>
            </a:extLst>
          </p:cNvPr>
          <p:cNvSpPr>
            <a:spLocks noGrp="1"/>
          </p:cNvSpPr>
          <p:nvPr>
            <p:ph type="title"/>
          </p:nvPr>
        </p:nvSpPr>
        <p:spPr>
          <a:xfrm>
            <a:off x="7181723" y="609600"/>
            <a:ext cx="4512989" cy="1005655"/>
          </a:xfrm>
        </p:spPr>
        <p:txBody>
          <a:bodyPr anchor="ctr">
            <a:normAutofit/>
          </a:bodyPr>
          <a:lstStyle/>
          <a:p>
            <a:pPr algn="ctr"/>
            <a:r>
              <a:rPr lang="en-GB" sz="4400">
                <a:solidFill>
                  <a:srgbClr val="FFFFFF"/>
                </a:solidFill>
              </a:rPr>
              <a:t>Membership</a:t>
            </a:r>
            <a:endParaRPr lang="en-US"/>
          </a:p>
        </p:txBody>
      </p:sp>
      <p:pic>
        <p:nvPicPr>
          <p:cNvPr id="5" name="Picture 4">
            <a:extLst>
              <a:ext uri="{FF2B5EF4-FFF2-40B4-BE49-F238E27FC236}">
                <a16:creationId xmlns:a16="http://schemas.microsoft.com/office/drawing/2014/main" id="{F03389DC-98CD-41F3-964A-27A17900760F}"/>
              </a:ext>
            </a:extLst>
          </p:cNvPr>
          <p:cNvPicPr>
            <a:picLocks noChangeAspect="1"/>
          </p:cNvPicPr>
          <p:nvPr/>
        </p:nvPicPr>
        <p:blipFill rotWithShape="1">
          <a:blip r:embed="rId3">
            <a:extLst>
              <a:ext uri="{28A0092B-C50C-407E-A947-70E740481C1C}">
                <a14:useLocalDpi xmlns:a14="http://schemas.microsoft.com/office/drawing/2010/main" val="0"/>
              </a:ext>
            </a:extLst>
          </a:blip>
          <a:srcRect l="9596" t="6363" r="6854" b="16646"/>
          <a:stretch/>
        </p:blipFill>
        <p:spPr>
          <a:xfrm>
            <a:off x="757251" y="1696449"/>
            <a:ext cx="3856774" cy="3554000"/>
          </a:xfrm>
          <a:prstGeom prst="rect">
            <a:avLst/>
          </a:prstGeom>
        </p:spPr>
      </p:pic>
      <p:sp>
        <p:nvSpPr>
          <p:cNvPr id="3" name="Content Placeholder 2">
            <a:extLst>
              <a:ext uri="{FF2B5EF4-FFF2-40B4-BE49-F238E27FC236}">
                <a16:creationId xmlns:a16="http://schemas.microsoft.com/office/drawing/2014/main" id="{9A1860DB-ED6A-4C3F-AD4B-551BE5D50DAE}"/>
              </a:ext>
            </a:extLst>
          </p:cNvPr>
          <p:cNvSpPr>
            <a:spLocks noGrp="1"/>
          </p:cNvSpPr>
          <p:nvPr>
            <p:ph idx="1"/>
          </p:nvPr>
        </p:nvSpPr>
        <p:spPr>
          <a:xfrm>
            <a:off x="7181725" y="1830915"/>
            <a:ext cx="4512988" cy="4654322"/>
          </a:xfrm>
        </p:spPr>
        <p:txBody>
          <a:bodyPr vert="horz" lIns="91440" tIns="45720" rIns="91440" bIns="45720" rtlCol="0" anchor="t">
            <a:normAutofit/>
          </a:bodyPr>
          <a:lstStyle/>
          <a:p>
            <a:pPr marL="0" indent="0">
              <a:lnSpc>
                <a:spcPct val="90000"/>
              </a:lnSpc>
              <a:buNone/>
            </a:pPr>
            <a:r>
              <a:rPr lang="en-GB" sz="2000">
                <a:solidFill>
                  <a:srgbClr val="FFFFFF"/>
                </a:solidFill>
              </a:rPr>
              <a:t>Our membership allows you to use our equipment and enter competitions </a:t>
            </a:r>
          </a:p>
          <a:p>
            <a:pPr marL="0" indent="0">
              <a:lnSpc>
                <a:spcPct val="90000"/>
              </a:lnSpc>
              <a:buNone/>
            </a:pPr>
            <a:endParaRPr lang="en-GB" sz="2000">
              <a:solidFill>
                <a:srgbClr val="FFFFFF"/>
              </a:solidFill>
            </a:endParaRPr>
          </a:p>
          <a:p>
            <a:pPr marL="0" indent="0">
              <a:lnSpc>
                <a:spcPct val="90000"/>
              </a:lnSpc>
              <a:buNone/>
            </a:pPr>
            <a:endParaRPr lang="en-GB" sz="1400">
              <a:solidFill>
                <a:srgbClr val="FFFFFF"/>
              </a:solidFill>
            </a:endParaRPr>
          </a:p>
          <a:p>
            <a:pPr marL="0" indent="0" algn="ctr">
              <a:lnSpc>
                <a:spcPct val="90000"/>
              </a:lnSpc>
              <a:buNone/>
            </a:pPr>
            <a:r>
              <a:rPr lang="en-GB" sz="2800" b="1">
                <a:solidFill>
                  <a:srgbClr val="FFFFFF"/>
                </a:solidFill>
              </a:rPr>
              <a:t>£15 for a one-year membership</a:t>
            </a:r>
            <a:endParaRPr lang="en-GB" sz="1400">
              <a:solidFill>
                <a:srgbClr val="FFFFFF"/>
              </a:solidFill>
            </a:endParaRPr>
          </a:p>
          <a:p>
            <a:pPr marL="0" indent="0">
              <a:lnSpc>
                <a:spcPct val="90000"/>
              </a:lnSpc>
              <a:buNone/>
            </a:pPr>
            <a:endParaRPr lang="en-GB" sz="1400">
              <a:solidFill>
                <a:srgbClr val="FFFFFF"/>
              </a:solidFill>
            </a:endParaRPr>
          </a:p>
          <a:p>
            <a:pPr marL="0" indent="0">
              <a:lnSpc>
                <a:spcPct val="90000"/>
              </a:lnSpc>
              <a:buNone/>
            </a:pPr>
            <a:endParaRPr lang="en-GB" sz="1400">
              <a:solidFill>
                <a:srgbClr val="FFFFFF"/>
              </a:solidFill>
            </a:endParaRPr>
          </a:p>
          <a:p>
            <a:pPr marL="0" indent="0">
              <a:lnSpc>
                <a:spcPct val="90000"/>
              </a:lnSpc>
              <a:buNone/>
            </a:pPr>
            <a:r>
              <a:rPr lang="en-GB" sz="1400">
                <a:solidFill>
                  <a:srgbClr val="FFFFFF"/>
                </a:solidFill>
              </a:rPr>
              <a:t>SUSU Link:</a:t>
            </a:r>
            <a:r>
              <a:rPr lang="en-GB" sz="1400">
                <a:solidFill>
                  <a:schemeClr val="tx1"/>
                </a:solidFill>
                <a:hlinkClick r:id="rId4"/>
              </a:rPr>
              <a:t>osoc</a:t>
            </a:r>
            <a:r>
              <a:rPr lang="en-GB" sz="1400">
                <a:solidFill>
                  <a:schemeClr val="tx1"/>
                </a:solidFill>
              </a:rPr>
              <a:t> </a:t>
            </a:r>
          </a:p>
          <a:p>
            <a:pPr marL="0" indent="0">
              <a:lnSpc>
                <a:spcPct val="90000"/>
              </a:lnSpc>
              <a:buNone/>
            </a:pPr>
            <a:r>
              <a:rPr lang="en-GB" sz="1400" b="1">
                <a:solidFill>
                  <a:schemeClr val="accent2"/>
                </a:solidFill>
                <a:ea typeface="+mn-lt"/>
                <a:cs typeface="+mn-lt"/>
              </a:rPr>
              <a:t>susu.org/groups/</a:t>
            </a:r>
            <a:r>
              <a:rPr lang="en-GB" sz="1400" b="1" err="1">
                <a:solidFill>
                  <a:schemeClr val="accent2"/>
                </a:solidFill>
                <a:ea typeface="+mn-lt"/>
                <a:cs typeface="+mn-lt"/>
              </a:rPr>
              <a:t>robosoc</a:t>
            </a:r>
            <a:endParaRPr lang="en-GB" b="1" err="1">
              <a:solidFill>
                <a:schemeClr val="accent2"/>
              </a:solidFill>
            </a:endParaRPr>
          </a:p>
          <a:p>
            <a:pPr marL="0" indent="0">
              <a:lnSpc>
                <a:spcPct val="90000"/>
              </a:lnSpc>
              <a:buNone/>
            </a:pPr>
            <a:r>
              <a:rPr lang="en-GB" sz="1400" b="1">
                <a:solidFill>
                  <a:srgbClr val="FFFFFF"/>
                </a:solidFill>
              </a:rPr>
              <a:t>Don’t worry about membership for the first few weeks.</a:t>
            </a:r>
            <a:endParaRPr lang="en-GB"/>
          </a:p>
        </p:txBody>
      </p:sp>
    </p:spTree>
    <p:extLst>
      <p:ext uri="{BB962C8B-B14F-4D97-AF65-F5344CB8AC3E}">
        <p14:creationId xmlns:p14="http://schemas.microsoft.com/office/powerpoint/2010/main" val="413387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140C0-B7BE-4DE3-B363-3F51C74F8427}"/>
              </a:ext>
            </a:extLst>
          </p:cNvPr>
          <p:cNvSpPr>
            <a:spLocks noGrp="1"/>
          </p:cNvSpPr>
          <p:nvPr>
            <p:ph type="title"/>
          </p:nvPr>
        </p:nvSpPr>
        <p:spPr/>
        <p:txBody>
          <a:bodyPr/>
          <a:lstStyle/>
          <a:p>
            <a:r>
              <a:rPr lang="en-GB"/>
              <a:t>Final things</a:t>
            </a:r>
          </a:p>
        </p:txBody>
      </p:sp>
      <p:sp>
        <p:nvSpPr>
          <p:cNvPr id="3" name="Content Placeholder 2">
            <a:extLst>
              <a:ext uri="{FF2B5EF4-FFF2-40B4-BE49-F238E27FC236}">
                <a16:creationId xmlns:a16="http://schemas.microsoft.com/office/drawing/2014/main" id="{9A1860DB-ED6A-4C3F-AD4B-551BE5D50DAE}"/>
              </a:ext>
            </a:extLst>
          </p:cNvPr>
          <p:cNvSpPr>
            <a:spLocks noGrp="1"/>
          </p:cNvSpPr>
          <p:nvPr>
            <p:ph idx="1"/>
          </p:nvPr>
        </p:nvSpPr>
        <p:spPr>
          <a:xfrm>
            <a:off x="399495" y="2160589"/>
            <a:ext cx="9676660" cy="3880773"/>
          </a:xfrm>
        </p:spPr>
        <p:txBody>
          <a:bodyPr vert="horz" lIns="91440" tIns="45720" rIns="91440" bIns="45720" rtlCol="0" anchor="t">
            <a:normAutofit fontScale="92500"/>
          </a:bodyPr>
          <a:lstStyle/>
          <a:p>
            <a:pPr marL="0" indent="0" algn="ctr">
              <a:buNone/>
            </a:pPr>
            <a:r>
              <a:rPr lang="en-GB" sz="2400"/>
              <a:t>We’ll be posting our updates on our Facebook page at </a:t>
            </a:r>
          </a:p>
          <a:p>
            <a:pPr marL="0" indent="0" algn="ctr">
              <a:buNone/>
            </a:pPr>
            <a:r>
              <a:rPr lang="en-GB" sz="2400">
                <a:hlinkClick r:id="rId3"/>
              </a:rPr>
              <a:t>facebook.com/UoSRoboSoc/</a:t>
            </a:r>
            <a:endParaRPr lang="en-GB" sz="2400"/>
          </a:p>
          <a:p>
            <a:pPr marL="0" indent="0" algn="ctr">
              <a:buNone/>
            </a:pPr>
            <a:r>
              <a:rPr lang="en-GB" sz="2400"/>
              <a:t>@</a:t>
            </a:r>
            <a:r>
              <a:rPr lang="en-GB" sz="2400" err="1"/>
              <a:t>UosRoboSoc</a:t>
            </a:r>
          </a:p>
          <a:p>
            <a:pPr marL="0" indent="0" algn="ctr">
              <a:buNone/>
            </a:pPr>
            <a:br>
              <a:rPr lang="en-GB" sz="2400"/>
            </a:br>
            <a:r>
              <a:rPr lang="en-GB" sz="2400"/>
              <a:t>Alternatively, you can keep up to date with our meetings and events at </a:t>
            </a:r>
          </a:p>
          <a:p>
            <a:pPr marL="0" indent="0" algn="ctr">
              <a:buNone/>
            </a:pPr>
            <a:r>
              <a:rPr lang="en-GB" sz="2400">
                <a:hlinkClick r:id="rId4"/>
              </a:rPr>
              <a:t>robosoc.com</a:t>
            </a:r>
            <a:r>
              <a:rPr lang="en-GB" sz="2400"/>
              <a:t> </a:t>
            </a:r>
            <a:endParaRPr lang="en-GB"/>
          </a:p>
          <a:p>
            <a:pPr marL="0" indent="0" algn="ctr">
              <a:buNone/>
            </a:pPr>
            <a:endParaRPr lang="en-GB" sz="2400"/>
          </a:p>
          <a:p>
            <a:pPr marL="0" indent="0" algn="ctr">
              <a:buNone/>
            </a:pPr>
            <a:r>
              <a:rPr lang="en-GB" sz="2400"/>
              <a:t>We will be putting this presentation up on </a:t>
            </a:r>
            <a:r>
              <a:rPr lang="en-GB" sz="2400" b="1"/>
              <a:t>both</a:t>
            </a:r>
            <a:r>
              <a:rPr lang="en-GB" sz="2400"/>
              <a:t> the Facebook page and the website if you need to reference anything</a:t>
            </a:r>
          </a:p>
        </p:txBody>
      </p:sp>
      <p:pic>
        <p:nvPicPr>
          <p:cNvPr id="5" name="Picture 4">
            <a:extLst>
              <a:ext uri="{FF2B5EF4-FFF2-40B4-BE49-F238E27FC236}">
                <a16:creationId xmlns:a16="http://schemas.microsoft.com/office/drawing/2014/main" id="{F03389DC-98CD-41F3-964A-27A17900760F}"/>
              </a:ext>
            </a:extLst>
          </p:cNvPr>
          <p:cNvPicPr>
            <a:picLocks noChangeAspect="1"/>
          </p:cNvPicPr>
          <p:nvPr/>
        </p:nvPicPr>
        <p:blipFill rotWithShape="1">
          <a:blip r:embed="rId5">
            <a:extLst>
              <a:ext uri="{28A0092B-C50C-407E-A947-70E740481C1C}">
                <a14:useLocalDpi xmlns:a14="http://schemas.microsoft.com/office/drawing/2010/main" val="0"/>
              </a:ext>
            </a:extLst>
          </a:blip>
          <a:srcRect l="9596" t="6363" r="6854" b="16646"/>
          <a:stretch/>
        </p:blipFill>
        <p:spPr>
          <a:xfrm>
            <a:off x="7927759" y="312600"/>
            <a:ext cx="1346243" cy="1240541"/>
          </a:xfrm>
          <a:prstGeom prst="rect">
            <a:avLst/>
          </a:prstGeom>
        </p:spPr>
      </p:pic>
    </p:spTree>
    <p:extLst>
      <p:ext uri="{BB962C8B-B14F-4D97-AF65-F5344CB8AC3E}">
        <p14:creationId xmlns:p14="http://schemas.microsoft.com/office/powerpoint/2010/main" val="452316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140C0-B7BE-4DE3-B363-3F51C74F8427}"/>
              </a:ext>
            </a:extLst>
          </p:cNvPr>
          <p:cNvSpPr>
            <a:spLocks noGrp="1"/>
          </p:cNvSpPr>
          <p:nvPr>
            <p:ph type="title"/>
          </p:nvPr>
        </p:nvSpPr>
        <p:spPr/>
        <p:txBody>
          <a:bodyPr/>
          <a:lstStyle/>
          <a:p>
            <a:r>
              <a:rPr lang="en-GB"/>
              <a:t>Normal meetings- How to find us</a:t>
            </a:r>
          </a:p>
        </p:txBody>
      </p:sp>
      <p:sp>
        <p:nvSpPr>
          <p:cNvPr id="3" name="Content Placeholder 2">
            <a:extLst>
              <a:ext uri="{FF2B5EF4-FFF2-40B4-BE49-F238E27FC236}">
                <a16:creationId xmlns:a16="http://schemas.microsoft.com/office/drawing/2014/main" id="{9A1860DB-ED6A-4C3F-AD4B-551BE5D50DAE}"/>
              </a:ext>
            </a:extLst>
          </p:cNvPr>
          <p:cNvSpPr>
            <a:spLocks noGrp="1"/>
          </p:cNvSpPr>
          <p:nvPr>
            <p:ph idx="1"/>
          </p:nvPr>
        </p:nvSpPr>
        <p:spPr>
          <a:xfrm>
            <a:off x="490428" y="1392661"/>
            <a:ext cx="8512692" cy="433171"/>
          </a:xfrm>
        </p:spPr>
        <p:txBody>
          <a:bodyPr vert="horz" lIns="91440" tIns="45720" rIns="91440" bIns="45720" rtlCol="0" anchor="t">
            <a:normAutofit/>
          </a:bodyPr>
          <a:lstStyle/>
          <a:p>
            <a:pPr marL="0" indent="0">
              <a:buNone/>
            </a:pPr>
            <a:r>
              <a:rPr lang="en-GB"/>
              <a:t>(a roughly 10-minute walk from Highfield).</a:t>
            </a:r>
          </a:p>
        </p:txBody>
      </p:sp>
      <p:pic>
        <p:nvPicPr>
          <p:cNvPr id="5" name="Picture 4">
            <a:extLst>
              <a:ext uri="{FF2B5EF4-FFF2-40B4-BE49-F238E27FC236}">
                <a16:creationId xmlns:a16="http://schemas.microsoft.com/office/drawing/2014/main" id="{F03389DC-98CD-41F3-964A-27A17900760F}"/>
              </a:ext>
            </a:extLst>
          </p:cNvPr>
          <p:cNvPicPr>
            <a:picLocks noChangeAspect="1"/>
          </p:cNvPicPr>
          <p:nvPr/>
        </p:nvPicPr>
        <p:blipFill rotWithShape="1">
          <a:blip r:embed="rId2">
            <a:extLst>
              <a:ext uri="{28A0092B-C50C-407E-A947-70E740481C1C}">
                <a14:useLocalDpi xmlns:a14="http://schemas.microsoft.com/office/drawing/2010/main" val="0"/>
              </a:ext>
            </a:extLst>
          </a:blip>
          <a:srcRect l="9596" t="6363" r="6854" b="16646"/>
          <a:stretch/>
        </p:blipFill>
        <p:spPr>
          <a:xfrm>
            <a:off x="7927759" y="312600"/>
            <a:ext cx="1346243" cy="1195171"/>
          </a:xfrm>
          <a:prstGeom prst="rect">
            <a:avLst/>
          </a:prstGeom>
        </p:spPr>
      </p:pic>
      <p:grpSp>
        <p:nvGrpSpPr>
          <p:cNvPr id="11" name="Group 10">
            <a:extLst>
              <a:ext uri="{FF2B5EF4-FFF2-40B4-BE49-F238E27FC236}">
                <a16:creationId xmlns:a16="http://schemas.microsoft.com/office/drawing/2014/main" id="{37B20B3E-B5A4-48AD-8147-6B9B8F5037CC}"/>
              </a:ext>
            </a:extLst>
          </p:cNvPr>
          <p:cNvGrpSpPr/>
          <p:nvPr/>
        </p:nvGrpSpPr>
        <p:grpSpPr>
          <a:xfrm>
            <a:off x="494874" y="1926473"/>
            <a:ext cx="8857729" cy="4663867"/>
            <a:chOff x="1677879" y="2926536"/>
            <a:chExt cx="6812084" cy="3635050"/>
          </a:xfrm>
        </p:grpSpPr>
        <p:pic>
          <p:nvPicPr>
            <p:cNvPr id="4" name="Picture 3">
              <a:extLst>
                <a:ext uri="{FF2B5EF4-FFF2-40B4-BE49-F238E27FC236}">
                  <a16:creationId xmlns:a16="http://schemas.microsoft.com/office/drawing/2014/main" id="{68D7D8A9-72A9-4ABE-B407-4364050E2F9A}"/>
                </a:ext>
              </a:extLst>
            </p:cNvPr>
            <p:cNvPicPr>
              <a:picLocks noChangeAspect="1"/>
            </p:cNvPicPr>
            <p:nvPr/>
          </p:nvPicPr>
          <p:blipFill>
            <a:blip r:embed="rId3"/>
            <a:stretch>
              <a:fillRect/>
            </a:stretch>
          </p:blipFill>
          <p:spPr>
            <a:xfrm>
              <a:off x="1677879" y="2926536"/>
              <a:ext cx="6812084" cy="3635050"/>
            </a:xfrm>
            <a:prstGeom prst="rect">
              <a:avLst/>
            </a:prstGeom>
          </p:spPr>
        </p:pic>
        <p:sp>
          <p:nvSpPr>
            <p:cNvPr id="10" name="Arrow: Down 9">
              <a:extLst>
                <a:ext uri="{FF2B5EF4-FFF2-40B4-BE49-F238E27FC236}">
                  <a16:creationId xmlns:a16="http://schemas.microsoft.com/office/drawing/2014/main" id="{7B0AEBAB-7E6F-435B-93D2-25268A805852}"/>
                </a:ext>
              </a:extLst>
            </p:cNvPr>
            <p:cNvSpPr/>
            <p:nvPr/>
          </p:nvSpPr>
          <p:spPr>
            <a:xfrm rot="10061380">
              <a:off x="2962002" y="4024495"/>
              <a:ext cx="202196" cy="70197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6064C712-044C-4BF4-90F4-A02FE23E0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9494" y="4674638"/>
              <a:ext cx="728942" cy="728942"/>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39568411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F9960AE881394D9F0761E6B534215E" ma:contentTypeVersion="8" ma:contentTypeDescription="Create a new document." ma:contentTypeScope="" ma:versionID="27060fd7cfc9c60e12588bb17aab72c0">
  <xsd:schema xmlns:xsd="http://www.w3.org/2001/XMLSchema" xmlns:xs="http://www.w3.org/2001/XMLSchema" xmlns:p="http://schemas.microsoft.com/office/2006/metadata/properties" xmlns:ns2="b49c4c68-cb9c-4293-a690-3ab0578f8d5c" targetNamespace="http://schemas.microsoft.com/office/2006/metadata/properties" ma:root="true" ma:fieldsID="5d698a7d0f36b4e5671daa7b19e07525" ns2:_="">
    <xsd:import namespace="b49c4c68-cb9c-4293-a690-3ab0578f8d5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9c4c68-cb9c-4293-a690-3ab0578f8d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15F011-AA25-4BF6-BDC1-812B26699B26}">
  <ds:schemaRefs>
    <ds:schemaRef ds:uri="b49c4c68-cb9c-4293-a690-3ab0578f8d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C793E96-2A1E-46C0-B5BF-AB203616E4BD}">
  <ds:schemaRefs>
    <ds:schemaRef ds:uri="http://schemas.microsoft.com/sharepoint/v3/contenttype/forms"/>
  </ds:schemaRefs>
</ds:datastoreItem>
</file>

<file path=customXml/itemProps3.xml><?xml version="1.0" encoding="utf-8"?>
<ds:datastoreItem xmlns:ds="http://schemas.openxmlformats.org/officeDocument/2006/customXml" ds:itemID="{7476EEB7-D878-48D7-912B-D31CE7C8763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Widescreen</PresentationFormat>
  <Slides>8</Slides>
  <Notes>5</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Facet</vt:lpstr>
      <vt:lpstr>Welcome to RoboSoc</vt:lpstr>
      <vt:lpstr>The Committee</vt:lpstr>
      <vt:lpstr>Boulderwood design studio</vt:lpstr>
      <vt:lpstr>Tutorials</vt:lpstr>
      <vt:lpstr>Normal meetings- The Cupboard</vt:lpstr>
      <vt:lpstr>Membership</vt:lpstr>
      <vt:lpstr>Final things</vt:lpstr>
      <vt:lpstr>Normal meetings- How to find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RoboSoc</dc:title>
  <dc:creator>Andrew Woods</dc:creator>
  <cp:revision>10</cp:revision>
  <dcterms:created xsi:type="dcterms:W3CDTF">2019-09-30T09:02:59Z</dcterms:created>
  <dcterms:modified xsi:type="dcterms:W3CDTF">2019-10-01T17:04:06Z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0x01010004F9960AE881394D9F0761E6B534215E</vt:lpwstr>
  </property>
</Properties>
</file>