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Lst>
  <p:sldSz cx="10058400" cy="7772400"/>
  <p:notesSz cx="10058400" cy="7772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841" y="26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02920" y="310896"/>
            <a:ext cx="9052560" cy="124358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02920" y="1787652"/>
            <a:ext cx="9052560"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227125" y="1365250"/>
          <a:ext cx="9684380" cy="6160769"/>
        </p:xfrm>
        <a:graphic>
          <a:graphicData uri="http://schemas.openxmlformats.org/drawingml/2006/table">
            <a:tbl>
              <a:tblPr firstRow="1" bandRow="1">
                <a:tableStyleId>{2D5ABB26-0587-4C30-8999-92F81FD0307C}</a:tableStyleId>
              </a:tblPr>
              <a:tblGrid>
                <a:gridCol w="1263650">
                  <a:extLst>
                    <a:ext uri="{9D8B030D-6E8A-4147-A177-3AD203B41FA5}">
                      <a16:colId xmlns:a16="http://schemas.microsoft.com/office/drawing/2014/main" val="20000"/>
                    </a:ext>
                  </a:extLst>
                </a:gridCol>
                <a:gridCol w="107315">
                  <a:extLst>
                    <a:ext uri="{9D8B030D-6E8A-4147-A177-3AD203B41FA5}">
                      <a16:colId xmlns:a16="http://schemas.microsoft.com/office/drawing/2014/main" val="20001"/>
                    </a:ext>
                  </a:extLst>
                </a:gridCol>
                <a:gridCol w="265429">
                  <a:extLst>
                    <a:ext uri="{9D8B030D-6E8A-4147-A177-3AD203B41FA5}">
                      <a16:colId xmlns:a16="http://schemas.microsoft.com/office/drawing/2014/main" val="20002"/>
                    </a:ext>
                  </a:extLst>
                </a:gridCol>
                <a:gridCol w="95885">
                  <a:extLst>
                    <a:ext uri="{9D8B030D-6E8A-4147-A177-3AD203B41FA5}">
                      <a16:colId xmlns:a16="http://schemas.microsoft.com/office/drawing/2014/main" val="20003"/>
                    </a:ext>
                  </a:extLst>
                </a:gridCol>
                <a:gridCol w="1007744">
                  <a:extLst>
                    <a:ext uri="{9D8B030D-6E8A-4147-A177-3AD203B41FA5}">
                      <a16:colId xmlns:a16="http://schemas.microsoft.com/office/drawing/2014/main" val="20004"/>
                    </a:ext>
                  </a:extLst>
                </a:gridCol>
                <a:gridCol w="265430">
                  <a:extLst>
                    <a:ext uri="{9D8B030D-6E8A-4147-A177-3AD203B41FA5}">
                      <a16:colId xmlns:a16="http://schemas.microsoft.com/office/drawing/2014/main" val="20005"/>
                    </a:ext>
                  </a:extLst>
                </a:gridCol>
                <a:gridCol w="182245">
                  <a:extLst>
                    <a:ext uri="{9D8B030D-6E8A-4147-A177-3AD203B41FA5}">
                      <a16:colId xmlns:a16="http://schemas.microsoft.com/office/drawing/2014/main" val="20006"/>
                    </a:ext>
                  </a:extLst>
                </a:gridCol>
                <a:gridCol w="1013460">
                  <a:extLst>
                    <a:ext uri="{9D8B030D-6E8A-4147-A177-3AD203B41FA5}">
                      <a16:colId xmlns:a16="http://schemas.microsoft.com/office/drawing/2014/main" val="20007"/>
                    </a:ext>
                  </a:extLst>
                </a:gridCol>
                <a:gridCol w="273685">
                  <a:extLst>
                    <a:ext uri="{9D8B030D-6E8A-4147-A177-3AD203B41FA5}">
                      <a16:colId xmlns:a16="http://schemas.microsoft.com/office/drawing/2014/main" val="20008"/>
                    </a:ext>
                  </a:extLst>
                </a:gridCol>
                <a:gridCol w="90804">
                  <a:extLst>
                    <a:ext uri="{9D8B030D-6E8A-4147-A177-3AD203B41FA5}">
                      <a16:colId xmlns:a16="http://schemas.microsoft.com/office/drawing/2014/main" val="20009"/>
                    </a:ext>
                  </a:extLst>
                </a:gridCol>
                <a:gridCol w="920750">
                  <a:extLst>
                    <a:ext uri="{9D8B030D-6E8A-4147-A177-3AD203B41FA5}">
                      <a16:colId xmlns:a16="http://schemas.microsoft.com/office/drawing/2014/main" val="20010"/>
                    </a:ext>
                  </a:extLst>
                </a:gridCol>
                <a:gridCol w="273685">
                  <a:extLst>
                    <a:ext uri="{9D8B030D-6E8A-4147-A177-3AD203B41FA5}">
                      <a16:colId xmlns:a16="http://schemas.microsoft.com/office/drawing/2014/main" val="20011"/>
                    </a:ext>
                  </a:extLst>
                </a:gridCol>
                <a:gridCol w="100329">
                  <a:extLst>
                    <a:ext uri="{9D8B030D-6E8A-4147-A177-3AD203B41FA5}">
                      <a16:colId xmlns:a16="http://schemas.microsoft.com/office/drawing/2014/main" val="20012"/>
                    </a:ext>
                  </a:extLst>
                </a:gridCol>
                <a:gridCol w="1080770">
                  <a:extLst>
                    <a:ext uri="{9D8B030D-6E8A-4147-A177-3AD203B41FA5}">
                      <a16:colId xmlns:a16="http://schemas.microsoft.com/office/drawing/2014/main" val="20013"/>
                    </a:ext>
                  </a:extLst>
                </a:gridCol>
                <a:gridCol w="266065">
                  <a:extLst>
                    <a:ext uri="{9D8B030D-6E8A-4147-A177-3AD203B41FA5}">
                      <a16:colId xmlns:a16="http://schemas.microsoft.com/office/drawing/2014/main" val="20014"/>
                    </a:ext>
                  </a:extLst>
                </a:gridCol>
                <a:gridCol w="91440">
                  <a:extLst>
                    <a:ext uri="{9D8B030D-6E8A-4147-A177-3AD203B41FA5}">
                      <a16:colId xmlns:a16="http://schemas.microsoft.com/office/drawing/2014/main" val="20015"/>
                    </a:ext>
                  </a:extLst>
                </a:gridCol>
                <a:gridCol w="1014095">
                  <a:extLst>
                    <a:ext uri="{9D8B030D-6E8A-4147-A177-3AD203B41FA5}">
                      <a16:colId xmlns:a16="http://schemas.microsoft.com/office/drawing/2014/main" val="20016"/>
                    </a:ext>
                  </a:extLst>
                </a:gridCol>
                <a:gridCol w="365759">
                  <a:extLst>
                    <a:ext uri="{9D8B030D-6E8A-4147-A177-3AD203B41FA5}">
                      <a16:colId xmlns:a16="http://schemas.microsoft.com/office/drawing/2014/main" val="20017"/>
                    </a:ext>
                  </a:extLst>
                </a:gridCol>
                <a:gridCol w="1005840">
                  <a:extLst>
                    <a:ext uri="{9D8B030D-6E8A-4147-A177-3AD203B41FA5}">
                      <a16:colId xmlns:a16="http://schemas.microsoft.com/office/drawing/2014/main" val="20018"/>
                    </a:ext>
                  </a:extLst>
                </a:gridCol>
              </a:tblGrid>
              <a:tr h="274320">
                <a:tc gridSpan="2">
                  <a:txBody>
                    <a:bodyPr/>
                    <a:lstStyle/>
                    <a:p>
                      <a:pPr marL="415925">
                        <a:lnSpc>
                          <a:spcPct val="100000"/>
                        </a:lnSpc>
                        <a:spcBef>
                          <a:spcPts val="285"/>
                        </a:spcBef>
                      </a:pPr>
                      <a:r>
                        <a:rPr sz="1200" b="1" spc="-10" dirty="0">
                          <a:latin typeface="Calibri"/>
                          <a:cs typeface="Calibri"/>
                        </a:rPr>
                        <a:t>SUNDAY</a:t>
                      </a:r>
                      <a:endParaRPr sz="120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gridSpan="3">
                  <a:txBody>
                    <a:bodyPr/>
                    <a:lstStyle/>
                    <a:p>
                      <a:pPr marL="382270">
                        <a:lnSpc>
                          <a:spcPct val="100000"/>
                        </a:lnSpc>
                        <a:spcBef>
                          <a:spcPts val="285"/>
                        </a:spcBef>
                      </a:pPr>
                      <a:r>
                        <a:rPr sz="1200" b="1" spc="-10" dirty="0">
                          <a:latin typeface="Calibri"/>
                          <a:cs typeface="Calibri"/>
                        </a:rPr>
                        <a:t>MONDAY</a:t>
                      </a:r>
                      <a:endParaRPr sz="120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389890">
                        <a:lnSpc>
                          <a:spcPct val="100000"/>
                        </a:lnSpc>
                        <a:spcBef>
                          <a:spcPts val="285"/>
                        </a:spcBef>
                      </a:pPr>
                      <a:r>
                        <a:rPr sz="1200" b="1" spc="-10" dirty="0">
                          <a:latin typeface="Calibri"/>
                          <a:cs typeface="Calibri"/>
                        </a:rPr>
                        <a:t>TUESDAY</a:t>
                      </a:r>
                      <a:endParaRPr sz="120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229870">
                        <a:lnSpc>
                          <a:spcPct val="100000"/>
                        </a:lnSpc>
                        <a:spcBef>
                          <a:spcPts val="285"/>
                        </a:spcBef>
                      </a:pPr>
                      <a:r>
                        <a:rPr sz="1200" b="1" spc="-10" dirty="0">
                          <a:latin typeface="Calibri"/>
                          <a:cs typeface="Calibri"/>
                        </a:rPr>
                        <a:t>WEDNESDAY</a:t>
                      </a:r>
                      <a:endParaRPr sz="120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379730">
                        <a:lnSpc>
                          <a:spcPct val="100000"/>
                        </a:lnSpc>
                        <a:spcBef>
                          <a:spcPts val="285"/>
                        </a:spcBef>
                      </a:pPr>
                      <a:r>
                        <a:rPr sz="1200" b="1" spc="-10" dirty="0">
                          <a:latin typeface="Calibri"/>
                          <a:cs typeface="Calibri"/>
                        </a:rPr>
                        <a:t>THURSDAY</a:t>
                      </a:r>
                      <a:endParaRPr sz="120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452755">
                        <a:lnSpc>
                          <a:spcPct val="100000"/>
                        </a:lnSpc>
                        <a:spcBef>
                          <a:spcPts val="285"/>
                        </a:spcBef>
                      </a:pPr>
                      <a:r>
                        <a:rPr sz="1200" b="1" spc="-10" dirty="0">
                          <a:latin typeface="Calibri"/>
                          <a:cs typeface="Calibri"/>
                        </a:rPr>
                        <a:t>FRIDAY</a:t>
                      </a:r>
                      <a:endParaRPr sz="120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338455">
                        <a:lnSpc>
                          <a:spcPct val="100000"/>
                        </a:lnSpc>
                        <a:spcBef>
                          <a:spcPts val="285"/>
                        </a:spcBef>
                      </a:pPr>
                      <a:r>
                        <a:rPr sz="1200" b="1" spc="-10" dirty="0">
                          <a:latin typeface="Calibri"/>
                          <a:cs typeface="Calibri"/>
                        </a:rPr>
                        <a:t>SATURDAY</a:t>
                      </a:r>
                      <a:endParaRPr sz="120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195580">
                <a:tc rowSpan="2">
                  <a:txBody>
                    <a:bodyPr/>
                    <a:lstStyle/>
                    <a:p>
                      <a:pPr marL="128905">
                        <a:lnSpc>
                          <a:spcPct val="100000"/>
                        </a:lnSpc>
                        <a:spcBef>
                          <a:spcPts val="430"/>
                        </a:spcBef>
                      </a:pPr>
                      <a:r>
                        <a:rPr sz="1000" spc="-10" dirty="0">
                          <a:latin typeface="Arial"/>
                          <a:cs typeface="Arial"/>
                        </a:rPr>
                        <a:t>WEEK</a:t>
                      </a:r>
                      <a:r>
                        <a:rPr sz="1000" spc="-50" dirty="0">
                          <a:latin typeface="Arial"/>
                          <a:cs typeface="Arial"/>
                        </a:rPr>
                        <a:t> </a:t>
                      </a:r>
                      <a:r>
                        <a:rPr sz="1000" dirty="0">
                          <a:latin typeface="Arial"/>
                          <a:cs typeface="Arial"/>
                        </a:rPr>
                        <a:t>1</a:t>
                      </a:r>
                      <a:r>
                        <a:rPr sz="1000" spc="-35" dirty="0">
                          <a:latin typeface="Arial"/>
                          <a:cs typeface="Arial"/>
                        </a:rPr>
                        <a:t> </a:t>
                      </a:r>
                      <a:r>
                        <a:rPr sz="1000" dirty="0">
                          <a:latin typeface="Arial"/>
                          <a:cs typeface="Arial"/>
                        </a:rPr>
                        <a:t>–</a:t>
                      </a:r>
                      <a:r>
                        <a:rPr sz="1000" spc="-20" dirty="0">
                          <a:latin typeface="Arial"/>
                          <a:cs typeface="Arial"/>
                        </a:rPr>
                        <a:t> </a:t>
                      </a:r>
                      <a:r>
                        <a:rPr sz="1000" dirty="0">
                          <a:latin typeface="Arial"/>
                          <a:cs typeface="Arial"/>
                        </a:rPr>
                        <a:t>MAY</a:t>
                      </a:r>
                      <a:r>
                        <a:rPr sz="1000" spc="-15" dirty="0">
                          <a:latin typeface="Arial"/>
                          <a:cs typeface="Arial"/>
                        </a:rPr>
                        <a:t> </a:t>
                      </a:r>
                      <a:r>
                        <a:rPr sz="1000" spc="-25" dirty="0">
                          <a:latin typeface="Arial"/>
                          <a:cs typeface="Arial"/>
                        </a:rPr>
                        <a:t>31</a:t>
                      </a:r>
                      <a:endParaRPr sz="1000">
                        <a:latin typeface="Arial"/>
                        <a:cs typeface="Arial"/>
                      </a:endParaRPr>
                    </a:p>
                  </a:txBody>
                  <a:tcPr marL="0" marR="0" marT="5461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rowSpan="2">
                  <a:txBody>
                    <a:bodyPr/>
                    <a:lstStyle/>
                    <a:p>
                      <a:pPr>
                        <a:lnSpc>
                          <a:spcPct val="100000"/>
                        </a:lnSpc>
                      </a:pPr>
                      <a:endParaRPr sz="1000">
                        <a:latin typeface="Times New Roman"/>
                        <a:cs typeface="Times New Roman"/>
                      </a:endParaRPr>
                    </a:p>
                  </a:txBody>
                  <a:tcPr marL="0" marR="0" marT="0" marB="0">
                    <a:lnL w="9525">
                      <a:solidFill>
                        <a:srgbClr val="0D0D0D"/>
                      </a:solidFill>
                      <a:prstDash val="solid"/>
                    </a:lnL>
                    <a:lnR w="28575">
                      <a:solidFill>
                        <a:srgbClr val="000000"/>
                      </a:solidFill>
                      <a:prstDash val="solid"/>
                    </a:lnR>
                    <a:lnT w="12700">
                      <a:solidFill>
                        <a:srgbClr val="000000"/>
                      </a:solidFill>
                      <a:prstDash val="solid"/>
                    </a:lnT>
                  </a:tcPr>
                </a:tc>
                <a:tc>
                  <a:txBody>
                    <a:bodyPr/>
                    <a:lstStyle/>
                    <a:p>
                      <a:pPr marR="1905" algn="ctr">
                        <a:lnSpc>
                          <a:spcPts val="1010"/>
                        </a:lnSpc>
                        <a:spcBef>
                          <a:spcPts val="430"/>
                        </a:spcBef>
                      </a:pPr>
                      <a:r>
                        <a:rPr sz="1000" spc="-50" dirty="0">
                          <a:latin typeface="Arial"/>
                          <a:cs typeface="Arial"/>
                        </a:rPr>
                        <a:t>1</a:t>
                      </a:r>
                      <a:endParaRPr sz="1000">
                        <a:latin typeface="Arial"/>
                        <a:cs typeface="Arial"/>
                      </a:endParaRPr>
                    </a:p>
                  </a:txBody>
                  <a:tcPr marL="0" marR="0" marT="5461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gridSpan="2">
                  <a:txBody>
                    <a:bodyPr/>
                    <a:lstStyle/>
                    <a:p>
                      <a:pPr marL="241300">
                        <a:lnSpc>
                          <a:spcPts val="1155"/>
                        </a:lnSpc>
                        <a:spcBef>
                          <a:spcPts val="285"/>
                        </a:spcBef>
                      </a:pPr>
                      <a:r>
                        <a:rPr sz="1200" b="1"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28575">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L="13970" algn="ctr">
                        <a:lnSpc>
                          <a:spcPts val="1065"/>
                        </a:lnSpc>
                        <a:spcBef>
                          <a:spcPts val="375"/>
                        </a:spcBef>
                      </a:pPr>
                      <a:r>
                        <a:rPr sz="1000" spc="-50" dirty="0">
                          <a:latin typeface="Arial"/>
                          <a:cs typeface="Arial"/>
                        </a:rPr>
                        <a:t>2</a:t>
                      </a:r>
                      <a:endParaRPr sz="1000">
                        <a:latin typeface="Arial"/>
                        <a:cs typeface="Arial"/>
                      </a:endParaRPr>
                    </a:p>
                  </a:txBody>
                  <a:tcPr marL="0" marR="0" marT="47625"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gridSpan="2">
                  <a:txBody>
                    <a:bodyPr/>
                    <a:lstStyle/>
                    <a:p>
                      <a:pPr marL="254635">
                        <a:lnSpc>
                          <a:spcPts val="1210"/>
                        </a:lnSpc>
                        <a:spcBef>
                          <a:spcPts val="229"/>
                        </a:spcBef>
                      </a:pPr>
                      <a:r>
                        <a:rPr sz="1200" b="1" spc="-10" dirty="0">
                          <a:latin typeface="Calibri"/>
                          <a:cs typeface="Calibri"/>
                        </a:rPr>
                        <a:t>Jerusalem</a:t>
                      </a:r>
                      <a:endParaRPr sz="1200">
                        <a:latin typeface="Calibri"/>
                        <a:cs typeface="Calibri"/>
                      </a:endParaRPr>
                    </a:p>
                  </a:txBody>
                  <a:tcPr marL="0" marR="0" marT="29209"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algn="ctr">
                        <a:lnSpc>
                          <a:spcPts val="965"/>
                        </a:lnSpc>
                        <a:spcBef>
                          <a:spcPts val="475"/>
                        </a:spcBef>
                      </a:pPr>
                      <a:r>
                        <a:rPr sz="1000" spc="-50" dirty="0">
                          <a:latin typeface="Arial"/>
                          <a:cs typeface="Arial"/>
                        </a:rPr>
                        <a:t>3</a:t>
                      </a:r>
                      <a:endParaRPr sz="1000">
                        <a:latin typeface="Arial"/>
                        <a:cs typeface="Arial"/>
                      </a:endParaRPr>
                    </a:p>
                  </a:txBody>
                  <a:tcPr marL="0" marR="0" marT="60325"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gridSpan="2">
                  <a:txBody>
                    <a:bodyPr/>
                    <a:lstStyle/>
                    <a:p>
                      <a:pPr marL="215900">
                        <a:lnSpc>
                          <a:spcPts val="1110"/>
                        </a:lnSpc>
                        <a:spcBef>
                          <a:spcPts val="330"/>
                        </a:spcBef>
                      </a:pPr>
                      <a:r>
                        <a:rPr sz="1100" b="1" spc="-10" dirty="0">
                          <a:latin typeface="Calibri"/>
                          <a:cs typeface="Calibri"/>
                        </a:rPr>
                        <a:t>Jerusalem</a:t>
                      </a:r>
                      <a:endParaRPr sz="1100">
                        <a:latin typeface="Calibri"/>
                        <a:cs typeface="Calibri"/>
                      </a:endParaRPr>
                    </a:p>
                  </a:txBody>
                  <a:tcPr marL="0" marR="0" marT="41910"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algn="ctr">
                        <a:lnSpc>
                          <a:spcPts val="1010"/>
                        </a:lnSpc>
                        <a:spcBef>
                          <a:spcPts val="430"/>
                        </a:spcBef>
                      </a:pPr>
                      <a:r>
                        <a:rPr sz="1000" spc="-50" dirty="0">
                          <a:latin typeface="Arial"/>
                          <a:cs typeface="Arial"/>
                        </a:rPr>
                        <a:t>4</a:t>
                      </a:r>
                      <a:endParaRPr sz="1000">
                        <a:latin typeface="Arial"/>
                        <a:cs typeface="Arial"/>
                      </a:endParaRPr>
                    </a:p>
                  </a:txBody>
                  <a:tcPr marL="0" marR="0" marT="54610"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gridSpan="2">
                  <a:txBody>
                    <a:bodyPr/>
                    <a:lstStyle/>
                    <a:p>
                      <a:pPr marL="250825">
                        <a:lnSpc>
                          <a:spcPts val="1155"/>
                        </a:lnSpc>
                        <a:spcBef>
                          <a:spcPts val="285"/>
                        </a:spcBef>
                      </a:pPr>
                      <a:r>
                        <a:rPr sz="1200" b="1"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28575">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R="1905" algn="ctr">
                        <a:lnSpc>
                          <a:spcPts val="985"/>
                        </a:lnSpc>
                        <a:spcBef>
                          <a:spcPts val="455"/>
                        </a:spcBef>
                      </a:pPr>
                      <a:r>
                        <a:rPr sz="1000" spc="-50" dirty="0">
                          <a:latin typeface="Arial"/>
                          <a:cs typeface="Arial"/>
                        </a:rPr>
                        <a:t>5</a:t>
                      </a:r>
                      <a:endParaRPr sz="1000">
                        <a:latin typeface="Arial"/>
                        <a:cs typeface="Arial"/>
                      </a:endParaRPr>
                    </a:p>
                  </a:txBody>
                  <a:tcPr marL="0" marR="0" marT="57785"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gridSpan="2">
                  <a:txBody>
                    <a:bodyPr/>
                    <a:lstStyle/>
                    <a:p>
                      <a:pPr marL="216535">
                        <a:lnSpc>
                          <a:spcPts val="1155"/>
                        </a:lnSpc>
                        <a:spcBef>
                          <a:spcPts val="285"/>
                        </a:spcBef>
                      </a:pPr>
                      <a:r>
                        <a:rPr sz="1200" b="1"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R="61594" algn="ctr">
                        <a:lnSpc>
                          <a:spcPts val="1010"/>
                        </a:lnSpc>
                        <a:spcBef>
                          <a:spcPts val="430"/>
                        </a:spcBef>
                      </a:pPr>
                      <a:r>
                        <a:rPr sz="1000" spc="-50" dirty="0">
                          <a:latin typeface="Arial"/>
                          <a:cs typeface="Arial"/>
                        </a:rPr>
                        <a:t>6</a:t>
                      </a:r>
                      <a:endParaRPr sz="1000">
                        <a:latin typeface="Arial"/>
                        <a:cs typeface="Arial"/>
                      </a:endParaRPr>
                    </a:p>
                  </a:txBody>
                  <a:tcPr marL="0" marR="0" marT="54610"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a:txBody>
                    <a:bodyPr/>
                    <a:lstStyle/>
                    <a:p>
                      <a:pPr marL="114300">
                        <a:lnSpc>
                          <a:spcPts val="1010"/>
                        </a:lnSpc>
                        <a:spcBef>
                          <a:spcPts val="430"/>
                        </a:spcBef>
                      </a:pPr>
                      <a:r>
                        <a:rPr sz="1000" b="1" spc="-10" dirty="0">
                          <a:latin typeface="Arial"/>
                          <a:cs typeface="Arial"/>
                        </a:rPr>
                        <a:t>SABBATH</a:t>
                      </a:r>
                      <a:endParaRPr sz="1000">
                        <a:latin typeface="Arial"/>
                        <a:cs typeface="Arial"/>
                      </a:endParaRPr>
                    </a:p>
                  </a:txBody>
                  <a:tcPr marL="0" marR="0" marT="54610"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01"/>
                  </a:ext>
                </a:extLst>
              </a:tr>
              <a:tr h="62865">
                <a:tc vMerge="1">
                  <a:txBody>
                    <a:bodyPr/>
                    <a:lstStyle/>
                    <a:p>
                      <a:endParaRPr/>
                    </a:p>
                  </a:txBody>
                  <a:tcPr marL="0" marR="0" marT="5461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vMerge="1">
                  <a:txBody>
                    <a:bodyPr/>
                    <a:lstStyle/>
                    <a:p>
                      <a:endParaRPr/>
                    </a:p>
                  </a:txBody>
                  <a:tcPr marL="0" marR="0" marT="0" marB="0">
                    <a:lnL w="9525">
                      <a:solidFill>
                        <a:srgbClr val="0D0D0D"/>
                      </a:solidFill>
                      <a:prstDash val="solid"/>
                    </a:lnL>
                    <a:lnR w="28575">
                      <a:solidFill>
                        <a:srgbClr val="000000"/>
                      </a:solidFill>
                      <a:prstDash val="solid"/>
                    </a:lnR>
                    <a:lnT w="12700">
                      <a:solidFill>
                        <a:srgbClr val="000000"/>
                      </a:solidFill>
                      <a:prstDash val="solid"/>
                    </a:lnT>
                  </a:tcPr>
                </a:tc>
                <a:tc rowSpan="2" gridSpan="3">
                  <a:txBody>
                    <a:bodyPr/>
                    <a:lstStyle/>
                    <a:p>
                      <a:pPr algn="ctr">
                        <a:lnSpc>
                          <a:spcPct val="100000"/>
                        </a:lnSpc>
                        <a:spcBef>
                          <a:spcPts val="165"/>
                        </a:spcBef>
                      </a:pPr>
                      <a:r>
                        <a:rPr sz="1400" b="1" dirty="0">
                          <a:latin typeface="Calibri"/>
                          <a:cs typeface="Calibri"/>
                        </a:rPr>
                        <a:t>Students</a:t>
                      </a:r>
                      <a:r>
                        <a:rPr sz="1400" b="1" spc="-55" dirty="0">
                          <a:latin typeface="Calibri"/>
                          <a:cs typeface="Calibri"/>
                        </a:rPr>
                        <a:t> </a:t>
                      </a:r>
                      <a:r>
                        <a:rPr sz="1400" b="1" spc="-10" dirty="0">
                          <a:latin typeface="Calibri"/>
                          <a:cs typeface="Calibri"/>
                        </a:rPr>
                        <a:t>Arrive</a:t>
                      </a:r>
                      <a:endParaRPr sz="1400">
                        <a:latin typeface="Calibri"/>
                        <a:cs typeface="Calibri"/>
                      </a:endParaRPr>
                    </a:p>
                    <a:p>
                      <a:pPr marL="350520" marR="342900" indent="-635" algn="ctr">
                        <a:lnSpc>
                          <a:spcPct val="100000"/>
                        </a:lnSpc>
                        <a:spcBef>
                          <a:spcPts val="30"/>
                        </a:spcBef>
                      </a:pPr>
                      <a:r>
                        <a:rPr sz="1000" b="1" dirty="0">
                          <a:latin typeface="Calibri"/>
                          <a:cs typeface="Calibri"/>
                        </a:rPr>
                        <a:t>Hotel</a:t>
                      </a:r>
                      <a:r>
                        <a:rPr sz="1000" b="1" spc="-25" dirty="0">
                          <a:latin typeface="Calibri"/>
                          <a:cs typeface="Calibri"/>
                        </a:rPr>
                        <a:t> in</a:t>
                      </a:r>
                      <a:r>
                        <a:rPr sz="1000" b="1" spc="-10" dirty="0">
                          <a:latin typeface="Calibri"/>
                          <a:cs typeface="Calibri"/>
                        </a:rPr>
                        <a:t> Jerusalem </a:t>
                      </a:r>
                      <a:r>
                        <a:rPr sz="1000" dirty="0">
                          <a:latin typeface="Calibri"/>
                          <a:cs typeface="Calibri"/>
                        </a:rPr>
                        <a:t>Evening</a:t>
                      </a:r>
                      <a:r>
                        <a:rPr sz="1000" spc="-50" dirty="0">
                          <a:latin typeface="Calibri"/>
                          <a:cs typeface="Calibri"/>
                        </a:rPr>
                        <a:t> </a:t>
                      </a:r>
                      <a:r>
                        <a:rPr sz="1000" spc="-20" dirty="0">
                          <a:latin typeface="Calibri"/>
                          <a:cs typeface="Calibri"/>
                        </a:rPr>
                        <a:t>“Get</a:t>
                      </a:r>
                      <a:endParaRPr sz="1000">
                        <a:latin typeface="Calibri"/>
                        <a:cs typeface="Calibri"/>
                      </a:endParaRPr>
                    </a:p>
                    <a:p>
                      <a:pPr algn="ctr">
                        <a:lnSpc>
                          <a:spcPct val="100000"/>
                        </a:lnSpc>
                      </a:pPr>
                      <a:r>
                        <a:rPr sz="1000" dirty="0">
                          <a:latin typeface="Calibri"/>
                          <a:cs typeface="Calibri"/>
                        </a:rPr>
                        <a:t>Acquainted”</a:t>
                      </a:r>
                      <a:r>
                        <a:rPr sz="1000" spc="-50" dirty="0">
                          <a:latin typeface="Calibri"/>
                          <a:cs typeface="Calibri"/>
                        </a:rPr>
                        <a:t> </a:t>
                      </a:r>
                      <a:r>
                        <a:rPr sz="1000" spc="-10" dirty="0">
                          <a:latin typeface="Calibri"/>
                          <a:cs typeface="Calibri"/>
                        </a:rPr>
                        <a:t>Meeting</a:t>
                      </a:r>
                      <a:endParaRPr sz="1000">
                        <a:latin typeface="Calibri"/>
                        <a:cs typeface="Calibri"/>
                      </a:endParaRPr>
                    </a:p>
                  </a:txBody>
                  <a:tcPr marL="0" marR="0" marT="2095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905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085" marR="76200" indent="59055">
                        <a:lnSpc>
                          <a:spcPct val="100000"/>
                        </a:lnSpc>
                        <a:spcBef>
                          <a:spcPts val="185"/>
                        </a:spcBef>
                      </a:pPr>
                      <a:r>
                        <a:rPr sz="1200" b="1" dirty="0">
                          <a:latin typeface="Calibri"/>
                          <a:cs typeface="Calibri"/>
                        </a:rPr>
                        <a:t>Orientation</a:t>
                      </a:r>
                      <a:r>
                        <a:rPr sz="1200" b="1" spc="-60" dirty="0">
                          <a:latin typeface="Calibri"/>
                          <a:cs typeface="Calibri"/>
                        </a:rPr>
                        <a:t> </a:t>
                      </a:r>
                      <a:r>
                        <a:rPr sz="1200" b="1" spc="-25" dirty="0">
                          <a:latin typeface="Calibri"/>
                          <a:cs typeface="Calibri"/>
                        </a:rPr>
                        <a:t>Day </a:t>
                      </a:r>
                      <a:r>
                        <a:rPr sz="1000" dirty="0">
                          <a:latin typeface="Calibri"/>
                          <a:cs typeface="Calibri"/>
                        </a:rPr>
                        <a:t>(Walks</a:t>
                      </a:r>
                      <a:r>
                        <a:rPr sz="1000" spc="-40" dirty="0">
                          <a:latin typeface="Calibri"/>
                          <a:cs typeface="Calibri"/>
                        </a:rPr>
                        <a:t> </a:t>
                      </a:r>
                      <a:r>
                        <a:rPr sz="1000" dirty="0">
                          <a:latin typeface="Calibri"/>
                          <a:cs typeface="Calibri"/>
                        </a:rPr>
                        <a:t>&amp;</a:t>
                      </a:r>
                      <a:r>
                        <a:rPr sz="1000" spc="-10" dirty="0">
                          <a:latin typeface="Calibri"/>
                          <a:cs typeface="Calibri"/>
                        </a:rPr>
                        <a:t> </a:t>
                      </a:r>
                      <a:r>
                        <a:rPr sz="1000" dirty="0">
                          <a:latin typeface="Calibri"/>
                          <a:cs typeface="Calibri"/>
                        </a:rPr>
                        <a:t>local</a:t>
                      </a:r>
                      <a:r>
                        <a:rPr sz="1000" spc="-30" dirty="0">
                          <a:latin typeface="Calibri"/>
                          <a:cs typeface="Calibri"/>
                        </a:rPr>
                        <a:t> </a:t>
                      </a:r>
                      <a:r>
                        <a:rPr sz="1000" spc="-10" dirty="0">
                          <a:latin typeface="Calibri"/>
                          <a:cs typeface="Calibri"/>
                        </a:rPr>
                        <a:t>transport </a:t>
                      </a:r>
                      <a:r>
                        <a:rPr sz="1000" dirty="0">
                          <a:latin typeface="Calibri"/>
                          <a:cs typeface="Calibri"/>
                        </a:rPr>
                        <a:t>thru</a:t>
                      </a:r>
                      <a:r>
                        <a:rPr sz="1000" spc="-10" dirty="0">
                          <a:latin typeface="Calibri"/>
                          <a:cs typeface="Calibri"/>
                        </a:rPr>
                        <a:t> </a:t>
                      </a:r>
                      <a:r>
                        <a:rPr sz="1000" dirty="0">
                          <a:latin typeface="Calibri"/>
                          <a:cs typeface="Calibri"/>
                        </a:rPr>
                        <a:t>Old</a:t>
                      </a:r>
                      <a:r>
                        <a:rPr sz="1000" spc="-25" dirty="0">
                          <a:latin typeface="Calibri"/>
                          <a:cs typeface="Calibri"/>
                        </a:rPr>
                        <a:t> </a:t>
                      </a:r>
                      <a:r>
                        <a:rPr sz="1000" dirty="0">
                          <a:latin typeface="Calibri"/>
                          <a:cs typeface="Calibri"/>
                        </a:rPr>
                        <a:t>and</a:t>
                      </a:r>
                      <a:r>
                        <a:rPr sz="1000" spc="-25" dirty="0">
                          <a:latin typeface="Calibri"/>
                          <a:cs typeface="Calibri"/>
                        </a:rPr>
                        <a:t> </a:t>
                      </a:r>
                      <a:r>
                        <a:rPr sz="1000" spc="-20" dirty="0">
                          <a:latin typeface="Calibri"/>
                          <a:cs typeface="Calibri"/>
                        </a:rPr>
                        <a:t>West </a:t>
                      </a:r>
                      <a:r>
                        <a:rPr sz="1000" spc="-10" dirty="0">
                          <a:latin typeface="Calibri"/>
                          <a:cs typeface="Calibri"/>
                        </a:rPr>
                        <a:t>Jerusalem)</a:t>
                      </a:r>
                      <a:r>
                        <a:rPr sz="1000" spc="15" dirty="0">
                          <a:latin typeface="Calibri"/>
                          <a:cs typeface="Calibri"/>
                        </a:rPr>
                        <a:t> </a:t>
                      </a:r>
                      <a:r>
                        <a:rPr sz="1000" dirty="0">
                          <a:latin typeface="Calibri"/>
                          <a:cs typeface="Calibri"/>
                        </a:rPr>
                        <a:t>After</a:t>
                      </a:r>
                      <a:r>
                        <a:rPr sz="1000" spc="10" dirty="0">
                          <a:latin typeface="Calibri"/>
                          <a:cs typeface="Calibri"/>
                        </a:rPr>
                        <a:t> </a:t>
                      </a:r>
                      <a:r>
                        <a:rPr sz="1000" spc="-10" dirty="0">
                          <a:latin typeface="Calibri"/>
                          <a:cs typeface="Calibri"/>
                        </a:rPr>
                        <a:t>dinner </a:t>
                      </a:r>
                      <a:r>
                        <a:rPr sz="1000" dirty="0">
                          <a:latin typeface="Calibri"/>
                          <a:cs typeface="Calibri"/>
                        </a:rPr>
                        <a:t>visit</a:t>
                      </a:r>
                      <a:r>
                        <a:rPr sz="1000" spc="-30" dirty="0">
                          <a:latin typeface="Calibri"/>
                          <a:cs typeface="Calibri"/>
                        </a:rPr>
                        <a:t> </a:t>
                      </a:r>
                      <a:r>
                        <a:rPr sz="1000" dirty="0">
                          <a:latin typeface="Calibri"/>
                          <a:cs typeface="Calibri"/>
                        </a:rPr>
                        <a:t>Israel</a:t>
                      </a:r>
                      <a:r>
                        <a:rPr sz="1000" spc="-30" dirty="0">
                          <a:latin typeface="Calibri"/>
                          <a:cs typeface="Calibri"/>
                        </a:rPr>
                        <a:t> </a:t>
                      </a:r>
                      <a:r>
                        <a:rPr sz="1000" spc="-10" dirty="0">
                          <a:latin typeface="Calibri"/>
                          <a:cs typeface="Calibri"/>
                        </a:rPr>
                        <a:t>Museum.</a:t>
                      </a:r>
                      <a:endParaRPr sz="1000">
                        <a:latin typeface="Calibri"/>
                        <a:cs typeface="Calibri"/>
                      </a:endParaRPr>
                    </a:p>
                    <a:p>
                      <a:pPr marL="45085">
                        <a:lnSpc>
                          <a:spcPct val="100000"/>
                        </a:lnSpc>
                        <a:spcBef>
                          <a:spcPts val="10"/>
                        </a:spcBef>
                      </a:pPr>
                      <a:r>
                        <a:rPr sz="1000" dirty="0">
                          <a:latin typeface="Calibri"/>
                          <a:cs typeface="Calibri"/>
                        </a:rPr>
                        <a:t>Model</a:t>
                      </a:r>
                      <a:r>
                        <a:rPr sz="1000" spc="-35" dirty="0">
                          <a:latin typeface="Calibri"/>
                          <a:cs typeface="Calibri"/>
                        </a:rPr>
                        <a:t> </a:t>
                      </a:r>
                      <a:r>
                        <a:rPr sz="1000" dirty="0">
                          <a:latin typeface="Calibri"/>
                          <a:cs typeface="Calibri"/>
                        </a:rPr>
                        <a:t>City,</a:t>
                      </a:r>
                      <a:r>
                        <a:rPr sz="1000" spc="-20" dirty="0">
                          <a:latin typeface="Calibri"/>
                          <a:cs typeface="Calibri"/>
                        </a:rPr>
                        <a:t> </a:t>
                      </a:r>
                      <a:r>
                        <a:rPr sz="1000" spc="-10" dirty="0">
                          <a:latin typeface="Calibri"/>
                          <a:cs typeface="Calibri"/>
                        </a:rPr>
                        <a:t>Knesset</a:t>
                      </a:r>
                      <a:endParaRPr sz="1000">
                        <a:latin typeface="Calibri"/>
                        <a:cs typeface="Calibri"/>
                      </a:endParaRPr>
                    </a:p>
                  </a:txBody>
                  <a:tcPr marL="0" marR="0" marT="234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905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212725">
                        <a:lnSpc>
                          <a:spcPts val="1180"/>
                        </a:lnSpc>
                        <a:spcBef>
                          <a:spcPts val="180"/>
                        </a:spcBef>
                      </a:pPr>
                      <a:r>
                        <a:rPr sz="1000" dirty="0">
                          <a:latin typeface="Calibri"/>
                          <a:cs typeface="Calibri"/>
                        </a:rPr>
                        <a:t>FST:</a:t>
                      </a:r>
                      <a:r>
                        <a:rPr sz="1000" spc="-20" dirty="0">
                          <a:latin typeface="Calibri"/>
                          <a:cs typeface="Calibri"/>
                        </a:rPr>
                        <a:t> </a:t>
                      </a:r>
                      <a:r>
                        <a:rPr sz="1000" dirty="0">
                          <a:latin typeface="Calibri"/>
                          <a:cs typeface="Calibri"/>
                        </a:rPr>
                        <a:t>Visit</a:t>
                      </a:r>
                      <a:r>
                        <a:rPr sz="1000" spc="-25" dirty="0">
                          <a:latin typeface="Calibri"/>
                          <a:cs typeface="Calibri"/>
                        </a:rPr>
                        <a:t> </a:t>
                      </a:r>
                      <a:r>
                        <a:rPr sz="1000" dirty="0">
                          <a:latin typeface="Calibri"/>
                          <a:cs typeface="Calibri"/>
                        </a:rPr>
                        <a:t>Haram</a:t>
                      </a:r>
                      <a:r>
                        <a:rPr sz="1000" spc="-30" dirty="0">
                          <a:latin typeface="Calibri"/>
                          <a:cs typeface="Calibri"/>
                        </a:rPr>
                        <a:t> </a:t>
                      </a:r>
                      <a:r>
                        <a:rPr sz="1000" spc="-25" dirty="0">
                          <a:latin typeface="Calibri"/>
                          <a:cs typeface="Calibri"/>
                        </a:rPr>
                        <a:t>es-</a:t>
                      </a:r>
                      <a:r>
                        <a:rPr sz="1000" dirty="0">
                          <a:latin typeface="Calibri"/>
                          <a:cs typeface="Calibri"/>
                        </a:rPr>
                        <a:t> Sharif,</a:t>
                      </a:r>
                      <a:r>
                        <a:rPr sz="1000" spc="-35" dirty="0">
                          <a:latin typeface="Calibri"/>
                          <a:cs typeface="Calibri"/>
                        </a:rPr>
                        <a:t> </a:t>
                      </a:r>
                      <a:r>
                        <a:rPr sz="1000" dirty="0">
                          <a:latin typeface="Calibri"/>
                          <a:cs typeface="Calibri"/>
                        </a:rPr>
                        <a:t>Jaffa</a:t>
                      </a:r>
                      <a:r>
                        <a:rPr sz="1000" spc="-25" dirty="0">
                          <a:latin typeface="Calibri"/>
                          <a:cs typeface="Calibri"/>
                        </a:rPr>
                        <a:t> </a:t>
                      </a:r>
                      <a:r>
                        <a:rPr sz="1000" spc="-20" dirty="0">
                          <a:latin typeface="Calibri"/>
                          <a:cs typeface="Calibri"/>
                        </a:rPr>
                        <a:t>Gate </a:t>
                      </a:r>
                      <a:r>
                        <a:rPr sz="1000" dirty="0">
                          <a:latin typeface="Calibri"/>
                          <a:cs typeface="Calibri"/>
                        </a:rPr>
                        <a:t>Museum,</a:t>
                      </a:r>
                      <a:r>
                        <a:rPr sz="1000" spc="-10" dirty="0">
                          <a:latin typeface="Calibri"/>
                          <a:cs typeface="Calibri"/>
                        </a:rPr>
                        <a:t> </a:t>
                      </a:r>
                      <a:r>
                        <a:rPr sz="1000" dirty="0">
                          <a:latin typeface="Calibri"/>
                          <a:cs typeface="Calibri"/>
                        </a:rPr>
                        <a:t>and</a:t>
                      </a:r>
                      <a:r>
                        <a:rPr sz="1000" spc="-45" dirty="0">
                          <a:latin typeface="Calibri"/>
                          <a:cs typeface="Calibri"/>
                        </a:rPr>
                        <a:t> </a:t>
                      </a:r>
                      <a:r>
                        <a:rPr sz="1000" spc="-20" dirty="0">
                          <a:latin typeface="Calibri"/>
                          <a:cs typeface="Calibri"/>
                        </a:rPr>
                        <a:t>other </a:t>
                      </a:r>
                      <a:r>
                        <a:rPr sz="1000" dirty="0">
                          <a:latin typeface="Calibri"/>
                          <a:cs typeface="Calibri"/>
                        </a:rPr>
                        <a:t>sites,</a:t>
                      </a:r>
                      <a:r>
                        <a:rPr sz="1000" spc="-25" dirty="0">
                          <a:latin typeface="Calibri"/>
                          <a:cs typeface="Calibri"/>
                        </a:rPr>
                        <a:t> </a:t>
                      </a:r>
                      <a:r>
                        <a:rPr sz="1000" dirty="0">
                          <a:latin typeface="Calibri"/>
                          <a:cs typeface="Calibri"/>
                        </a:rPr>
                        <a:t>Course</a:t>
                      </a:r>
                      <a:r>
                        <a:rPr sz="1000" spc="-20" dirty="0">
                          <a:latin typeface="Calibri"/>
                          <a:cs typeface="Calibri"/>
                        </a:rPr>
                        <a:t> work</a:t>
                      </a:r>
                      <a:endParaRPr sz="1000">
                        <a:latin typeface="Calibri"/>
                        <a:cs typeface="Calibri"/>
                      </a:endParaRPr>
                    </a:p>
                    <a:p>
                      <a:pPr>
                        <a:lnSpc>
                          <a:spcPct val="100000"/>
                        </a:lnSpc>
                        <a:spcBef>
                          <a:spcPts val="20"/>
                        </a:spcBef>
                      </a:pPr>
                      <a:endParaRPr sz="1000">
                        <a:latin typeface="Times New Roman"/>
                        <a:cs typeface="Times New Roman"/>
                      </a:endParaRPr>
                    </a:p>
                    <a:p>
                      <a:pPr marL="45720" marR="369570" indent="28575">
                        <a:lnSpc>
                          <a:spcPct val="100000"/>
                        </a:lnSpc>
                        <a:spcBef>
                          <a:spcPts val="5"/>
                        </a:spcBef>
                      </a:pPr>
                      <a:r>
                        <a:rPr sz="1000" b="1" dirty="0">
                          <a:latin typeface="Calibri"/>
                          <a:cs typeface="Calibri"/>
                        </a:rPr>
                        <a:t>Evening</a:t>
                      </a:r>
                      <a:r>
                        <a:rPr sz="1000" b="1" spc="-50" dirty="0">
                          <a:latin typeface="Calibri"/>
                          <a:cs typeface="Calibri"/>
                        </a:rPr>
                        <a:t> </a:t>
                      </a:r>
                      <a:r>
                        <a:rPr sz="1000" b="1" spc="-10" dirty="0">
                          <a:latin typeface="Calibri"/>
                          <a:cs typeface="Calibri"/>
                        </a:rPr>
                        <a:t>Guest </a:t>
                      </a:r>
                      <a:r>
                        <a:rPr sz="1000" b="1" dirty="0">
                          <a:latin typeface="Calibri"/>
                          <a:cs typeface="Calibri"/>
                        </a:rPr>
                        <a:t>Lecture</a:t>
                      </a:r>
                      <a:r>
                        <a:rPr sz="1000" b="1" spc="-30" dirty="0">
                          <a:latin typeface="Calibri"/>
                          <a:cs typeface="Calibri"/>
                        </a:rPr>
                        <a:t> </a:t>
                      </a:r>
                      <a:r>
                        <a:rPr sz="1000" b="1" dirty="0">
                          <a:latin typeface="Calibri"/>
                          <a:cs typeface="Calibri"/>
                        </a:rPr>
                        <a:t>on</a:t>
                      </a:r>
                      <a:r>
                        <a:rPr sz="1000" b="1" spc="-15" dirty="0">
                          <a:latin typeface="Calibri"/>
                          <a:cs typeface="Calibri"/>
                        </a:rPr>
                        <a:t> </a:t>
                      </a:r>
                      <a:r>
                        <a:rPr sz="1000" b="1" spc="-10" dirty="0">
                          <a:latin typeface="Calibri"/>
                          <a:cs typeface="Calibri"/>
                        </a:rPr>
                        <a:t>Islam</a:t>
                      </a:r>
                      <a:endParaRPr sz="1000">
                        <a:latin typeface="Calibri"/>
                        <a:cs typeface="Calibri"/>
                      </a:endParaRPr>
                    </a:p>
                  </a:txBody>
                  <a:tcPr marL="0" marR="0" marT="2286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905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74295" marR="624205" indent="-29209">
                        <a:lnSpc>
                          <a:spcPct val="100000"/>
                        </a:lnSpc>
                        <a:spcBef>
                          <a:spcPts val="195"/>
                        </a:spcBef>
                      </a:pPr>
                      <a:r>
                        <a:rPr sz="1000" dirty="0">
                          <a:latin typeface="Calibri"/>
                          <a:cs typeface="Calibri"/>
                        </a:rPr>
                        <a:t>Course</a:t>
                      </a:r>
                      <a:r>
                        <a:rPr sz="1000" spc="-30" dirty="0">
                          <a:latin typeface="Calibri"/>
                          <a:cs typeface="Calibri"/>
                        </a:rPr>
                        <a:t> </a:t>
                      </a:r>
                      <a:r>
                        <a:rPr sz="1000" spc="-20" dirty="0">
                          <a:latin typeface="Calibri"/>
                          <a:cs typeface="Calibri"/>
                        </a:rPr>
                        <a:t>work</a:t>
                      </a:r>
                      <a:r>
                        <a:rPr sz="1000" spc="500" dirty="0">
                          <a:latin typeface="Calibri"/>
                          <a:cs typeface="Calibri"/>
                        </a:rPr>
                        <a:t> </a:t>
                      </a:r>
                      <a:r>
                        <a:rPr sz="1000" dirty="0">
                          <a:latin typeface="Calibri"/>
                          <a:cs typeface="Calibri"/>
                        </a:rPr>
                        <a:t>All</a:t>
                      </a:r>
                      <a:r>
                        <a:rPr sz="1000" spc="-25" dirty="0">
                          <a:latin typeface="Calibri"/>
                          <a:cs typeface="Calibri"/>
                        </a:rPr>
                        <a:t> </a:t>
                      </a:r>
                      <a:r>
                        <a:rPr sz="1000" dirty="0">
                          <a:latin typeface="Calibri"/>
                          <a:cs typeface="Calibri"/>
                        </a:rPr>
                        <a:t>Day</a:t>
                      </a:r>
                      <a:r>
                        <a:rPr sz="1000" spc="-10" dirty="0">
                          <a:latin typeface="Calibri"/>
                          <a:cs typeface="Calibri"/>
                        </a:rPr>
                        <a:t> Classes</a:t>
                      </a:r>
                      <a:endParaRPr sz="1000">
                        <a:latin typeface="Calibri"/>
                        <a:cs typeface="Calibri"/>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spcBef>
                          <a:spcPts val="150"/>
                        </a:spcBef>
                      </a:pPr>
                      <a:endParaRPr sz="1000">
                        <a:latin typeface="Times New Roman"/>
                        <a:cs typeface="Times New Roman"/>
                      </a:endParaRPr>
                    </a:p>
                    <a:p>
                      <a:pPr marL="45720" marR="67945">
                        <a:lnSpc>
                          <a:spcPct val="100000"/>
                        </a:lnSpc>
                      </a:pPr>
                      <a:r>
                        <a:rPr sz="1000" b="1" dirty="0">
                          <a:latin typeface="Calibri"/>
                          <a:cs typeface="Calibri"/>
                        </a:rPr>
                        <a:t>Evening</a:t>
                      </a:r>
                      <a:r>
                        <a:rPr sz="1000" b="1" spc="-15" dirty="0">
                          <a:latin typeface="Calibri"/>
                          <a:cs typeface="Calibri"/>
                        </a:rPr>
                        <a:t> </a:t>
                      </a:r>
                      <a:r>
                        <a:rPr sz="1000" b="1" dirty="0">
                          <a:latin typeface="Calibri"/>
                          <a:cs typeface="Calibri"/>
                        </a:rPr>
                        <a:t>Guest</a:t>
                      </a:r>
                      <a:r>
                        <a:rPr sz="1000" b="1" spc="-35" dirty="0">
                          <a:latin typeface="Calibri"/>
                          <a:cs typeface="Calibri"/>
                        </a:rPr>
                        <a:t> </a:t>
                      </a:r>
                      <a:r>
                        <a:rPr sz="1000" b="1" dirty="0">
                          <a:latin typeface="Calibri"/>
                          <a:cs typeface="Calibri"/>
                        </a:rPr>
                        <a:t>Lecture</a:t>
                      </a:r>
                      <a:r>
                        <a:rPr sz="1000" b="1" spc="-45" dirty="0">
                          <a:latin typeface="Calibri"/>
                          <a:cs typeface="Calibri"/>
                        </a:rPr>
                        <a:t> </a:t>
                      </a:r>
                      <a:r>
                        <a:rPr sz="1000" b="1" spc="-25" dirty="0">
                          <a:latin typeface="Calibri"/>
                          <a:cs typeface="Calibri"/>
                        </a:rPr>
                        <a:t>on</a:t>
                      </a:r>
                      <a:r>
                        <a:rPr sz="1000" b="1" spc="-10" dirty="0">
                          <a:latin typeface="Calibri"/>
                          <a:cs typeface="Calibri"/>
                        </a:rPr>
                        <a:t> Judaism</a:t>
                      </a:r>
                      <a:endParaRPr sz="1000">
                        <a:latin typeface="Calibri"/>
                        <a:cs typeface="Calibri"/>
                      </a:endParaRPr>
                    </a:p>
                  </a:txBody>
                  <a:tcPr marL="0" marR="0" marT="2476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905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242570">
                        <a:lnSpc>
                          <a:spcPct val="100000"/>
                        </a:lnSpc>
                        <a:spcBef>
                          <a:spcPts val="195"/>
                        </a:spcBef>
                      </a:pPr>
                      <a:r>
                        <a:rPr sz="1000" dirty="0">
                          <a:latin typeface="Calibri"/>
                          <a:cs typeface="Calibri"/>
                        </a:rPr>
                        <a:t>Course</a:t>
                      </a:r>
                      <a:r>
                        <a:rPr sz="1000" spc="-15" dirty="0">
                          <a:latin typeface="Calibri"/>
                          <a:cs typeface="Calibri"/>
                        </a:rPr>
                        <a:t> </a:t>
                      </a:r>
                      <a:r>
                        <a:rPr sz="1000" dirty="0">
                          <a:latin typeface="Calibri"/>
                          <a:cs typeface="Calibri"/>
                        </a:rPr>
                        <a:t>work</a:t>
                      </a:r>
                      <a:r>
                        <a:rPr sz="1000" spc="-20" dirty="0">
                          <a:latin typeface="Calibri"/>
                          <a:cs typeface="Calibri"/>
                        </a:rPr>
                        <a:t> </a:t>
                      </a:r>
                      <a:r>
                        <a:rPr sz="1000" dirty="0">
                          <a:latin typeface="Calibri"/>
                          <a:cs typeface="Calibri"/>
                        </a:rPr>
                        <a:t>and</a:t>
                      </a:r>
                      <a:r>
                        <a:rPr sz="1000" spc="-35" dirty="0">
                          <a:latin typeface="Calibri"/>
                          <a:cs typeface="Calibri"/>
                        </a:rPr>
                        <a:t> </a:t>
                      </a:r>
                      <a:r>
                        <a:rPr sz="1000" spc="-25" dirty="0">
                          <a:latin typeface="Calibri"/>
                          <a:cs typeface="Calibri"/>
                        </a:rPr>
                        <a:t>FST</a:t>
                      </a:r>
                      <a:r>
                        <a:rPr sz="1000" dirty="0">
                          <a:latin typeface="Calibri"/>
                          <a:cs typeface="Calibri"/>
                        </a:rPr>
                        <a:t> Prep:</a:t>
                      </a:r>
                      <a:r>
                        <a:rPr sz="1000" spc="-15" dirty="0">
                          <a:latin typeface="Calibri"/>
                          <a:cs typeface="Calibri"/>
                        </a:rPr>
                        <a:t> </a:t>
                      </a:r>
                      <a:r>
                        <a:rPr sz="1000" spc="-10" dirty="0">
                          <a:latin typeface="Calibri"/>
                          <a:cs typeface="Calibri"/>
                        </a:rPr>
                        <a:t>“Northern Patriarchs’</a:t>
                      </a:r>
                      <a:r>
                        <a:rPr sz="1000" spc="50" dirty="0">
                          <a:latin typeface="Calibri"/>
                          <a:cs typeface="Calibri"/>
                        </a:rPr>
                        <a:t> </a:t>
                      </a:r>
                      <a:r>
                        <a:rPr sz="1000" spc="-20" dirty="0">
                          <a:latin typeface="Calibri"/>
                          <a:cs typeface="Calibri"/>
                        </a:rPr>
                        <a:t>Way”</a:t>
                      </a:r>
                      <a:endParaRPr sz="1000">
                        <a:latin typeface="Calibri"/>
                        <a:cs typeface="Calibri"/>
                      </a:endParaRPr>
                    </a:p>
                    <a:p>
                      <a:pPr>
                        <a:lnSpc>
                          <a:spcPct val="100000"/>
                        </a:lnSpc>
                        <a:spcBef>
                          <a:spcPts val="750"/>
                        </a:spcBef>
                      </a:pPr>
                      <a:endParaRPr sz="1000">
                        <a:latin typeface="Times New Roman"/>
                        <a:cs typeface="Times New Roman"/>
                      </a:endParaRPr>
                    </a:p>
                    <a:p>
                      <a:pPr marL="109220" marR="101600" indent="156845">
                        <a:lnSpc>
                          <a:spcPct val="100000"/>
                        </a:lnSpc>
                      </a:pPr>
                      <a:r>
                        <a:rPr sz="1050" b="1" dirty="0">
                          <a:latin typeface="Arial"/>
                          <a:cs typeface="Arial"/>
                        </a:rPr>
                        <a:t>Western</a:t>
                      </a:r>
                      <a:r>
                        <a:rPr sz="1050" b="1" spc="-35" dirty="0">
                          <a:latin typeface="Arial"/>
                          <a:cs typeface="Arial"/>
                        </a:rPr>
                        <a:t> </a:t>
                      </a:r>
                      <a:r>
                        <a:rPr sz="1050" b="1" spc="-20" dirty="0">
                          <a:latin typeface="Arial"/>
                          <a:cs typeface="Arial"/>
                        </a:rPr>
                        <a:t>Wall </a:t>
                      </a:r>
                      <a:r>
                        <a:rPr sz="1050" b="1" dirty="0">
                          <a:latin typeface="Arial"/>
                          <a:cs typeface="Arial"/>
                        </a:rPr>
                        <a:t>Welcome</a:t>
                      </a:r>
                      <a:r>
                        <a:rPr sz="1050" b="1" spc="-60" dirty="0">
                          <a:latin typeface="Arial"/>
                          <a:cs typeface="Arial"/>
                        </a:rPr>
                        <a:t> </a:t>
                      </a:r>
                      <a:r>
                        <a:rPr sz="1050" b="1" spc="-10" dirty="0">
                          <a:latin typeface="Arial"/>
                          <a:cs typeface="Arial"/>
                        </a:rPr>
                        <a:t>Sabbath</a:t>
                      </a:r>
                      <a:endParaRPr sz="1050">
                        <a:latin typeface="Arial"/>
                        <a:cs typeface="Arial"/>
                      </a:endParaRPr>
                    </a:p>
                  </a:txBody>
                  <a:tcPr marL="0" marR="0" marT="2476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905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algn="ctr">
                        <a:lnSpc>
                          <a:spcPct val="100000"/>
                        </a:lnSpc>
                        <a:spcBef>
                          <a:spcPts val="65"/>
                        </a:spcBef>
                      </a:pPr>
                      <a:r>
                        <a:rPr sz="1200" b="1" spc="-10" dirty="0">
                          <a:latin typeface="Calibri"/>
                          <a:cs typeface="Calibri"/>
                        </a:rPr>
                        <a:t>Jerusalem</a:t>
                      </a:r>
                      <a:endParaRPr sz="1200">
                        <a:latin typeface="Calibri"/>
                        <a:cs typeface="Calibri"/>
                      </a:endParaRPr>
                    </a:p>
                    <a:p>
                      <a:pPr marL="116839" marR="111760" algn="ctr">
                        <a:lnSpc>
                          <a:spcPct val="100000"/>
                        </a:lnSpc>
                        <a:spcBef>
                          <a:spcPts val="10"/>
                        </a:spcBef>
                      </a:pPr>
                      <a:r>
                        <a:rPr sz="1000" dirty="0">
                          <a:latin typeface="Calibri"/>
                          <a:cs typeface="Calibri"/>
                        </a:rPr>
                        <a:t>BYU</a:t>
                      </a:r>
                      <a:r>
                        <a:rPr sz="1000" spc="-40" dirty="0">
                          <a:latin typeface="Calibri"/>
                          <a:cs typeface="Calibri"/>
                        </a:rPr>
                        <a:t> </a:t>
                      </a:r>
                      <a:r>
                        <a:rPr sz="1000" dirty="0">
                          <a:latin typeface="Calibri"/>
                          <a:cs typeface="Calibri"/>
                        </a:rPr>
                        <a:t>Jerusalem</a:t>
                      </a:r>
                      <a:r>
                        <a:rPr sz="1000" spc="-25" dirty="0">
                          <a:latin typeface="Calibri"/>
                          <a:cs typeface="Calibri"/>
                        </a:rPr>
                        <a:t> </a:t>
                      </a:r>
                      <a:r>
                        <a:rPr sz="1000" spc="-10" dirty="0">
                          <a:latin typeface="Calibri"/>
                          <a:cs typeface="Calibri"/>
                        </a:rPr>
                        <a:t>Center </a:t>
                      </a:r>
                      <a:r>
                        <a:rPr sz="1000" dirty="0">
                          <a:latin typeface="Calibri"/>
                          <a:cs typeface="Calibri"/>
                        </a:rPr>
                        <a:t>Church</a:t>
                      </a:r>
                      <a:r>
                        <a:rPr sz="1000" spc="-40" dirty="0">
                          <a:latin typeface="Calibri"/>
                          <a:cs typeface="Calibri"/>
                        </a:rPr>
                        <a:t> </a:t>
                      </a:r>
                      <a:r>
                        <a:rPr sz="1000" spc="-10" dirty="0">
                          <a:latin typeface="Calibri"/>
                          <a:cs typeface="Calibri"/>
                        </a:rPr>
                        <a:t>Services</a:t>
                      </a:r>
                      <a:endParaRPr sz="1000">
                        <a:latin typeface="Calibri"/>
                        <a:cs typeface="Calibri"/>
                      </a:endParaRPr>
                    </a:p>
                    <a:p>
                      <a:pPr marL="106045" marR="99695" indent="-635" algn="ctr">
                        <a:lnSpc>
                          <a:spcPct val="100000"/>
                        </a:lnSpc>
                        <a:spcBef>
                          <a:spcPts val="600"/>
                        </a:spcBef>
                      </a:pPr>
                      <a:r>
                        <a:rPr sz="1000" dirty="0">
                          <a:latin typeface="Calibri"/>
                          <a:cs typeface="Calibri"/>
                        </a:rPr>
                        <a:t>Evening</a:t>
                      </a:r>
                      <a:r>
                        <a:rPr sz="1000" spc="-50" dirty="0">
                          <a:latin typeface="Calibri"/>
                          <a:cs typeface="Calibri"/>
                        </a:rPr>
                        <a:t> </a:t>
                      </a:r>
                      <a:r>
                        <a:rPr sz="1000" spc="-10" dirty="0">
                          <a:latin typeface="Calibri"/>
                          <a:cs typeface="Calibri"/>
                        </a:rPr>
                        <a:t>Fireside: </a:t>
                      </a:r>
                      <a:r>
                        <a:rPr sz="1000" dirty="0">
                          <a:latin typeface="Calibri"/>
                          <a:cs typeface="Calibri"/>
                        </a:rPr>
                        <a:t>“History</a:t>
                      </a:r>
                      <a:r>
                        <a:rPr sz="1000" spc="-20" dirty="0">
                          <a:latin typeface="Calibri"/>
                          <a:cs typeface="Calibri"/>
                        </a:rPr>
                        <a:t> </a:t>
                      </a:r>
                      <a:r>
                        <a:rPr sz="1000" dirty="0">
                          <a:latin typeface="Calibri"/>
                          <a:cs typeface="Calibri"/>
                        </a:rPr>
                        <a:t>of</a:t>
                      </a:r>
                      <a:r>
                        <a:rPr sz="1000" spc="-30" dirty="0">
                          <a:latin typeface="Calibri"/>
                          <a:cs typeface="Calibri"/>
                        </a:rPr>
                        <a:t> </a:t>
                      </a:r>
                      <a:r>
                        <a:rPr sz="1000" dirty="0">
                          <a:latin typeface="Calibri"/>
                          <a:cs typeface="Calibri"/>
                        </a:rPr>
                        <a:t>LDS</a:t>
                      </a:r>
                      <a:r>
                        <a:rPr sz="1000" spc="-5" dirty="0">
                          <a:latin typeface="Calibri"/>
                          <a:cs typeface="Calibri"/>
                        </a:rPr>
                        <a:t> </a:t>
                      </a:r>
                      <a:r>
                        <a:rPr sz="1000" dirty="0">
                          <a:latin typeface="Calibri"/>
                          <a:cs typeface="Calibri"/>
                        </a:rPr>
                        <a:t>in</a:t>
                      </a:r>
                      <a:r>
                        <a:rPr sz="1000" spc="-20" dirty="0">
                          <a:latin typeface="Calibri"/>
                          <a:cs typeface="Calibri"/>
                        </a:rPr>
                        <a:t> Holy Land”</a:t>
                      </a:r>
                      <a:endParaRPr sz="1000">
                        <a:latin typeface="Calibri"/>
                        <a:cs typeface="Calibri"/>
                      </a:endParaRPr>
                    </a:p>
                  </a:txBody>
                  <a:tcPr marL="0" marR="0" marT="825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905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02"/>
                  </a:ext>
                </a:extLst>
              </a:tr>
              <a:tr h="1090930">
                <a:tc gridSpan="2">
                  <a:txBody>
                    <a:bodyPr/>
                    <a:lstStyle/>
                    <a:p>
                      <a:pPr marL="423545">
                        <a:lnSpc>
                          <a:spcPts val="1130"/>
                        </a:lnSpc>
                      </a:pPr>
                      <a:r>
                        <a:rPr sz="1200" spc="-10" dirty="0">
                          <a:latin typeface="Calibri"/>
                          <a:cs typeface="Calibri"/>
                        </a:rPr>
                        <a:t>Airplane</a:t>
                      </a:r>
                      <a:endParaRPr sz="1200">
                        <a:latin typeface="Calibri"/>
                        <a:cs typeface="Calibri"/>
                      </a:endParaRPr>
                    </a:p>
                    <a:p>
                      <a:pPr>
                        <a:lnSpc>
                          <a:spcPct val="100000"/>
                        </a:lnSpc>
                        <a:spcBef>
                          <a:spcPts val="944"/>
                        </a:spcBef>
                      </a:pPr>
                      <a:endParaRPr sz="1200">
                        <a:latin typeface="Times New Roman"/>
                        <a:cs typeface="Times New Roman"/>
                      </a:endParaRPr>
                    </a:p>
                    <a:p>
                      <a:pPr marL="213360" marR="189230" indent="-119380">
                        <a:lnSpc>
                          <a:spcPct val="100000"/>
                        </a:lnSpc>
                      </a:pPr>
                      <a:r>
                        <a:rPr sz="1100" b="1" dirty="0">
                          <a:latin typeface="Arial"/>
                          <a:cs typeface="Arial"/>
                        </a:rPr>
                        <a:t>Students</a:t>
                      </a:r>
                      <a:r>
                        <a:rPr sz="1100" b="1" spc="-40" dirty="0">
                          <a:latin typeface="Arial"/>
                          <a:cs typeface="Arial"/>
                        </a:rPr>
                        <a:t> </a:t>
                      </a:r>
                      <a:r>
                        <a:rPr sz="1100" b="1" spc="-10" dirty="0">
                          <a:latin typeface="Arial"/>
                          <a:cs typeface="Arial"/>
                        </a:rPr>
                        <a:t>Depart </a:t>
                      </a:r>
                      <a:r>
                        <a:rPr sz="1100" b="1" dirty="0">
                          <a:latin typeface="Arial"/>
                          <a:cs typeface="Arial"/>
                        </a:rPr>
                        <a:t>to</a:t>
                      </a:r>
                      <a:r>
                        <a:rPr sz="1100" b="1" spc="-35" dirty="0">
                          <a:latin typeface="Arial"/>
                          <a:cs typeface="Arial"/>
                        </a:rPr>
                        <a:t> </a:t>
                      </a:r>
                      <a:r>
                        <a:rPr sz="1100" b="1" dirty="0">
                          <a:latin typeface="Arial"/>
                          <a:cs typeface="Arial"/>
                        </a:rPr>
                        <a:t>Holy</a:t>
                      </a:r>
                      <a:r>
                        <a:rPr sz="1100" b="1" spc="-20" dirty="0">
                          <a:latin typeface="Arial"/>
                          <a:cs typeface="Arial"/>
                        </a:rPr>
                        <a:t> Land</a:t>
                      </a:r>
                      <a:endParaRPr sz="1100">
                        <a:latin typeface="Arial"/>
                        <a:cs typeface="Arial"/>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9050">
                      <a:solidFill>
                        <a:srgbClr val="000000"/>
                      </a:solidFill>
                      <a:prstDash val="solid"/>
                    </a:lnB>
                  </a:tcPr>
                </a:tc>
                <a:tc hMerge="1">
                  <a:txBody>
                    <a:bodyPr/>
                    <a:lstStyle/>
                    <a:p>
                      <a:endParaRPr/>
                    </a:p>
                  </a:txBody>
                  <a:tcPr marL="0" marR="0" marT="0" marB="0"/>
                </a:tc>
                <a:tc gridSpan="3" vMerge="1">
                  <a:txBody>
                    <a:bodyPr/>
                    <a:lstStyle/>
                    <a:p>
                      <a:endParaRPr/>
                    </a:p>
                  </a:txBody>
                  <a:tcPr marL="0" marR="0" marT="20955" marB="0">
                    <a:lnL w="12700">
                      <a:solidFill>
                        <a:srgbClr val="000000"/>
                      </a:solidFill>
                      <a:prstDash val="solid"/>
                    </a:lnL>
                    <a:lnR w="12700">
                      <a:solidFill>
                        <a:srgbClr val="000000"/>
                      </a:solidFill>
                      <a:prstDash val="solid"/>
                    </a:lnR>
                    <a:lnB w="1905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3495" marB="0">
                    <a:lnL w="12700">
                      <a:solidFill>
                        <a:srgbClr val="000000"/>
                      </a:solidFill>
                      <a:prstDash val="solid"/>
                    </a:lnL>
                    <a:lnR w="12700">
                      <a:solidFill>
                        <a:srgbClr val="000000"/>
                      </a:solidFill>
                      <a:prstDash val="solid"/>
                    </a:lnR>
                    <a:lnB w="1905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2860" marB="0">
                    <a:lnL w="12700">
                      <a:solidFill>
                        <a:srgbClr val="000000"/>
                      </a:solidFill>
                      <a:prstDash val="solid"/>
                    </a:lnL>
                    <a:lnR w="12700">
                      <a:solidFill>
                        <a:srgbClr val="000000"/>
                      </a:solidFill>
                      <a:prstDash val="solid"/>
                    </a:lnR>
                    <a:lnB w="1905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4765" marB="0">
                    <a:lnL w="12700">
                      <a:solidFill>
                        <a:srgbClr val="000000"/>
                      </a:solidFill>
                      <a:prstDash val="solid"/>
                    </a:lnL>
                    <a:lnR w="12700">
                      <a:solidFill>
                        <a:srgbClr val="000000"/>
                      </a:solidFill>
                      <a:prstDash val="solid"/>
                    </a:lnR>
                    <a:lnB w="1905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4765" marB="0">
                    <a:lnL w="12700">
                      <a:solidFill>
                        <a:srgbClr val="000000"/>
                      </a:solidFill>
                      <a:prstDash val="solid"/>
                    </a:lnL>
                    <a:lnR w="12700">
                      <a:solidFill>
                        <a:srgbClr val="000000"/>
                      </a:solidFill>
                      <a:prstDash val="solid"/>
                    </a:lnR>
                    <a:lnB w="1905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8255" marB="0">
                    <a:lnL w="12700">
                      <a:solidFill>
                        <a:srgbClr val="000000"/>
                      </a:solidFill>
                      <a:prstDash val="solid"/>
                    </a:lnL>
                    <a:lnR w="12700">
                      <a:solidFill>
                        <a:srgbClr val="000000"/>
                      </a:solidFill>
                      <a:prstDash val="solid"/>
                    </a:lnR>
                    <a:lnB w="1905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3"/>
                  </a:ext>
                </a:extLst>
              </a:tr>
              <a:tr h="176530">
                <a:tc rowSpan="2" gridSpan="2">
                  <a:txBody>
                    <a:bodyPr/>
                    <a:lstStyle/>
                    <a:p>
                      <a:pPr marL="147955">
                        <a:lnSpc>
                          <a:spcPct val="100000"/>
                        </a:lnSpc>
                        <a:spcBef>
                          <a:spcPts val="284"/>
                        </a:spcBef>
                      </a:pPr>
                      <a:r>
                        <a:rPr sz="1000" spc="-10" dirty="0">
                          <a:latin typeface="Arial"/>
                          <a:cs typeface="Arial"/>
                        </a:rPr>
                        <a:t>WEEK</a:t>
                      </a:r>
                      <a:r>
                        <a:rPr sz="1000" spc="-45" dirty="0">
                          <a:latin typeface="Arial"/>
                          <a:cs typeface="Arial"/>
                        </a:rPr>
                        <a:t> </a:t>
                      </a:r>
                      <a:r>
                        <a:rPr sz="1000" dirty="0">
                          <a:latin typeface="Arial"/>
                          <a:cs typeface="Arial"/>
                        </a:rPr>
                        <a:t>2</a:t>
                      </a:r>
                      <a:r>
                        <a:rPr sz="1000" spc="-30" dirty="0">
                          <a:latin typeface="Arial"/>
                          <a:cs typeface="Arial"/>
                        </a:rPr>
                        <a:t> </a:t>
                      </a:r>
                      <a:r>
                        <a:rPr sz="1000" dirty="0">
                          <a:latin typeface="Arial"/>
                          <a:cs typeface="Arial"/>
                        </a:rPr>
                        <a:t>–</a:t>
                      </a:r>
                      <a:r>
                        <a:rPr sz="1000" spc="-15" dirty="0">
                          <a:latin typeface="Arial"/>
                          <a:cs typeface="Arial"/>
                        </a:rPr>
                        <a:t> </a:t>
                      </a:r>
                      <a:r>
                        <a:rPr sz="1000" dirty="0">
                          <a:latin typeface="Arial"/>
                          <a:cs typeface="Arial"/>
                        </a:rPr>
                        <a:t>JUNE</a:t>
                      </a:r>
                      <a:r>
                        <a:rPr sz="1000" spc="-10" dirty="0">
                          <a:latin typeface="Arial"/>
                          <a:cs typeface="Arial"/>
                        </a:rPr>
                        <a:t> </a:t>
                      </a:r>
                      <a:r>
                        <a:rPr sz="1000" spc="-50" dirty="0">
                          <a:latin typeface="Arial"/>
                          <a:cs typeface="Arial"/>
                        </a:rPr>
                        <a:t>7</a:t>
                      </a:r>
                      <a:endParaRPr sz="1000">
                        <a:latin typeface="Arial"/>
                        <a:cs typeface="Arial"/>
                      </a:endParaRPr>
                    </a:p>
                  </a:txBody>
                  <a:tcPr marL="0" marR="0" marT="36194" marB="0">
                    <a:lnL w="28575">
                      <a:solidFill>
                        <a:srgbClr val="000000"/>
                      </a:solidFill>
                      <a:prstDash val="solid"/>
                    </a:lnL>
                    <a:lnR w="12700">
                      <a:solidFill>
                        <a:srgbClr val="000000"/>
                      </a:solidFill>
                      <a:prstDash val="solid"/>
                    </a:lnR>
                    <a:lnT w="19050">
                      <a:solidFill>
                        <a:srgbClr val="000000"/>
                      </a:solidFill>
                      <a:prstDash val="solid"/>
                    </a:lnT>
                    <a:lnB w="9525">
                      <a:solidFill>
                        <a:srgbClr val="0D0D0D"/>
                      </a:solidFill>
                      <a:prstDash val="solid"/>
                    </a:lnB>
                  </a:tcPr>
                </a:tc>
                <a:tc rowSpan="2" hMerge="1">
                  <a:txBody>
                    <a:bodyPr/>
                    <a:lstStyle/>
                    <a:p>
                      <a:endParaRPr/>
                    </a:p>
                  </a:txBody>
                  <a:tcPr marL="0" marR="0" marT="0" marB="0"/>
                </a:tc>
                <a:tc gridSpan="2">
                  <a:txBody>
                    <a:bodyPr/>
                    <a:lstStyle/>
                    <a:p>
                      <a:pPr marL="112395">
                        <a:lnSpc>
                          <a:spcPts val="1010"/>
                        </a:lnSpc>
                        <a:spcBef>
                          <a:spcPts val="284"/>
                        </a:spcBef>
                      </a:pPr>
                      <a:r>
                        <a:rPr sz="1000" spc="-50" dirty="0">
                          <a:latin typeface="Arial"/>
                          <a:cs typeface="Arial"/>
                        </a:rPr>
                        <a:t>8</a:t>
                      </a:r>
                      <a:endParaRPr sz="1000">
                        <a:latin typeface="Arial"/>
                        <a:cs typeface="Arial"/>
                      </a:endParaRPr>
                    </a:p>
                  </a:txBody>
                  <a:tcPr marL="0" marR="0" marT="36194"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23495">
                        <a:lnSpc>
                          <a:spcPts val="1005"/>
                        </a:lnSpc>
                        <a:spcBef>
                          <a:spcPts val="285"/>
                        </a:spcBef>
                      </a:pPr>
                      <a:r>
                        <a:rPr sz="1200" b="1"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28575">
                      <a:solidFill>
                        <a:srgbClr val="000000"/>
                      </a:solidFill>
                      <a:prstDash val="solid"/>
                    </a:lnR>
                    <a:lnT w="12700">
                      <a:solidFill>
                        <a:srgbClr val="000000"/>
                      </a:solidFill>
                      <a:prstDash val="solid"/>
                    </a:lnT>
                  </a:tcPr>
                </a:tc>
                <a:tc gridSpan="2">
                  <a:txBody>
                    <a:bodyPr/>
                    <a:lstStyle/>
                    <a:p>
                      <a:pPr marL="104775">
                        <a:lnSpc>
                          <a:spcPts val="1005"/>
                        </a:lnSpc>
                        <a:spcBef>
                          <a:spcPts val="285"/>
                        </a:spcBef>
                        <a:tabLst>
                          <a:tab pos="316230" algn="l"/>
                        </a:tabLst>
                      </a:pPr>
                      <a:r>
                        <a:rPr sz="1500" spc="-75" baseline="2777" dirty="0">
                          <a:latin typeface="Arial"/>
                          <a:cs typeface="Arial"/>
                        </a:rPr>
                        <a:t>9</a:t>
                      </a:r>
                      <a:r>
                        <a:rPr sz="1500" baseline="2777" dirty="0">
                          <a:latin typeface="Arial"/>
                          <a:cs typeface="Arial"/>
                        </a:rPr>
                        <a:t>	</a:t>
                      </a:r>
                      <a:r>
                        <a:rPr sz="1050" b="1" spc="-25" dirty="0">
                          <a:latin typeface="Calibri"/>
                          <a:cs typeface="Calibri"/>
                        </a:rPr>
                        <a:t>FS</a:t>
                      </a:r>
                      <a:endParaRPr sz="1050">
                        <a:latin typeface="Calibri"/>
                        <a:cs typeface="Calibri"/>
                      </a:endParaRPr>
                    </a:p>
                  </a:txBody>
                  <a:tcPr marL="0" marR="0" marT="36195" marB="0">
                    <a:lnL w="28575">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83185">
                        <a:lnSpc>
                          <a:spcPts val="1005"/>
                        </a:lnSpc>
                        <a:spcBef>
                          <a:spcPts val="285"/>
                        </a:spcBef>
                      </a:pPr>
                      <a:r>
                        <a:rPr sz="1050" b="1" dirty="0">
                          <a:latin typeface="Calibri"/>
                          <a:cs typeface="Calibri"/>
                        </a:rPr>
                        <a:t>T</a:t>
                      </a:r>
                      <a:r>
                        <a:rPr sz="1050" b="1" spc="-5" dirty="0">
                          <a:latin typeface="Calibri"/>
                          <a:cs typeface="Calibri"/>
                        </a:rPr>
                        <a:t> </a:t>
                      </a:r>
                      <a:r>
                        <a:rPr sz="1050" b="1" spc="-10" dirty="0">
                          <a:latin typeface="Calibri"/>
                          <a:cs typeface="Calibri"/>
                        </a:rPr>
                        <a:t>Southern</a:t>
                      </a:r>
                      <a:endParaRPr sz="105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12395">
                        <a:lnSpc>
                          <a:spcPts val="1010"/>
                        </a:lnSpc>
                        <a:spcBef>
                          <a:spcPts val="284"/>
                        </a:spcBef>
                      </a:pPr>
                      <a:r>
                        <a:rPr sz="1000" spc="-25" dirty="0">
                          <a:latin typeface="Arial"/>
                          <a:cs typeface="Arial"/>
                        </a:rPr>
                        <a:t>10</a:t>
                      </a:r>
                      <a:endParaRPr sz="1000">
                        <a:latin typeface="Arial"/>
                        <a:cs typeface="Arial"/>
                      </a:endParaRPr>
                    </a:p>
                  </a:txBody>
                  <a:tcPr marL="0" marR="0" marT="36194"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20955">
                        <a:lnSpc>
                          <a:spcPts val="1000"/>
                        </a:lnSpc>
                        <a:spcBef>
                          <a:spcPts val="290"/>
                        </a:spcBef>
                      </a:pPr>
                      <a:r>
                        <a:rPr sz="1050" spc="-10" dirty="0">
                          <a:latin typeface="Calibri"/>
                          <a:cs typeface="Calibri"/>
                        </a:rPr>
                        <a:t>8-</a:t>
                      </a:r>
                      <a:r>
                        <a:rPr sz="1050" dirty="0">
                          <a:latin typeface="Calibri"/>
                          <a:cs typeface="Calibri"/>
                        </a:rPr>
                        <a:t>10</a:t>
                      </a:r>
                      <a:r>
                        <a:rPr sz="1050" spc="-5" dirty="0">
                          <a:latin typeface="Calibri"/>
                          <a:cs typeface="Calibri"/>
                        </a:rPr>
                        <a:t> </a:t>
                      </a:r>
                      <a:r>
                        <a:rPr sz="1050" spc="-25" dirty="0">
                          <a:latin typeface="Calibri"/>
                          <a:cs typeface="Calibri"/>
                        </a:rPr>
                        <a:t>AM</a:t>
                      </a:r>
                      <a:endParaRPr sz="1050">
                        <a:latin typeface="Calibri"/>
                        <a:cs typeface="Calibri"/>
                      </a:endParaRPr>
                    </a:p>
                  </a:txBody>
                  <a:tcPr marL="0" marR="0" marT="36830"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12395">
                        <a:lnSpc>
                          <a:spcPts val="1010"/>
                        </a:lnSpc>
                        <a:spcBef>
                          <a:spcPts val="284"/>
                        </a:spcBef>
                      </a:pPr>
                      <a:r>
                        <a:rPr sz="1000" spc="-25" dirty="0">
                          <a:latin typeface="Arial"/>
                          <a:cs typeface="Arial"/>
                        </a:rPr>
                        <a:t>11</a:t>
                      </a:r>
                      <a:endParaRPr sz="1000">
                        <a:latin typeface="Arial"/>
                        <a:cs typeface="Arial"/>
                      </a:endParaRPr>
                    </a:p>
                  </a:txBody>
                  <a:tcPr marL="0" marR="0" marT="36194" marB="0">
                    <a:lnL w="12700">
                      <a:solidFill>
                        <a:srgbClr val="000000"/>
                      </a:solidFill>
                      <a:prstDash val="solid"/>
                    </a:lnL>
                    <a:lnR w="3175">
                      <a:solidFill>
                        <a:srgbClr val="0D0D0D"/>
                      </a:solidFill>
                      <a:prstDash val="solid"/>
                    </a:lnR>
                    <a:lnT w="1905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12065">
                        <a:lnSpc>
                          <a:spcPts val="1005"/>
                        </a:lnSpc>
                        <a:spcBef>
                          <a:spcPts val="285"/>
                        </a:spcBef>
                      </a:pPr>
                      <a:r>
                        <a:rPr sz="1200" b="1" spc="-10" dirty="0">
                          <a:latin typeface="Calibri"/>
                          <a:cs typeface="Calibri"/>
                        </a:rPr>
                        <a:t>Eilat</a:t>
                      </a:r>
                      <a:endParaRPr sz="1200">
                        <a:latin typeface="Calibri"/>
                        <a:cs typeface="Calibri"/>
                      </a:endParaRPr>
                    </a:p>
                  </a:txBody>
                  <a:tcPr marL="0" marR="0" marT="36195" marB="0">
                    <a:lnL w="3175">
                      <a:solidFill>
                        <a:srgbClr val="0D0D0D"/>
                      </a:solidFill>
                      <a:prstDash val="solid"/>
                    </a:lnL>
                    <a:lnR w="28575">
                      <a:solidFill>
                        <a:srgbClr val="000000"/>
                      </a:solidFill>
                      <a:prstDash val="solid"/>
                    </a:lnR>
                    <a:lnT w="12700">
                      <a:solidFill>
                        <a:srgbClr val="000000"/>
                      </a:solidFill>
                      <a:prstDash val="solid"/>
                    </a:lnT>
                  </a:tcPr>
                </a:tc>
                <a:tc gridSpan="2">
                  <a:txBody>
                    <a:bodyPr/>
                    <a:lstStyle/>
                    <a:p>
                      <a:pPr marL="104775">
                        <a:lnSpc>
                          <a:spcPts val="1010"/>
                        </a:lnSpc>
                        <a:spcBef>
                          <a:spcPts val="284"/>
                        </a:spcBef>
                      </a:pPr>
                      <a:r>
                        <a:rPr sz="1000" spc="-25" dirty="0">
                          <a:latin typeface="Arial"/>
                          <a:cs typeface="Arial"/>
                        </a:rPr>
                        <a:t>12</a:t>
                      </a:r>
                      <a:endParaRPr sz="1000">
                        <a:latin typeface="Arial"/>
                        <a:cs typeface="Arial"/>
                      </a:endParaRPr>
                    </a:p>
                  </a:txBody>
                  <a:tcPr marL="0" marR="0" marT="36194" marB="0">
                    <a:lnL w="28575">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29209">
                        <a:lnSpc>
                          <a:spcPts val="1005"/>
                        </a:lnSpc>
                        <a:spcBef>
                          <a:spcPts val="285"/>
                        </a:spcBef>
                      </a:pPr>
                      <a:r>
                        <a:rPr sz="1200" b="1" dirty="0">
                          <a:latin typeface="Calibri"/>
                          <a:cs typeface="Calibri"/>
                        </a:rPr>
                        <a:t>Wadi</a:t>
                      </a:r>
                      <a:r>
                        <a:rPr sz="1200" b="1" spc="-10" dirty="0">
                          <a:latin typeface="Calibri"/>
                          <a:cs typeface="Calibri"/>
                        </a:rPr>
                        <a:t> </a:t>
                      </a:r>
                      <a:r>
                        <a:rPr sz="1200" b="1" spc="-20" dirty="0">
                          <a:latin typeface="Calibri"/>
                          <a:cs typeface="Calibri"/>
                        </a:rPr>
                        <a:t>Rumm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a:txBody>
                    <a:bodyPr/>
                    <a:lstStyle/>
                    <a:p>
                      <a:pPr algn="ctr">
                        <a:lnSpc>
                          <a:spcPts val="1010"/>
                        </a:lnSpc>
                        <a:spcBef>
                          <a:spcPts val="284"/>
                        </a:spcBef>
                      </a:pPr>
                      <a:r>
                        <a:rPr sz="1000" spc="-25" dirty="0">
                          <a:latin typeface="Arial"/>
                          <a:cs typeface="Arial"/>
                        </a:rPr>
                        <a:t>13</a:t>
                      </a:r>
                      <a:endParaRPr sz="1000">
                        <a:latin typeface="Arial"/>
                        <a:cs typeface="Arial"/>
                      </a:endParaRPr>
                    </a:p>
                  </a:txBody>
                  <a:tcPr marL="0" marR="0" marT="36194"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pPr marL="130810">
                        <a:lnSpc>
                          <a:spcPts val="1005"/>
                        </a:lnSpc>
                        <a:spcBef>
                          <a:spcPts val="285"/>
                        </a:spcBef>
                      </a:pPr>
                      <a:r>
                        <a:rPr sz="1200" b="1" dirty="0">
                          <a:latin typeface="Calibri"/>
                          <a:cs typeface="Calibri"/>
                        </a:rPr>
                        <a:t>Wadi</a:t>
                      </a:r>
                      <a:r>
                        <a:rPr sz="1200" b="1" spc="-15" dirty="0">
                          <a:latin typeface="Calibri"/>
                          <a:cs typeface="Calibri"/>
                        </a:rPr>
                        <a:t> </a:t>
                      </a:r>
                      <a:r>
                        <a:rPr sz="1200" b="1" spc="-20" dirty="0">
                          <a:latin typeface="Calibri"/>
                          <a:cs typeface="Calibri"/>
                        </a:rPr>
                        <a:t>Musa</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04"/>
                  </a:ext>
                </a:extLst>
              </a:tr>
              <a:tr h="0">
                <a:tc gridSpan="2" vMerge="1">
                  <a:txBody>
                    <a:bodyPr/>
                    <a:lstStyle/>
                    <a:p>
                      <a:endParaRPr/>
                    </a:p>
                  </a:txBody>
                  <a:tcPr marL="0" marR="0" marT="36194" marB="0">
                    <a:lnL w="28575">
                      <a:solidFill>
                        <a:srgbClr val="000000"/>
                      </a:solidFill>
                      <a:prstDash val="solid"/>
                    </a:lnL>
                    <a:lnR w="12700">
                      <a:solidFill>
                        <a:srgbClr val="000000"/>
                      </a:solidFill>
                      <a:prstDash val="solid"/>
                    </a:lnR>
                    <a:lnT w="19050">
                      <a:solidFill>
                        <a:srgbClr val="000000"/>
                      </a:solidFill>
                      <a:prstDash val="solid"/>
                    </a:lnT>
                    <a:lnB w="9525">
                      <a:solidFill>
                        <a:srgbClr val="0D0D0D"/>
                      </a:solidFill>
                      <a:prstDash val="solid"/>
                    </a:lnB>
                  </a:tcPr>
                </a:tc>
                <a:tc hMerge="1" vMerge="1">
                  <a:txBody>
                    <a:bodyPr/>
                    <a:lstStyle/>
                    <a:p>
                      <a:endParaRPr/>
                    </a:p>
                  </a:txBody>
                  <a:tcPr marL="0" marR="0" marT="0" marB="0"/>
                </a:tc>
                <a:tc rowSpan="2" gridSpan="3">
                  <a:txBody>
                    <a:bodyPr/>
                    <a:lstStyle/>
                    <a:p>
                      <a:pPr marL="45085" marR="69850">
                        <a:lnSpc>
                          <a:spcPct val="100000"/>
                        </a:lnSpc>
                        <a:spcBef>
                          <a:spcPts val="940"/>
                        </a:spcBef>
                      </a:pPr>
                      <a:r>
                        <a:rPr sz="1000" dirty="0">
                          <a:latin typeface="Calibri"/>
                          <a:cs typeface="Calibri"/>
                        </a:rPr>
                        <a:t>Morning</a:t>
                      </a:r>
                      <a:r>
                        <a:rPr sz="1000" spc="-55" dirty="0">
                          <a:latin typeface="Calibri"/>
                          <a:cs typeface="Calibri"/>
                        </a:rPr>
                        <a:t> </a:t>
                      </a:r>
                      <a:r>
                        <a:rPr sz="1000" dirty="0">
                          <a:latin typeface="Calibri"/>
                          <a:cs typeface="Calibri"/>
                        </a:rPr>
                        <a:t>Course</a:t>
                      </a:r>
                      <a:r>
                        <a:rPr sz="1000" spc="-30" dirty="0">
                          <a:latin typeface="Calibri"/>
                          <a:cs typeface="Calibri"/>
                        </a:rPr>
                        <a:t> </a:t>
                      </a:r>
                      <a:r>
                        <a:rPr sz="1000" spc="-20" dirty="0">
                          <a:latin typeface="Calibri"/>
                          <a:cs typeface="Calibri"/>
                        </a:rPr>
                        <a:t>work </a:t>
                      </a:r>
                      <a:r>
                        <a:rPr sz="1000" dirty="0">
                          <a:latin typeface="Calibri"/>
                          <a:cs typeface="Calibri"/>
                        </a:rPr>
                        <a:t>and</a:t>
                      </a:r>
                      <a:r>
                        <a:rPr sz="1000" spc="-30" dirty="0">
                          <a:latin typeface="Calibri"/>
                          <a:cs typeface="Calibri"/>
                        </a:rPr>
                        <a:t> </a:t>
                      </a:r>
                      <a:r>
                        <a:rPr sz="1000" dirty="0">
                          <a:latin typeface="Calibri"/>
                          <a:cs typeface="Calibri"/>
                        </a:rPr>
                        <a:t>FST</a:t>
                      </a:r>
                      <a:r>
                        <a:rPr sz="1000" spc="-10" dirty="0">
                          <a:latin typeface="Calibri"/>
                          <a:cs typeface="Calibri"/>
                        </a:rPr>
                        <a:t> </a:t>
                      </a:r>
                      <a:r>
                        <a:rPr sz="1000" dirty="0">
                          <a:latin typeface="Calibri"/>
                          <a:cs typeface="Calibri"/>
                        </a:rPr>
                        <a:t>Preps</a:t>
                      </a:r>
                      <a:r>
                        <a:rPr sz="1000" spc="-10" dirty="0">
                          <a:latin typeface="Calibri"/>
                          <a:cs typeface="Calibri"/>
                        </a:rPr>
                        <a:t> </a:t>
                      </a:r>
                      <a:r>
                        <a:rPr sz="1000" dirty="0">
                          <a:latin typeface="Calibri"/>
                          <a:cs typeface="Calibri"/>
                        </a:rPr>
                        <a:t>for</a:t>
                      </a:r>
                      <a:r>
                        <a:rPr sz="1000" spc="-25" dirty="0">
                          <a:latin typeface="Calibri"/>
                          <a:cs typeface="Calibri"/>
                        </a:rPr>
                        <a:t> </a:t>
                      </a:r>
                      <a:r>
                        <a:rPr sz="1000" spc="-10" dirty="0">
                          <a:latin typeface="Calibri"/>
                          <a:cs typeface="Calibri"/>
                        </a:rPr>
                        <a:t>Negev </a:t>
                      </a:r>
                      <a:r>
                        <a:rPr sz="1000" dirty="0">
                          <a:latin typeface="Calibri"/>
                          <a:cs typeface="Calibri"/>
                        </a:rPr>
                        <a:t>and</a:t>
                      </a:r>
                      <a:r>
                        <a:rPr sz="1000" spc="-20" dirty="0">
                          <a:latin typeface="Calibri"/>
                          <a:cs typeface="Calibri"/>
                        </a:rPr>
                        <a:t> </a:t>
                      </a:r>
                      <a:r>
                        <a:rPr sz="1000" spc="-10" dirty="0">
                          <a:latin typeface="Calibri"/>
                          <a:cs typeface="Calibri"/>
                        </a:rPr>
                        <a:t>Jordan</a:t>
                      </a:r>
                      <a:endParaRPr sz="1000">
                        <a:latin typeface="Calibri"/>
                        <a:cs typeface="Calibri"/>
                      </a:endParaRPr>
                    </a:p>
                  </a:txBody>
                  <a:tcPr marL="0" marR="0" marT="11938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285750">
                        <a:lnSpc>
                          <a:spcPct val="100699"/>
                        </a:lnSpc>
                        <a:spcBef>
                          <a:spcPts val="105"/>
                        </a:spcBef>
                      </a:pPr>
                      <a:r>
                        <a:rPr sz="1050" b="1" dirty="0">
                          <a:latin typeface="Calibri"/>
                          <a:cs typeface="Calibri"/>
                        </a:rPr>
                        <a:t>Patriarchs’</a:t>
                      </a:r>
                      <a:r>
                        <a:rPr sz="1050" b="1" spc="-50" dirty="0">
                          <a:latin typeface="Calibri"/>
                          <a:cs typeface="Calibri"/>
                        </a:rPr>
                        <a:t> </a:t>
                      </a:r>
                      <a:r>
                        <a:rPr sz="1050" b="1" spc="-20" dirty="0">
                          <a:latin typeface="Calibri"/>
                          <a:cs typeface="Calibri"/>
                        </a:rPr>
                        <a:t>Way: </a:t>
                      </a:r>
                      <a:r>
                        <a:rPr sz="1050" dirty="0">
                          <a:latin typeface="Calibri"/>
                          <a:cs typeface="Calibri"/>
                        </a:rPr>
                        <a:t>Solomon’s</a:t>
                      </a:r>
                      <a:r>
                        <a:rPr sz="1050" spc="-35" dirty="0">
                          <a:latin typeface="Calibri"/>
                          <a:cs typeface="Calibri"/>
                        </a:rPr>
                        <a:t> </a:t>
                      </a:r>
                      <a:r>
                        <a:rPr sz="1050" spc="-10" dirty="0">
                          <a:latin typeface="Calibri"/>
                          <a:cs typeface="Calibri"/>
                        </a:rPr>
                        <a:t>Pools; </a:t>
                      </a:r>
                      <a:r>
                        <a:rPr sz="1100" dirty="0">
                          <a:latin typeface="Calibri"/>
                          <a:cs typeface="Calibri"/>
                        </a:rPr>
                        <a:t>Hebron;</a:t>
                      </a:r>
                      <a:r>
                        <a:rPr sz="1100" spc="-25" dirty="0">
                          <a:latin typeface="Calibri"/>
                          <a:cs typeface="Calibri"/>
                        </a:rPr>
                        <a:t> </a:t>
                      </a:r>
                      <a:r>
                        <a:rPr sz="1100" dirty="0">
                          <a:latin typeface="Calibri"/>
                          <a:cs typeface="Calibri"/>
                        </a:rPr>
                        <a:t>Joe</a:t>
                      </a:r>
                      <a:r>
                        <a:rPr sz="1100" spc="-25" dirty="0">
                          <a:latin typeface="Calibri"/>
                          <a:cs typeface="Calibri"/>
                        </a:rPr>
                        <a:t> </a:t>
                      </a:r>
                      <a:r>
                        <a:rPr sz="1100" spc="-20" dirty="0">
                          <a:latin typeface="Calibri"/>
                          <a:cs typeface="Calibri"/>
                        </a:rPr>
                        <a:t>Alon </a:t>
                      </a:r>
                      <a:r>
                        <a:rPr sz="1100" dirty="0">
                          <a:latin typeface="Calibri"/>
                          <a:cs typeface="Calibri"/>
                        </a:rPr>
                        <a:t>Center;</a:t>
                      </a:r>
                      <a:r>
                        <a:rPr sz="1100" spc="-25" dirty="0">
                          <a:latin typeface="Calibri"/>
                          <a:cs typeface="Calibri"/>
                        </a:rPr>
                        <a:t> </a:t>
                      </a:r>
                      <a:r>
                        <a:rPr sz="1100" dirty="0">
                          <a:latin typeface="Calibri"/>
                          <a:cs typeface="Calibri"/>
                        </a:rPr>
                        <a:t>Tel</a:t>
                      </a:r>
                      <a:r>
                        <a:rPr sz="1100" spc="-35" dirty="0">
                          <a:latin typeface="Calibri"/>
                          <a:cs typeface="Calibri"/>
                        </a:rPr>
                        <a:t> </a:t>
                      </a:r>
                      <a:r>
                        <a:rPr sz="1100" spc="-10" dirty="0">
                          <a:latin typeface="Calibri"/>
                          <a:cs typeface="Calibri"/>
                        </a:rPr>
                        <a:t>Haror; </a:t>
                      </a:r>
                      <a:r>
                        <a:rPr sz="1100" dirty="0">
                          <a:latin typeface="Calibri"/>
                          <a:cs typeface="Calibri"/>
                        </a:rPr>
                        <a:t>Be’er</a:t>
                      </a:r>
                      <a:r>
                        <a:rPr sz="1100" spc="-30" dirty="0">
                          <a:latin typeface="Calibri"/>
                          <a:cs typeface="Calibri"/>
                        </a:rPr>
                        <a:t> </a:t>
                      </a:r>
                      <a:r>
                        <a:rPr sz="1100" dirty="0">
                          <a:latin typeface="Calibri"/>
                          <a:cs typeface="Calibri"/>
                        </a:rPr>
                        <a:t>Sheva;</a:t>
                      </a:r>
                      <a:r>
                        <a:rPr sz="1100" spc="-40" dirty="0">
                          <a:latin typeface="Calibri"/>
                          <a:cs typeface="Calibri"/>
                        </a:rPr>
                        <a:t> </a:t>
                      </a:r>
                      <a:r>
                        <a:rPr sz="1100" b="1" spc="-20" dirty="0">
                          <a:latin typeface="Calibri"/>
                          <a:cs typeface="Calibri"/>
                        </a:rPr>
                        <a:t>Khan </a:t>
                      </a:r>
                      <a:r>
                        <a:rPr sz="1100" b="1" spc="-10" dirty="0">
                          <a:latin typeface="Calibri"/>
                          <a:cs typeface="Calibri"/>
                        </a:rPr>
                        <a:t>Beerotayim.</a:t>
                      </a:r>
                      <a:endParaRPr sz="1100">
                        <a:latin typeface="Calibri"/>
                        <a:cs typeface="Calibri"/>
                      </a:endParaRPr>
                    </a:p>
                    <a:p>
                      <a:pPr marL="327660">
                        <a:lnSpc>
                          <a:spcPct val="100000"/>
                        </a:lnSpc>
                        <a:spcBef>
                          <a:spcPts val="10"/>
                        </a:spcBef>
                      </a:pPr>
                      <a:r>
                        <a:rPr sz="1100" spc="-10" dirty="0">
                          <a:latin typeface="Calibri"/>
                          <a:cs typeface="Calibri"/>
                        </a:rPr>
                        <a:t>Fireside.</a:t>
                      </a:r>
                      <a:endParaRPr sz="1100">
                        <a:latin typeface="Calibri"/>
                        <a:cs typeface="Calibri"/>
                      </a:endParaRPr>
                    </a:p>
                  </a:txBody>
                  <a:tcPr marL="0" marR="0" marT="1333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085" marR="161925" indent="-635">
                        <a:lnSpc>
                          <a:spcPct val="100000"/>
                        </a:lnSpc>
                        <a:spcBef>
                          <a:spcPts val="155"/>
                        </a:spcBef>
                      </a:pPr>
                      <a:r>
                        <a:rPr sz="1050" dirty="0">
                          <a:latin typeface="Calibri"/>
                          <a:cs typeface="Calibri"/>
                        </a:rPr>
                        <a:t>Classes.</a:t>
                      </a:r>
                      <a:r>
                        <a:rPr sz="1050" spc="-10" dirty="0">
                          <a:latin typeface="Calibri"/>
                          <a:cs typeface="Calibri"/>
                        </a:rPr>
                        <a:t> </a:t>
                      </a:r>
                      <a:r>
                        <a:rPr sz="1200" dirty="0">
                          <a:latin typeface="Calibri"/>
                          <a:cs typeface="Calibri"/>
                        </a:rPr>
                        <a:t>Depart</a:t>
                      </a:r>
                      <a:r>
                        <a:rPr sz="1200" spc="-40" dirty="0">
                          <a:latin typeface="Calibri"/>
                          <a:cs typeface="Calibri"/>
                        </a:rPr>
                        <a:t> </a:t>
                      </a:r>
                      <a:r>
                        <a:rPr sz="1200" spc="-25" dirty="0">
                          <a:latin typeface="Calibri"/>
                          <a:cs typeface="Calibri"/>
                        </a:rPr>
                        <a:t>at </a:t>
                      </a:r>
                      <a:r>
                        <a:rPr sz="1200" dirty="0">
                          <a:latin typeface="Calibri"/>
                          <a:cs typeface="Calibri"/>
                        </a:rPr>
                        <a:t>10:30</a:t>
                      </a:r>
                      <a:r>
                        <a:rPr sz="1200" spc="-5" dirty="0">
                          <a:latin typeface="Calibri"/>
                          <a:cs typeface="Calibri"/>
                        </a:rPr>
                        <a:t> </a:t>
                      </a:r>
                      <a:r>
                        <a:rPr sz="1200" dirty="0">
                          <a:latin typeface="Calibri"/>
                          <a:cs typeface="Calibri"/>
                        </a:rPr>
                        <a:t>AM for</a:t>
                      </a:r>
                      <a:r>
                        <a:rPr sz="1200" spc="-30" dirty="0">
                          <a:latin typeface="Calibri"/>
                          <a:cs typeface="Calibri"/>
                        </a:rPr>
                        <a:t> </a:t>
                      </a:r>
                      <a:r>
                        <a:rPr sz="1200" b="1" spc="-25" dirty="0">
                          <a:latin typeface="Calibri"/>
                          <a:cs typeface="Calibri"/>
                        </a:rPr>
                        <a:t>FST</a:t>
                      </a:r>
                      <a:endParaRPr sz="1200">
                        <a:latin typeface="Calibri"/>
                        <a:cs typeface="Calibri"/>
                      </a:endParaRPr>
                    </a:p>
                    <a:p>
                      <a:pPr marL="45720" marR="120014" indent="-635">
                        <a:lnSpc>
                          <a:spcPct val="100000"/>
                        </a:lnSpc>
                      </a:pPr>
                      <a:r>
                        <a:rPr sz="1200" b="1" dirty="0">
                          <a:latin typeface="Calibri"/>
                          <a:cs typeface="Calibri"/>
                        </a:rPr>
                        <a:t>(Exodus</a:t>
                      </a:r>
                      <a:r>
                        <a:rPr sz="1200" b="1" spc="-25" dirty="0">
                          <a:latin typeface="Calibri"/>
                          <a:cs typeface="Calibri"/>
                        </a:rPr>
                        <a:t> </a:t>
                      </a:r>
                      <a:r>
                        <a:rPr sz="1200" b="1" dirty="0">
                          <a:latin typeface="Calibri"/>
                          <a:cs typeface="Calibri"/>
                        </a:rPr>
                        <a:t>1):</a:t>
                      </a:r>
                      <a:r>
                        <a:rPr sz="1200" b="1" spc="-30" dirty="0">
                          <a:latin typeface="Calibri"/>
                          <a:cs typeface="Calibri"/>
                        </a:rPr>
                        <a:t> </a:t>
                      </a:r>
                      <a:r>
                        <a:rPr sz="1000" spc="-10" dirty="0">
                          <a:latin typeface="Calibri"/>
                          <a:cs typeface="Calibri"/>
                        </a:rPr>
                        <a:t>Kadesh </a:t>
                      </a:r>
                      <a:r>
                        <a:rPr sz="1000" dirty="0">
                          <a:latin typeface="Calibri"/>
                          <a:cs typeface="Calibri"/>
                        </a:rPr>
                        <a:t>Barnea,</a:t>
                      </a:r>
                      <a:r>
                        <a:rPr sz="1000" spc="-30" dirty="0">
                          <a:latin typeface="Calibri"/>
                          <a:cs typeface="Calibri"/>
                        </a:rPr>
                        <a:t> </a:t>
                      </a:r>
                      <a:r>
                        <a:rPr sz="1000" dirty="0">
                          <a:latin typeface="Calibri"/>
                          <a:cs typeface="Calibri"/>
                        </a:rPr>
                        <a:t>Ben</a:t>
                      </a:r>
                      <a:r>
                        <a:rPr sz="1000" spc="-15" dirty="0">
                          <a:latin typeface="Calibri"/>
                          <a:cs typeface="Calibri"/>
                        </a:rPr>
                        <a:t> </a:t>
                      </a:r>
                      <a:r>
                        <a:rPr sz="1000" spc="-10" dirty="0">
                          <a:latin typeface="Calibri"/>
                          <a:cs typeface="Calibri"/>
                        </a:rPr>
                        <a:t>Gurion </a:t>
                      </a:r>
                      <a:r>
                        <a:rPr sz="1000" dirty="0">
                          <a:latin typeface="Calibri"/>
                          <a:cs typeface="Calibri"/>
                        </a:rPr>
                        <a:t>Desert</a:t>
                      </a:r>
                      <a:r>
                        <a:rPr sz="1000" spc="-20" dirty="0">
                          <a:latin typeface="Calibri"/>
                          <a:cs typeface="Calibri"/>
                        </a:rPr>
                        <a:t> </a:t>
                      </a:r>
                      <a:r>
                        <a:rPr sz="1000" dirty="0">
                          <a:latin typeface="Calibri"/>
                          <a:cs typeface="Calibri"/>
                        </a:rPr>
                        <a:t>Home,</a:t>
                      </a:r>
                      <a:r>
                        <a:rPr sz="1000" spc="-35" dirty="0">
                          <a:latin typeface="Calibri"/>
                          <a:cs typeface="Calibri"/>
                        </a:rPr>
                        <a:t> </a:t>
                      </a:r>
                      <a:r>
                        <a:rPr sz="1000" spc="-20" dirty="0">
                          <a:latin typeface="Calibri"/>
                          <a:cs typeface="Calibri"/>
                        </a:rPr>
                        <a:t>David </a:t>
                      </a:r>
                      <a:r>
                        <a:rPr sz="1000" dirty="0">
                          <a:latin typeface="Calibri"/>
                          <a:cs typeface="Calibri"/>
                        </a:rPr>
                        <a:t>and</a:t>
                      </a:r>
                      <a:r>
                        <a:rPr sz="1000" spc="-30" dirty="0">
                          <a:latin typeface="Calibri"/>
                          <a:cs typeface="Calibri"/>
                        </a:rPr>
                        <a:t> </a:t>
                      </a:r>
                      <a:r>
                        <a:rPr sz="1000" dirty="0">
                          <a:latin typeface="Calibri"/>
                          <a:cs typeface="Calibri"/>
                        </a:rPr>
                        <a:t>Paula</a:t>
                      </a:r>
                      <a:r>
                        <a:rPr sz="1000" spc="-30" dirty="0">
                          <a:latin typeface="Calibri"/>
                          <a:cs typeface="Calibri"/>
                        </a:rPr>
                        <a:t> </a:t>
                      </a:r>
                      <a:r>
                        <a:rPr sz="1000" dirty="0">
                          <a:latin typeface="Calibri"/>
                          <a:cs typeface="Calibri"/>
                        </a:rPr>
                        <a:t>Ben</a:t>
                      </a:r>
                      <a:r>
                        <a:rPr sz="1000" spc="-5" dirty="0">
                          <a:latin typeface="Calibri"/>
                          <a:cs typeface="Calibri"/>
                        </a:rPr>
                        <a:t> </a:t>
                      </a:r>
                      <a:r>
                        <a:rPr sz="1000" spc="-10" dirty="0">
                          <a:latin typeface="Calibri"/>
                          <a:cs typeface="Calibri"/>
                        </a:rPr>
                        <a:t>Gurion </a:t>
                      </a:r>
                      <a:r>
                        <a:rPr sz="1000" dirty="0">
                          <a:latin typeface="Calibri"/>
                          <a:cs typeface="Calibri"/>
                        </a:rPr>
                        <a:t>Burial</a:t>
                      </a:r>
                      <a:r>
                        <a:rPr sz="1000" spc="-35" dirty="0">
                          <a:latin typeface="Calibri"/>
                          <a:cs typeface="Calibri"/>
                        </a:rPr>
                        <a:t> </a:t>
                      </a:r>
                      <a:r>
                        <a:rPr sz="1000" dirty="0">
                          <a:latin typeface="Calibri"/>
                          <a:cs typeface="Calibri"/>
                        </a:rPr>
                        <a:t>site,</a:t>
                      </a:r>
                      <a:r>
                        <a:rPr sz="1000" spc="-35" dirty="0">
                          <a:latin typeface="Calibri"/>
                          <a:cs typeface="Calibri"/>
                        </a:rPr>
                        <a:t> </a:t>
                      </a:r>
                      <a:r>
                        <a:rPr sz="1000" dirty="0">
                          <a:latin typeface="Calibri"/>
                          <a:cs typeface="Calibri"/>
                        </a:rPr>
                        <a:t>Temple</a:t>
                      </a:r>
                      <a:r>
                        <a:rPr sz="1000" spc="-15" dirty="0">
                          <a:latin typeface="Calibri"/>
                          <a:cs typeface="Calibri"/>
                        </a:rPr>
                        <a:t> </a:t>
                      </a:r>
                      <a:r>
                        <a:rPr sz="1000" spc="-25" dirty="0">
                          <a:latin typeface="Calibri"/>
                          <a:cs typeface="Calibri"/>
                        </a:rPr>
                        <a:t>of</a:t>
                      </a:r>
                      <a:r>
                        <a:rPr sz="1000" dirty="0">
                          <a:latin typeface="Calibri"/>
                          <a:cs typeface="Calibri"/>
                        </a:rPr>
                        <a:t> Oboda</a:t>
                      </a:r>
                      <a:r>
                        <a:rPr sz="1000" spc="-25" dirty="0">
                          <a:latin typeface="Calibri"/>
                          <a:cs typeface="Calibri"/>
                        </a:rPr>
                        <a:t> </a:t>
                      </a:r>
                      <a:r>
                        <a:rPr sz="1000" dirty="0">
                          <a:latin typeface="Calibri"/>
                          <a:cs typeface="Calibri"/>
                        </a:rPr>
                        <a:t>,</a:t>
                      </a:r>
                      <a:r>
                        <a:rPr sz="1000" spc="-20" dirty="0">
                          <a:latin typeface="Calibri"/>
                          <a:cs typeface="Calibri"/>
                        </a:rPr>
                        <a:t> </a:t>
                      </a:r>
                      <a:r>
                        <a:rPr sz="1000" b="1" spc="-10" dirty="0">
                          <a:latin typeface="Calibri"/>
                          <a:cs typeface="Calibri"/>
                        </a:rPr>
                        <a:t>Mitzpe </a:t>
                      </a:r>
                      <a:r>
                        <a:rPr sz="1000" b="1" dirty="0">
                          <a:latin typeface="Calibri"/>
                          <a:cs typeface="Calibri"/>
                        </a:rPr>
                        <a:t>Ramon</a:t>
                      </a:r>
                      <a:r>
                        <a:rPr sz="1000" b="1" spc="-20" dirty="0">
                          <a:latin typeface="Calibri"/>
                          <a:cs typeface="Calibri"/>
                        </a:rPr>
                        <a:t> </a:t>
                      </a:r>
                      <a:r>
                        <a:rPr sz="1000" b="1" spc="-10" dirty="0">
                          <a:latin typeface="Calibri"/>
                          <a:cs typeface="Calibri"/>
                        </a:rPr>
                        <a:t>Hostel</a:t>
                      </a:r>
                      <a:endParaRPr sz="1000">
                        <a:latin typeface="Calibri"/>
                        <a:cs typeface="Calibri"/>
                      </a:endParaRPr>
                    </a:p>
                  </a:txBody>
                  <a:tcPr marL="0" marR="0" marT="1968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114935">
                        <a:lnSpc>
                          <a:spcPct val="100000"/>
                        </a:lnSpc>
                        <a:spcBef>
                          <a:spcPts val="340"/>
                        </a:spcBef>
                      </a:pPr>
                      <a:r>
                        <a:rPr sz="1000" dirty="0">
                          <a:latin typeface="Calibri"/>
                          <a:cs typeface="Calibri"/>
                        </a:rPr>
                        <a:t>Timnah</a:t>
                      </a:r>
                      <a:r>
                        <a:rPr sz="1000" spc="-35" dirty="0">
                          <a:latin typeface="Calibri"/>
                          <a:cs typeface="Calibri"/>
                        </a:rPr>
                        <a:t> </a:t>
                      </a:r>
                      <a:r>
                        <a:rPr sz="1000" dirty="0">
                          <a:latin typeface="Calibri"/>
                          <a:cs typeface="Calibri"/>
                        </a:rPr>
                        <a:t>(Tabernacle</a:t>
                      </a:r>
                      <a:r>
                        <a:rPr sz="1000" spc="-30" dirty="0">
                          <a:latin typeface="Calibri"/>
                          <a:cs typeface="Calibri"/>
                        </a:rPr>
                        <a:t> </a:t>
                      </a:r>
                      <a:r>
                        <a:rPr sz="1000" spc="-25" dirty="0">
                          <a:latin typeface="Calibri"/>
                          <a:cs typeface="Calibri"/>
                        </a:rPr>
                        <a:t>and</a:t>
                      </a:r>
                      <a:r>
                        <a:rPr sz="1000" dirty="0">
                          <a:latin typeface="Calibri"/>
                          <a:cs typeface="Calibri"/>
                        </a:rPr>
                        <a:t> Copper</a:t>
                      </a:r>
                      <a:r>
                        <a:rPr sz="1000" spc="-30" dirty="0">
                          <a:latin typeface="Calibri"/>
                          <a:cs typeface="Calibri"/>
                        </a:rPr>
                        <a:t> </a:t>
                      </a:r>
                      <a:r>
                        <a:rPr sz="1000" dirty="0">
                          <a:latin typeface="Calibri"/>
                          <a:cs typeface="Calibri"/>
                        </a:rPr>
                        <a:t>Mines)/</a:t>
                      </a:r>
                      <a:r>
                        <a:rPr sz="1000" spc="-40" dirty="0">
                          <a:latin typeface="Calibri"/>
                          <a:cs typeface="Calibri"/>
                        </a:rPr>
                        <a:t> </a:t>
                      </a:r>
                      <a:r>
                        <a:rPr sz="1000" spc="-20" dirty="0">
                          <a:latin typeface="Calibri"/>
                          <a:cs typeface="Calibri"/>
                        </a:rPr>
                        <a:t>Eilat </a:t>
                      </a:r>
                      <a:r>
                        <a:rPr sz="1000" dirty="0">
                          <a:latin typeface="Calibri"/>
                          <a:cs typeface="Calibri"/>
                        </a:rPr>
                        <a:t>Underwater</a:t>
                      </a:r>
                      <a:r>
                        <a:rPr sz="1000" spc="-55" dirty="0">
                          <a:latin typeface="Calibri"/>
                          <a:cs typeface="Calibri"/>
                        </a:rPr>
                        <a:t> </a:t>
                      </a:r>
                      <a:r>
                        <a:rPr sz="1000" spc="-10" dirty="0">
                          <a:latin typeface="Calibri"/>
                          <a:cs typeface="Calibri"/>
                        </a:rPr>
                        <a:t>Observatory Park/Snorkeling</a:t>
                      </a:r>
                      <a:endParaRPr sz="1000">
                        <a:latin typeface="Calibri"/>
                        <a:cs typeface="Calibri"/>
                      </a:endParaRPr>
                    </a:p>
                    <a:p>
                      <a:pPr marL="45720" marR="43815">
                        <a:lnSpc>
                          <a:spcPct val="100000"/>
                        </a:lnSpc>
                        <a:spcBef>
                          <a:spcPts val="5"/>
                        </a:spcBef>
                      </a:pPr>
                      <a:r>
                        <a:rPr sz="1000" dirty="0">
                          <a:latin typeface="Calibri"/>
                          <a:cs typeface="Calibri"/>
                        </a:rPr>
                        <a:t>Evening</a:t>
                      </a:r>
                      <a:r>
                        <a:rPr sz="1000" spc="-40" dirty="0">
                          <a:latin typeface="Calibri"/>
                          <a:cs typeface="Calibri"/>
                        </a:rPr>
                        <a:t> </a:t>
                      </a:r>
                      <a:r>
                        <a:rPr sz="1000" dirty="0">
                          <a:latin typeface="Calibri"/>
                          <a:cs typeface="Calibri"/>
                        </a:rPr>
                        <a:t>Transfer</a:t>
                      </a:r>
                      <a:r>
                        <a:rPr sz="1000" spc="-20" dirty="0">
                          <a:latin typeface="Calibri"/>
                          <a:cs typeface="Calibri"/>
                        </a:rPr>
                        <a:t> </a:t>
                      </a:r>
                      <a:r>
                        <a:rPr sz="1000" dirty="0">
                          <a:latin typeface="Calibri"/>
                          <a:cs typeface="Calibri"/>
                        </a:rPr>
                        <a:t>to</a:t>
                      </a:r>
                      <a:r>
                        <a:rPr sz="1000" spc="-25" dirty="0">
                          <a:latin typeface="Calibri"/>
                          <a:cs typeface="Calibri"/>
                        </a:rPr>
                        <a:t> </a:t>
                      </a:r>
                      <a:r>
                        <a:rPr sz="1000" spc="-20" dirty="0">
                          <a:latin typeface="Calibri"/>
                          <a:cs typeface="Calibri"/>
                        </a:rPr>
                        <a:t>Aqaba </a:t>
                      </a:r>
                      <a:r>
                        <a:rPr sz="1000" dirty="0">
                          <a:latin typeface="Calibri"/>
                          <a:cs typeface="Calibri"/>
                        </a:rPr>
                        <a:t>Hotel</a:t>
                      </a:r>
                      <a:r>
                        <a:rPr sz="1000" spc="-25" dirty="0">
                          <a:latin typeface="Calibri"/>
                          <a:cs typeface="Calibri"/>
                        </a:rPr>
                        <a:t> </a:t>
                      </a:r>
                      <a:r>
                        <a:rPr sz="1000" dirty="0">
                          <a:latin typeface="Calibri"/>
                          <a:cs typeface="Calibri"/>
                        </a:rPr>
                        <a:t>(close</a:t>
                      </a:r>
                      <a:r>
                        <a:rPr sz="1000" spc="-10" dirty="0">
                          <a:latin typeface="Calibri"/>
                          <a:cs typeface="Calibri"/>
                        </a:rPr>
                        <a:t> </a:t>
                      </a:r>
                      <a:r>
                        <a:rPr sz="1000" dirty="0">
                          <a:latin typeface="Calibri"/>
                          <a:cs typeface="Calibri"/>
                        </a:rPr>
                        <a:t>to</a:t>
                      </a:r>
                      <a:r>
                        <a:rPr sz="1000" spc="-30" dirty="0">
                          <a:latin typeface="Calibri"/>
                          <a:cs typeface="Calibri"/>
                        </a:rPr>
                        <a:t> </a:t>
                      </a:r>
                      <a:r>
                        <a:rPr sz="1000" spc="-10" dirty="0">
                          <a:latin typeface="Calibri"/>
                          <a:cs typeface="Calibri"/>
                        </a:rPr>
                        <a:t>beach)</a:t>
                      </a:r>
                      <a:endParaRPr sz="1000">
                        <a:latin typeface="Calibri"/>
                        <a:cs typeface="Calibri"/>
                      </a:endParaRPr>
                    </a:p>
                  </a:txBody>
                  <a:tcPr marL="0" marR="0" marT="4318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68580">
                        <a:lnSpc>
                          <a:spcPct val="100000"/>
                        </a:lnSpc>
                        <a:spcBef>
                          <a:spcPts val="340"/>
                        </a:spcBef>
                      </a:pPr>
                      <a:r>
                        <a:rPr sz="1000" dirty="0">
                          <a:latin typeface="Calibri"/>
                          <a:cs typeface="Calibri"/>
                        </a:rPr>
                        <a:t>Red</a:t>
                      </a:r>
                      <a:r>
                        <a:rPr sz="1000" spc="-20" dirty="0">
                          <a:latin typeface="Calibri"/>
                          <a:cs typeface="Calibri"/>
                        </a:rPr>
                        <a:t> </a:t>
                      </a:r>
                      <a:r>
                        <a:rPr sz="1000" dirty="0">
                          <a:latin typeface="Calibri"/>
                          <a:cs typeface="Calibri"/>
                        </a:rPr>
                        <a:t>Sea</a:t>
                      </a:r>
                      <a:r>
                        <a:rPr sz="1000" spc="-25" dirty="0">
                          <a:latin typeface="Calibri"/>
                          <a:cs typeface="Calibri"/>
                        </a:rPr>
                        <a:t> </a:t>
                      </a:r>
                      <a:r>
                        <a:rPr sz="1000" dirty="0">
                          <a:latin typeface="Calibri"/>
                          <a:cs typeface="Calibri"/>
                        </a:rPr>
                        <a:t>snorkel</a:t>
                      </a:r>
                      <a:r>
                        <a:rPr sz="1000" spc="-25" dirty="0">
                          <a:latin typeface="Calibri"/>
                          <a:cs typeface="Calibri"/>
                        </a:rPr>
                        <a:t> </a:t>
                      </a:r>
                      <a:r>
                        <a:rPr sz="1000" dirty="0">
                          <a:latin typeface="Calibri"/>
                          <a:cs typeface="Calibri"/>
                        </a:rPr>
                        <a:t>&amp;</a:t>
                      </a:r>
                      <a:r>
                        <a:rPr sz="1000" spc="-15" dirty="0">
                          <a:latin typeface="Calibri"/>
                          <a:cs typeface="Calibri"/>
                        </a:rPr>
                        <a:t> </a:t>
                      </a:r>
                      <a:r>
                        <a:rPr sz="1000" spc="-20" dirty="0">
                          <a:latin typeface="Calibri"/>
                          <a:cs typeface="Calibri"/>
                        </a:rPr>
                        <a:t>swim </a:t>
                      </a:r>
                      <a:r>
                        <a:rPr sz="1000" dirty="0">
                          <a:latin typeface="Calibri"/>
                          <a:cs typeface="Calibri"/>
                        </a:rPr>
                        <a:t>Class</a:t>
                      </a:r>
                      <a:r>
                        <a:rPr sz="1000" spc="-30" dirty="0">
                          <a:latin typeface="Calibri"/>
                          <a:cs typeface="Calibri"/>
                        </a:rPr>
                        <a:t> </a:t>
                      </a:r>
                      <a:r>
                        <a:rPr sz="1000" dirty="0">
                          <a:latin typeface="Calibri"/>
                          <a:cs typeface="Calibri"/>
                        </a:rPr>
                        <a:t>(RS</a:t>
                      </a:r>
                      <a:r>
                        <a:rPr sz="1000" spc="-20" dirty="0">
                          <a:latin typeface="Calibri"/>
                          <a:cs typeface="Calibri"/>
                        </a:rPr>
                        <a:t> </a:t>
                      </a:r>
                      <a:r>
                        <a:rPr sz="1000" dirty="0">
                          <a:latin typeface="Calibri"/>
                          <a:cs typeface="Calibri"/>
                        </a:rPr>
                        <a:t>200</a:t>
                      </a:r>
                      <a:r>
                        <a:rPr sz="1000" spc="-15" dirty="0">
                          <a:latin typeface="Calibri"/>
                          <a:cs typeface="Calibri"/>
                        </a:rPr>
                        <a:t> </a:t>
                      </a:r>
                      <a:r>
                        <a:rPr sz="1000" dirty="0">
                          <a:latin typeface="Calibri"/>
                          <a:cs typeface="Calibri"/>
                        </a:rPr>
                        <a:t>&amp;</a:t>
                      </a:r>
                      <a:r>
                        <a:rPr sz="1000" spc="-20" dirty="0">
                          <a:latin typeface="Calibri"/>
                          <a:cs typeface="Calibri"/>
                        </a:rPr>
                        <a:t> </a:t>
                      </a:r>
                      <a:r>
                        <a:rPr sz="1000" spc="-10" dirty="0">
                          <a:latin typeface="Calibri"/>
                          <a:cs typeface="Calibri"/>
                        </a:rPr>
                        <a:t>NES200)</a:t>
                      </a:r>
                      <a:endParaRPr sz="1000">
                        <a:latin typeface="Calibri"/>
                        <a:cs typeface="Calibri"/>
                      </a:endParaRPr>
                    </a:p>
                    <a:p>
                      <a:pPr marL="45720" marR="83185">
                        <a:lnSpc>
                          <a:spcPct val="100000"/>
                        </a:lnSpc>
                      </a:pPr>
                      <a:r>
                        <a:rPr sz="1000" dirty="0">
                          <a:latin typeface="Calibri"/>
                          <a:cs typeface="Calibri"/>
                        </a:rPr>
                        <a:t>Depart</a:t>
                      </a:r>
                      <a:r>
                        <a:rPr sz="1000" spc="-20" dirty="0">
                          <a:latin typeface="Calibri"/>
                          <a:cs typeface="Calibri"/>
                        </a:rPr>
                        <a:t> </a:t>
                      </a:r>
                      <a:r>
                        <a:rPr sz="1000" dirty="0">
                          <a:latin typeface="Calibri"/>
                          <a:cs typeface="Calibri"/>
                        </a:rPr>
                        <a:t>for</a:t>
                      </a:r>
                      <a:r>
                        <a:rPr sz="1000" spc="-15" dirty="0">
                          <a:latin typeface="Calibri"/>
                          <a:cs typeface="Calibri"/>
                        </a:rPr>
                        <a:t> </a:t>
                      </a:r>
                      <a:r>
                        <a:rPr sz="1000" dirty="0">
                          <a:latin typeface="Calibri"/>
                          <a:cs typeface="Calibri"/>
                        </a:rPr>
                        <a:t>Wadi</a:t>
                      </a:r>
                      <a:r>
                        <a:rPr sz="1000" spc="-35" dirty="0">
                          <a:latin typeface="Calibri"/>
                          <a:cs typeface="Calibri"/>
                        </a:rPr>
                        <a:t> </a:t>
                      </a:r>
                      <a:r>
                        <a:rPr sz="1000" spc="-20" dirty="0">
                          <a:latin typeface="Calibri"/>
                          <a:cs typeface="Calibri"/>
                        </a:rPr>
                        <a:t>Rumm </a:t>
                      </a:r>
                      <a:r>
                        <a:rPr sz="1000" dirty="0">
                          <a:latin typeface="Calibri"/>
                          <a:cs typeface="Calibri"/>
                        </a:rPr>
                        <a:t>at</a:t>
                      </a:r>
                      <a:r>
                        <a:rPr sz="1000" spc="-35" dirty="0">
                          <a:latin typeface="Calibri"/>
                          <a:cs typeface="Calibri"/>
                        </a:rPr>
                        <a:t> </a:t>
                      </a:r>
                      <a:r>
                        <a:rPr sz="1000" dirty="0">
                          <a:latin typeface="Calibri"/>
                          <a:cs typeface="Calibri"/>
                        </a:rPr>
                        <a:t>noon,</a:t>
                      </a:r>
                      <a:r>
                        <a:rPr sz="1000" spc="-35" dirty="0">
                          <a:latin typeface="Calibri"/>
                          <a:cs typeface="Calibri"/>
                        </a:rPr>
                        <a:t> </a:t>
                      </a:r>
                      <a:r>
                        <a:rPr sz="1000" dirty="0">
                          <a:latin typeface="Calibri"/>
                          <a:cs typeface="Calibri"/>
                        </a:rPr>
                        <a:t>Camel</a:t>
                      </a:r>
                      <a:r>
                        <a:rPr sz="1000" spc="-15" dirty="0">
                          <a:latin typeface="Calibri"/>
                          <a:cs typeface="Calibri"/>
                        </a:rPr>
                        <a:t> </a:t>
                      </a:r>
                      <a:r>
                        <a:rPr sz="1000" dirty="0">
                          <a:latin typeface="Calibri"/>
                          <a:cs typeface="Calibri"/>
                        </a:rPr>
                        <a:t>Trek</a:t>
                      </a:r>
                      <a:r>
                        <a:rPr sz="1000" spc="-15" dirty="0">
                          <a:latin typeface="Calibri"/>
                          <a:cs typeface="Calibri"/>
                        </a:rPr>
                        <a:t> </a:t>
                      </a:r>
                      <a:r>
                        <a:rPr sz="1000" spc="-25" dirty="0">
                          <a:latin typeface="Calibri"/>
                          <a:cs typeface="Calibri"/>
                        </a:rPr>
                        <a:t>(1+</a:t>
                      </a:r>
                      <a:r>
                        <a:rPr sz="1000" dirty="0">
                          <a:latin typeface="Calibri"/>
                          <a:cs typeface="Calibri"/>
                        </a:rPr>
                        <a:t> hours),</a:t>
                      </a:r>
                      <a:r>
                        <a:rPr sz="1000" spc="-50" dirty="0">
                          <a:latin typeface="Calibri"/>
                          <a:cs typeface="Calibri"/>
                        </a:rPr>
                        <a:t> </a:t>
                      </a:r>
                      <a:r>
                        <a:rPr sz="1000" dirty="0">
                          <a:latin typeface="Calibri"/>
                          <a:cs typeface="Calibri"/>
                        </a:rPr>
                        <a:t>Bedouin</a:t>
                      </a:r>
                      <a:r>
                        <a:rPr sz="1000" spc="-35" dirty="0">
                          <a:latin typeface="Calibri"/>
                          <a:cs typeface="Calibri"/>
                        </a:rPr>
                        <a:t> </a:t>
                      </a:r>
                      <a:r>
                        <a:rPr sz="1000" spc="-10" dirty="0">
                          <a:latin typeface="Calibri"/>
                          <a:cs typeface="Calibri"/>
                        </a:rPr>
                        <a:t>Lecture </a:t>
                      </a:r>
                      <a:r>
                        <a:rPr sz="1000" dirty="0">
                          <a:latin typeface="Calibri"/>
                          <a:cs typeface="Calibri"/>
                        </a:rPr>
                        <a:t>on</a:t>
                      </a:r>
                      <a:r>
                        <a:rPr sz="1000" spc="-45" dirty="0">
                          <a:latin typeface="Calibri"/>
                          <a:cs typeface="Calibri"/>
                        </a:rPr>
                        <a:t> </a:t>
                      </a:r>
                      <a:r>
                        <a:rPr sz="1000" dirty="0">
                          <a:latin typeface="Calibri"/>
                          <a:cs typeface="Calibri"/>
                        </a:rPr>
                        <a:t>Family</a:t>
                      </a:r>
                      <a:r>
                        <a:rPr sz="1000" spc="-15" dirty="0">
                          <a:latin typeface="Calibri"/>
                          <a:cs typeface="Calibri"/>
                        </a:rPr>
                        <a:t> </a:t>
                      </a:r>
                      <a:r>
                        <a:rPr sz="1000" dirty="0">
                          <a:latin typeface="Calibri"/>
                          <a:cs typeface="Calibri"/>
                        </a:rPr>
                        <a:t>with</a:t>
                      </a:r>
                      <a:r>
                        <a:rPr sz="1000" spc="-15" dirty="0">
                          <a:latin typeface="Calibri"/>
                          <a:cs typeface="Calibri"/>
                        </a:rPr>
                        <a:t> </a:t>
                      </a:r>
                      <a:r>
                        <a:rPr sz="1000" spc="-10" dirty="0">
                          <a:latin typeface="Calibri"/>
                          <a:cs typeface="Calibri"/>
                        </a:rPr>
                        <a:t>Dinner, </a:t>
                      </a:r>
                      <a:r>
                        <a:rPr sz="1000" dirty="0">
                          <a:latin typeface="Calibri"/>
                          <a:cs typeface="Calibri"/>
                        </a:rPr>
                        <a:t>Night</a:t>
                      </a:r>
                      <a:r>
                        <a:rPr sz="1000" spc="-30" dirty="0">
                          <a:latin typeface="Calibri"/>
                          <a:cs typeface="Calibri"/>
                        </a:rPr>
                        <a:t> </a:t>
                      </a:r>
                      <a:r>
                        <a:rPr sz="1000" dirty="0">
                          <a:latin typeface="Calibri"/>
                          <a:cs typeface="Calibri"/>
                        </a:rPr>
                        <a:t>Sky</a:t>
                      </a:r>
                      <a:r>
                        <a:rPr sz="1000" spc="-35" dirty="0">
                          <a:latin typeface="Calibri"/>
                          <a:cs typeface="Calibri"/>
                        </a:rPr>
                        <a:t> </a:t>
                      </a:r>
                      <a:r>
                        <a:rPr sz="1000" dirty="0">
                          <a:latin typeface="Calibri"/>
                          <a:cs typeface="Calibri"/>
                        </a:rPr>
                        <a:t>Lecture</a:t>
                      </a:r>
                      <a:r>
                        <a:rPr sz="1000" spc="-10" dirty="0">
                          <a:latin typeface="Calibri"/>
                          <a:cs typeface="Calibri"/>
                        </a:rPr>
                        <a:t> </a:t>
                      </a:r>
                      <a:r>
                        <a:rPr sz="1000" spc="-25" dirty="0">
                          <a:latin typeface="Calibri"/>
                          <a:cs typeface="Calibri"/>
                        </a:rPr>
                        <a:t>on</a:t>
                      </a:r>
                      <a:r>
                        <a:rPr sz="1000" dirty="0">
                          <a:latin typeface="Calibri"/>
                          <a:cs typeface="Calibri"/>
                        </a:rPr>
                        <a:t> “Bedouin</a:t>
                      </a:r>
                      <a:r>
                        <a:rPr sz="1000" spc="-55" dirty="0">
                          <a:latin typeface="Calibri"/>
                          <a:cs typeface="Calibri"/>
                        </a:rPr>
                        <a:t> </a:t>
                      </a:r>
                      <a:r>
                        <a:rPr sz="900" spc="-10" dirty="0">
                          <a:latin typeface="Calibri"/>
                          <a:cs typeface="Calibri"/>
                        </a:rPr>
                        <a:t>Constellations”</a:t>
                      </a:r>
                      <a:endParaRPr sz="900">
                        <a:latin typeface="Calibri"/>
                        <a:cs typeface="Calibri"/>
                      </a:endParaRPr>
                    </a:p>
                  </a:txBody>
                  <a:tcPr marL="0" marR="0" marT="4318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marL="45720" marR="77470">
                        <a:lnSpc>
                          <a:spcPct val="100000"/>
                        </a:lnSpc>
                        <a:spcBef>
                          <a:spcPts val="340"/>
                        </a:spcBef>
                      </a:pPr>
                      <a:r>
                        <a:rPr sz="1000" dirty="0">
                          <a:latin typeface="Calibri"/>
                          <a:cs typeface="Calibri"/>
                        </a:rPr>
                        <a:t>Depart</a:t>
                      </a:r>
                      <a:r>
                        <a:rPr sz="1000" spc="-35" dirty="0">
                          <a:latin typeface="Calibri"/>
                          <a:cs typeface="Calibri"/>
                        </a:rPr>
                        <a:t> </a:t>
                      </a:r>
                      <a:r>
                        <a:rPr sz="1000" dirty="0">
                          <a:latin typeface="Calibri"/>
                          <a:cs typeface="Calibri"/>
                        </a:rPr>
                        <a:t>early</a:t>
                      </a:r>
                      <a:r>
                        <a:rPr sz="1000" spc="-35" dirty="0">
                          <a:latin typeface="Calibri"/>
                          <a:cs typeface="Calibri"/>
                        </a:rPr>
                        <a:t> </a:t>
                      </a:r>
                      <a:r>
                        <a:rPr sz="1000" dirty="0">
                          <a:latin typeface="Calibri"/>
                          <a:cs typeface="Calibri"/>
                        </a:rPr>
                        <a:t>morning</a:t>
                      </a:r>
                      <a:r>
                        <a:rPr sz="1000" spc="-20" dirty="0">
                          <a:latin typeface="Calibri"/>
                          <a:cs typeface="Calibri"/>
                        </a:rPr>
                        <a:t> </a:t>
                      </a:r>
                      <a:r>
                        <a:rPr sz="1000" spc="-25" dirty="0">
                          <a:latin typeface="Calibri"/>
                          <a:cs typeface="Calibri"/>
                        </a:rPr>
                        <a:t>to</a:t>
                      </a:r>
                      <a:r>
                        <a:rPr sz="1000" dirty="0">
                          <a:latin typeface="Calibri"/>
                          <a:cs typeface="Calibri"/>
                        </a:rPr>
                        <a:t> Petra</a:t>
                      </a:r>
                      <a:r>
                        <a:rPr sz="1000" spc="-30" dirty="0">
                          <a:latin typeface="Calibri"/>
                          <a:cs typeface="Calibri"/>
                        </a:rPr>
                        <a:t> </a:t>
                      </a:r>
                      <a:r>
                        <a:rPr sz="1000" dirty="0">
                          <a:latin typeface="Calibri"/>
                          <a:cs typeface="Calibri"/>
                        </a:rPr>
                        <a:t>Visitor’s</a:t>
                      </a:r>
                      <a:r>
                        <a:rPr sz="1000" spc="-30" dirty="0">
                          <a:latin typeface="Calibri"/>
                          <a:cs typeface="Calibri"/>
                        </a:rPr>
                        <a:t> </a:t>
                      </a:r>
                      <a:r>
                        <a:rPr sz="1000" spc="-10" dirty="0">
                          <a:latin typeface="Calibri"/>
                          <a:cs typeface="Calibri"/>
                        </a:rPr>
                        <a:t>Center </a:t>
                      </a:r>
                      <a:r>
                        <a:rPr sz="1000" dirty="0">
                          <a:latin typeface="Calibri"/>
                          <a:cs typeface="Calibri"/>
                        </a:rPr>
                        <a:t>and</a:t>
                      </a:r>
                      <a:r>
                        <a:rPr sz="1000" spc="-25" dirty="0">
                          <a:latin typeface="Calibri"/>
                          <a:cs typeface="Calibri"/>
                        </a:rPr>
                        <a:t> </a:t>
                      </a:r>
                      <a:r>
                        <a:rPr sz="1000" spc="-10" dirty="0">
                          <a:latin typeface="Calibri"/>
                          <a:cs typeface="Calibri"/>
                        </a:rPr>
                        <a:t>Museum.</a:t>
                      </a:r>
                      <a:endParaRPr sz="1000">
                        <a:latin typeface="Calibri"/>
                        <a:cs typeface="Calibri"/>
                      </a:endParaRPr>
                    </a:p>
                  </a:txBody>
                  <a:tcPr marL="0" marR="0" marT="4318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05"/>
                  </a:ext>
                </a:extLst>
              </a:tr>
              <a:tr h="1473835">
                <a:tc gridSpan="2">
                  <a:txBody>
                    <a:bodyPr/>
                    <a:lstStyle/>
                    <a:p>
                      <a:pPr marL="367030">
                        <a:lnSpc>
                          <a:spcPts val="1275"/>
                        </a:lnSpc>
                      </a:pPr>
                      <a:r>
                        <a:rPr sz="1200" b="1" spc="-10" dirty="0">
                          <a:latin typeface="Calibri"/>
                          <a:cs typeface="Calibri"/>
                        </a:rPr>
                        <a:t>Jerusalem</a:t>
                      </a:r>
                      <a:endParaRPr sz="1200">
                        <a:latin typeface="Calibri"/>
                        <a:cs typeface="Calibri"/>
                      </a:endParaRPr>
                    </a:p>
                    <a:p>
                      <a:pPr marL="45085" marR="97790">
                        <a:lnSpc>
                          <a:spcPct val="100000"/>
                        </a:lnSpc>
                        <a:spcBef>
                          <a:spcPts val="5"/>
                        </a:spcBef>
                      </a:pPr>
                      <a:r>
                        <a:rPr sz="1000" dirty="0">
                          <a:latin typeface="Calibri"/>
                          <a:cs typeface="Calibri"/>
                        </a:rPr>
                        <a:t>FST:</a:t>
                      </a:r>
                      <a:r>
                        <a:rPr sz="1000" spc="-35" dirty="0">
                          <a:latin typeface="Calibri"/>
                          <a:cs typeface="Calibri"/>
                        </a:rPr>
                        <a:t> </a:t>
                      </a:r>
                      <a:r>
                        <a:rPr sz="1000" spc="-10" dirty="0">
                          <a:latin typeface="Calibri"/>
                          <a:cs typeface="Calibri"/>
                        </a:rPr>
                        <a:t>Northern </a:t>
                      </a:r>
                      <a:r>
                        <a:rPr sz="1000" dirty="0">
                          <a:latin typeface="Calibri"/>
                          <a:cs typeface="Calibri"/>
                        </a:rPr>
                        <a:t>Patriarchs’</a:t>
                      </a:r>
                      <a:r>
                        <a:rPr sz="1000" spc="-30" dirty="0">
                          <a:latin typeface="Calibri"/>
                          <a:cs typeface="Calibri"/>
                        </a:rPr>
                        <a:t> </a:t>
                      </a:r>
                      <a:r>
                        <a:rPr sz="1000" dirty="0">
                          <a:latin typeface="Calibri"/>
                          <a:cs typeface="Calibri"/>
                        </a:rPr>
                        <a:t>Way:</a:t>
                      </a:r>
                      <a:r>
                        <a:rPr sz="1000" spc="-30" dirty="0">
                          <a:latin typeface="Calibri"/>
                          <a:cs typeface="Calibri"/>
                        </a:rPr>
                        <a:t> </a:t>
                      </a:r>
                      <a:r>
                        <a:rPr sz="1000" spc="-20" dirty="0">
                          <a:latin typeface="Calibri"/>
                          <a:cs typeface="Calibri"/>
                        </a:rPr>
                        <a:t>Mount </a:t>
                      </a:r>
                      <a:r>
                        <a:rPr sz="1000" dirty="0">
                          <a:latin typeface="Calibri"/>
                          <a:cs typeface="Calibri"/>
                        </a:rPr>
                        <a:t>Gerizim,</a:t>
                      </a:r>
                      <a:r>
                        <a:rPr sz="1000" spc="-35" dirty="0">
                          <a:latin typeface="Calibri"/>
                          <a:cs typeface="Calibri"/>
                        </a:rPr>
                        <a:t> </a:t>
                      </a:r>
                      <a:r>
                        <a:rPr sz="1000" spc="-10" dirty="0">
                          <a:latin typeface="Calibri"/>
                          <a:cs typeface="Calibri"/>
                        </a:rPr>
                        <a:t>Samaritan </a:t>
                      </a:r>
                      <a:r>
                        <a:rPr sz="1000" dirty="0">
                          <a:latin typeface="Calibri"/>
                          <a:cs typeface="Calibri"/>
                        </a:rPr>
                        <a:t>Museum/</a:t>
                      </a:r>
                      <a:r>
                        <a:rPr sz="1000" spc="-40" dirty="0">
                          <a:latin typeface="Calibri"/>
                          <a:cs typeface="Calibri"/>
                        </a:rPr>
                        <a:t> </a:t>
                      </a:r>
                      <a:r>
                        <a:rPr sz="1000" dirty="0">
                          <a:latin typeface="Calibri"/>
                          <a:cs typeface="Calibri"/>
                        </a:rPr>
                        <a:t>Temple</a:t>
                      </a:r>
                      <a:r>
                        <a:rPr sz="1000" spc="-30" dirty="0">
                          <a:latin typeface="Calibri"/>
                          <a:cs typeface="Calibri"/>
                        </a:rPr>
                        <a:t> </a:t>
                      </a:r>
                      <a:r>
                        <a:rPr sz="1000" spc="-50" dirty="0">
                          <a:latin typeface="Calibri"/>
                          <a:cs typeface="Calibri"/>
                        </a:rPr>
                        <a:t>&amp;</a:t>
                      </a:r>
                      <a:r>
                        <a:rPr sz="1000" dirty="0">
                          <a:latin typeface="Calibri"/>
                          <a:cs typeface="Calibri"/>
                        </a:rPr>
                        <a:t> Lecture,</a:t>
                      </a:r>
                      <a:r>
                        <a:rPr sz="1000" spc="-15" dirty="0">
                          <a:latin typeface="Calibri"/>
                          <a:cs typeface="Calibri"/>
                        </a:rPr>
                        <a:t> </a:t>
                      </a:r>
                      <a:r>
                        <a:rPr sz="1000" spc="-10" dirty="0">
                          <a:latin typeface="Calibri"/>
                          <a:cs typeface="Calibri"/>
                        </a:rPr>
                        <a:t>Bethel-</a:t>
                      </a:r>
                      <a:r>
                        <a:rPr sz="1000" spc="-25" dirty="0">
                          <a:latin typeface="Calibri"/>
                          <a:cs typeface="Calibri"/>
                        </a:rPr>
                        <a:t>Ai</a:t>
                      </a:r>
                      <a:endParaRPr sz="1000">
                        <a:latin typeface="Calibri"/>
                        <a:cs typeface="Calibri"/>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2700">
                      <a:solidFill>
                        <a:srgbClr val="000000"/>
                      </a:solidFill>
                      <a:prstDash val="solid"/>
                    </a:lnB>
                  </a:tcPr>
                </a:tc>
                <a:tc hMerge="1">
                  <a:txBody>
                    <a:bodyPr/>
                    <a:lstStyle/>
                    <a:p>
                      <a:endParaRPr/>
                    </a:p>
                  </a:txBody>
                  <a:tcPr marL="0" marR="0" marT="0" marB="0"/>
                </a:tc>
                <a:tc gridSpan="3" vMerge="1">
                  <a:txBody>
                    <a:bodyPr/>
                    <a:lstStyle/>
                    <a:p>
                      <a:endParaRPr/>
                    </a:p>
                  </a:txBody>
                  <a:tcPr marL="0" marR="0" marT="11938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1333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1968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4318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4318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4318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6"/>
                  </a:ext>
                </a:extLst>
              </a:tr>
              <a:tr h="196215">
                <a:tc rowSpan="2" gridSpan="2">
                  <a:txBody>
                    <a:bodyPr/>
                    <a:lstStyle/>
                    <a:p>
                      <a:pPr marL="139700">
                        <a:lnSpc>
                          <a:spcPct val="100000"/>
                        </a:lnSpc>
                        <a:spcBef>
                          <a:spcPts val="440"/>
                        </a:spcBef>
                      </a:pPr>
                      <a:r>
                        <a:rPr sz="1000" spc="-10" dirty="0">
                          <a:latin typeface="Arial"/>
                          <a:cs typeface="Arial"/>
                        </a:rPr>
                        <a:t>WEEK</a:t>
                      </a:r>
                      <a:r>
                        <a:rPr sz="1000" spc="-40" dirty="0">
                          <a:latin typeface="Arial"/>
                          <a:cs typeface="Arial"/>
                        </a:rPr>
                        <a:t> </a:t>
                      </a:r>
                      <a:r>
                        <a:rPr sz="1000" dirty="0">
                          <a:latin typeface="Arial"/>
                          <a:cs typeface="Arial"/>
                        </a:rPr>
                        <a:t>3</a:t>
                      </a:r>
                      <a:r>
                        <a:rPr sz="1000" spc="-30" dirty="0">
                          <a:latin typeface="Arial"/>
                          <a:cs typeface="Arial"/>
                        </a:rPr>
                        <a:t> </a:t>
                      </a:r>
                      <a:r>
                        <a:rPr sz="1000" dirty="0">
                          <a:latin typeface="Arial"/>
                          <a:cs typeface="Arial"/>
                        </a:rPr>
                        <a:t>–</a:t>
                      </a:r>
                      <a:r>
                        <a:rPr sz="1000" spc="-15" dirty="0">
                          <a:latin typeface="Arial"/>
                          <a:cs typeface="Arial"/>
                        </a:rPr>
                        <a:t> </a:t>
                      </a:r>
                      <a:r>
                        <a:rPr sz="1000" dirty="0">
                          <a:latin typeface="Arial"/>
                          <a:cs typeface="Arial"/>
                        </a:rPr>
                        <a:t>JUNE</a:t>
                      </a:r>
                      <a:r>
                        <a:rPr sz="1000" spc="265" dirty="0">
                          <a:latin typeface="Arial"/>
                          <a:cs typeface="Arial"/>
                        </a:rPr>
                        <a:t> </a:t>
                      </a:r>
                      <a:r>
                        <a:rPr sz="1000" spc="-25" dirty="0">
                          <a:latin typeface="Arial"/>
                          <a:cs typeface="Arial"/>
                        </a:rPr>
                        <a:t>14</a:t>
                      </a:r>
                      <a:endParaRPr sz="1000">
                        <a:latin typeface="Arial"/>
                        <a:cs typeface="Arial"/>
                      </a:endParaRPr>
                    </a:p>
                  </a:txBody>
                  <a:tcPr marL="0" marR="0" marT="55880" marB="0">
                    <a:lnL w="28575">
                      <a:solidFill>
                        <a:srgbClr val="000000"/>
                      </a:solidFill>
                      <a:prstDash val="solid"/>
                    </a:lnL>
                    <a:lnR w="28575">
                      <a:solidFill>
                        <a:srgbClr val="000000"/>
                      </a:solidFill>
                      <a:prstDash val="solid"/>
                    </a:lnR>
                    <a:lnT w="12700">
                      <a:solidFill>
                        <a:srgbClr val="000000"/>
                      </a:solidFill>
                      <a:prstDash val="solid"/>
                    </a:lnT>
                    <a:lnB w="9525">
                      <a:solidFill>
                        <a:srgbClr val="0D0D0D"/>
                      </a:solidFill>
                      <a:prstDash val="solid"/>
                    </a:lnB>
                  </a:tcPr>
                </a:tc>
                <a:tc rowSpan="2" hMerge="1">
                  <a:txBody>
                    <a:bodyPr/>
                    <a:lstStyle/>
                    <a:p>
                      <a:endParaRPr/>
                    </a:p>
                  </a:txBody>
                  <a:tcPr marL="0" marR="0" marT="0" marB="0"/>
                </a:tc>
                <a:tc gridSpan="2">
                  <a:txBody>
                    <a:bodyPr/>
                    <a:lstStyle/>
                    <a:p>
                      <a:pPr marL="104775">
                        <a:lnSpc>
                          <a:spcPts val="1010"/>
                        </a:lnSpc>
                        <a:spcBef>
                          <a:spcPts val="440"/>
                        </a:spcBef>
                      </a:pPr>
                      <a:r>
                        <a:rPr sz="1000" spc="-25" dirty="0">
                          <a:latin typeface="Arial"/>
                          <a:cs typeface="Arial"/>
                        </a:rPr>
                        <a:t>15</a:t>
                      </a:r>
                      <a:endParaRPr sz="1000">
                        <a:latin typeface="Arial"/>
                        <a:cs typeface="Arial"/>
                      </a:endParaRPr>
                    </a:p>
                  </a:txBody>
                  <a:tcPr marL="0" marR="0" marT="5588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81915">
                        <a:lnSpc>
                          <a:spcPts val="1155"/>
                        </a:lnSpc>
                        <a:spcBef>
                          <a:spcPts val="295"/>
                        </a:spcBef>
                      </a:pPr>
                      <a:r>
                        <a:rPr sz="1050" dirty="0">
                          <a:latin typeface="Calibri"/>
                          <a:cs typeface="Calibri"/>
                        </a:rPr>
                        <a:t>[Hotel</a:t>
                      </a:r>
                      <a:r>
                        <a:rPr sz="1050" spc="-15" dirty="0">
                          <a:latin typeface="Calibri"/>
                          <a:cs typeface="Calibri"/>
                        </a:rPr>
                        <a:t> </a:t>
                      </a:r>
                      <a:r>
                        <a:rPr sz="1050" dirty="0">
                          <a:latin typeface="Calibri"/>
                          <a:cs typeface="Calibri"/>
                        </a:rPr>
                        <a:t>in</a:t>
                      </a:r>
                      <a:r>
                        <a:rPr sz="1050" spc="-15" dirty="0">
                          <a:latin typeface="Calibri"/>
                          <a:cs typeface="Calibri"/>
                        </a:rPr>
                        <a:t> </a:t>
                      </a:r>
                      <a:r>
                        <a:rPr sz="1050" spc="-10" dirty="0">
                          <a:latin typeface="Calibri"/>
                          <a:cs typeface="Calibri"/>
                        </a:rPr>
                        <a:t>North]</a:t>
                      </a:r>
                      <a:endParaRPr sz="1050">
                        <a:latin typeface="Calibri"/>
                        <a:cs typeface="Calibri"/>
                      </a:endParaRPr>
                    </a:p>
                  </a:txBody>
                  <a:tcPr marL="0" marR="0" marT="37465" marB="0">
                    <a:lnL w="9525">
                      <a:solidFill>
                        <a:srgbClr val="0D0D0D"/>
                      </a:solidFill>
                      <a:prstDash val="solid"/>
                    </a:lnL>
                    <a:lnR w="28575">
                      <a:solidFill>
                        <a:srgbClr val="000000"/>
                      </a:solidFill>
                      <a:prstDash val="solid"/>
                    </a:lnR>
                    <a:lnT w="12700">
                      <a:solidFill>
                        <a:srgbClr val="000000"/>
                      </a:solidFill>
                      <a:prstDash val="solid"/>
                    </a:lnT>
                  </a:tcPr>
                </a:tc>
                <a:tc gridSpan="2">
                  <a:txBody>
                    <a:bodyPr/>
                    <a:lstStyle/>
                    <a:p>
                      <a:pPr marL="104775" marR="85090">
                        <a:lnSpc>
                          <a:spcPts val="1010"/>
                        </a:lnSpc>
                        <a:spcBef>
                          <a:spcPts val="440"/>
                        </a:spcBef>
                      </a:pPr>
                      <a:r>
                        <a:rPr sz="1000" spc="-25" dirty="0">
                          <a:latin typeface="Arial"/>
                          <a:cs typeface="Arial"/>
                        </a:rPr>
                        <a:t>16</a:t>
                      </a:r>
                      <a:endParaRPr sz="1000">
                        <a:latin typeface="Arial"/>
                        <a:cs typeface="Arial"/>
                      </a:endParaRPr>
                    </a:p>
                  </a:txBody>
                  <a:tcPr marL="0" marR="0" marT="5588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86995">
                        <a:lnSpc>
                          <a:spcPts val="1160"/>
                        </a:lnSpc>
                        <a:spcBef>
                          <a:spcPts val="285"/>
                        </a:spcBef>
                      </a:pPr>
                      <a:r>
                        <a:rPr sz="1200" spc="-10" dirty="0">
                          <a:latin typeface="Calibri"/>
                          <a:cs typeface="Calibri"/>
                        </a:rPr>
                        <a:t>Amman</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12395">
                        <a:lnSpc>
                          <a:spcPts val="1010"/>
                        </a:lnSpc>
                        <a:spcBef>
                          <a:spcPts val="440"/>
                        </a:spcBef>
                      </a:pPr>
                      <a:r>
                        <a:rPr sz="1000" spc="-25" dirty="0">
                          <a:latin typeface="Arial"/>
                          <a:cs typeface="Arial"/>
                        </a:rPr>
                        <a:t>17</a:t>
                      </a:r>
                      <a:endParaRPr sz="1000">
                        <a:latin typeface="Arial"/>
                        <a:cs typeface="Arial"/>
                      </a:endParaRPr>
                    </a:p>
                  </a:txBody>
                  <a:tcPr marL="0" marR="0" marT="55880"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78740">
                        <a:lnSpc>
                          <a:spcPts val="1160"/>
                        </a:lnSpc>
                        <a:spcBef>
                          <a:spcPts val="285"/>
                        </a:spcBef>
                      </a:pPr>
                      <a:r>
                        <a:rPr sz="1200" spc="-10" dirty="0">
                          <a:latin typeface="Calibri"/>
                          <a:cs typeface="Calibri"/>
                        </a:rPr>
                        <a:t>Amman</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12395">
                        <a:lnSpc>
                          <a:spcPts val="1010"/>
                        </a:lnSpc>
                        <a:spcBef>
                          <a:spcPts val="440"/>
                        </a:spcBef>
                      </a:pPr>
                      <a:r>
                        <a:rPr sz="1000" spc="-25" dirty="0">
                          <a:latin typeface="Arial"/>
                          <a:cs typeface="Arial"/>
                        </a:rPr>
                        <a:t>18</a:t>
                      </a:r>
                      <a:endParaRPr sz="1000">
                        <a:latin typeface="Arial"/>
                        <a:cs typeface="Arial"/>
                      </a:endParaRPr>
                    </a:p>
                  </a:txBody>
                  <a:tcPr marL="0" marR="0" marT="55880" marB="0">
                    <a:lnL w="12700">
                      <a:solidFill>
                        <a:srgbClr val="000000"/>
                      </a:solidFill>
                      <a:prstDash val="solid"/>
                    </a:lnL>
                    <a:lnR w="317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12065">
                        <a:lnSpc>
                          <a:spcPts val="1160"/>
                        </a:lnSpc>
                        <a:spcBef>
                          <a:spcPts val="285"/>
                        </a:spcBef>
                      </a:pPr>
                      <a:r>
                        <a:rPr sz="1200" spc="-10" dirty="0">
                          <a:latin typeface="Calibri"/>
                          <a:cs typeface="Calibri"/>
                        </a:rPr>
                        <a:t>Jerusalem</a:t>
                      </a:r>
                      <a:endParaRPr sz="1200">
                        <a:latin typeface="Calibri"/>
                        <a:cs typeface="Calibri"/>
                      </a:endParaRPr>
                    </a:p>
                  </a:txBody>
                  <a:tcPr marL="0" marR="0" marT="36195" marB="0">
                    <a:lnL w="3175">
                      <a:solidFill>
                        <a:srgbClr val="0D0D0D"/>
                      </a:solidFill>
                      <a:prstDash val="solid"/>
                    </a:lnL>
                    <a:lnR w="28575">
                      <a:solidFill>
                        <a:srgbClr val="000000"/>
                      </a:solidFill>
                      <a:prstDash val="solid"/>
                    </a:lnR>
                    <a:lnT w="12700">
                      <a:solidFill>
                        <a:srgbClr val="000000"/>
                      </a:solidFill>
                      <a:prstDash val="solid"/>
                    </a:lnT>
                  </a:tcPr>
                </a:tc>
                <a:tc gridSpan="2">
                  <a:txBody>
                    <a:bodyPr/>
                    <a:lstStyle/>
                    <a:p>
                      <a:pPr marL="104775">
                        <a:lnSpc>
                          <a:spcPts val="1010"/>
                        </a:lnSpc>
                        <a:spcBef>
                          <a:spcPts val="440"/>
                        </a:spcBef>
                      </a:pPr>
                      <a:r>
                        <a:rPr sz="1000" spc="-25" dirty="0">
                          <a:latin typeface="Arial"/>
                          <a:cs typeface="Arial"/>
                        </a:rPr>
                        <a:t>19</a:t>
                      </a:r>
                      <a:endParaRPr sz="1000">
                        <a:latin typeface="Arial"/>
                        <a:cs typeface="Arial"/>
                      </a:endParaRPr>
                    </a:p>
                  </a:txBody>
                  <a:tcPr marL="0" marR="0" marT="5588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29209">
                        <a:lnSpc>
                          <a:spcPts val="1160"/>
                        </a:lnSpc>
                        <a:spcBef>
                          <a:spcPts val="285"/>
                        </a:spcBef>
                      </a:pPr>
                      <a:r>
                        <a:rPr sz="1200"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a:txBody>
                    <a:bodyPr/>
                    <a:lstStyle/>
                    <a:p>
                      <a:pPr algn="ctr">
                        <a:lnSpc>
                          <a:spcPts val="1010"/>
                        </a:lnSpc>
                        <a:spcBef>
                          <a:spcPts val="440"/>
                        </a:spcBef>
                      </a:pPr>
                      <a:r>
                        <a:rPr sz="1000" spc="-25" dirty="0">
                          <a:latin typeface="Arial"/>
                          <a:cs typeface="Arial"/>
                        </a:rPr>
                        <a:t>20</a:t>
                      </a:r>
                      <a:endParaRPr sz="1000">
                        <a:latin typeface="Arial"/>
                        <a:cs typeface="Arial"/>
                      </a:endParaRPr>
                    </a:p>
                  </a:txBody>
                  <a:tcPr marL="0" marR="0" marT="55880"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a:txBody>
                    <a:bodyPr/>
                    <a:lstStyle/>
                    <a:p>
                      <a:pPr marL="193675">
                        <a:lnSpc>
                          <a:spcPts val="1010"/>
                        </a:lnSpc>
                        <a:spcBef>
                          <a:spcPts val="440"/>
                        </a:spcBef>
                      </a:pPr>
                      <a:r>
                        <a:rPr sz="1000" b="1" spc="-10" dirty="0">
                          <a:latin typeface="Arial"/>
                          <a:cs typeface="Arial"/>
                        </a:rPr>
                        <a:t>SABBATH</a:t>
                      </a:r>
                      <a:endParaRPr sz="1000">
                        <a:latin typeface="Arial"/>
                        <a:cs typeface="Arial"/>
                      </a:endParaRPr>
                    </a:p>
                  </a:txBody>
                  <a:tcPr marL="0" marR="0" marT="55880"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07"/>
                  </a:ext>
                </a:extLst>
              </a:tr>
              <a:tr h="0">
                <a:tc gridSpan="2" vMerge="1">
                  <a:txBody>
                    <a:bodyPr/>
                    <a:lstStyle/>
                    <a:p>
                      <a:endParaRPr/>
                    </a:p>
                  </a:txBody>
                  <a:tcPr marL="0" marR="0" marT="55880" marB="0">
                    <a:lnL w="28575">
                      <a:solidFill>
                        <a:srgbClr val="000000"/>
                      </a:solidFill>
                      <a:prstDash val="solid"/>
                    </a:lnL>
                    <a:lnR w="28575">
                      <a:solidFill>
                        <a:srgbClr val="000000"/>
                      </a:solidFill>
                      <a:prstDash val="solid"/>
                    </a:lnR>
                    <a:lnT w="12700">
                      <a:solidFill>
                        <a:srgbClr val="000000"/>
                      </a:solidFill>
                      <a:prstDash val="solid"/>
                    </a:lnT>
                    <a:lnB w="9525">
                      <a:solidFill>
                        <a:srgbClr val="0D0D0D"/>
                      </a:solidFill>
                      <a:prstDash val="solid"/>
                    </a:lnB>
                  </a:tcPr>
                </a:tc>
                <a:tc hMerge="1" vMerge="1">
                  <a:txBody>
                    <a:bodyPr/>
                    <a:lstStyle/>
                    <a:p>
                      <a:endParaRPr/>
                    </a:p>
                  </a:txBody>
                  <a:tcPr marL="0" marR="0" marT="0" marB="0"/>
                </a:tc>
                <a:tc rowSpan="2" gridSpan="3">
                  <a:txBody>
                    <a:bodyPr/>
                    <a:lstStyle/>
                    <a:p>
                      <a:pPr marL="45085" marR="274320">
                        <a:lnSpc>
                          <a:spcPct val="100000"/>
                        </a:lnSpc>
                        <a:spcBef>
                          <a:spcPts val="605"/>
                        </a:spcBef>
                      </a:pPr>
                      <a:r>
                        <a:rPr sz="1000" dirty="0">
                          <a:latin typeface="Calibri"/>
                          <a:cs typeface="Calibri"/>
                        </a:rPr>
                        <a:t>North</a:t>
                      </a:r>
                      <a:r>
                        <a:rPr sz="1000" spc="-25" dirty="0">
                          <a:latin typeface="Calibri"/>
                          <a:cs typeface="Calibri"/>
                        </a:rPr>
                        <a:t> </a:t>
                      </a:r>
                      <a:r>
                        <a:rPr sz="1000" dirty="0">
                          <a:latin typeface="Calibri"/>
                          <a:cs typeface="Calibri"/>
                        </a:rPr>
                        <a:t>Jordan</a:t>
                      </a:r>
                      <a:r>
                        <a:rPr sz="1000" spc="-20" dirty="0">
                          <a:latin typeface="Calibri"/>
                          <a:cs typeface="Calibri"/>
                        </a:rPr>
                        <a:t> FST: </a:t>
                      </a:r>
                      <a:r>
                        <a:rPr sz="1000" dirty="0">
                          <a:latin typeface="Calibri"/>
                          <a:cs typeface="Calibri"/>
                        </a:rPr>
                        <a:t>Jabbok</a:t>
                      </a:r>
                      <a:r>
                        <a:rPr sz="1000" spc="-40" dirty="0">
                          <a:latin typeface="Calibri"/>
                          <a:cs typeface="Calibri"/>
                        </a:rPr>
                        <a:t> </a:t>
                      </a:r>
                      <a:r>
                        <a:rPr sz="1000" dirty="0">
                          <a:latin typeface="Calibri"/>
                          <a:cs typeface="Calibri"/>
                        </a:rPr>
                        <a:t>River,</a:t>
                      </a:r>
                      <a:r>
                        <a:rPr sz="1000" spc="-20" dirty="0">
                          <a:latin typeface="Calibri"/>
                          <a:cs typeface="Calibri"/>
                        </a:rPr>
                        <a:t> </a:t>
                      </a:r>
                      <a:r>
                        <a:rPr sz="1000" spc="-10" dirty="0">
                          <a:latin typeface="Calibri"/>
                          <a:cs typeface="Calibri"/>
                        </a:rPr>
                        <a:t>Ajloun </a:t>
                      </a:r>
                      <a:r>
                        <a:rPr sz="1000" dirty="0">
                          <a:latin typeface="Calibri"/>
                          <a:cs typeface="Calibri"/>
                        </a:rPr>
                        <a:t>Castle,</a:t>
                      </a:r>
                      <a:r>
                        <a:rPr sz="1000" spc="-40" dirty="0">
                          <a:latin typeface="Calibri"/>
                          <a:cs typeface="Calibri"/>
                        </a:rPr>
                        <a:t> </a:t>
                      </a:r>
                      <a:r>
                        <a:rPr sz="1000" dirty="0">
                          <a:latin typeface="Calibri"/>
                          <a:cs typeface="Calibri"/>
                        </a:rPr>
                        <a:t>Jerash,</a:t>
                      </a:r>
                      <a:r>
                        <a:rPr sz="1000" spc="-35" dirty="0">
                          <a:latin typeface="Calibri"/>
                          <a:cs typeface="Calibri"/>
                        </a:rPr>
                        <a:t> </a:t>
                      </a:r>
                      <a:r>
                        <a:rPr sz="1000" spc="-20" dirty="0">
                          <a:latin typeface="Calibri"/>
                          <a:cs typeface="Calibri"/>
                        </a:rPr>
                        <a:t>Irbid</a:t>
                      </a:r>
                      <a:endParaRPr sz="1000">
                        <a:latin typeface="Calibri"/>
                        <a:cs typeface="Calibri"/>
                      </a:endParaRPr>
                    </a:p>
                  </a:txBody>
                  <a:tcPr marL="0" marR="0" marT="7683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28575">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085" marR="203200">
                        <a:lnSpc>
                          <a:spcPct val="100000"/>
                        </a:lnSpc>
                        <a:spcBef>
                          <a:spcPts val="785"/>
                        </a:spcBef>
                      </a:pPr>
                      <a:r>
                        <a:rPr sz="1000" dirty="0">
                          <a:latin typeface="Calibri"/>
                          <a:cs typeface="Calibri"/>
                        </a:rPr>
                        <a:t>Far</a:t>
                      </a:r>
                      <a:r>
                        <a:rPr sz="1000" spc="-25" dirty="0">
                          <a:latin typeface="Calibri"/>
                          <a:cs typeface="Calibri"/>
                        </a:rPr>
                        <a:t> </a:t>
                      </a:r>
                      <a:r>
                        <a:rPr sz="1000" dirty="0">
                          <a:latin typeface="Calibri"/>
                          <a:cs typeface="Calibri"/>
                        </a:rPr>
                        <a:t>North</a:t>
                      </a:r>
                      <a:r>
                        <a:rPr sz="1000" spc="-15" dirty="0">
                          <a:latin typeface="Calibri"/>
                          <a:cs typeface="Calibri"/>
                        </a:rPr>
                        <a:t> </a:t>
                      </a:r>
                      <a:r>
                        <a:rPr sz="1000" dirty="0">
                          <a:latin typeface="Calibri"/>
                          <a:cs typeface="Calibri"/>
                        </a:rPr>
                        <a:t>FST:</a:t>
                      </a:r>
                      <a:r>
                        <a:rPr sz="1000" spc="195" dirty="0">
                          <a:latin typeface="Calibri"/>
                          <a:cs typeface="Calibri"/>
                        </a:rPr>
                        <a:t> </a:t>
                      </a:r>
                      <a:r>
                        <a:rPr sz="1000" spc="-20" dirty="0">
                          <a:latin typeface="Calibri"/>
                          <a:cs typeface="Calibri"/>
                        </a:rPr>
                        <a:t>(Umm </a:t>
                      </a:r>
                      <a:r>
                        <a:rPr sz="1000" dirty="0">
                          <a:latin typeface="Calibri"/>
                          <a:cs typeface="Calibri"/>
                        </a:rPr>
                        <a:t>Qais)</a:t>
                      </a:r>
                      <a:r>
                        <a:rPr sz="1000" spc="-30" dirty="0">
                          <a:latin typeface="Calibri"/>
                          <a:cs typeface="Calibri"/>
                        </a:rPr>
                        <a:t> </a:t>
                      </a:r>
                      <a:r>
                        <a:rPr sz="1000" dirty="0">
                          <a:latin typeface="Calibri"/>
                          <a:cs typeface="Calibri"/>
                        </a:rPr>
                        <a:t>Jordan</a:t>
                      </a:r>
                      <a:r>
                        <a:rPr sz="1000" spc="-35" dirty="0">
                          <a:latin typeface="Calibri"/>
                          <a:cs typeface="Calibri"/>
                        </a:rPr>
                        <a:t> </a:t>
                      </a:r>
                      <a:r>
                        <a:rPr sz="1000" spc="-10" dirty="0">
                          <a:latin typeface="Calibri"/>
                          <a:cs typeface="Calibri"/>
                        </a:rPr>
                        <a:t>Valley- Pella-</a:t>
                      </a:r>
                      <a:r>
                        <a:rPr sz="1000" dirty="0">
                          <a:latin typeface="Calibri"/>
                          <a:cs typeface="Calibri"/>
                        </a:rPr>
                        <a:t>Elijah</a:t>
                      </a:r>
                      <a:r>
                        <a:rPr sz="1000" spc="-5" dirty="0">
                          <a:latin typeface="Calibri"/>
                          <a:cs typeface="Calibri"/>
                        </a:rPr>
                        <a:t> </a:t>
                      </a:r>
                      <a:r>
                        <a:rPr sz="1000" spc="-10" dirty="0">
                          <a:latin typeface="Calibri"/>
                          <a:cs typeface="Calibri"/>
                        </a:rPr>
                        <a:t>Spring- </a:t>
                      </a:r>
                      <a:r>
                        <a:rPr sz="1000" spc="-20" dirty="0">
                          <a:latin typeface="Calibri"/>
                          <a:cs typeface="Calibri"/>
                        </a:rPr>
                        <a:t>Amman</a:t>
                      </a:r>
                      <a:endParaRPr sz="1000">
                        <a:latin typeface="Calibri"/>
                        <a:cs typeface="Calibri"/>
                      </a:endParaRPr>
                    </a:p>
                  </a:txBody>
                  <a:tcPr marL="0" marR="0" marT="996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28575">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085" marR="95885">
                        <a:lnSpc>
                          <a:spcPct val="100000"/>
                        </a:lnSpc>
                        <a:spcBef>
                          <a:spcPts val="185"/>
                        </a:spcBef>
                      </a:pPr>
                      <a:r>
                        <a:rPr sz="1000" dirty="0">
                          <a:latin typeface="Calibri"/>
                          <a:cs typeface="Calibri"/>
                        </a:rPr>
                        <a:t>Central</a:t>
                      </a:r>
                      <a:r>
                        <a:rPr sz="1000" spc="-40" dirty="0">
                          <a:latin typeface="Calibri"/>
                          <a:cs typeface="Calibri"/>
                        </a:rPr>
                        <a:t> </a:t>
                      </a:r>
                      <a:r>
                        <a:rPr sz="1000" dirty="0">
                          <a:latin typeface="Calibri"/>
                          <a:cs typeface="Calibri"/>
                        </a:rPr>
                        <a:t>Jordan</a:t>
                      </a:r>
                      <a:r>
                        <a:rPr sz="1000" spc="-45" dirty="0">
                          <a:latin typeface="Calibri"/>
                          <a:cs typeface="Calibri"/>
                        </a:rPr>
                        <a:t> </a:t>
                      </a:r>
                      <a:r>
                        <a:rPr sz="1000" spc="-20" dirty="0">
                          <a:latin typeface="Calibri"/>
                          <a:cs typeface="Calibri"/>
                        </a:rPr>
                        <a:t>FST- </a:t>
                      </a:r>
                      <a:r>
                        <a:rPr sz="1000" dirty="0">
                          <a:latin typeface="Calibri"/>
                          <a:cs typeface="Calibri"/>
                        </a:rPr>
                        <a:t>Amman,</a:t>
                      </a:r>
                      <a:r>
                        <a:rPr sz="1000" spc="-30" dirty="0">
                          <a:latin typeface="Calibri"/>
                          <a:cs typeface="Calibri"/>
                        </a:rPr>
                        <a:t> </a:t>
                      </a:r>
                      <a:r>
                        <a:rPr sz="1000" spc="-10" dirty="0">
                          <a:latin typeface="Calibri"/>
                          <a:cs typeface="Calibri"/>
                        </a:rPr>
                        <a:t>Madaba, </a:t>
                      </a:r>
                      <a:r>
                        <a:rPr sz="1000" dirty="0">
                          <a:latin typeface="Calibri"/>
                          <a:cs typeface="Calibri"/>
                        </a:rPr>
                        <a:t>Mount</a:t>
                      </a:r>
                      <a:r>
                        <a:rPr sz="1000" spc="-30" dirty="0">
                          <a:latin typeface="Calibri"/>
                          <a:cs typeface="Calibri"/>
                        </a:rPr>
                        <a:t> </a:t>
                      </a:r>
                      <a:r>
                        <a:rPr sz="1000" dirty="0">
                          <a:latin typeface="Calibri"/>
                          <a:cs typeface="Calibri"/>
                        </a:rPr>
                        <a:t>Nebo,</a:t>
                      </a:r>
                      <a:r>
                        <a:rPr sz="1000" spc="-15" dirty="0">
                          <a:latin typeface="Calibri"/>
                          <a:cs typeface="Calibri"/>
                        </a:rPr>
                        <a:t> </a:t>
                      </a:r>
                      <a:r>
                        <a:rPr sz="1000" spc="-10" dirty="0">
                          <a:latin typeface="Calibri"/>
                          <a:cs typeface="Calibri"/>
                        </a:rPr>
                        <a:t>Baptism </a:t>
                      </a:r>
                      <a:r>
                        <a:rPr sz="1000" dirty="0">
                          <a:latin typeface="Calibri"/>
                          <a:cs typeface="Calibri"/>
                        </a:rPr>
                        <a:t>of</a:t>
                      </a:r>
                      <a:r>
                        <a:rPr sz="1000" spc="-40" dirty="0">
                          <a:latin typeface="Calibri"/>
                          <a:cs typeface="Calibri"/>
                        </a:rPr>
                        <a:t> </a:t>
                      </a:r>
                      <a:r>
                        <a:rPr sz="1000" dirty="0">
                          <a:latin typeface="Calibri"/>
                          <a:cs typeface="Calibri"/>
                        </a:rPr>
                        <a:t>Jesus,</a:t>
                      </a:r>
                      <a:r>
                        <a:rPr sz="1000" spc="-5" dirty="0">
                          <a:latin typeface="Calibri"/>
                          <a:cs typeface="Calibri"/>
                        </a:rPr>
                        <a:t> </a:t>
                      </a:r>
                      <a:r>
                        <a:rPr sz="1000" spc="-20" dirty="0">
                          <a:latin typeface="Calibri"/>
                          <a:cs typeface="Calibri"/>
                        </a:rPr>
                        <a:t>King </a:t>
                      </a:r>
                      <a:r>
                        <a:rPr sz="1000" spc="-10" dirty="0">
                          <a:latin typeface="Calibri"/>
                          <a:cs typeface="Calibri"/>
                        </a:rPr>
                        <a:t>Hussein/Allenby </a:t>
                      </a:r>
                      <a:r>
                        <a:rPr sz="1000" dirty="0">
                          <a:latin typeface="Calibri"/>
                          <a:cs typeface="Calibri"/>
                        </a:rPr>
                        <a:t>Bridge,</a:t>
                      </a:r>
                      <a:r>
                        <a:rPr sz="1000" spc="-45" dirty="0">
                          <a:latin typeface="Calibri"/>
                          <a:cs typeface="Calibri"/>
                        </a:rPr>
                        <a:t> </a:t>
                      </a:r>
                      <a:r>
                        <a:rPr sz="1000" spc="-10" dirty="0">
                          <a:latin typeface="Calibri"/>
                          <a:cs typeface="Calibri"/>
                        </a:rPr>
                        <a:t>Jericho</a:t>
                      </a:r>
                      <a:endParaRPr sz="1000">
                        <a:latin typeface="Calibri"/>
                        <a:cs typeface="Calibri"/>
                      </a:endParaRPr>
                    </a:p>
                  </a:txBody>
                  <a:tcPr marL="0" marR="0" marT="234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28575">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124460">
                        <a:lnSpc>
                          <a:spcPct val="100000"/>
                        </a:lnSpc>
                        <a:spcBef>
                          <a:spcPts val="785"/>
                        </a:spcBef>
                      </a:pPr>
                      <a:r>
                        <a:rPr sz="1000" dirty="0">
                          <a:latin typeface="Calibri"/>
                          <a:cs typeface="Calibri"/>
                        </a:rPr>
                        <a:t>Jericho,</a:t>
                      </a:r>
                      <a:r>
                        <a:rPr sz="1000" spc="-40" dirty="0">
                          <a:latin typeface="Calibri"/>
                          <a:cs typeface="Calibri"/>
                        </a:rPr>
                        <a:t> </a:t>
                      </a:r>
                      <a:r>
                        <a:rPr sz="1000" dirty="0">
                          <a:latin typeface="Calibri"/>
                          <a:cs typeface="Calibri"/>
                        </a:rPr>
                        <a:t>Conquest</a:t>
                      </a:r>
                      <a:r>
                        <a:rPr sz="1000" spc="-35" dirty="0">
                          <a:latin typeface="Calibri"/>
                          <a:cs typeface="Calibri"/>
                        </a:rPr>
                        <a:t> </a:t>
                      </a:r>
                      <a:r>
                        <a:rPr sz="1000" spc="-10" dirty="0">
                          <a:latin typeface="Calibri"/>
                          <a:cs typeface="Calibri"/>
                        </a:rPr>
                        <a:t>routes </a:t>
                      </a:r>
                      <a:r>
                        <a:rPr sz="1000" dirty="0">
                          <a:latin typeface="Calibri"/>
                          <a:cs typeface="Calibri"/>
                        </a:rPr>
                        <a:t>of</a:t>
                      </a:r>
                      <a:r>
                        <a:rPr sz="1000" spc="-35" dirty="0">
                          <a:latin typeface="Calibri"/>
                          <a:cs typeface="Calibri"/>
                        </a:rPr>
                        <a:t> </a:t>
                      </a:r>
                      <a:r>
                        <a:rPr sz="1000" dirty="0">
                          <a:latin typeface="Calibri"/>
                          <a:cs typeface="Calibri"/>
                        </a:rPr>
                        <a:t>Joshua</a:t>
                      </a:r>
                      <a:r>
                        <a:rPr sz="1000" spc="-20" dirty="0">
                          <a:latin typeface="Calibri"/>
                          <a:cs typeface="Calibri"/>
                        </a:rPr>
                        <a:t> </a:t>
                      </a:r>
                      <a:r>
                        <a:rPr sz="1000" dirty="0">
                          <a:latin typeface="Calibri"/>
                          <a:cs typeface="Calibri"/>
                        </a:rPr>
                        <a:t>and</a:t>
                      </a:r>
                      <a:r>
                        <a:rPr sz="1000" spc="-30" dirty="0">
                          <a:latin typeface="Calibri"/>
                          <a:cs typeface="Calibri"/>
                        </a:rPr>
                        <a:t> </a:t>
                      </a:r>
                      <a:r>
                        <a:rPr sz="1000" dirty="0">
                          <a:latin typeface="Calibri"/>
                          <a:cs typeface="Calibri"/>
                        </a:rPr>
                        <a:t>period</a:t>
                      </a:r>
                      <a:r>
                        <a:rPr sz="1000" spc="-15" dirty="0">
                          <a:latin typeface="Calibri"/>
                          <a:cs typeface="Calibri"/>
                        </a:rPr>
                        <a:t> </a:t>
                      </a:r>
                      <a:r>
                        <a:rPr sz="1000" spc="-25" dirty="0">
                          <a:latin typeface="Calibri"/>
                          <a:cs typeface="Calibri"/>
                        </a:rPr>
                        <a:t>of</a:t>
                      </a:r>
                      <a:r>
                        <a:rPr sz="1000" dirty="0">
                          <a:latin typeface="Calibri"/>
                          <a:cs typeface="Calibri"/>
                        </a:rPr>
                        <a:t> the</a:t>
                      </a:r>
                      <a:r>
                        <a:rPr sz="1000" spc="-40" dirty="0">
                          <a:latin typeface="Calibri"/>
                          <a:cs typeface="Calibri"/>
                        </a:rPr>
                        <a:t> </a:t>
                      </a:r>
                      <a:r>
                        <a:rPr sz="1000" dirty="0">
                          <a:latin typeface="Calibri"/>
                          <a:cs typeface="Calibri"/>
                        </a:rPr>
                        <a:t>Judges,</a:t>
                      </a:r>
                      <a:r>
                        <a:rPr sz="1000" spc="-5" dirty="0">
                          <a:latin typeface="Calibri"/>
                          <a:cs typeface="Calibri"/>
                        </a:rPr>
                        <a:t> </a:t>
                      </a:r>
                      <a:r>
                        <a:rPr sz="1000" spc="-10" dirty="0">
                          <a:latin typeface="Calibri"/>
                          <a:cs typeface="Calibri"/>
                        </a:rPr>
                        <a:t>Benjamin </a:t>
                      </a:r>
                      <a:r>
                        <a:rPr sz="1000" dirty="0">
                          <a:latin typeface="Calibri"/>
                          <a:cs typeface="Calibri"/>
                        </a:rPr>
                        <a:t>plateau,</a:t>
                      </a:r>
                      <a:r>
                        <a:rPr sz="1000" spc="-35" dirty="0">
                          <a:latin typeface="Calibri"/>
                          <a:cs typeface="Calibri"/>
                        </a:rPr>
                        <a:t> </a:t>
                      </a:r>
                      <a:r>
                        <a:rPr sz="1000" dirty="0">
                          <a:latin typeface="Calibri"/>
                          <a:cs typeface="Calibri"/>
                        </a:rPr>
                        <a:t>Gibeon,</a:t>
                      </a:r>
                      <a:r>
                        <a:rPr sz="1000" spc="-35" dirty="0">
                          <a:latin typeface="Calibri"/>
                          <a:cs typeface="Calibri"/>
                        </a:rPr>
                        <a:t> </a:t>
                      </a:r>
                      <a:r>
                        <a:rPr sz="1000" spc="-20" dirty="0">
                          <a:latin typeface="Calibri"/>
                          <a:cs typeface="Calibri"/>
                        </a:rPr>
                        <a:t>Nebi </a:t>
                      </a:r>
                      <a:r>
                        <a:rPr sz="1000" dirty="0">
                          <a:latin typeface="Calibri"/>
                          <a:cs typeface="Calibri"/>
                        </a:rPr>
                        <a:t>Samwil,</a:t>
                      </a:r>
                      <a:r>
                        <a:rPr sz="1000" spc="-50" dirty="0">
                          <a:latin typeface="Calibri"/>
                          <a:cs typeface="Calibri"/>
                        </a:rPr>
                        <a:t> </a:t>
                      </a:r>
                      <a:r>
                        <a:rPr sz="1000" spc="-10" dirty="0">
                          <a:latin typeface="Calibri"/>
                          <a:cs typeface="Calibri"/>
                        </a:rPr>
                        <a:t>Shephelah</a:t>
                      </a:r>
                      <a:endParaRPr sz="1000">
                        <a:latin typeface="Calibri"/>
                        <a:cs typeface="Calibri"/>
                      </a:endParaRPr>
                    </a:p>
                  </a:txBody>
                  <a:tcPr marL="0" marR="0" marT="996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100330" indent="-635">
                        <a:lnSpc>
                          <a:spcPct val="100000"/>
                        </a:lnSpc>
                        <a:spcBef>
                          <a:spcPts val="185"/>
                        </a:spcBef>
                      </a:pPr>
                      <a:r>
                        <a:rPr sz="1000" dirty="0">
                          <a:latin typeface="Calibri"/>
                          <a:cs typeface="Calibri"/>
                        </a:rPr>
                        <a:t>FST:</a:t>
                      </a:r>
                      <a:r>
                        <a:rPr sz="1000" spc="-5" dirty="0">
                          <a:latin typeface="Calibri"/>
                          <a:cs typeface="Calibri"/>
                        </a:rPr>
                        <a:t> </a:t>
                      </a:r>
                      <a:r>
                        <a:rPr sz="1000" dirty="0">
                          <a:latin typeface="Calibri"/>
                          <a:cs typeface="Calibri"/>
                        </a:rPr>
                        <a:t>“1</a:t>
                      </a:r>
                      <a:r>
                        <a:rPr sz="975" baseline="25641" dirty="0">
                          <a:latin typeface="Calibri"/>
                          <a:cs typeface="Calibri"/>
                        </a:rPr>
                        <a:t>st</a:t>
                      </a:r>
                      <a:r>
                        <a:rPr sz="975" spc="104" baseline="25641" dirty="0">
                          <a:latin typeface="Calibri"/>
                          <a:cs typeface="Calibri"/>
                        </a:rPr>
                        <a:t> </a:t>
                      </a:r>
                      <a:r>
                        <a:rPr sz="1000" spc="-10" dirty="0">
                          <a:latin typeface="Calibri"/>
                          <a:cs typeface="Calibri"/>
                        </a:rPr>
                        <a:t>Temple </a:t>
                      </a:r>
                      <a:r>
                        <a:rPr sz="1000" dirty="0">
                          <a:latin typeface="Calibri"/>
                          <a:cs typeface="Calibri"/>
                        </a:rPr>
                        <a:t>Period”,</a:t>
                      </a:r>
                      <a:r>
                        <a:rPr sz="1000" spc="-25" dirty="0">
                          <a:latin typeface="Calibri"/>
                          <a:cs typeface="Calibri"/>
                        </a:rPr>
                        <a:t> </a:t>
                      </a:r>
                      <a:r>
                        <a:rPr sz="1000" dirty="0">
                          <a:latin typeface="Calibri"/>
                          <a:cs typeface="Calibri"/>
                        </a:rPr>
                        <a:t>City</a:t>
                      </a:r>
                      <a:r>
                        <a:rPr sz="1000" spc="-10" dirty="0">
                          <a:latin typeface="Calibri"/>
                          <a:cs typeface="Calibri"/>
                        </a:rPr>
                        <a:t> </a:t>
                      </a:r>
                      <a:r>
                        <a:rPr sz="1000" dirty="0">
                          <a:latin typeface="Calibri"/>
                          <a:cs typeface="Calibri"/>
                        </a:rPr>
                        <a:t>of</a:t>
                      </a:r>
                      <a:r>
                        <a:rPr sz="1000" spc="-30" dirty="0">
                          <a:latin typeface="Calibri"/>
                          <a:cs typeface="Calibri"/>
                        </a:rPr>
                        <a:t> </a:t>
                      </a:r>
                      <a:r>
                        <a:rPr sz="1000" spc="-10" dirty="0">
                          <a:latin typeface="Calibri"/>
                          <a:cs typeface="Calibri"/>
                        </a:rPr>
                        <a:t>David, </a:t>
                      </a:r>
                      <a:r>
                        <a:rPr sz="1000" dirty="0">
                          <a:latin typeface="Calibri"/>
                          <a:cs typeface="Calibri"/>
                        </a:rPr>
                        <a:t>Ophel,</a:t>
                      </a:r>
                      <a:r>
                        <a:rPr sz="1000" spc="-30" dirty="0">
                          <a:latin typeface="Calibri"/>
                          <a:cs typeface="Calibri"/>
                        </a:rPr>
                        <a:t> </a:t>
                      </a:r>
                      <a:r>
                        <a:rPr sz="1000" dirty="0">
                          <a:latin typeface="Calibri"/>
                          <a:cs typeface="Calibri"/>
                        </a:rPr>
                        <a:t>Davidson</a:t>
                      </a:r>
                      <a:r>
                        <a:rPr sz="1000" spc="-35" dirty="0">
                          <a:latin typeface="Calibri"/>
                          <a:cs typeface="Calibri"/>
                        </a:rPr>
                        <a:t> </a:t>
                      </a:r>
                      <a:r>
                        <a:rPr sz="1000" spc="-10" dirty="0">
                          <a:latin typeface="Calibri"/>
                          <a:cs typeface="Calibri"/>
                        </a:rPr>
                        <a:t>Center</a:t>
                      </a:r>
                      <a:endParaRPr sz="1000">
                        <a:latin typeface="Calibri"/>
                        <a:cs typeface="Calibri"/>
                      </a:endParaRPr>
                    </a:p>
                  </a:txBody>
                  <a:tcPr marL="0" marR="0" marT="234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28575">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marL="226695" marR="220979" algn="ctr">
                        <a:lnSpc>
                          <a:spcPct val="100000"/>
                        </a:lnSpc>
                        <a:spcBef>
                          <a:spcPts val="180"/>
                        </a:spcBef>
                      </a:pPr>
                      <a:r>
                        <a:rPr sz="1200" dirty="0">
                          <a:latin typeface="Calibri"/>
                          <a:cs typeface="Calibri"/>
                        </a:rPr>
                        <a:t>BYU</a:t>
                      </a:r>
                      <a:r>
                        <a:rPr sz="1200" spc="-10" dirty="0">
                          <a:latin typeface="Calibri"/>
                          <a:cs typeface="Calibri"/>
                        </a:rPr>
                        <a:t> Jerusalem </a:t>
                      </a:r>
                      <a:r>
                        <a:rPr sz="1200" dirty="0">
                          <a:latin typeface="Calibri"/>
                          <a:cs typeface="Calibri"/>
                        </a:rPr>
                        <a:t>Center</a:t>
                      </a:r>
                      <a:r>
                        <a:rPr sz="1200" spc="-20" dirty="0">
                          <a:latin typeface="Calibri"/>
                          <a:cs typeface="Calibri"/>
                        </a:rPr>
                        <a:t> </a:t>
                      </a:r>
                      <a:r>
                        <a:rPr sz="1200" spc="-10" dirty="0">
                          <a:latin typeface="Calibri"/>
                          <a:cs typeface="Calibri"/>
                        </a:rPr>
                        <a:t>Church Services</a:t>
                      </a:r>
                      <a:endParaRPr sz="1200">
                        <a:latin typeface="Calibri"/>
                        <a:cs typeface="Calibri"/>
                      </a:endParaRPr>
                    </a:p>
                    <a:p>
                      <a:pPr algn="ctr">
                        <a:lnSpc>
                          <a:spcPct val="100000"/>
                        </a:lnSpc>
                        <a:spcBef>
                          <a:spcPts val="600"/>
                        </a:spcBef>
                      </a:pPr>
                      <a:r>
                        <a:rPr sz="1200" dirty="0">
                          <a:latin typeface="Calibri"/>
                          <a:cs typeface="Calibri"/>
                        </a:rPr>
                        <a:t>Evening</a:t>
                      </a:r>
                      <a:r>
                        <a:rPr sz="1200" spc="-35" dirty="0">
                          <a:latin typeface="Calibri"/>
                          <a:cs typeface="Calibri"/>
                        </a:rPr>
                        <a:t> </a:t>
                      </a:r>
                      <a:r>
                        <a:rPr sz="1200" spc="-10" dirty="0">
                          <a:latin typeface="Calibri"/>
                          <a:cs typeface="Calibri"/>
                        </a:rPr>
                        <a:t>Fireside</a:t>
                      </a:r>
                      <a:endParaRPr sz="1200">
                        <a:latin typeface="Calibri"/>
                        <a:cs typeface="Calibri"/>
                      </a:endParaRPr>
                    </a:p>
                  </a:txBody>
                  <a:tcPr marL="0" marR="0" marT="2286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28575">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08"/>
                  </a:ext>
                </a:extLst>
              </a:tr>
              <a:tr h="928369">
                <a:tc gridSpan="2">
                  <a:txBody>
                    <a:bodyPr/>
                    <a:lstStyle/>
                    <a:p>
                      <a:pPr marL="45720">
                        <a:lnSpc>
                          <a:spcPct val="100000"/>
                        </a:lnSpc>
                        <a:spcBef>
                          <a:spcPts val="290"/>
                        </a:spcBef>
                      </a:pPr>
                      <a:r>
                        <a:rPr sz="1000" dirty="0">
                          <a:latin typeface="Calibri"/>
                          <a:cs typeface="Calibri"/>
                        </a:rPr>
                        <a:t>Dead</a:t>
                      </a:r>
                      <a:r>
                        <a:rPr sz="1000" spc="-25" dirty="0">
                          <a:latin typeface="Calibri"/>
                          <a:cs typeface="Calibri"/>
                        </a:rPr>
                        <a:t> </a:t>
                      </a:r>
                      <a:r>
                        <a:rPr sz="1000" dirty="0">
                          <a:latin typeface="Calibri"/>
                          <a:cs typeface="Calibri"/>
                        </a:rPr>
                        <a:t>Sea</a:t>
                      </a:r>
                      <a:r>
                        <a:rPr sz="1000" spc="-25" dirty="0">
                          <a:latin typeface="Calibri"/>
                          <a:cs typeface="Calibri"/>
                        </a:rPr>
                        <a:t> </a:t>
                      </a:r>
                      <a:r>
                        <a:rPr sz="1000" spc="-10" dirty="0">
                          <a:latin typeface="Calibri"/>
                          <a:cs typeface="Calibri"/>
                        </a:rPr>
                        <a:t>Hotel</a:t>
                      </a:r>
                      <a:endParaRPr sz="1000">
                        <a:latin typeface="Calibri"/>
                        <a:cs typeface="Calibri"/>
                      </a:endParaRPr>
                    </a:p>
                    <a:p>
                      <a:pPr marL="45720" marR="45720">
                        <a:lnSpc>
                          <a:spcPct val="100000"/>
                        </a:lnSpc>
                        <a:spcBef>
                          <a:spcPts val="595"/>
                        </a:spcBef>
                      </a:pPr>
                      <a:r>
                        <a:rPr sz="1000" dirty="0">
                          <a:latin typeface="Calibri"/>
                          <a:cs typeface="Calibri"/>
                        </a:rPr>
                        <a:t>Petra,</a:t>
                      </a:r>
                      <a:r>
                        <a:rPr sz="1000" spc="-30" dirty="0">
                          <a:latin typeface="Calibri"/>
                          <a:cs typeface="Calibri"/>
                        </a:rPr>
                        <a:t> </a:t>
                      </a:r>
                      <a:r>
                        <a:rPr sz="1000" dirty="0">
                          <a:latin typeface="Calibri"/>
                          <a:cs typeface="Calibri"/>
                        </a:rPr>
                        <a:t>Karak</a:t>
                      </a:r>
                      <a:r>
                        <a:rPr sz="1000" spc="-35" dirty="0">
                          <a:latin typeface="Calibri"/>
                          <a:cs typeface="Calibri"/>
                        </a:rPr>
                        <a:t> </a:t>
                      </a:r>
                      <a:r>
                        <a:rPr sz="1000" dirty="0">
                          <a:latin typeface="Calibri"/>
                          <a:cs typeface="Calibri"/>
                        </a:rPr>
                        <a:t>Castle,</a:t>
                      </a:r>
                      <a:r>
                        <a:rPr sz="1000" spc="-20" dirty="0">
                          <a:latin typeface="Calibri"/>
                          <a:cs typeface="Calibri"/>
                        </a:rPr>
                        <a:t> </a:t>
                      </a:r>
                      <a:r>
                        <a:rPr sz="1000" spc="-10" dirty="0">
                          <a:latin typeface="Calibri"/>
                          <a:cs typeface="Calibri"/>
                        </a:rPr>
                        <a:t>Lot’s </a:t>
                      </a:r>
                      <a:r>
                        <a:rPr sz="1000" dirty="0">
                          <a:latin typeface="Calibri"/>
                          <a:cs typeface="Calibri"/>
                        </a:rPr>
                        <a:t>Wife,</a:t>
                      </a:r>
                      <a:r>
                        <a:rPr sz="1000" spc="-25" dirty="0">
                          <a:latin typeface="Calibri"/>
                          <a:cs typeface="Calibri"/>
                        </a:rPr>
                        <a:t> </a:t>
                      </a:r>
                      <a:r>
                        <a:rPr sz="1000" dirty="0">
                          <a:latin typeface="Calibri"/>
                          <a:cs typeface="Calibri"/>
                        </a:rPr>
                        <a:t>Dead</a:t>
                      </a:r>
                      <a:r>
                        <a:rPr sz="1000" spc="-25" dirty="0">
                          <a:latin typeface="Calibri"/>
                          <a:cs typeface="Calibri"/>
                        </a:rPr>
                        <a:t> Sea</a:t>
                      </a:r>
                      <a:endParaRPr sz="1000">
                        <a:latin typeface="Calibri"/>
                        <a:cs typeface="Calibri"/>
                      </a:endParaRPr>
                    </a:p>
                  </a:txBody>
                  <a:tcPr marL="0" marR="0" marT="36830" marB="0">
                    <a:lnL w="12700">
                      <a:solidFill>
                        <a:srgbClr val="000000"/>
                      </a:solidFill>
                      <a:prstDash val="solid"/>
                    </a:lnL>
                    <a:lnR w="12700">
                      <a:solidFill>
                        <a:srgbClr val="000000"/>
                      </a:solidFill>
                      <a:prstDash val="solid"/>
                    </a:lnR>
                    <a:lnT w="9525">
                      <a:solidFill>
                        <a:srgbClr val="0D0D0D"/>
                      </a:solidFill>
                      <a:prstDash val="solid"/>
                    </a:lnT>
                    <a:lnB w="28575">
                      <a:solidFill>
                        <a:srgbClr val="000000"/>
                      </a:solidFill>
                      <a:prstDash val="solid"/>
                    </a:lnB>
                  </a:tcPr>
                </a:tc>
                <a:tc hMerge="1">
                  <a:txBody>
                    <a:bodyPr/>
                    <a:lstStyle/>
                    <a:p>
                      <a:endParaRPr/>
                    </a:p>
                  </a:txBody>
                  <a:tcPr marL="0" marR="0" marT="0" marB="0"/>
                </a:tc>
                <a:tc gridSpan="3" vMerge="1">
                  <a:txBody>
                    <a:bodyPr/>
                    <a:lstStyle/>
                    <a:p>
                      <a:endParaRPr/>
                    </a:p>
                  </a:txBody>
                  <a:tcPr marL="0" marR="0" marT="76835" marB="0">
                    <a:lnL w="12700">
                      <a:solidFill>
                        <a:srgbClr val="000000"/>
                      </a:solidFill>
                      <a:prstDash val="solid"/>
                    </a:lnL>
                    <a:lnR w="12700">
                      <a:solidFill>
                        <a:srgbClr val="000000"/>
                      </a:solidFill>
                      <a:prstDash val="solid"/>
                    </a:lnR>
                    <a:lnB w="28575">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99695" marB="0">
                    <a:lnL w="12700">
                      <a:solidFill>
                        <a:srgbClr val="000000"/>
                      </a:solidFill>
                      <a:prstDash val="solid"/>
                    </a:lnL>
                    <a:lnR w="12700">
                      <a:solidFill>
                        <a:srgbClr val="000000"/>
                      </a:solidFill>
                      <a:prstDash val="solid"/>
                    </a:lnR>
                    <a:lnB w="28575">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3495" marB="0">
                    <a:lnL w="12700">
                      <a:solidFill>
                        <a:srgbClr val="000000"/>
                      </a:solidFill>
                      <a:prstDash val="solid"/>
                    </a:lnL>
                    <a:lnR w="12700">
                      <a:solidFill>
                        <a:srgbClr val="000000"/>
                      </a:solidFill>
                      <a:prstDash val="solid"/>
                    </a:lnR>
                    <a:lnB w="28575">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9969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3495" marB="0">
                    <a:lnL w="12700">
                      <a:solidFill>
                        <a:srgbClr val="000000"/>
                      </a:solidFill>
                      <a:prstDash val="solid"/>
                    </a:lnL>
                    <a:lnR w="12700">
                      <a:solidFill>
                        <a:srgbClr val="000000"/>
                      </a:solidFill>
                      <a:prstDash val="solid"/>
                    </a:lnR>
                    <a:lnB w="28575">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22860" marB="0">
                    <a:lnL w="12700">
                      <a:solidFill>
                        <a:srgbClr val="000000"/>
                      </a:solidFill>
                      <a:prstDash val="solid"/>
                    </a:lnL>
                    <a:lnR w="12700">
                      <a:solidFill>
                        <a:srgbClr val="000000"/>
                      </a:solidFill>
                      <a:prstDash val="solid"/>
                    </a:lnR>
                    <a:lnB w="28575">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9"/>
                  </a:ext>
                </a:extLst>
              </a:tr>
              <a:tr h="191770">
                <a:tc rowSpan="2" gridSpan="2">
                  <a:txBody>
                    <a:bodyPr/>
                    <a:lstStyle/>
                    <a:p>
                      <a:pPr marL="147955">
                        <a:lnSpc>
                          <a:spcPct val="100000"/>
                        </a:lnSpc>
                        <a:spcBef>
                          <a:spcPts val="400"/>
                        </a:spcBef>
                      </a:pPr>
                      <a:r>
                        <a:rPr sz="1000" spc="-10" dirty="0">
                          <a:latin typeface="Arial"/>
                          <a:cs typeface="Arial"/>
                        </a:rPr>
                        <a:t>WEEK</a:t>
                      </a:r>
                      <a:r>
                        <a:rPr sz="1000" spc="-45" dirty="0">
                          <a:latin typeface="Arial"/>
                          <a:cs typeface="Arial"/>
                        </a:rPr>
                        <a:t> </a:t>
                      </a:r>
                      <a:r>
                        <a:rPr sz="1000" dirty="0">
                          <a:latin typeface="Arial"/>
                          <a:cs typeface="Arial"/>
                        </a:rPr>
                        <a:t>4</a:t>
                      </a:r>
                      <a:r>
                        <a:rPr sz="1000" spc="-30" dirty="0">
                          <a:latin typeface="Arial"/>
                          <a:cs typeface="Arial"/>
                        </a:rPr>
                        <a:t> </a:t>
                      </a:r>
                      <a:r>
                        <a:rPr sz="1000" dirty="0">
                          <a:latin typeface="Arial"/>
                          <a:cs typeface="Arial"/>
                        </a:rPr>
                        <a:t>–</a:t>
                      </a:r>
                      <a:r>
                        <a:rPr sz="1000" spc="-15" dirty="0">
                          <a:latin typeface="Arial"/>
                          <a:cs typeface="Arial"/>
                        </a:rPr>
                        <a:t> </a:t>
                      </a:r>
                      <a:r>
                        <a:rPr sz="1000" dirty="0">
                          <a:latin typeface="Arial"/>
                          <a:cs typeface="Arial"/>
                        </a:rPr>
                        <a:t>JUNE</a:t>
                      </a:r>
                      <a:r>
                        <a:rPr sz="1000" spc="-10" dirty="0">
                          <a:latin typeface="Arial"/>
                          <a:cs typeface="Arial"/>
                        </a:rPr>
                        <a:t> </a:t>
                      </a:r>
                      <a:r>
                        <a:rPr sz="1000" spc="-25" dirty="0">
                          <a:latin typeface="Arial"/>
                          <a:cs typeface="Arial"/>
                        </a:rPr>
                        <a:t>21</a:t>
                      </a:r>
                      <a:endParaRPr sz="1000">
                        <a:latin typeface="Arial"/>
                        <a:cs typeface="Arial"/>
                      </a:endParaRPr>
                    </a:p>
                  </a:txBody>
                  <a:tcPr marL="0" marR="0" marT="50800" marB="0">
                    <a:lnL w="28575">
                      <a:solidFill>
                        <a:srgbClr val="000000"/>
                      </a:solidFill>
                      <a:prstDash val="solid"/>
                    </a:lnL>
                    <a:lnR w="12700">
                      <a:solidFill>
                        <a:srgbClr val="000000"/>
                      </a:solidFill>
                      <a:prstDash val="solid"/>
                    </a:lnR>
                    <a:lnT w="28575">
                      <a:solidFill>
                        <a:srgbClr val="000000"/>
                      </a:solidFill>
                      <a:prstDash val="solid"/>
                    </a:lnT>
                    <a:lnB w="9525">
                      <a:solidFill>
                        <a:srgbClr val="0D0D0D"/>
                      </a:solidFill>
                      <a:prstDash val="solid"/>
                    </a:lnB>
                  </a:tcPr>
                </a:tc>
                <a:tc rowSpan="2" hMerge="1">
                  <a:txBody>
                    <a:bodyPr/>
                    <a:lstStyle/>
                    <a:p>
                      <a:endParaRPr/>
                    </a:p>
                  </a:txBody>
                  <a:tcPr marL="0" marR="0" marT="0" marB="0"/>
                </a:tc>
                <a:tc gridSpan="2">
                  <a:txBody>
                    <a:bodyPr/>
                    <a:lstStyle/>
                    <a:p>
                      <a:pPr marL="112395">
                        <a:lnSpc>
                          <a:spcPts val="1010"/>
                        </a:lnSpc>
                        <a:spcBef>
                          <a:spcPts val="400"/>
                        </a:spcBef>
                      </a:pPr>
                      <a:r>
                        <a:rPr sz="1000" spc="-25" dirty="0">
                          <a:latin typeface="Arial"/>
                          <a:cs typeface="Arial"/>
                        </a:rPr>
                        <a:t>22</a:t>
                      </a:r>
                      <a:endParaRPr sz="1000">
                        <a:latin typeface="Arial"/>
                        <a:cs typeface="Arial"/>
                      </a:endParaRPr>
                    </a:p>
                  </a:txBody>
                  <a:tcPr marL="0" marR="0" marT="50800" marB="0">
                    <a:lnL w="12700">
                      <a:solidFill>
                        <a:srgbClr val="000000"/>
                      </a:solidFill>
                      <a:prstDash val="solid"/>
                    </a:lnL>
                    <a:lnR w="9525">
                      <a:solidFill>
                        <a:srgbClr val="0D0D0D"/>
                      </a:solidFill>
                      <a:prstDash val="solid"/>
                    </a:lnR>
                    <a:lnT w="28575">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23495">
                        <a:lnSpc>
                          <a:spcPts val="1125"/>
                        </a:lnSpc>
                        <a:spcBef>
                          <a:spcPts val="285"/>
                        </a:spcBef>
                      </a:pPr>
                      <a:r>
                        <a:rPr sz="1200" b="1"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28575">
                      <a:solidFill>
                        <a:srgbClr val="000000"/>
                      </a:solidFill>
                      <a:prstDash val="solid"/>
                    </a:lnR>
                    <a:lnT w="12700">
                      <a:solidFill>
                        <a:srgbClr val="000000"/>
                      </a:solidFill>
                      <a:prstDash val="solid"/>
                    </a:lnT>
                  </a:tcPr>
                </a:tc>
                <a:tc gridSpan="2">
                  <a:txBody>
                    <a:bodyPr/>
                    <a:lstStyle/>
                    <a:p>
                      <a:pPr marL="109855" marR="85090">
                        <a:lnSpc>
                          <a:spcPts val="1060"/>
                        </a:lnSpc>
                        <a:spcBef>
                          <a:spcPts val="350"/>
                        </a:spcBef>
                      </a:pPr>
                      <a:r>
                        <a:rPr sz="1000" spc="-25" dirty="0">
                          <a:latin typeface="Arial"/>
                          <a:cs typeface="Arial"/>
                        </a:rPr>
                        <a:t>23</a:t>
                      </a:r>
                      <a:endParaRPr sz="1000">
                        <a:latin typeface="Arial"/>
                        <a:cs typeface="Arial"/>
                      </a:endParaRPr>
                    </a:p>
                  </a:txBody>
                  <a:tcPr marL="0" marR="0" marT="44450" marB="0">
                    <a:lnL w="28575">
                      <a:solidFill>
                        <a:srgbClr val="000000"/>
                      </a:solidFill>
                      <a:prstDash val="solid"/>
                    </a:lnL>
                    <a:lnR w="9525">
                      <a:solidFill>
                        <a:srgbClr val="0D0D0D"/>
                      </a:solidFill>
                      <a:prstDash val="solid"/>
                    </a:lnR>
                    <a:lnT w="28575">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58750">
                        <a:lnSpc>
                          <a:spcPct val="100000"/>
                        </a:lnSpc>
                        <a:spcBef>
                          <a:spcPts val="135"/>
                        </a:spcBef>
                      </a:pPr>
                      <a:r>
                        <a:rPr sz="1000" spc="-25" dirty="0">
                          <a:latin typeface="Arial"/>
                          <a:cs typeface="Arial"/>
                        </a:rPr>
                        <a:t>24</a:t>
                      </a:r>
                      <a:endParaRPr sz="1000">
                        <a:latin typeface="Arial"/>
                        <a:cs typeface="Arial"/>
                      </a:endParaRPr>
                    </a:p>
                  </a:txBody>
                  <a:tcPr marL="0" marR="0" marT="17145" marB="0">
                    <a:lnL w="12700">
                      <a:solidFill>
                        <a:srgbClr val="000000"/>
                      </a:solidFill>
                      <a:prstDash val="solid"/>
                    </a:lnL>
                    <a:lnR w="9525">
                      <a:solidFill>
                        <a:srgbClr val="0D0D0D"/>
                      </a:solidFill>
                      <a:prstDash val="solid"/>
                    </a:lnR>
                    <a:lnT w="28575">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133350">
                        <a:lnSpc>
                          <a:spcPts val="1145"/>
                        </a:lnSpc>
                        <a:spcBef>
                          <a:spcPts val="265"/>
                        </a:spcBef>
                      </a:pPr>
                      <a:r>
                        <a:rPr sz="1050" b="1" spc="-10" dirty="0">
                          <a:latin typeface="Calibri"/>
                          <a:cs typeface="Calibri"/>
                        </a:rPr>
                        <a:t>Sisters</a:t>
                      </a:r>
                      <a:r>
                        <a:rPr sz="1050" b="1" spc="-5" dirty="0">
                          <a:latin typeface="Calibri"/>
                          <a:cs typeface="Calibri"/>
                        </a:rPr>
                        <a:t> </a:t>
                      </a:r>
                      <a:r>
                        <a:rPr sz="1050" b="1" spc="-25" dirty="0">
                          <a:latin typeface="Calibri"/>
                          <a:cs typeface="Calibri"/>
                        </a:rPr>
                        <a:t>of</a:t>
                      </a:r>
                      <a:endParaRPr sz="1050">
                        <a:latin typeface="Calibri"/>
                        <a:cs typeface="Calibri"/>
                      </a:endParaRPr>
                    </a:p>
                  </a:txBody>
                  <a:tcPr marL="0" marR="0" marT="33655"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40335">
                        <a:lnSpc>
                          <a:spcPts val="1080"/>
                        </a:lnSpc>
                        <a:spcBef>
                          <a:spcPts val="330"/>
                        </a:spcBef>
                      </a:pPr>
                      <a:r>
                        <a:rPr sz="1000" spc="-25" dirty="0">
                          <a:latin typeface="Arial"/>
                          <a:cs typeface="Arial"/>
                        </a:rPr>
                        <a:t>25</a:t>
                      </a:r>
                      <a:endParaRPr sz="1000">
                        <a:latin typeface="Arial"/>
                        <a:cs typeface="Arial"/>
                      </a:endParaRPr>
                    </a:p>
                  </a:txBody>
                  <a:tcPr marL="0" marR="0" marT="41910" marB="0">
                    <a:lnL w="12700">
                      <a:solidFill>
                        <a:srgbClr val="000000"/>
                      </a:solidFill>
                      <a:prstDash val="solid"/>
                    </a:lnL>
                    <a:lnR w="9525">
                      <a:solidFill>
                        <a:srgbClr val="0D0D0D"/>
                      </a:solidFill>
                      <a:prstDash val="solid"/>
                    </a:lnR>
                    <a:lnT w="12700">
                      <a:solidFill>
                        <a:srgbClr val="000000"/>
                      </a:solidFill>
                      <a:prstDash val="solid"/>
                    </a:lnT>
                    <a:lnB w="3175">
                      <a:solidFill>
                        <a:srgbClr val="0D0D0D"/>
                      </a:solidFill>
                      <a:prstDash val="solid"/>
                    </a:lnB>
                  </a:tcPr>
                </a:tc>
                <a:tc hMerge="1">
                  <a:txBody>
                    <a:bodyPr/>
                    <a:lstStyle/>
                    <a:p>
                      <a:endParaRPr/>
                    </a:p>
                  </a:txBody>
                  <a:tcPr marL="0" marR="0" marT="0" marB="0"/>
                </a:tc>
                <a:tc>
                  <a:txBody>
                    <a:bodyPr/>
                    <a:lstStyle/>
                    <a:p>
                      <a:pPr marL="69850">
                        <a:lnSpc>
                          <a:spcPts val="1125"/>
                        </a:lnSpc>
                        <a:spcBef>
                          <a:spcPts val="285"/>
                        </a:spcBef>
                      </a:pP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a:latin typeface="Calibri"/>
                        <a:cs typeface="Calibri"/>
                      </a:endParaRPr>
                    </a:p>
                  </a:txBody>
                  <a:tcPr marL="0" marR="0" marT="36195" marB="0">
                    <a:lnL w="9525">
                      <a:solidFill>
                        <a:srgbClr val="0D0D0D"/>
                      </a:solidFill>
                      <a:prstDash val="solid"/>
                    </a:lnL>
                    <a:lnR w="28575">
                      <a:solidFill>
                        <a:srgbClr val="000000"/>
                      </a:solidFill>
                      <a:prstDash val="solid"/>
                    </a:lnR>
                    <a:lnT w="12700">
                      <a:solidFill>
                        <a:srgbClr val="000000"/>
                      </a:solidFill>
                      <a:prstDash val="solid"/>
                    </a:lnT>
                  </a:tcPr>
                </a:tc>
                <a:tc gridSpan="2">
                  <a:txBody>
                    <a:bodyPr/>
                    <a:lstStyle/>
                    <a:p>
                      <a:pPr marL="104775">
                        <a:lnSpc>
                          <a:spcPts val="1010"/>
                        </a:lnSpc>
                        <a:spcBef>
                          <a:spcPts val="400"/>
                        </a:spcBef>
                      </a:pPr>
                      <a:r>
                        <a:rPr sz="1000" spc="-25" dirty="0">
                          <a:latin typeface="Arial"/>
                          <a:cs typeface="Arial"/>
                        </a:rPr>
                        <a:t>26</a:t>
                      </a:r>
                      <a:endParaRPr sz="1000">
                        <a:latin typeface="Arial"/>
                        <a:cs typeface="Arial"/>
                      </a:endParaRPr>
                    </a:p>
                  </a:txBody>
                  <a:tcPr marL="0" marR="0" marT="50800" marB="0">
                    <a:lnL w="28575">
                      <a:solidFill>
                        <a:srgbClr val="000000"/>
                      </a:solidFill>
                      <a:prstDash val="solid"/>
                    </a:lnL>
                    <a:lnR w="9525">
                      <a:solidFill>
                        <a:srgbClr val="0D0D0D"/>
                      </a:solidFill>
                      <a:prstDash val="solid"/>
                    </a:lnR>
                    <a:lnT w="28575">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29209">
                        <a:lnSpc>
                          <a:spcPts val="1125"/>
                        </a:lnSpc>
                        <a:spcBef>
                          <a:spcPts val="285"/>
                        </a:spcBef>
                      </a:pP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a:txBody>
                    <a:bodyPr/>
                    <a:lstStyle/>
                    <a:p>
                      <a:pPr algn="ctr">
                        <a:lnSpc>
                          <a:spcPts val="1010"/>
                        </a:lnSpc>
                        <a:spcBef>
                          <a:spcPts val="400"/>
                        </a:spcBef>
                      </a:pPr>
                      <a:r>
                        <a:rPr sz="1000" spc="-25" dirty="0">
                          <a:latin typeface="Arial"/>
                          <a:cs typeface="Arial"/>
                        </a:rPr>
                        <a:t>27</a:t>
                      </a:r>
                      <a:endParaRPr sz="1000">
                        <a:latin typeface="Arial"/>
                        <a:cs typeface="Arial"/>
                      </a:endParaRPr>
                    </a:p>
                  </a:txBody>
                  <a:tcPr marL="0" marR="0" marT="50800" marB="0">
                    <a:lnL w="12700">
                      <a:solidFill>
                        <a:srgbClr val="000000"/>
                      </a:solidFill>
                      <a:prstDash val="solid"/>
                    </a:lnL>
                    <a:lnR w="9525">
                      <a:solidFill>
                        <a:srgbClr val="0D0D0D"/>
                      </a:solidFill>
                      <a:prstDash val="solid"/>
                    </a:lnR>
                    <a:lnT w="28575">
                      <a:solidFill>
                        <a:srgbClr val="000000"/>
                      </a:solidFill>
                      <a:prstDash val="solid"/>
                    </a:lnT>
                    <a:lnB w="9525">
                      <a:solidFill>
                        <a:srgbClr val="0D0D0D"/>
                      </a:solidFill>
                      <a:prstDash val="solid"/>
                    </a:lnB>
                  </a:tcPr>
                </a:tc>
                <a:tc>
                  <a:txBody>
                    <a:bodyPr/>
                    <a:lstStyle/>
                    <a:p>
                      <a:pPr marL="169545">
                        <a:lnSpc>
                          <a:spcPct val="100000"/>
                        </a:lnSpc>
                        <a:spcBef>
                          <a:spcPts val="80"/>
                        </a:spcBef>
                      </a:pPr>
                      <a:r>
                        <a:rPr sz="1000" b="1" spc="-10" dirty="0">
                          <a:latin typeface="Arial"/>
                          <a:cs typeface="Arial"/>
                        </a:rPr>
                        <a:t>SABBATH</a:t>
                      </a:r>
                      <a:endParaRPr sz="1000">
                        <a:latin typeface="Arial"/>
                        <a:cs typeface="Arial"/>
                      </a:endParaRPr>
                    </a:p>
                  </a:txBody>
                  <a:tcPr marL="0" marR="0" marT="10160"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10"/>
                  </a:ext>
                </a:extLst>
              </a:tr>
              <a:tr h="0">
                <a:tc gridSpan="2" vMerge="1">
                  <a:txBody>
                    <a:bodyPr/>
                    <a:lstStyle/>
                    <a:p>
                      <a:endParaRPr/>
                    </a:p>
                  </a:txBody>
                  <a:tcPr marL="0" marR="0" marT="50800" marB="0">
                    <a:lnL w="28575">
                      <a:solidFill>
                        <a:srgbClr val="000000"/>
                      </a:solidFill>
                      <a:prstDash val="solid"/>
                    </a:lnL>
                    <a:lnR w="12700">
                      <a:solidFill>
                        <a:srgbClr val="000000"/>
                      </a:solidFill>
                      <a:prstDash val="solid"/>
                    </a:lnR>
                    <a:lnT w="28575">
                      <a:solidFill>
                        <a:srgbClr val="000000"/>
                      </a:solidFill>
                      <a:prstDash val="solid"/>
                    </a:lnT>
                    <a:lnB w="9525">
                      <a:solidFill>
                        <a:srgbClr val="0D0D0D"/>
                      </a:solidFill>
                      <a:prstDash val="solid"/>
                    </a:lnB>
                  </a:tcPr>
                </a:tc>
                <a:tc hMerge="1" vMerge="1">
                  <a:txBody>
                    <a:bodyPr/>
                    <a:lstStyle/>
                    <a:p>
                      <a:endParaRPr/>
                    </a:p>
                  </a:txBody>
                  <a:tcPr marL="0" marR="0" marT="0" marB="0"/>
                </a:tc>
                <a:tc rowSpan="2" gridSpan="3">
                  <a:txBody>
                    <a:bodyPr/>
                    <a:lstStyle/>
                    <a:p>
                      <a:pPr marL="45085" marR="97155">
                        <a:lnSpc>
                          <a:spcPct val="100000"/>
                        </a:lnSpc>
                        <a:spcBef>
                          <a:spcPts val="220"/>
                        </a:spcBef>
                      </a:pPr>
                      <a:r>
                        <a:rPr sz="1050" dirty="0">
                          <a:latin typeface="Calibri"/>
                          <a:cs typeface="Calibri"/>
                        </a:rPr>
                        <a:t>Morning</a:t>
                      </a:r>
                      <a:r>
                        <a:rPr sz="1050" spc="200" dirty="0">
                          <a:latin typeface="Calibri"/>
                          <a:cs typeface="Calibri"/>
                        </a:rPr>
                        <a:t> </a:t>
                      </a:r>
                      <a:r>
                        <a:rPr sz="1050" spc="-10" dirty="0">
                          <a:latin typeface="Calibri"/>
                          <a:cs typeface="Calibri"/>
                        </a:rPr>
                        <a:t>Classes, </a:t>
                      </a:r>
                      <a:r>
                        <a:rPr sz="1050" dirty="0">
                          <a:latin typeface="Calibri"/>
                          <a:cs typeface="Calibri"/>
                        </a:rPr>
                        <a:t>depar</a:t>
                      </a:r>
                      <a:r>
                        <a:rPr sz="1000" dirty="0">
                          <a:latin typeface="Calibri"/>
                          <a:cs typeface="Calibri"/>
                        </a:rPr>
                        <a:t>ture</a:t>
                      </a:r>
                      <a:r>
                        <a:rPr sz="1000" spc="-30" dirty="0">
                          <a:latin typeface="Calibri"/>
                          <a:cs typeface="Calibri"/>
                        </a:rPr>
                        <a:t> </a:t>
                      </a:r>
                      <a:r>
                        <a:rPr sz="1000" dirty="0">
                          <a:latin typeface="Calibri"/>
                          <a:cs typeface="Calibri"/>
                        </a:rPr>
                        <a:t>to</a:t>
                      </a:r>
                      <a:r>
                        <a:rPr sz="1000" spc="-25" dirty="0">
                          <a:latin typeface="Calibri"/>
                          <a:cs typeface="Calibri"/>
                        </a:rPr>
                        <a:t> </a:t>
                      </a:r>
                      <a:r>
                        <a:rPr sz="1000" dirty="0">
                          <a:latin typeface="Calibri"/>
                          <a:cs typeface="Calibri"/>
                        </a:rPr>
                        <a:t>Ein</a:t>
                      </a:r>
                      <a:r>
                        <a:rPr sz="1000" spc="-25" dirty="0">
                          <a:latin typeface="Calibri"/>
                          <a:cs typeface="Calibri"/>
                        </a:rPr>
                        <a:t> </a:t>
                      </a:r>
                      <a:r>
                        <a:rPr sz="1000" spc="-20" dirty="0">
                          <a:latin typeface="Calibri"/>
                          <a:cs typeface="Calibri"/>
                        </a:rPr>
                        <a:t>Kerem </a:t>
                      </a:r>
                      <a:r>
                        <a:rPr sz="1000" dirty="0">
                          <a:latin typeface="Calibri"/>
                          <a:cs typeface="Calibri"/>
                        </a:rPr>
                        <a:t>(John</a:t>
                      </a:r>
                      <a:r>
                        <a:rPr sz="1000" spc="-20" dirty="0">
                          <a:latin typeface="Calibri"/>
                          <a:cs typeface="Calibri"/>
                        </a:rPr>
                        <a:t> </a:t>
                      </a:r>
                      <a:r>
                        <a:rPr sz="1000" dirty="0">
                          <a:latin typeface="Calibri"/>
                          <a:cs typeface="Calibri"/>
                        </a:rPr>
                        <a:t>the</a:t>
                      </a:r>
                      <a:r>
                        <a:rPr sz="1000" spc="-30" dirty="0">
                          <a:latin typeface="Calibri"/>
                          <a:cs typeface="Calibri"/>
                        </a:rPr>
                        <a:t> </a:t>
                      </a:r>
                      <a:r>
                        <a:rPr sz="1000" spc="-10" dirty="0">
                          <a:latin typeface="Calibri"/>
                          <a:cs typeface="Calibri"/>
                        </a:rPr>
                        <a:t>Baptist), Herodium</a:t>
                      </a:r>
                      <a:endParaRPr sz="1000">
                        <a:latin typeface="Calibri"/>
                        <a:cs typeface="Calibri"/>
                      </a:endParaRPr>
                    </a:p>
                    <a:p>
                      <a:pPr marL="45720" marR="53340">
                        <a:lnSpc>
                          <a:spcPct val="100000"/>
                        </a:lnSpc>
                        <a:spcBef>
                          <a:spcPts val="5"/>
                        </a:spcBef>
                      </a:pPr>
                      <a:r>
                        <a:rPr sz="1000" dirty="0">
                          <a:latin typeface="Calibri"/>
                          <a:cs typeface="Calibri"/>
                        </a:rPr>
                        <a:t>Arrive</a:t>
                      </a:r>
                      <a:r>
                        <a:rPr sz="1000" spc="-25" dirty="0">
                          <a:latin typeface="Calibri"/>
                          <a:cs typeface="Calibri"/>
                        </a:rPr>
                        <a:t> </a:t>
                      </a:r>
                      <a:r>
                        <a:rPr sz="1000" spc="-10" dirty="0">
                          <a:latin typeface="Calibri"/>
                          <a:cs typeface="Calibri"/>
                        </a:rPr>
                        <a:t>Bethlehem, </a:t>
                      </a:r>
                      <a:r>
                        <a:rPr sz="1000" dirty="0">
                          <a:latin typeface="Calibri"/>
                          <a:cs typeface="Calibri"/>
                        </a:rPr>
                        <a:t>Manger</a:t>
                      </a:r>
                      <a:r>
                        <a:rPr sz="1000" spc="-30" dirty="0">
                          <a:latin typeface="Calibri"/>
                          <a:cs typeface="Calibri"/>
                        </a:rPr>
                        <a:t> </a:t>
                      </a:r>
                      <a:r>
                        <a:rPr sz="1000" dirty="0">
                          <a:latin typeface="Calibri"/>
                          <a:cs typeface="Calibri"/>
                        </a:rPr>
                        <a:t>Square</a:t>
                      </a:r>
                      <a:r>
                        <a:rPr sz="1000" spc="-15" dirty="0">
                          <a:latin typeface="Calibri"/>
                          <a:cs typeface="Calibri"/>
                        </a:rPr>
                        <a:t> </a:t>
                      </a:r>
                      <a:r>
                        <a:rPr sz="1000" spc="-10" dirty="0">
                          <a:latin typeface="Calibri"/>
                          <a:cs typeface="Calibri"/>
                        </a:rPr>
                        <a:t>(Evening </a:t>
                      </a:r>
                      <a:r>
                        <a:rPr sz="1000" dirty="0">
                          <a:latin typeface="Calibri"/>
                          <a:cs typeface="Calibri"/>
                        </a:rPr>
                        <a:t>Shepherds’</a:t>
                      </a:r>
                      <a:r>
                        <a:rPr sz="1000" spc="-40" dirty="0">
                          <a:latin typeface="Calibri"/>
                          <a:cs typeface="Calibri"/>
                        </a:rPr>
                        <a:t> </a:t>
                      </a:r>
                      <a:r>
                        <a:rPr sz="1000" spc="-10" dirty="0">
                          <a:latin typeface="Calibri"/>
                          <a:cs typeface="Calibri"/>
                        </a:rPr>
                        <a:t>Fields)</a:t>
                      </a:r>
                      <a:endParaRPr sz="1000">
                        <a:latin typeface="Calibri"/>
                        <a:cs typeface="Calibri"/>
                      </a:endParaRPr>
                    </a:p>
                  </a:txBody>
                  <a:tcPr marL="0" marR="0" marT="2794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31800" marR="193675" indent="-302260">
                        <a:lnSpc>
                          <a:spcPts val="1140"/>
                        </a:lnSpc>
                        <a:spcBef>
                          <a:spcPts val="725"/>
                        </a:spcBef>
                      </a:pPr>
                      <a:r>
                        <a:rPr sz="1575" b="1" spc="-15" baseline="2645" dirty="0">
                          <a:latin typeface="Calibri"/>
                          <a:cs typeface="Calibri"/>
                        </a:rPr>
                        <a:t>Sisters</a:t>
                      </a:r>
                      <a:r>
                        <a:rPr sz="1575" b="1" spc="-22" baseline="2645" dirty="0">
                          <a:latin typeface="Calibri"/>
                          <a:cs typeface="Calibri"/>
                        </a:rPr>
                        <a:t> </a:t>
                      </a:r>
                      <a:r>
                        <a:rPr sz="1575" b="1" baseline="2645" dirty="0">
                          <a:latin typeface="Calibri"/>
                          <a:cs typeface="Calibri"/>
                        </a:rPr>
                        <a:t>of</a:t>
                      </a:r>
                      <a:r>
                        <a:rPr sz="1575" b="1" spc="-15" baseline="2645" dirty="0">
                          <a:latin typeface="Calibri"/>
                          <a:cs typeface="Calibri"/>
                        </a:rPr>
                        <a:t> </a:t>
                      </a:r>
                      <a:r>
                        <a:rPr sz="1050" b="1" spc="-10" dirty="0">
                          <a:latin typeface="Calibri"/>
                          <a:cs typeface="Calibri"/>
                        </a:rPr>
                        <a:t>Nazareth Hospice</a:t>
                      </a:r>
                      <a:endParaRPr sz="1050">
                        <a:latin typeface="Calibri"/>
                        <a:cs typeface="Calibri"/>
                      </a:endParaRPr>
                    </a:p>
                    <a:p>
                      <a:pPr marL="43815" marR="139700">
                        <a:lnSpc>
                          <a:spcPct val="100000"/>
                        </a:lnSpc>
                        <a:spcBef>
                          <a:spcPts val="285"/>
                        </a:spcBef>
                      </a:pPr>
                      <a:r>
                        <a:rPr sz="1000" dirty="0">
                          <a:latin typeface="Calibri"/>
                          <a:cs typeface="Calibri"/>
                        </a:rPr>
                        <a:t>Depart</a:t>
                      </a:r>
                      <a:r>
                        <a:rPr sz="1000" spc="-20" dirty="0">
                          <a:latin typeface="Calibri"/>
                          <a:cs typeface="Calibri"/>
                        </a:rPr>
                        <a:t> </a:t>
                      </a:r>
                      <a:r>
                        <a:rPr sz="1000" dirty="0">
                          <a:latin typeface="Calibri"/>
                          <a:cs typeface="Calibri"/>
                        </a:rPr>
                        <a:t>for</a:t>
                      </a:r>
                      <a:r>
                        <a:rPr sz="1000" spc="-15" dirty="0">
                          <a:latin typeface="Calibri"/>
                          <a:cs typeface="Calibri"/>
                        </a:rPr>
                        <a:t> </a:t>
                      </a:r>
                      <a:r>
                        <a:rPr sz="1000" spc="-10" dirty="0">
                          <a:latin typeface="Calibri"/>
                          <a:cs typeface="Calibri"/>
                        </a:rPr>
                        <a:t>Nazareth</a:t>
                      </a:r>
                      <a:r>
                        <a:rPr sz="1000" spc="500" dirty="0">
                          <a:latin typeface="Calibri"/>
                          <a:cs typeface="Calibri"/>
                        </a:rPr>
                        <a:t> </a:t>
                      </a:r>
                      <a:r>
                        <a:rPr sz="1000" dirty="0">
                          <a:latin typeface="Calibri"/>
                          <a:cs typeface="Calibri"/>
                        </a:rPr>
                        <a:t>via</a:t>
                      </a:r>
                      <a:r>
                        <a:rPr sz="1000" spc="-5" dirty="0">
                          <a:latin typeface="Calibri"/>
                          <a:cs typeface="Calibri"/>
                        </a:rPr>
                        <a:t> </a:t>
                      </a:r>
                      <a:r>
                        <a:rPr sz="1000" dirty="0">
                          <a:latin typeface="Calibri"/>
                          <a:cs typeface="Calibri"/>
                        </a:rPr>
                        <a:t>Shiloh,</a:t>
                      </a:r>
                      <a:r>
                        <a:rPr sz="1000" spc="-15" dirty="0">
                          <a:latin typeface="Calibri"/>
                          <a:cs typeface="Calibri"/>
                        </a:rPr>
                        <a:t> </a:t>
                      </a:r>
                      <a:r>
                        <a:rPr sz="1000" dirty="0">
                          <a:latin typeface="Calibri"/>
                          <a:cs typeface="Calibri"/>
                        </a:rPr>
                        <a:t>Beth</a:t>
                      </a:r>
                      <a:r>
                        <a:rPr sz="1000" spc="10" dirty="0">
                          <a:latin typeface="Calibri"/>
                          <a:cs typeface="Calibri"/>
                        </a:rPr>
                        <a:t> </a:t>
                      </a:r>
                      <a:r>
                        <a:rPr sz="1000" spc="-10" dirty="0">
                          <a:latin typeface="Calibri"/>
                          <a:cs typeface="Calibri"/>
                        </a:rPr>
                        <a:t>Shean, </a:t>
                      </a:r>
                      <a:r>
                        <a:rPr sz="1000" dirty="0">
                          <a:latin typeface="Calibri"/>
                          <a:cs typeface="Calibri"/>
                        </a:rPr>
                        <a:t>Churches,</a:t>
                      </a:r>
                      <a:r>
                        <a:rPr sz="1000" spc="5" dirty="0">
                          <a:latin typeface="Calibri"/>
                          <a:cs typeface="Calibri"/>
                        </a:rPr>
                        <a:t> </a:t>
                      </a:r>
                      <a:r>
                        <a:rPr sz="1000" spc="-10" dirty="0">
                          <a:latin typeface="Calibri"/>
                          <a:cs typeface="Calibri"/>
                        </a:rPr>
                        <a:t>Markets</a:t>
                      </a:r>
                      <a:endParaRPr sz="1000">
                        <a:latin typeface="Calibri"/>
                        <a:cs typeface="Calibri"/>
                      </a:endParaRPr>
                    </a:p>
                    <a:p>
                      <a:pPr marL="43815" marR="472440">
                        <a:lnSpc>
                          <a:spcPct val="100000"/>
                        </a:lnSpc>
                        <a:spcBef>
                          <a:spcPts val="300"/>
                        </a:spcBef>
                      </a:pPr>
                      <a:r>
                        <a:rPr sz="1000" dirty="0">
                          <a:latin typeface="Calibri"/>
                          <a:cs typeface="Calibri"/>
                        </a:rPr>
                        <a:t>Visit</a:t>
                      </a:r>
                      <a:r>
                        <a:rPr sz="1000" spc="-35" dirty="0">
                          <a:latin typeface="Calibri"/>
                          <a:cs typeface="Calibri"/>
                        </a:rPr>
                        <a:t> </a:t>
                      </a:r>
                      <a:r>
                        <a:rPr sz="1000" dirty="0">
                          <a:latin typeface="Calibri"/>
                          <a:cs typeface="Calibri"/>
                        </a:rPr>
                        <a:t>ruins</a:t>
                      </a:r>
                      <a:r>
                        <a:rPr sz="1000" spc="-45" dirty="0">
                          <a:latin typeface="Calibri"/>
                          <a:cs typeface="Calibri"/>
                        </a:rPr>
                        <a:t> </a:t>
                      </a:r>
                      <a:r>
                        <a:rPr sz="1000" spc="-10" dirty="0">
                          <a:latin typeface="Calibri"/>
                          <a:cs typeface="Calibri"/>
                        </a:rPr>
                        <a:t>below hospice.</a:t>
                      </a:r>
                      <a:endParaRPr sz="1000">
                        <a:latin typeface="Calibri"/>
                        <a:cs typeface="Calibri"/>
                      </a:endParaRPr>
                    </a:p>
                  </a:txBody>
                  <a:tcPr marL="0" marR="0" marT="9207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085" marR="62230">
                        <a:lnSpc>
                          <a:spcPct val="99000"/>
                        </a:lnSpc>
                        <a:spcBef>
                          <a:spcPts val="20"/>
                        </a:spcBef>
                      </a:pPr>
                      <a:r>
                        <a:rPr sz="1050" b="1" dirty="0">
                          <a:latin typeface="Calibri"/>
                          <a:cs typeface="Calibri"/>
                        </a:rPr>
                        <a:t>Nazareth</a:t>
                      </a:r>
                      <a:r>
                        <a:rPr sz="1050" b="1" spc="-40" dirty="0">
                          <a:latin typeface="Calibri"/>
                          <a:cs typeface="Calibri"/>
                        </a:rPr>
                        <a:t> </a:t>
                      </a:r>
                      <a:r>
                        <a:rPr sz="1050" b="1" spc="-10" dirty="0">
                          <a:latin typeface="Calibri"/>
                          <a:cs typeface="Calibri"/>
                        </a:rPr>
                        <a:t>Hospice </a:t>
                      </a:r>
                      <a:r>
                        <a:rPr sz="1000" dirty="0">
                          <a:latin typeface="Calibri"/>
                          <a:cs typeface="Calibri"/>
                        </a:rPr>
                        <a:t>Lower</a:t>
                      </a:r>
                      <a:r>
                        <a:rPr sz="1000" spc="-35" dirty="0">
                          <a:latin typeface="Calibri"/>
                          <a:cs typeface="Calibri"/>
                        </a:rPr>
                        <a:t> </a:t>
                      </a:r>
                      <a:r>
                        <a:rPr sz="1000" dirty="0">
                          <a:latin typeface="Calibri"/>
                          <a:cs typeface="Calibri"/>
                        </a:rPr>
                        <a:t>Galilee</a:t>
                      </a:r>
                      <a:r>
                        <a:rPr sz="1000" spc="-45" dirty="0">
                          <a:latin typeface="Calibri"/>
                          <a:cs typeface="Calibri"/>
                        </a:rPr>
                        <a:t> </a:t>
                      </a:r>
                      <a:r>
                        <a:rPr sz="1000" spc="-20" dirty="0">
                          <a:latin typeface="Calibri"/>
                          <a:cs typeface="Calibri"/>
                        </a:rPr>
                        <a:t>FST: </a:t>
                      </a:r>
                      <a:r>
                        <a:rPr sz="1000" dirty="0">
                          <a:latin typeface="Calibri"/>
                          <a:cs typeface="Calibri"/>
                        </a:rPr>
                        <a:t>Tzippori</a:t>
                      </a:r>
                      <a:r>
                        <a:rPr sz="1000" spc="-20" dirty="0">
                          <a:latin typeface="Calibri"/>
                          <a:cs typeface="Calibri"/>
                        </a:rPr>
                        <a:t> </a:t>
                      </a:r>
                      <a:r>
                        <a:rPr sz="1000" dirty="0">
                          <a:latin typeface="Calibri"/>
                          <a:cs typeface="Calibri"/>
                        </a:rPr>
                        <a:t>National</a:t>
                      </a:r>
                      <a:r>
                        <a:rPr sz="1000" spc="-45" dirty="0">
                          <a:latin typeface="Calibri"/>
                          <a:cs typeface="Calibri"/>
                        </a:rPr>
                        <a:t> </a:t>
                      </a:r>
                      <a:r>
                        <a:rPr sz="1000" spc="-10" dirty="0">
                          <a:latin typeface="Calibri"/>
                          <a:cs typeface="Calibri"/>
                        </a:rPr>
                        <a:t>Park, Nazareth</a:t>
                      </a:r>
                      <a:r>
                        <a:rPr sz="1000" spc="-15" dirty="0">
                          <a:latin typeface="Calibri"/>
                          <a:cs typeface="Calibri"/>
                        </a:rPr>
                        <a:t> </a:t>
                      </a:r>
                      <a:r>
                        <a:rPr sz="1000" dirty="0">
                          <a:latin typeface="Calibri"/>
                          <a:cs typeface="Calibri"/>
                        </a:rPr>
                        <a:t>Village</a:t>
                      </a:r>
                      <a:r>
                        <a:rPr sz="1000" spc="-25" dirty="0">
                          <a:latin typeface="Calibri"/>
                          <a:cs typeface="Calibri"/>
                        </a:rPr>
                        <a:t> </a:t>
                      </a:r>
                      <a:r>
                        <a:rPr sz="1000" spc="-20" dirty="0">
                          <a:latin typeface="Calibri"/>
                          <a:cs typeface="Calibri"/>
                        </a:rPr>
                        <a:t>with </a:t>
                      </a:r>
                      <a:r>
                        <a:rPr sz="1000" dirty="0">
                          <a:latin typeface="Calibri"/>
                          <a:cs typeface="Calibri"/>
                        </a:rPr>
                        <a:t>1</a:t>
                      </a:r>
                      <a:r>
                        <a:rPr sz="975" baseline="25641" dirty="0">
                          <a:latin typeface="Calibri"/>
                          <a:cs typeface="Calibri"/>
                        </a:rPr>
                        <a:t>st</a:t>
                      </a:r>
                      <a:r>
                        <a:rPr sz="975" spc="127" baseline="25641" dirty="0">
                          <a:latin typeface="Calibri"/>
                          <a:cs typeface="Calibri"/>
                        </a:rPr>
                        <a:t> </a:t>
                      </a:r>
                      <a:r>
                        <a:rPr sz="1000" dirty="0">
                          <a:latin typeface="Calibri"/>
                          <a:cs typeface="Calibri"/>
                        </a:rPr>
                        <a:t>C.</a:t>
                      </a:r>
                      <a:r>
                        <a:rPr sz="1000" spc="5" dirty="0">
                          <a:latin typeface="Calibri"/>
                          <a:cs typeface="Calibri"/>
                        </a:rPr>
                        <a:t> </a:t>
                      </a:r>
                      <a:r>
                        <a:rPr sz="1000" spc="-10" dirty="0">
                          <a:latin typeface="Calibri"/>
                          <a:cs typeface="Calibri"/>
                        </a:rPr>
                        <a:t>lunch,</a:t>
                      </a:r>
                      <a:endParaRPr sz="1000">
                        <a:latin typeface="Calibri"/>
                        <a:cs typeface="Calibri"/>
                      </a:endParaRPr>
                    </a:p>
                  </a:txBody>
                  <a:tcPr marL="0" marR="0" marT="254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68580">
                        <a:lnSpc>
                          <a:spcPct val="100000"/>
                        </a:lnSpc>
                        <a:spcBef>
                          <a:spcPts val="225"/>
                        </a:spcBef>
                      </a:pPr>
                      <a:r>
                        <a:rPr sz="1000" dirty="0">
                          <a:latin typeface="Calibri"/>
                          <a:cs typeface="Calibri"/>
                        </a:rPr>
                        <a:t>Kfar</a:t>
                      </a:r>
                      <a:r>
                        <a:rPr sz="1000" spc="-35" dirty="0">
                          <a:latin typeface="Calibri"/>
                          <a:cs typeface="Calibri"/>
                        </a:rPr>
                        <a:t> </a:t>
                      </a:r>
                      <a:r>
                        <a:rPr sz="1000" dirty="0">
                          <a:latin typeface="Calibri"/>
                          <a:cs typeface="Calibri"/>
                        </a:rPr>
                        <a:t>Kanna,</a:t>
                      </a:r>
                      <a:r>
                        <a:rPr sz="1000" spc="-40" dirty="0">
                          <a:latin typeface="Calibri"/>
                          <a:cs typeface="Calibri"/>
                        </a:rPr>
                        <a:t> </a:t>
                      </a:r>
                      <a:r>
                        <a:rPr sz="1000" dirty="0">
                          <a:latin typeface="Calibri"/>
                          <a:cs typeface="Calibri"/>
                        </a:rPr>
                        <a:t>Khirbet</a:t>
                      </a:r>
                      <a:r>
                        <a:rPr sz="1000" spc="-20" dirty="0">
                          <a:latin typeface="Calibri"/>
                          <a:cs typeface="Calibri"/>
                        </a:rPr>
                        <a:t> </a:t>
                      </a:r>
                      <a:r>
                        <a:rPr sz="1000" spc="-10" dirty="0">
                          <a:latin typeface="Calibri"/>
                          <a:cs typeface="Calibri"/>
                        </a:rPr>
                        <a:t>Qana, </a:t>
                      </a:r>
                      <a:r>
                        <a:rPr sz="1000" dirty="0">
                          <a:latin typeface="Calibri"/>
                          <a:cs typeface="Calibri"/>
                        </a:rPr>
                        <a:t>Nabi</a:t>
                      </a:r>
                      <a:r>
                        <a:rPr sz="1000" spc="-40" dirty="0">
                          <a:latin typeface="Calibri"/>
                          <a:cs typeface="Calibri"/>
                        </a:rPr>
                        <a:t> </a:t>
                      </a:r>
                      <a:r>
                        <a:rPr sz="1000" dirty="0">
                          <a:latin typeface="Calibri"/>
                          <a:cs typeface="Calibri"/>
                        </a:rPr>
                        <a:t>Shu'eib,</a:t>
                      </a:r>
                      <a:r>
                        <a:rPr sz="1000" spc="-5" dirty="0">
                          <a:latin typeface="Calibri"/>
                          <a:cs typeface="Calibri"/>
                        </a:rPr>
                        <a:t> </a:t>
                      </a:r>
                      <a:r>
                        <a:rPr sz="1000" spc="-10" dirty="0">
                          <a:latin typeface="Calibri"/>
                          <a:cs typeface="Calibri"/>
                        </a:rPr>
                        <a:t>Arbel </a:t>
                      </a:r>
                      <a:r>
                        <a:rPr sz="1000" dirty="0">
                          <a:latin typeface="Calibri"/>
                          <a:cs typeface="Calibri"/>
                        </a:rPr>
                        <a:t>National</a:t>
                      </a:r>
                      <a:r>
                        <a:rPr sz="1000" spc="-45" dirty="0">
                          <a:latin typeface="Calibri"/>
                          <a:cs typeface="Calibri"/>
                        </a:rPr>
                        <a:t> </a:t>
                      </a:r>
                      <a:r>
                        <a:rPr sz="1000" dirty="0">
                          <a:latin typeface="Calibri"/>
                          <a:cs typeface="Calibri"/>
                        </a:rPr>
                        <a:t>Park,</a:t>
                      </a:r>
                      <a:r>
                        <a:rPr sz="1000" spc="-30" dirty="0">
                          <a:latin typeface="Calibri"/>
                          <a:cs typeface="Calibri"/>
                        </a:rPr>
                        <a:t> </a:t>
                      </a:r>
                      <a:r>
                        <a:rPr sz="1000" spc="-10" dirty="0">
                          <a:latin typeface="Calibri"/>
                          <a:cs typeface="Calibri"/>
                        </a:rPr>
                        <a:t>Tiberias, </a:t>
                      </a:r>
                      <a:r>
                        <a:rPr sz="1000" dirty="0">
                          <a:latin typeface="Calibri"/>
                          <a:cs typeface="Calibri"/>
                        </a:rPr>
                        <a:t>(Market</a:t>
                      </a:r>
                      <a:r>
                        <a:rPr sz="1000" spc="-30" dirty="0">
                          <a:latin typeface="Calibri"/>
                          <a:cs typeface="Calibri"/>
                        </a:rPr>
                        <a:t> </a:t>
                      </a:r>
                      <a:r>
                        <a:rPr sz="1000" spc="-10" dirty="0">
                          <a:latin typeface="Calibri"/>
                          <a:cs typeface="Calibri"/>
                        </a:rPr>
                        <a:t>Shopping).</a:t>
                      </a:r>
                      <a:endParaRPr sz="1000">
                        <a:latin typeface="Calibri"/>
                        <a:cs typeface="Calibri"/>
                      </a:endParaRPr>
                    </a:p>
                    <a:p>
                      <a:pPr marL="45720" marR="229870">
                        <a:lnSpc>
                          <a:spcPct val="100000"/>
                        </a:lnSpc>
                      </a:pPr>
                      <a:r>
                        <a:rPr sz="1000" b="1" dirty="0">
                          <a:latin typeface="Calibri"/>
                          <a:cs typeface="Calibri"/>
                        </a:rPr>
                        <a:t>Arrive</a:t>
                      </a:r>
                      <a:r>
                        <a:rPr sz="1000" b="1" spc="-35" dirty="0">
                          <a:latin typeface="Calibri"/>
                          <a:cs typeface="Calibri"/>
                        </a:rPr>
                        <a:t> </a:t>
                      </a:r>
                      <a:r>
                        <a:rPr sz="1000" b="1" dirty="0">
                          <a:latin typeface="Calibri"/>
                          <a:cs typeface="Calibri"/>
                        </a:rPr>
                        <a:t>Ein</a:t>
                      </a:r>
                      <a:r>
                        <a:rPr sz="1000" b="1" spc="-5" dirty="0">
                          <a:latin typeface="Calibri"/>
                          <a:cs typeface="Calibri"/>
                        </a:rPr>
                        <a:t> </a:t>
                      </a:r>
                      <a:r>
                        <a:rPr sz="1000" b="1" dirty="0">
                          <a:latin typeface="Calibri"/>
                          <a:cs typeface="Calibri"/>
                        </a:rPr>
                        <a:t>Gev</a:t>
                      </a:r>
                      <a:r>
                        <a:rPr sz="1000" b="1" spc="-25" dirty="0">
                          <a:latin typeface="Calibri"/>
                          <a:cs typeface="Calibri"/>
                        </a:rPr>
                        <a:t> </a:t>
                      </a:r>
                      <a:r>
                        <a:rPr sz="1000" b="1" spc="-10" dirty="0">
                          <a:latin typeface="Calibri"/>
                          <a:cs typeface="Calibri"/>
                        </a:rPr>
                        <a:t>Holiday Resort</a:t>
                      </a:r>
                      <a:endParaRPr sz="1000">
                        <a:latin typeface="Calibri"/>
                        <a:cs typeface="Calibri"/>
                      </a:endParaRPr>
                    </a:p>
                  </a:txBody>
                  <a:tcPr marL="0" marR="0" marT="28575" marB="0">
                    <a:lnL w="12700">
                      <a:solidFill>
                        <a:srgbClr val="000000"/>
                      </a:solidFill>
                      <a:prstDash val="solid"/>
                    </a:lnL>
                    <a:lnR w="12700">
                      <a:solidFill>
                        <a:srgbClr val="000000"/>
                      </a:solidFill>
                      <a:prstDash val="solid"/>
                    </a:lnR>
                    <a:lnT w="317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45720" marR="43180">
                        <a:lnSpc>
                          <a:spcPct val="100000"/>
                        </a:lnSpc>
                        <a:spcBef>
                          <a:spcPts val="225"/>
                        </a:spcBef>
                      </a:pPr>
                      <a:r>
                        <a:rPr sz="900" spc="-10" dirty="0">
                          <a:latin typeface="Calibri"/>
                          <a:cs typeface="Calibri"/>
                        </a:rPr>
                        <a:t>(Introduction</a:t>
                      </a:r>
                      <a:r>
                        <a:rPr sz="900" spc="35" dirty="0">
                          <a:latin typeface="Calibri"/>
                          <a:cs typeface="Calibri"/>
                        </a:rPr>
                        <a:t> </a:t>
                      </a:r>
                      <a:r>
                        <a:rPr sz="900" dirty="0">
                          <a:latin typeface="Calibri"/>
                          <a:cs typeface="Calibri"/>
                        </a:rPr>
                        <a:t>to</a:t>
                      </a:r>
                      <a:r>
                        <a:rPr sz="900" spc="20" dirty="0">
                          <a:latin typeface="Calibri"/>
                          <a:cs typeface="Calibri"/>
                        </a:rPr>
                        <a:t> </a:t>
                      </a:r>
                      <a:r>
                        <a:rPr sz="900" spc="-10" dirty="0">
                          <a:latin typeface="Calibri"/>
                          <a:cs typeface="Calibri"/>
                        </a:rPr>
                        <a:t>Galilee</a:t>
                      </a:r>
                      <a:r>
                        <a:rPr sz="900" spc="500" dirty="0">
                          <a:latin typeface="Calibri"/>
                          <a:cs typeface="Calibri"/>
                        </a:rPr>
                        <a:t> </a:t>
                      </a:r>
                      <a:r>
                        <a:rPr sz="900" dirty="0">
                          <a:latin typeface="Calibri"/>
                          <a:cs typeface="Calibri"/>
                        </a:rPr>
                        <a:t>Stay)</a:t>
                      </a:r>
                      <a:r>
                        <a:rPr sz="900" spc="-35" dirty="0">
                          <a:latin typeface="Calibri"/>
                          <a:cs typeface="Calibri"/>
                        </a:rPr>
                        <a:t> </a:t>
                      </a:r>
                      <a:r>
                        <a:rPr sz="900" dirty="0">
                          <a:latin typeface="Calibri"/>
                          <a:cs typeface="Calibri"/>
                        </a:rPr>
                        <a:t>Assign</a:t>
                      </a:r>
                      <a:r>
                        <a:rPr sz="900" spc="-20" dirty="0">
                          <a:latin typeface="Calibri"/>
                          <a:cs typeface="Calibri"/>
                        </a:rPr>
                        <a:t> </a:t>
                      </a:r>
                      <a:r>
                        <a:rPr sz="900" dirty="0">
                          <a:latin typeface="Calibri"/>
                          <a:cs typeface="Calibri"/>
                        </a:rPr>
                        <a:t>students</a:t>
                      </a:r>
                      <a:r>
                        <a:rPr sz="900" spc="-15" dirty="0">
                          <a:latin typeface="Calibri"/>
                          <a:cs typeface="Calibri"/>
                        </a:rPr>
                        <a:t> </a:t>
                      </a:r>
                      <a:r>
                        <a:rPr sz="900" dirty="0">
                          <a:latin typeface="Calibri"/>
                          <a:cs typeface="Calibri"/>
                        </a:rPr>
                        <a:t>to</a:t>
                      </a:r>
                      <a:r>
                        <a:rPr sz="900" spc="-25" dirty="0">
                          <a:latin typeface="Calibri"/>
                          <a:cs typeface="Calibri"/>
                        </a:rPr>
                        <a:t> Ein</a:t>
                      </a:r>
                      <a:r>
                        <a:rPr sz="900" spc="500" dirty="0">
                          <a:latin typeface="Calibri"/>
                          <a:cs typeface="Calibri"/>
                        </a:rPr>
                        <a:t> </a:t>
                      </a:r>
                      <a:r>
                        <a:rPr sz="900" dirty="0">
                          <a:latin typeface="Calibri"/>
                          <a:cs typeface="Calibri"/>
                        </a:rPr>
                        <a:t>Gev</a:t>
                      </a:r>
                      <a:r>
                        <a:rPr sz="900" spc="-30" dirty="0">
                          <a:latin typeface="Calibri"/>
                          <a:cs typeface="Calibri"/>
                        </a:rPr>
                        <a:t> </a:t>
                      </a:r>
                      <a:r>
                        <a:rPr sz="900" dirty="0">
                          <a:latin typeface="Calibri"/>
                          <a:cs typeface="Calibri"/>
                        </a:rPr>
                        <a:t>families and</a:t>
                      </a:r>
                      <a:r>
                        <a:rPr sz="900" spc="-30" dirty="0">
                          <a:latin typeface="Calibri"/>
                          <a:cs typeface="Calibri"/>
                        </a:rPr>
                        <a:t> </a:t>
                      </a:r>
                      <a:r>
                        <a:rPr sz="900" spc="-10" dirty="0">
                          <a:latin typeface="Calibri"/>
                          <a:cs typeface="Calibri"/>
                        </a:rPr>
                        <a:t>Kibbutz-</a:t>
                      </a:r>
                      <a:r>
                        <a:rPr sz="900" spc="500" dirty="0">
                          <a:latin typeface="Calibri"/>
                          <a:cs typeface="Calibri"/>
                        </a:rPr>
                        <a:t> </a:t>
                      </a:r>
                      <a:r>
                        <a:rPr sz="900" dirty="0">
                          <a:latin typeface="Calibri"/>
                          <a:cs typeface="Calibri"/>
                        </a:rPr>
                        <a:t>Moshav</a:t>
                      </a:r>
                      <a:r>
                        <a:rPr sz="900" spc="-25" dirty="0">
                          <a:latin typeface="Calibri"/>
                          <a:cs typeface="Calibri"/>
                        </a:rPr>
                        <a:t> </a:t>
                      </a:r>
                      <a:r>
                        <a:rPr sz="900" dirty="0">
                          <a:latin typeface="Calibri"/>
                          <a:cs typeface="Calibri"/>
                        </a:rPr>
                        <a:t>life</a:t>
                      </a:r>
                      <a:r>
                        <a:rPr sz="900" spc="-5" dirty="0">
                          <a:latin typeface="Calibri"/>
                          <a:cs typeface="Calibri"/>
                        </a:rPr>
                        <a:t> </a:t>
                      </a:r>
                      <a:r>
                        <a:rPr sz="900" dirty="0">
                          <a:latin typeface="Calibri"/>
                          <a:cs typeface="Calibri"/>
                        </a:rPr>
                        <a:t>and</a:t>
                      </a:r>
                      <a:r>
                        <a:rPr sz="900" spc="-30" dirty="0">
                          <a:latin typeface="Calibri"/>
                          <a:cs typeface="Calibri"/>
                        </a:rPr>
                        <a:t> </a:t>
                      </a:r>
                      <a:r>
                        <a:rPr sz="900" spc="-10" dirty="0">
                          <a:latin typeface="Calibri"/>
                          <a:cs typeface="Calibri"/>
                        </a:rPr>
                        <a:t>history</a:t>
                      </a:r>
                      <a:endParaRPr sz="900">
                        <a:latin typeface="Calibri"/>
                        <a:cs typeface="Calibri"/>
                      </a:endParaRPr>
                    </a:p>
                    <a:p>
                      <a:pPr>
                        <a:lnSpc>
                          <a:spcPct val="100000"/>
                        </a:lnSpc>
                        <a:spcBef>
                          <a:spcPts val="45"/>
                        </a:spcBef>
                      </a:pPr>
                      <a:endParaRPr sz="900">
                        <a:latin typeface="Times New Roman"/>
                        <a:cs typeface="Times New Roman"/>
                      </a:endParaRPr>
                    </a:p>
                    <a:p>
                      <a:pPr marL="45720" marR="151765">
                        <a:lnSpc>
                          <a:spcPct val="100000"/>
                        </a:lnSpc>
                        <a:spcBef>
                          <a:spcPts val="5"/>
                        </a:spcBef>
                      </a:pPr>
                      <a:r>
                        <a:rPr sz="900" dirty="0">
                          <a:latin typeface="Calibri"/>
                          <a:cs typeface="Calibri"/>
                        </a:rPr>
                        <a:t>Afternoon</a:t>
                      </a:r>
                      <a:r>
                        <a:rPr sz="900" spc="-30" dirty="0">
                          <a:latin typeface="Calibri"/>
                          <a:cs typeface="Calibri"/>
                        </a:rPr>
                        <a:t> </a:t>
                      </a:r>
                      <a:r>
                        <a:rPr sz="900" dirty="0">
                          <a:latin typeface="Calibri"/>
                          <a:cs typeface="Calibri"/>
                        </a:rPr>
                        <a:t>Classes</a:t>
                      </a:r>
                      <a:r>
                        <a:rPr sz="900" spc="-25" dirty="0">
                          <a:latin typeface="Calibri"/>
                          <a:cs typeface="Calibri"/>
                        </a:rPr>
                        <a:t> </a:t>
                      </a:r>
                      <a:r>
                        <a:rPr sz="900" spc="-10" dirty="0">
                          <a:latin typeface="Calibri"/>
                          <a:cs typeface="Calibri"/>
                        </a:rPr>
                        <a:t>(Cover</a:t>
                      </a:r>
                      <a:r>
                        <a:rPr sz="900" spc="500" dirty="0">
                          <a:latin typeface="Calibri"/>
                          <a:cs typeface="Calibri"/>
                        </a:rPr>
                        <a:t> </a:t>
                      </a:r>
                      <a:r>
                        <a:rPr sz="900" dirty="0">
                          <a:latin typeface="Calibri"/>
                          <a:cs typeface="Calibri"/>
                        </a:rPr>
                        <a:t>history</a:t>
                      </a:r>
                      <a:r>
                        <a:rPr sz="900" spc="-30" dirty="0">
                          <a:latin typeface="Calibri"/>
                          <a:cs typeface="Calibri"/>
                        </a:rPr>
                        <a:t> </a:t>
                      </a:r>
                      <a:r>
                        <a:rPr sz="900" dirty="0">
                          <a:latin typeface="Calibri"/>
                          <a:cs typeface="Calibri"/>
                        </a:rPr>
                        <a:t>and</a:t>
                      </a:r>
                      <a:r>
                        <a:rPr sz="900" spc="-40" dirty="0">
                          <a:latin typeface="Calibri"/>
                          <a:cs typeface="Calibri"/>
                        </a:rPr>
                        <a:t> </a:t>
                      </a:r>
                      <a:r>
                        <a:rPr sz="900" dirty="0">
                          <a:latin typeface="Calibri"/>
                          <a:cs typeface="Calibri"/>
                        </a:rPr>
                        <a:t>cultures</a:t>
                      </a:r>
                      <a:r>
                        <a:rPr sz="900" spc="-20" dirty="0">
                          <a:latin typeface="Calibri"/>
                          <a:cs typeface="Calibri"/>
                        </a:rPr>
                        <a:t> </a:t>
                      </a:r>
                      <a:r>
                        <a:rPr sz="900" spc="-25" dirty="0">
                          <a:latin typeface="Calibri"/>
                          <a:cs typeface="Calibri"/>
                        </a:rPr>
                        <a:t>of</a:t>
                      </a:r>
                      <a:r>
                        <a:rPr sz="900" spc="500" dirty="0">
                          <a:latin typeface="Calibri"/>
                          <a:cs typeface="Calibri"/>
                        </a:rPr>
                        <a:t> </a:t>
                      </a:r>
                      <a:r>
                        <a:rPr sz="900" dirty="0">
                          <a:latin typeface="Calibri"/>
                          <a:cs typeface="Calibri"/>
                        </a:rPr>
                        <a:t>Galilee</a:t>
                      </a:r>
                      <a:r>
                        <a:rPr sz="900" spc="-25" dirty="0">
                          <a:latin typeface="Calibri"/>
                          <a:cs typeface="Calibri"/>
                        </a:rPr>
                        <a:t> </a:t>
                      </a:r>
                      <a:r>
                        <a:rPr sz="900" spc="-10" dirty="0">
                          <a:latin typeface="Calibri"/>
                          <a:cs typeface="Calibri"/>
                        </a:rPr>
                        <a:t>Region)</a:t>
                      </a:r>
                      <a:endParaRPr sz="900">
                        <a:latin typeface="Calibri"/>
                        <a:cs typeface="Calibri"/>
                      </a:endParaRPr>
                    </a:p>
                  </a:txBody>
                  <a:tcPr marL="0" marR="0" marT="2857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2">
                  <a:txBody>
                    <a:bodyPr/>
                    <a:lstStyle/>
                    <a:p>
                      <a:pPr marL="126364" marR="118745" indent="360680">
                        <a:lnSpc>
                          <a:spcPct val="100000"/>
                        </a:lnSpc>
                        <a:spcBef>
                          <a:spcPts val="225"/>
                        </a:spcBef>
                      </a:pPr>
                      <a:r>
                        <a:rPr sz="1000" b="1" dirty="0">
                          <a:latin typeface="Calibri"/>
                          <a:cs typeface="Calibri"/>
                        </a:rPr>
                        <a:t>Ein</a:t>
                      </a:r>
                      <a:r>
                        <a:rPr sz="1000" b="1" spc="-15" dirty="0">
                          <a:latin typeface="Calibri"/>
                          <a:cs typeface="Calibri"/>
                        </a:rPr>
                        <a:t> </a:t>
                      </a:r>
                      <a:r>
                        <a:rPr sz="1000" b="1" spc="-25" dirty="0">
                          <a:latin typeface="Calibri"/>
                          <a:cs typeface="Calibri"/>
                        </a:rPr>
                        <a:t>Gev</a:t>
                      </a:r>
                      <a:r>
                        <a:rPr sz="1000" b="1" spc="500" dirty="0">
                          <a:latin typeface="Calibri"/>
                          <a:cs typeface="Calibri"/>
                        </a:rPr>
                        <a:t> </a:t>
                      </a:r>
                      <a:r>
                        <a:rPr sz="1000" b="1" dirty="0">
                          <a:latin typeface="Calibri"/>
                          <a:cs typeface="Calibri"/>
                        </a:rPr>
                        <a:t>Church</a:t>
                      </a:r>
                      <a:r>
                        <a:rPr sz="1000" b="1" spc="-40" dirty="0">
                          <a:latin typeface="Calibri"/>
                          <a:cs typeface="Calibri"/>
                        </a:rPr>
                        <a:t> </a:t>
                      </a:r>
                      <a:r>
                        <a:rPr sz="1000" b="1" dirty="0">
                          <a:latin typeface="Calibri"/>
                          <a:cs typeface="Calibri"/>
                        </a:rPr>
                        <a:t>Services</a:t>
                      </a:r>
                      <a:r>
                        <a:rPr sz="1000" b="1" spc="-10" dirty="0">
                          <a:latin typeface="Calibri"/>
                          <a:cs typeface="Calibri"/>
                        </a:rPr>
                        <a:t> </a:t>
                      </a:r>
                      <a:r>
                        <a:rPr sz="1000" b="1" spc="-20" dirty="0">
                          <a:latin typeface="Calibri"/>
                          <a:cs typeface="Calibri"/>
                        </a:rPr>
                        <a:t>with </a:t>
                      </a:r>
                      <a:r>
                        <a:rPr sz="1000" b="1" dirty="0">
                          <a:latin typeface="Calibri"/>
                          <a:cs typeface="Calibri"/>
                        </a:rPr>
                        <a:t>LDS Branch</a:t>
                      </a:r>
                      <a:r>
                        <a:rPr sz="1000" b="1" spc="-40" dirty="0">
                          <a:latin typeface="Calibri"/>
                          <a:cs typeface="Calibri"/>
                        </a:rPr>
                        <a:t> </a:t>
                      </a:r>
                      <a:r>
                        <a:rPr sz="1000" b="1" spc="-10" dirty="0">
                          <a:latin typeface="Calibri"/>
                          <a:cs typeface="Calibri"/>
                        </a:rPr>
                        <a:t>members</a:t>
                      </a:r>
                      <a:endParaRPr sz="1000">
                        <a:latin typeface="Calibri"/>
                        <a:cs typeface="Calibri"/>
                      </a:endParaRPr>
                    </a:p>
                    <a:p>
                      <a:pPr marL="45085" marR="103505">
                        <a:lnSpc>
                          <a:spcPct val="100000"/>
                        </a:lnSpc>
                        <a:spcBef>
                          <a:spcPts val="600"/>
                        </a:spcBef>
                      </a:pPr>
                      <a:r>
                        <a:rPr sz="1000" dirty="0">
                          <a:latin typeface="Calibri"/>
                          <a:cs typeface="Calibri"/>
                        </a:rPr>
                        <a:t>Evening</a:t>
                      </a:r>
                      <a:r>
                        <a:rPr sz="1000" spc="-30" dirty="0">
                          <a:latin typeface="Calibri"/>
                          <a:cs typeface="Calibri"/>
                        </a:rPr>
                        <a:t> </a:t>
                      </a:r>
                      <a:r>
                        <a:rPr sz="1000" dirty="0">
                          <a:latin typeface="Calibri"/>
                          <a:cs typeface="Calibri"/>
                        </a:rPr>
                        <a:t>dinner</a:t>
                      </a:r>
                      <a:r>
                        <a:rPr sz="1000" spc="-25" dirty="0">
                          <a:latin typeface="Calibri"/>
                          <a:cs typeface="Calibri"/>
                        </a:rPr>
                        <a:t> </a:t>
                      </a:r>
                      <a:r>
                        <a:rPr sz="1000" dirty="0">
                          <a:latin typeface="Calibri"/>
                          <a:cs typeface="Calibri"/>
                        </a:rPr>
                        <a:t>with</a:t>
                      </a:r>
                      <a:r>
                        <a:rPr sz="1000" spc="-25" dirty="0">
                          <a:latin typeface="Calibri"/>
                          <a:cs typeface="Calibri"/>
                        </a:rPr>
                        <a:t> Ein</a:t>
                      </a:r>
                      <a:r>
                        <a:rPr sz="1000" dirty="0">
                          <a:latin typeface="Calibri"/>
                          <a:cs typeface="Calibri"/>
                        </a:rPr>
                        <a:t> Gev</a:t>
                      </a:r>
                      <a:r>
                        <a:rPr sz="1000" spc="-15" dirty="0">
                          <a:latin typeface="Calibri"/>
                          <a:cs typeface="Calibri"/>
                        </a:rPr>
                        <a:t> </a:t>
                      </a:r>
                      <a:r>
                        <a:rPr sz="1000" spc="-10" dirty="0">
                          <a:latin typeface="Calibri"/>
                          <a:cs typeface="Calibri"/>
                        </a:rPr>
                        <a:t>Families</a:t>
                      </a:r>
                      <a:endParaRPr sz="1000">
                        <a:latin typeface="Calibri"/>
                        <a:cs typeface="Calibri"/>
                      </a:endParaRPr>
                    </a:p>
                  </a:txBody>
                  <a:tcPr marL="0" marR="0" marT="2857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11"/>
                  </a:ext>
                </a:extLst>
              </a:tr>
              <a:tr h="1183005">
                <a:tc gridSpan="2">
                  <a:txBody>
                    <a:bodyPr/>
                    <a:lstStyle/>
                    <a:p>
                      <a:pPr marL="45085">
                        <a:lnSpc>
                          <a:spcPts val="925"/>
                        </a:lnSpc>
                      </a:pPr>
                      <a:r>
                        <a:rPr sz="1000" b="1" u="sng" dirty="0">
                          <a:uFill>
                            <a:solidFill>
                              <a:srgbClr val="000000"/>
                            </a:solidFill>
                          </a:uFill>
                          <a:latin typeface="Calibri"/>
                          <a:cs typeface="Calibri"/>
                        </a:rPr>
                        <a:t>Complete</a:t>
                      </a:r>
                      <a:r>
                        <a:rPr sz="1000" b="1" u="sng" spc="-40" dirty="0">
                          <a:uFill>
                            <a:solidFill>
                              <a:srgbClr val="000000"/>
                            </a:solidFill>
                          </a:uFill>
                          <a:latin typeface="Calibri"/>
                          <a:cs typeface="Calibri"/>
                        </a:rPr>
                        <a:t> </a:t>
                      </a:r>
                      <a:r>
                        <a:rPr sz="1000" b="1" u="sng" spc="-25" dirty="0">
                          <a:uFill>
                            <a:solidFill>
                              <a:srgbClr val="000000"/>
                            </a:solidFill>
                          </a:uFill>
                          <a:latin typeface="Calibri"/>
                          <a:cs typeface="Calibri"/>
                        </a:rPr>
                        <a:t>Old</a:t>
                      </a:r>
                      <a:endParaRPr sz="1000">
                        <a:latin typeface="Calibri"/>
                        <a:cs typeface="Calibri"/>
                      </a:endParaRPr>
                    </a:p>
                    <a:p>
                      <a:pPr marL="45085" marR="158115">
                        <a:lnSpc>
                          <a:spcPct val="100000"/>
                        </a:lnSpc>
                      </a:pPr>
                      <a:r>
                        <a:rPr sz="1000" b="1" u="sng" dirty="0">
                          <a:uFill>
                            <a:solidFill>
                              <a:srgbClr val="000000"/>
                            </a:solidFill>
                          </a:uFill>
                          <a:latin typeface="Calibri"/>
                          <a:cs typeface="Calibri"/>
                        </a:rPr>
                        <a:t>Testament</a:t>
                      </a:r>
                      <a:r>
                        <a:rPr sz="1000" b="1" u="sng" spc="-55" dirty="0">
                          <a:uFill>
                            <a:solidFill>
                              <a:srgbClr val="000000"/>
                            </a:solidFill>
                          </a:uFill>
                          <a:latin typeface="Calibri"/>
                          <a:cs typeface="Calibri"/>
                        </a:rPr>
                        <a:t> </a:t>
                      </a:r>
                      <a:r>
                        <a:rPr sz="1000" b="1" u="sng" spc="-10" dirty="0">
                          <a:uFill>
                            <a:solidFill>
                              <a:srgbClr val="000000"/>
                            </a:solidFill>
                          </a:uFill>
                          <a:latin typeface="Calibri"/>
                          <a:cs typeface="Calibri"/>
                        </a:rPr>
                        <a:t>Studies</a:t>
                      </a:r>
                      <a:r>
                        <a:rPr sz="1000" b="1" u="none" spc="-10" dirty="0">
                          <a:latin typeface="Calibri"/>
                          <a:cs typeface="Calibri"/>
                        </a:rPr>
                        <a:t> </a:t>
                      </a:r>
                      <a:r>
                        <a:rPr sz="1000" b="1" u="sng" dirty="0">
                          <a:uFill>
                            <a:solidFill>
                              <a:srgbClr val="000000"/>
                            </a:solidFill>
                          </a:uFill>
                          <a:latin typeface="Calibri"/>
                          <a:cs typeface="Calibri"/>
                        </a:rPr>
                        <a:t>Begin</a:t>
                      </a:r>
                      <a:r>
                        <a:rPr sz="1000" b="1" u="sng" spc="-25" dirty="0">
                          <a:uFill>
                            <a:solidFill>
                              <a:srgbClr val="000000"/>
                            </a:solidFill>
                          </a:uFill>
                          <a:latin typeface="Calibri"/>
                          <a:cs typeface="Calibri"/>
                        </a:rPr>
                        <a:t> </a:t>
                      </a:r>
                      <a:r>
                        <a:rPr sz="1000" b="1" u="sng" dirty="0">
                          <a:uFill>
                            <a:solidFill>
                              <a:srgbClr val="000000"/>
                            </a:solidFill>
                          </a:uFill>
                          <a:latin typeface="Calibri"/>
                          <a:cs typeface="Calibri"/>
                        </a:rPr>
                        <a:t>New</a:t>
                      </a:r>
                      <a:r>
                        <a:rPr sz="1000" b="1" u="sng" spc="-10" dirty="0">
                          <a:uFill>
                            <a:solidFill>
                              <a:srgbClr val="000000"/>
                            </a:solidFill>
                          </a:uFill>
                          <a:latin typeface="Calibri"/>
                          <a:cs typeface="Calibri"/>
                        </a:rPr>
                        <a:t> Testament</a:t>
                      </a:r>
                      <a:r>
                        <a:rPr sz="1000" b="1" u="none" spc="-10" dirty="0">
                          <a:latin typeface="Calibri"/>
                          <a:cs typeface="Calibri"/>
                        </a:rPr>
                        <a:t> </a:t>
                      </a:r>
                      <a:r>
                        <a:rPr sz="1000" b="1" u="sng" spc="-10" dirty="0">
                          <a:uFill>
                            <a:solidFill>
                              <a:srgbClr val="000000"/>
                            </a:solidFill>
                          </a:uFill>
                          <a:latin typeface="Calibri"/>
                          <a:cs typeface="Calibri"/>
                        </a:rPr>
                        <a:t>Studies</a:t>
                      </a:r>
                      <a:endParaRPr sz="1000">
                        <a:latin typeface="Calibri"/>
                        <a:cs typeface="Calibri"/>
                      </a:endParaRPr>
                    </a:p>
                    <a:p>
                      <a:pPr marL="45085">
                        <a:lnSpc>
                          <a:spcPts val="1430"/>
                        </a:lnSpc>
                      </a:pPr>
                      <a:r>
                        <a:rPr sz="1000" b="1" dirty="0">
                          <a:latin typeface="Calibri"/>
                          <a:cs typeface="Calibri"/>
                        </a:rPr>
                        <a:t>PM</a:t>
                      </a:r>
                      <a:r>
                        <a:rPr sz="1000" b="1" spc="-20" dirty="0">
                          <a:latin typeface="Calibri"/>
                          <a:cs typeface="Calibri"/>
                        </a:rPr>
                        <a:t> </a:t>
                      </a:r>
                      <a:r>
                        <a:rPr sz="1000" b="1" dirty="0">
                          <a:latin typeface="Calibri"/>
                          <a:cs typeface="Calibri"/>
                        </a:rPr>
                        <a:t>visit</a:t>
                      </a:r>
                      <a:r>
                        <a:rPr sz="1000" b="1" spc="15" dirty="0">
                          <a:latin typeface="Calibri"/>
                          <a:cs typeface="Calibri"/>
                        </a:rPr>
                        <a:t> </a:t>
                      </a:r>
                      <a:r>
                        <a:rPr sz="1000" b="1" dirty="0">
                          <a:latin typeface="Calibri"/>
                          <a:cs typeface="Calibri"/>
                        </a:rPr>
                        <a:t>to</a:t>
                      </a:r>
                      <a:r>
                        <a:rPr sz="1000" b="1" spc="-20" dirty="0">
                          <a:latin typeface="Calibri"/>
                          <a:cs typeface="Calibri"/>
                        </a:rPr>
                        <a:t> </a:t>
                      </a:r>
                      <a:r>
                        <a:rPr sz="1000" b="1" dirty="0">
                          <a:latin typeface="Calibri"/>
                          <a:cs typeface="Calibri"/>
                        </a:rPr>
                        <a:t>Ha</a:t>
                      </a:r>
                      <a:r>
                        <a:rPr sz="1000" b="1" spc="-30" dirty="0">
                          <a:latin typeface="Calibri"/>
                          <a:cs typeface="Calibri"/>
                        </a:rPr>
                        <a:t> </a:t>
                      </a:r>
                      <a:r>
                        <a:rPr sz="1000" b="1" spc="-10" dirty="0">
                          <a:latin typeface="Calibri"/>
                          <a:cs typeface="Calibri"/>
                        </a:rPr>
                        <a:t>Kotel</a:t>
                      </a:r>
                      <a:r>
                        <a:rPr sz="1200" b="1" spc="-10" dirty="0">
                          <a:latin typeface="Calibri"/>
                          <a:cs typeface="Calibri"/>
                        </a:rPr>
                        <a:t>.</a:t>
                      </a:r>
                      <a:endParaRPr sz="1200">
                        <a:latin typeface="Calibri"/>
                        <a:cs typeface="Calibri"/>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2700">
                      <a:solidFill>
                        <a:srgbClr val="000000"/>
                      </a:solidFill>
                      <a:prstDash val="solid"/>
                    </a:lnB>
                  </a:tcPr>
                </a:tc>
                <a:tc hMerge="1">
                  <a:txBody>
                    <a:bodyPr/>
                    <a:lstStyle/>
                    <a:p>
                      <a:endParaRPr/>
                    </a:p>
                  </a:txBody>
                  <a:tcPr marL="0" marR="0" marT="0" marB="0"/>
                </a:tc>
                <a:tc gridSpan="3" vMerge="1">
                  <a:txBody>
                    <a:bodyPr/>
                    <a:lstStyle/>
                    <a:p>
                      <a:endParaRPr/>
                    </a:p>
                  </a:txBody>
                  <a:tcPr marL="0" marR="0" marT="2794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9207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54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857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2857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2" vMerge="1">
                  <a:txBody>
                    <a:bodyPr/>
                    <a:lstStyle/>
                    <a:p>
                      <a:endParaRPr/>
                    </a:p>
                  </a:txBody>
                  <a:tcPr marL="0" marR="0" marT="2857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12"/>
                  </a:ext>
                </a:extLst>
              </a:tr>
            </a:tbl>
          </a:graphicData>
        </a:graphic>
      </p:graphicFrame>
      <p:sp>
        <p:nvSpPr>
          <p:cNvPr id="3" name="object 3"/>
          <p:cNvSpPr txBox="1"/>
          <p:nvPr/>
        </p:nvSpPr>
        <p:spPr>
          <a:xfrm>
            <a:off x="2555671" y="217335"/>
            <a:ext cx="5320030" cy="941069"/>
          </a:xfrm>
          <a:prstGeom prst="rect">
            <a:avLst/>
          </a:prstGeom>
        </p:spPr>
        <p:txBody>
          <a:bodyPr vert="horz" wrap="square" lIns="0" tIns="12700" rIns="0" bIns="0" rtlCol="0">
            <a:spAutoFit/>
          </a:bodyPr>
          <a:lstStyle/>
          <a:p>
            <a:pPr marL="12700" marR="5080" indent="-78740" algn="ctr">
              <a:lnSpc>
                <a:spcPct val="100000"/>
              </a:lnSpc>
              <a:spcBef>
                <a:spcPts val="100"/>
              </a:spcBef>
            </a:pPr>
            <a:r>
              <a:rPr sz="2000" spc="-10" dirty="0">
                <a:latin typeface="Arial"/>
                <a:cs typeface="Arial"/>
              </a:rPr>
              <a:t>9-</a:t>
            </a:r>
            <a:r>
              <a:rPr sz="2000" dirty="0">
                <a:latin typeface="Arial"/>
                <a:cs typeface="Arial"/>
              </a:rPr>
              <a:t>WEEK</a:t>
            </a:r>
            <a:r>
              <a:rPr sz="2000" spc="-110" dirty="0">
                <a:latin typeface="Arial"/>
                <a:cs typeface="Arial"/>
              </a:rPr>
              <a:t> </a:t>
            </a:r>
            <a:r>
              <a:rPr sz="2000" spc="-45" dirty="0">
                <a:latin typeface="Arial"/>
                <a:cs typeface="Arial"/>
              </a:rPr>
              <a:t>SUMMER</a:t>
            </a:r>
            <a:r>
              <a:rPr sz="2000" spc="-114" dirty="0">
                <a:latin typeface="Arial"/>
                <a:cs typeface="Arial"/>
              </a:rPr>
              <a:t> </a:t>
            </a:r>
            <a:r>
              <a:rPr sz="2000" dirty="0">
                <a:latin typeface="Arial"/>
                <a:cs typeface="Arial"/>
              </a:rPr>
              <a:t>TERM</a:t>
            </a:r>
            <a:r>
              <a:rPr sz="2000" spc="-25" dirty="0">
                <a:latin typeface="Arial"/>
                <a:cs typeface="Arial"/>
              </a:rPr>
              <a:t> </a:t>
            </a:r>
            <a:r>
              <a:rPr sz="2000" spc="-40" dirty="0">
                <a:latin typeface="Arial"/>
                <a:cs typeface="Arial"/>
              </a:rPr>
              <a:t>STUDY</a:t>
            </a:r>
            <a:r>
              <a:rPr sz="2000" spc="-295" dirty="0">
                <a:latin typeface="Arial"/>
                <a:cs typeface="Arial"/>
              </a:rPr>
              <a:t> </a:t>
            </a:r>
            <a:r>
              <a:rPr sz="2000" spc="-10" dirty="0">
                <a:latin typeface="Arial"/>
                <a:cs typeface="Arial"/>
              </a:rPr>
              <a:t>ABROAD </a:t>
            </a:r>
            <a:r>
              <a:rPr sz="2000" dirty="0">
                <a:latin typeface="Arial"/>
                <a:cs typeface="Arial"/>
              </a:rPr>
              <a:t>ISRAEL/</a:t>
            </a:r>
            <a:r>
              <a:rPr sz="2000" spc="-125" dirty="0">
                <a:latin typeface="Arial"/>
                <a:cs typeface="Arial"/>
              </a:rPr>
              <a:t> </a:t>
            </a:r>
            <a:r>
              <a:rPr sz="2000" spc="-10" dirty="0">
                <a:latin typeface="Arial"/>
                <a:cs typeface="Arial"/>
              </a:rPr>
              <a:t>PALESTINIAN</a:t>
            </a:r>
            <a:r>
              <a:rPr sz="2000" spc="-95" dirty="0">
                <a:latin typeface="Arial"/>
                <a:cs typeface="Arial"/>
              </a:rPr>
              <a:t> </a:t>
            </a:r>
            <a:r>
              <a:rPr sz="2000" spc="-20" dirty="0">
                <a:latin typeface="Arial"/>
                <a:cs typeface="Arial"/>
              </a:rPr>
              <a:t>AUTHORITY/JORDAN </a:t>
            </a:r>
            <a:r>
              <a:rPr sz="2000" spc="-30" dirty="0">
                <a:latin typeface="Arial"/>
                <a:cs typeface="Arial"/>
              </a:rPr>
              <a:t>JUNE-</a:t>
            </a:r>
            <a:r>
              <a:rPr sz="2000" spc="-254" dirty="0">
                <a:latin typeface="Arial"/>
                <a:cs typeface="Arial"/>
              </a:rPr>
              <a:t> </a:t>
            </a:r>
            <a:r>
              <a:rPr sz="2000" dirty="0">
                <a:latin typeface="Arial"/>
                <a:cs typeface="Arial"/>
              </a:rPr>
              <a:t>AUGUST</a:t>
            </a:r>
            <a:r>
              <a:rPr sz="2000" spc="-260" dirty="0">
                <a:latin typeface="Arial"/>
                <a:cs typeface="Arial"/>
              </a:rPr>
              <a:t> </a:t>
            </a:r>
            <a:r>
              <a:rPr sz="2000" dirty="0">
                <a:latin typeface="Arial"/>
                <a:cs typeface="Arial"/>
              </a:rPr>
              <a:t>2026</a:t>
            </a:r>
            <a:r>
              <a:rPr sz="2000" spc="-110" dirty="0">
                <a:latin typeface="Arial"/>
                <a:cs typeface="Arial"/>
              </a:rPr>
              <a:t> </a:t>
            </a:r>
            <a:r>
              <a:rPr sz="2000" spc="-10" dirty="0">
                <a:latin typeface="Arial"/>
                <a:cs typeface="Arial"/>
              </a:rPr>
              <a:t>(PAGE</a:t>
            </a:r>
            <a:r>
              <a:rPr sz="2000" spc="-75" dirty="0">
                <a:latin typeface="Arial"/>
                <a:cs typeface="Arial"/>
              </a:rPr>
              <a:t> </a:t>
            </a:r>
            <a:r>
              <a:rPr sz="2000" spc="-25" dirty="0">
                <a:latin typeface="Arial"/>
                <a:cs typeface="Arial"/>
              </a:rPr>
              <a:t>1)</a:t>
            </a:r>
            <a:endParaRPr sz="2000">
              <a:latin typeface="Arial"/>
              <a:cs typeface="Arial"/>
            </a:endParaRPr>
          </a:p>
        </p:txBody>
      </p:sp>
      <p:pic>
        <p:nvPicPr>
          <p:cNvPr id="4" name="object 4"/>
          <p:cNvPicPr/>
          <p:nvPr/>
        </p:nvPicPr>
        <p:blipFill>
          <a:blip r:embed="rId2" cstate="print"/>
          <a:stretch>
            <a:fillRect/>
          </a:stretch>
        </p:blipFill>
        <p:spPr>
          <a:xfrm>
            <a:off x="522490" y="32537"/>
            <a:ext cx="1429862" cy="130869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600200" y="2437536"/>
            <a:ext cx="5852160" cy="1524000"/>
          </a:xfrm>
          <a:custGeom>
            <a:avLst/>
            <a:gdLst/>
            <a:ahLst/>
            <a:cxnLst/>
            <a:rect l="l" t="t" r="r" b="b"/>
            <a:pathLst>
              <a:path w="5852159" h="1524000">
                <a:moveTo>
                  <a:pt x="0" y="0"/>
                </a:moveTo>
                <a:lnTo>
                  <a:pt x="274319" y="0"/>
                </a:lnTo>
                <a:lnTo>
                  <a:pt x="274319" y="182879"/>
                </a:lnTo>
                <a:lnTo>
                  <a:pt x="0" y="182879"/>
                </a:lnTo>
                <a:lnTo>
                  <a:pt x="0" y="0"/>
                </a:lnTo>
                <a:close/>
              </a:path>
              <a:path w="5852159" h="1524000">
                <a:moveTo>
                  <a:pt x="1371600" y="0"/>
                </a:moveTo>
                <a:lnTo>
                  <a:pt x="1737360" y="0"/>
                </a:lnTo>
                <a:lnTo>
                  <a:pt x="1737360" y="182879"/>
                </a:lnTo>
                <a:lnTo>
                  <a:pt x="1371600" y="182879"/>
                </a:lnTo>
                <a:lnTo>
                  <a:pt x="1371600" y="0"/>
                </a:lnTo>
                <a:close/>
              </a:path>
              <a:path w="5852159" h="1524000">
                <a:moveTo>
                  <a:pt x="2679788" y="0"/>
                </a:moveTo>
                <a:lnTo>
                  <a:pt x="3045548" y="0"/>
                </a:lnTo>
                <a:lnTo>
                  <a:pt x="3045548" y="182879"/>
                </a:lnTo>
                <a:lnTo>
                  <a:pt x="2679788" y="182879"/>
                </a:lnTo>
                <a:lnTo>
                  <a:pt x="2679788" y="0"/>
                </a:lnTo>
                <a:close/>
              </a:path>
              <a:path w="5852159" h="1524000">
                <a:moveTo>
                  <a:pt x="4114800" y="0"/>
                </a:moveTo>
                <a:lnTo>
                  <a:pt x="4480560" y="0"/>
                </a:lnTo>
                <a:lnTo>
                  <a:pt x="4480560" y="182879"/>
                </a:lnTo>
                <a:lnTo>
                  <a:pt x="4114800" y="182879"/>
                </a:lnTo>
                <a:lnTo>
                  <a:pt x="4114800" y="0"/>
                </a:lnTo>
                <a:close/>
              </a:path>
              <a:path w="5852159" h="1524000">
                <a:moveTo>
                  <a:pt x="5486400" y="0"/>
                </a:moveTo>
                <a:lnTo>
                  <a:pt x="5852159" y="0"/>
                </a:lnTo>
                <a:lnTo>
                  <a:pt x="5852159" y="182879"/>
                </a:lnTo>
                <a:lnTo>
                  <a:pt x="5486400" y="182879"/>
                </a:lnTo>
                <a:lnTo>
                  <a:pt x="5486400" y="0"/>
                </a:lnTo>
                <a:close/>
              </a:path>
              <a:path w="5852159" h="1524000">
                <a:moveTo>
                  <a:pt x="8166" y="1341119"/>
                </a:moveTo>
                <a:lnTo>
                  <a:pt x="373926" y="1341119"/>
                </a:lnTo>
                <a:lnTo>
                  <a:pt x="373926" y="1523999"/>
                </a:lnTo>
                <a:lnTo>
                  <a:pt x="8166" y="1523999"/>
                </a:lnTo>
                <a:lnTo>
                  <a:pt x="8166" y="1341119"/>
                </a:lnTo>
                <a:close/>
              </a:path>
              <a:path w="5852159" h="1524000">
                <a:moveTo>
                  <a:pt x="1371600" y="1341119"/>
                </a:moveTo>
                <a:lnTo>
                  <a:pt x="1737360" y="1341119"/>
                </a:lnTo>
                <a:lnTo>
                  <a:pt x="1737360" y="1523999"/>
                </a:lnTo>
                <a:lnTo>
                  <a:pt x="1371600" y="1523999"/>
                </a:lnTo>
                <a:lnTo>
                  <a:pt x="1371600" y="1341119"/>
                </a:lnTo>
                <a:close/>
              </a:path>
              <a:path w="5852159" h="1524000">
                <a:moveTo>
                  <a:pt x="2751366" y="1341119"/>
                </a:moveTo>
                <a:lnTo>
                  <a:pt x="3117126" y="1341119"/>
                </a:lnTo>
                <a:lnTo>
                  <a:pt x="3117126" y="1523999"/>
                </a:lnTo>
                <a:lnTo>
                  <a:pt x="2751366" y="1523999"/>
                </a:lnTo>
                <a:lnTo>
                  <a:pt x="2751366" y="1341119"/>
                </a:lnTo>
                <a:close/>
              </a:path>
              <a:path w="5852159" h="1524000">
                <a:moveTo>
                  <a:pt x="4114800" y="1341119"/>
                </a:moveTo>
                <a:lnTo>
                  <a:pt x="4480560" y="1341119"/>
                </a:lnTo>
                <a:lnTo>
                  <a:pt x="4480560" y="1523999"/>
                </a:lnTo>
                <a:lnTo>
                  <a:pt x="4114800" y="1523999"/>
                </a:lnTo>
                <a:lnTo>
                  <a:pt x="4114800" y="1341119"/>
                </a:lnTo>
                <a:close/>
              </a:path>
              <a:path w="5852159" h="1524000">
                <a:moveTo>
                  <a:pt x="5486400" y="1341119"/>
                </a:moveTo>
                <a:lnTo>
                  <a:pt x="5852159" y="1341119"/>
                </a:lnTo>
                <a:lnTo>
                  <a:pt x="5852159" y="1523999"/>
                </a:lnTo>
                <a:lnTo>
                  <a:pt x="5486400" y="1523999"/>
                </a:lnTo>
                <a:lnTo>
                  <a:pt x="5486400" y="1341119"/>
                </a:lnTo>
                <a:close/>
              </a:path>
            </a:pathLst>
          </a:custGeom>
          <a:ln w="9525">
            <a:solidFill>
              <a:srgbClr val="0D0D0D"/>
            </a:solidFill>
          </a:ln>
        </p:spPr>
        <p:txBody>
          <a:bodyPr wrap="square" lIns="0" tIns="0" rIns="0" bIns="0" rtlCol="0"/>
          <a:lstStyle/>
          <a:p>
            <a:endParaRPr/>
          </a:p>
        </p:txBody>
      </p:sp>
      <p:sp>
        <p:nvSpPr>
          <p:cNvPr id="3" name="object 3"/>
          <p:cNvSpPr txBox="1"/>
          <p:nvPr/>
        </p:nvSpPr>
        <p:spPr>
          <a:xfrm rot="21120000">
            <a:off x="5779121" y="1164387"/>
            <a:ext cx="146182" cy="127000"/>
          </a:xfrm>
          <a:prstGeom prst="rect">
            <a:avLst/>
          </a:prstGeom>
        </p:spPr>
        <p:txBody>
          <a:bodyPr vert="horz" wrap="square" lIns="0" tIns="0" rIns="0" bIns="0" rtlCol="0">
            <a:spAutoFit/>
          </a:bodyPr>
          <a:lstStyle/>
          <a:p>
            <a:pPr>
              <a:lnSpc>
                <a:spcPts val="994"/>
              </a:lnSpc>
            </a:pPr>
            <a:r>
              <a:rPr sz="1000" spc="-50" dirty="0">
                <a:latin typeface="Arial"/>
                <a:cs typeface="Arial"/>
              </a:rPr>
              <a:t>2</a:t>
            </a:r>
            <a:endParaRPr sz="1000">
              <a:latin typeface="Arial"/>
              <a:cs typeface="Arial"/>
            </a:endParaRPr>
          </a:p>
        </p:txBody>
      </p:sp>
      <p:graphicFrame>
        <p:nvGraphicFramePr>
          <p:cNvPr id="4" name="object 4"/>
          <p:cNvGraphicFramePr>
            <a:graphicFrameLocks noGrp="1"/>
          </p:cNvGraphicFramePr>
          <p:nvPr>
            <p:extLst>
              <p:ext uri="{D42A27DB-BD31-4B8C-83A1-F6EECF244321}">
                <p14:modId xmlns:p14="http://schemas.microsoft.com/office/powerpoint/2010/main" val="119244453"/>
              </p:ext>
            </p:extLst>
          </p:nvPr>
        </p:nvGraphicFramePr>
        <p:xfrm>
          <a:off x="222250" y="1087630"/>
          <a:ext cx="9594205" cy="6055614"/>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282575">
                  <a:extLst>
                    <a:ext uri="{9D8B030D-6E8A-4147-A177-3AD203B41FA5}">
                      <a16:colId xmlns:a16="http://schemas.microsoft.com/office/drawing/2014/main" val="20001"/>
                    </a:ext>
                  </a:extLst>
                </a:gridCol>
                <a:gridCol w="83185">
                  <a:extLst>
                    <a:ext uri="{9D8B030D-6E8A-4147-A177-3AD203B41FA5}">
                      <a16:colId xmlns:a16="http://schemas.microsoft.com/office/drawing/2014/main" val="20002"/>
                    </a:ext>
                  </a:extLst>
                </a:gridCol>
                <a:gridCol w="1005839">
                  <a:extLst>
                    <a:ext uri="{9D8B030D-6E8A-4147-A177-3AD203B41FA5}">
                      <a16:colId xmlns:a16="http://schemas.microsoft.com/office/drawing/2014/main" val="20003"/>
                    </a:ext>
                  </a:extLst>
                </a:gridCol>
                <a:gridCol w="274319">
                  <a:extLst>
                    <a:ext uri="{9D8B030D-6E8A-4147-A177-3AD203B41FA5}">
                      <a16:colId xmlns:a16="http://schemas.microsoft.com/office/drawing/2014/main" val="20004"/>
                    </a:ext>
                  </a:extLst>
                </a:gridCol>
                <a:gridCol w="91439">
                  <a:extLst>
                    <a:ext uri="{9D8B030D-6E8A-4147-A177-3AD203B41FA5}">
                      <a16:colId xmlns:a16="http://schemas.microsoft.com/office/drawing/2014/main" val="20005"/>
                    </a:ext>
                  </a:extLst>
                </a:gridCol>
                <a:gridCol w="929640">
                  <a:extLst>
                    <a:ext uri="{9D8B030D-6E8A-4147-A177-3AD203B41FA5}">
                      <a16:colId xmlns:a16="http://schemas.microsoft.com/office/drawing/2014/main" val="20006"/>
                    </a:ext>
                  </a:extLst>
                </a:gridCol>
                <a:gridCol w="87629">
                  <a:extLst>
                    <a:ext uri="{9D8B030D-6E8A-4147-A177-3AD203B41FA5}">
                      <a16:colId xmlns:a16="http://schemas.microsoft.com/office/drawing/2014/main" val="20007"/>
                    </a:ext>
                  </a:extLst>
                </a:gridCol>
                <a:gridCol w="361950">
                  <a:extLst>
                    <a:ext uri="{9D8B030D-6E8A-4147-A177-3AD203B41FA5}">
                      <a16:colId xmlns:a16="http://schemas.microsoft.com/office/drawing/2014/main" val="20008"/>
                    </a:ext>
                  </a:extLst>
                </a:gridCol>
                <a:gridCol w="196214">
                  <a:extLst>
                    <a:ext uri="{9D8B030D-6E8A-4147-A177-3AD203B41FA5}">
                      <a16:colId xmlns:a16="http://schemas.microsoft.com/office/drawing/2014/main" val="20009"/>
                    </a:ext>
                  </a:extLst>
                </a:gridCol>
                <a:gridCol w="800735">
                  <a:extLst>
                    <a:ext uri="{9D8B030D-6E8A-4147-A177-3AD203B41FA5}">
                      <a16:colId xmlns:a16="http://schemas.microsoft.com/office/drawing/2014/main" val="20010"/>
                    </a:ext>
                  </a:extLst>
                </a:gridCol>
                <a:gridCol w="273685">
                  <a:extLst>
                    <a:ext uri="{9D8B030D-6E8A-4147-A177-3AD203B41FA5}">
                      <a16:colId xmlns:a16="http://schemas.microsoft.com/office/drawing/2014/main" val="20011"/>
                    </a:ext>
                  </a:extLst>
                </a:gridCol>
                <a:gridCol w="90804">
                  <a:extLst>
                    <a:ext uri="{9D8B030D-6E8A-4147-A177-3AD203B41FA5}">
                      <a16:colId xmlns:a16="http://schemas.microsoft.com/office/drawing/2014/main" val="20012"/>
                    </a:ext>
                  </a:extLst>
                </a:gridCol>
                <a:gridCol w="1005205">
                  <a:extLst>
                    <a:ext uri="{9D8B030D-6E8A-4147-A177-3AD203B41FA5}">
                      <a16:colId xmlns:a16="http://schemas.microsoft.com/office/drawing/2014/main" val="20013"/>
                    </a:ext>
                  </a:extLst>
                </a:gridCol>
                <a:gridCol w="273684">
                  <a:extLst>
                    <a:ext uri="{9D8B030D-6E8A-4147-A177-3AD203B41FA5}">
                      <a16:colId xmlns:a16="http://schemas.microsoft.com/office/drawing/2014/main" val="20014"/>
                    </a:ext>
                  </a:extLst>
                </a:gridCol>
                <a:gridCol w="90804">
                  <a:extLst>
                    <a:ext uri="{9D8B030D-6E8A-4147-A177-3AD203B41FA5}">
                      <a16:colId xmlns:a16="http://schemas.microsoft.com/office/drawing/2014/main" val="20015"/>
                    </a:ext>
                  </a:extLst>
                </a:gridCol>
                <a:gridCol w="1005204">
                  <a:extLst>
                    <a:ext uri="{9D8B030D-6E8A-4147-A177-3AD203B41FA5}">
                      <a16:colId xmlns:a16="http://schemas.microsoft.com/office/drawing/2014/main" val="20016"/>
                    </a:ext>
                  </a:extLst>
                </a:gridCol>
                <a:gridCol w="281940">
                  <a:extLst>
                    <a:ext uri="{9D8B030D-6E8A-4147-A177-3AD203B41FA5}">
                      <a16:colId xmlns:a16="http://schemas.microsoft.com/office/drawing/2014/main" val="20017"/>
                    </a:ext>
                  </a:extLst>
                </a:gridCol>
                <a:gridCol w="90804">
                  <a:extLst>
                    <a:ext uri="{9D8B030D-6E8A-4147-A177-3AD203B41FA5}">
                      <a16:colId xmlns:a16="http://schemas.microsoft.com/office/drawing/2014/main" val="20018"/>
                    </a:ext>
                  </a:extLst>
                </a:gridCol>
                <a:gridCol w="996950">
                  <a:extLst>
                    <a:ext uri="{9D8B030D-6E8A-4147-A177-3AD203B41FA5}">
                      <a16:colId xmlns:a16="http://schemas.microsoft.com/office/drawing/2014/main" val="20019"/>
                    </a:ext>
                  </a:extLst>
                </a:gridCol>
              </a:tblGrid>
              <a:tr h="184785">
                <a:tc rowSpan="2">
                  <a:txBody>
                    <a:bodyPr/>
                    <a:lstStyle/>
                    <a:p>
                      <a:pPr marL="154305">
                        <a:lnSpc>
                          <a:spcPct val="100000"/>
                        </a:lnSpc>
                        <a:spcBef>
                          <a:spcPts val="345"/>
                        </a:spcBef>
                      </a:pPr>
                      <a:r>
                        <a:rPr sz="1000" spc="-10" dirty="0">
                          <a:latin typeface="Arial"/>
                          <a:cs typeface="Arial"/>
                        </a:rPr>
                        <a:t>WEEK</a:t>
                      </a:r>
                      <a:r>
                        <a:rPr sz="1000" spc="-40" dirty="0">
                          <a:latin typeface="Arial"/>
                          <a:cs typeface="Arial"/>
                        </a:rPr>
                        <a:t> </a:t>
                      </a:r>
                      <a:r>
                        <a:rPr sz="1000" dirty="0">
                          <a:latin typeface="Arial"/>
                          <a:cs typeface="Arial"/>
                        </a:rPr>
                        <a:t>5</a:t>
                      </a:r>
                      <a:r>
                        <a:rPr sz="1000" spc="-30" dirty="0">
                          <a:latin typeface="Arial"/>
                          <a:cs typeface="Arial"/>
                        </a:rPr>
                        <a:t> </a:t>
                      </a:r>
                      <a:r>
                        <a:rPr sz="1000" spc="-10" dirty="0">
                          <a:latin typeface="Arial"/>
                          <a:cs typeface="Arial"/>
                        </a:rPr>
                        <a:t>-</a:t>
                      </a:r>
                      <a:r>
                        <a:rPr sz="1000" dirty="0">
                          <a:latin typeface="Arial"/>
                          <a:cs typeface="Arial"/>
                        </a:rPr>
                        <a:t>-</a:t>
                      </a:r>
                      <a:r>
                        <a:rPr sz="1000" spc="5" dirty="0">
                          <a:latin typeface="Arial"/>
                          <a:cs typeface="Arial"/>
                        </a:rPr>
                        <a:t> </a:t>
                      </a:r>
                      <a:r>
                        <a:rPr sz="1000" dirty="0">
                          <a:latin typeface="Arial"/>
                          <a:cs typeface="Arial"/>
                        </a:rPr>
                        <a:t>JUNE</a:t>
                      </a:r>
                      <a:r>
                        <a:rPr sz="1000" spc="-15" dirty="0">
                          <a:latin typeface="Arial"/>
                          <a:cs typeface="Arial"/>
                        </a:rPr>
                        <a:t> </a:t>
                      </a:r>
                      <a:r>
                        <a:rPr sz="1000" spc="-25" dirty="0">
                          <a:latin typeface="Arial"/>
                          <a:cs typeface="Arial"/>
                        </a:rPr>
                        <a:t>28</a:t>
                      </a:r>
                      <a:endParaRPr sz="1000">
                        <a:latin typeface="Arial"/>
                        <a:cs typeface="Arial"/>
                      </a:endParaRPr>
                    </a:p>
                  </a:txBody>
                  <a:tcPr marL="0" marR="0" marT="43815" marB="0">
                    <a:lnL w="12700">
                      <a:solidFill>
                        <a:srgbClr val="000000"/>
                      </a:solidFill>
                      <a:prstDash val="solid"/>
                    </a:lnL>
                    <a:lnR w="28575">
                      <a:solidFill>
                        <a:srgbClr val="000000"/>
                      </a:solidFill>
                      <a:prstDash val="solid"/>
                    </a:lnR>
                    <a:lnT w="19050">
                      <a:solidFill>
                        <a:srgbClr val="000000"/>
                      </a:solidFill>
                      <a:prstDash val="solid"/>
                    </a:lnT>
                    <a:lnB w="9525">
                      <a:solidFill>
                        <a:srgbClr val="0D0D0D"/>
                      </a:solidFill>
                      <a:prstDash val="solid"/>
                    </a:lnB>
                  </a:tcPr>
                </a:tc>
                <a:tc>
                  <a:txBody>
                    <a:bodyPr/>
                    <a:lstStyle/>
                    <a:p>
                      <a:pPr marL="109220">
                        <a:lnSpc>
                          <a:spcPts val="1010"/>
                        </a:lnSpc>
                        <a:spcBef>
                          <a:spcPts val="345"/>
                        </a:spcBef>
                      </a:pPr>
                      <a:r>
                        <a:rPr sz="1000" spc="-25" dirty="0">
                          <a:latin typeface="Arial"/>
                          <a:cs typeface="Arial"/>
                        </a:rPr>
                        <a:t>29</a:t>
                      </a:r>
                      <a:endParaRPr sz="1000">
                        <a:latin typeface="Arial"/>
                        <a:cs typeface="Arial"/>
                      </a:endParaRPr>
                    </a:p>
                  </a:txBody>
                  <a:tcPr marL="0" marR="0" marT="43815" marB="0">
                    <a:lnL w="28575">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gridSpan="2">
                  <a:txBody>
                    <a:bodyPr/>
                    <a:lstStyle/>
                    <a:p>
                      <a:pPr marL="149860">
                        <a:lnSpc>
                          <a:spcPts val="1065"/>
                        </a:lnSpc>
                        <a:spcBef>
                          <a:spcPts val="290"/>
                        </a:spcBef>
                      </a:pPr>
                      <a:r>
                        <a:rPr sz="1050" b="1" dirty="0">
                          <a:latin typeface="Calibri"/>
                          <a:cs typeface="Calibri"/>
                        </a:rPr>
                        <a:t>Ein</a:t>
                      </a:r>
                      <a:r>
                        <a:rPr sz="1050" b="1" spc="-25" dirty="0">
                          <a:latin typeface="Calibri"/>
                          <a:cs typeface="Calibri"/>
                        </a:rPr>
                        <a:t> Gev</a:t>
                      </a:r>
                      <a:endParaRPr sz="1050">
                        <a:latin typeface="Calibri"/>
                        <a:cs typeface="Calibri"/>
                      </a:endParaRPr>
                    </a:p>
                  </a:txBody>
                  <a:tcPr marL="0" marR="0" marT="36830"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L="103505">
                        <a:lnSpc>
                          <a:spcPts val="1025"/>
                        </a:lnSpc>
                        <a:spcBef>
                          <a:spcPts val="330"/>
                        </a:spcBef>
                      </a:pPr>
                      <a:r>
                        <a:rPr sz="1000" spc="-25" dirty="0">
                          <a:latin typeface="Arial"/>
                          <a:cs typeface="Arial"/>
                        </a:rPr>
                        <a:t>30</a:t>
                      </a:r>
                      <a:endParaRPr sz="1000">
                        <a:latin typeface="Arial"/>
                        <a:cs typeface="Arial"/>
                      </a:endParaRPr>
                    </a:p>
                  </a:txBody>
                  <a:tcPr marL="0" marR="0" marT="41910"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gridSpan="2">
                  <a:txBody>
                    <a:bodyPr/>
                    <a:lstStyle/>
                    <a:p>
                      <a:pPr marL="158115">
                        <a:lnSpc>
                          <a:spcPts val="1065"/>
                        </a:lnSpc>
                        <a:spcBef>
                          <a:spcPts val="290"/>
                        </a:spcBef>
                      </a:pPr>
                      <a:r>
                        <a:rPr sz="1050" b="1" dirty="0">
                          <a:latin typeface="Calibri"/>
                          <a:cs typeface="Calibri"/>
                        </a:rPr>
                        <a:t>Ein</a:t>
                      </a:r>
                      <a:r>
                        <a:rPr sz="1050" b="1" spc="-25" dirty="0">
                          <a:latin typeface="Calibri"/>
                          <a:cs typeface="Calibri"/>
                        </a:rPr>
                        <a:t> Gev</a:t>
                      </a:r>
                      <a:endParaRPr sz="1050">
                        <a:latin typeface="Calibri"/>
                        <a:cs typeface="Calibri"/>
                      </a:endParaRPr>
                    </a:p>
                  </a:txBody>
                  <a:tcPr marL="0" marR="0" marT="36830"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rowSpan="2">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9050">
                      <a:solidFill>
                        <a:srgbClr val="0D0D0D"/>
                      </a:solidFill>
                      <a:prstDash val="solid"/>
                    </a:lnR>
                    <a:lnT w="12700">
                      <a:solidFill>
                        <a:srgbClr val="000000"/>
                      </a:solidFill>
                      <a:prstDash val="solid"/>
                    </a:lnT>
                  </a:tcPr>
                </a:tc>
                <a:tc rowSpan="2" gridSpan="2">
                  <a:txBody>
                    <a:bodyPr/>
                    <a:lstStyle/>
                    <a:p>
                      <a:pPr marL="97155">
                        <a:lnSpc>
                          <a:spcPct val="100000"/>
                        </a:lnSpc>
                        <a:spcBef>
                          <a:spcPts val="345"/>
                        </a:spcBef>
                      </a:pPr>
                      <a:r>
                        <a:rPr sz="1000" dirty="0">
                          <a:latin typeface="Arial"/>
                          <a:cs typeface="Arial"/>
                        </a:rPr>
                        <a:t>JULY</a:t>
                      </a:r>
                      <a:r>
                        <a:rPr sz="1000" spc="-30" dirty="0">
                          <a:latin typeface="Arial"/>
                          <a:cs typeface="Arial"/>
                        </a:rPr>
                        <a:t> </a:t>
                      </a:r>
                      <a:r>
                        <a:rPr sz="1000" spc="-60" dirty="0">
                          <a:latin typeface="Arial"/>
                          <a:cs typeface="Arial"/>
                        </a:rPr>
                        <a:t>1</a:t>
                      </a:r>
                      <a:endParaRPr sz="1000">
                        <a:latin typeface="Arial"/>
                        <a:cs typeface="Arial"/>
                      </a:endParaRPr>
                    </a:p>
                  </a:txBody>
                  <a:tcPr marL="0" marR="0" marT="43815" marB="0">
                    <a:lnL w="19050">
                      <a:solidFill>
                        <a:srgbClr val="0D0D0D"/>
                      </a:solidFill>
                      <a:prstDash val="solid"/>
                    </a:lnL>
                    <a:lnR w="19050">
                      <a:solidFill>
                        <a:srgbClr val="0D0D0D"/>
                      </a:solidFill>
                      <a:prstDash val="solid"/>
                    </a:lnR>
                    <a:lnT w="19050">
                      <a:solidFill>
                        <a:srgbClr val="0D0D0D"/>
                      </a:solidFill>
                      <a:prstDash val="solid"/>
                    </a:lnT>
                    <a:lnB w="19050">
                      <a:solidFill>
                        <a:srgbClr val="0D0D0D"/>
                      </a:solidFill>
                      <a:prstDash val="solid"/>
                    </a:lnB>
                  </a:tcPr>
                </a:tc>
                <a:tc rowSpan="2" hMerge="1">
                  <a:txBody>
                    <a:bodyPr/>
                    <a:lstStyle/>
                    <a:p>
                      <a:endParaRPr/>
                    </a:p>
                  </a:txBody>
                  <a:tcPr marL="0" marR="0" marT="0" marB="0"/>
                </a:tc>
                <a:tc rowSpan="2">
                  <a:txBody>
                    <a:bodyPr/>
                    <a:lstStyle/>
                    <a:p>
                      <a:pPr marL="112395">
                        <a:lnSpc>
                          <a:spcPct val="100000"/>
                        </a:lnSpc>
                        <a:spcBef>
                          <a:spcPts val="290"/>
                        </a:spcBef>
                      </a:pPr>
                      <a:r>
                        <a:rPr sz="1050" b="1" dirty="0">
                          <a:latin typeface="Calibri"/>
                          <a:cs typeface="Calibri"/>
                        </a:rPr>
                        <a:t>Ein</a:t>
                      </a:r>
                      <a:r>
                        <a:rPr sz="1050" b="1" spc="-25" dirty="0">
                          <a:latin typeface="Calibri"/>
                          <a:cs typeface="Calibri"/>
                        </a:rPr>
                        <a:t> Gev</a:t>
                      </a:r>
                      <a:endParaRPr sz="1050">
                        <a:latin typeface="Calibri"/>
                        <a:cs typeface="Calibri"/>
                      </a:endParaRPr>
                    </a:p>
                  </a:txBody>
                  <a:tcPr marL="0" marR="0" marT="36830" marB="0">
                    <a:lnL w="19050">
                      <a:solidFill>
                        <a:srgbClr val="0D0D0D"/>
                      </a:solidFill>
                      <a:prstDash val="solid"/>
                    </a:lnL>
                    <a:lnR w="12700">
                      <a:solidFill>
                        <a:srgbClr val="000000"/>
                      </a:solidFill>
                      <a:prstDash val="solid"/>
                    </a:lnR>
                    <a:lnT w="12700">
                      <a:solidFill>
                        <a:srgbClr val="000000"/>
                      </a:solidFill>
                      <a:prstDash val="solid"/>
                    </a:lnT>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gridSpan="2">
                  <a:txBody>
                    <a:bodyPr/>
                    <a:lstStyle/>
                    <a:p>
                      <a:pPr marL="158115">
                        <a:lnSpc>
                          <a:spcPts val="1065"/>
                        </a:lnSpc>
                        <a:spcBef>
                          <a:spcPts val="290"/>
                        </a:spcBef>
                      </a:pPr>
                      <a:r>
                        <a:rPr sz="1050" b="1" dirty="0">
                          <a:latin typeface="Calibri"/>
                          <a:cs typeface="Calibri"/>
                        </a:rPr>
                        <a:t>Ein</a:t>
                      </a:r>
                      <a:r>
                        <a:rPr sz="1050" b="1" spc="-25" dirty="0">
                          <a:latin typeface="Calibri"/>
                          <a:cs typeface="Calibri"/>
                        </a:rPr>
                        <a:t> Gev</a:t>
                      </a:r>
                      <a:endParaRPr sz="1050">
                        <a:latin typeface="Calibri"/>
                        <a:cs typeface="Calibri"/>
                      </a:endParaRPr>
                    </a:p>
                  </a:txBody>
                  <a:tcPr marL="0" marR="0" marT="36830"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algn="ctr">
                        <a:lnSpc>
                          <a:spcPts val="1010"/>
                        </a:lnSpc>
                        <a:spcBef>
                          <a:spcPts val="345"/>
                        </a:spcBef>
                      </a:pPr>
                      <a:r>
                        <a:rPr sz="1000" spc="-50" dirty="0">
                          <a:latin typeface="Arial"/>
                          <a:cs typeface="Arial"/>
                        </a:rPr>
                        <a:t>3</a:t>
                      </a:r>
                      <a:endParaRPr sz="1000">
                        <a:latin typeface="Arial"/>
                        <a:cs typeface="Arial"/>
                      </a:endParaRPr>
                    </a:p>
                  </a:txBody>
                  <a:tcPr marL="0" marR="0" marT="43815"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gridSpan="2">
                  <a:txBody>
                    <a:bodyPr/>
                    <a:lstStyle/>
                    <a:p>
                      <a:pPr marL="158115">
                        <a:lnSpc>
                          <a:spcPts val="1065"/>
                        </a:lnSpc>
                        <a:spcBef>
                          <a:spcPts val="290"/>
                        </a:spcBef>
                      </a:pPr>
                      <a:r>
                        <a:rPr sz="1050" b="1" dirty="0">
                          <a:latin typeface="Calibri"/>
                          <a:cs typeface="Calibri"/>
                        </a:rPr>
                        <a:t>Ein</a:t>
                      </a:r>
                      <a:r>
                        <a:rPr sz="1050" b="1" spc="-25" dirty="0">
                          <a:latin typeface="Calibri"/>
                          <a:cs typeface="Calibri"/>
                        </a:rPr>
                        <a:t> Gev</a:t>
                      </a:r>
                      <a:endParaRPr sz="1050">
                        <a:latin typeface="Calibri"/>
                        <a:cs typeface="Calibri"/>
                      </a:endParaRPr>
                    </a:p>
                  </a:txBody>
                  <a:tcPr marL="0" marR="0" marT="36830" marB="0">
                    <a:lnL w="9525">
                      <a:solidFill>
                        <a:srgbClr val="0D0D0D"/>
                      </a:solidFill>
                      <a:prstDash val="solid"/>
                    </a:lnL>
                    <a:lnR w="28575">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L="6350" algn="ctr">
                        <a:lnSpc>
                          <a:spcPts val="1010"/>
                        </a:lnSpc>
                        <a:spcBef>
                          <a:spcPts val="345"/>
                        </a:spcBef>
                      </a:pPr>
                      <a:r>
                        <a:rPr sz="1000" spc="-50" dirty="0">
                          <a:latin typeface="Arial"/>
                          <a:cs typeface="Arial"/>
                        </a:rPr>
                        <a:t>4</a:t>
                      </a:r>
                      <a:endParaRPr sz="1000">
                        <a:latin typeface="Arial"/>
                        <a:cs typeface="Arial"/>
                      </a:endParaRPr>
                    </a:p>
                  </a:txBody>
                  <a:tcPr marL="0" marR="0" marT="43815" marB="0">
                    <a:lnL w="28575">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gridSpan="2">
                  <a:txBody>
                    <a:bodyPr/>
                    <a:lstStyle/>
                    <a:p>
                      <a:pPr marL="236854">
                        <a:lnSpc>
                          <a:spcPct val="100000"/>
                        </a:lnSpc>
                        <a:spcBef>
                          <a:spcPts val="100"/>
                        </a:spcBef>
                      </a:pPr>
                      <a:r>
                        <a:rPr sz="1000" b="1" spc="-10" dirty="0">
                          <a:latin typeface="Arial"/>
                          <a:cs typeface="Arial"/>
                        </a:rPr>
                        <a:t>SABBATH</a:t>
                      </a:r>
                      <a:endParaRPr sz="1000">
                        <a:latin typeface="Arial"/>
                        <a:cs typeface="Arial"/>
                      </a:endParaRPr>
                    </a:p>
                  </a:txBody>
                  <a:tcPr marL="0" marR="0" marT="12700"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0">
                <a:tc vMerge="1">
                  <a:txBody>
                    <a:bodyPr/>
                    <a:lstStyle/>
                    <a:p>
                      <a:endParaRPr/>
                    </a:p>
                  </a:txBody>
                  <a:tcPr marL="0" marR="0" marT="43815" marB="0">
                    <a:lnL w="12700">
                      <a:solidFill>
                        <a:srgbClr val="000000"/>
                      </a:solidFill>
                      <a:prstDash val="solid"/>
                    </a:lnL>
                    <a:lnR w="28575">
                      <a:solidFill>
                        <a:srgbClr val="000000"/>
                      </a:solidFill>
                      <a:prstDash val="solid"/>
                    </a:lnR>
                    <a:lnT w="19050">
                      <a:solidFill>
                        <a:srgbClr val="000000"/>
                      </a:solidFill>
                      <a:prstDash val="solid"/>
                    </a:lnT>
                    <a:lnB w="9525">
                      <a:solidFill>
                        <a:srgbClr val="0D0D0D"/>
                      </a:solidFill>
                      <a:prstDash val="solid"/>
                    </a:lnB>
                  </a:tcPr>
                </a:tc>
                <a:tc rowSpan="2" gridSpan="3">
                  <a:txBody>
                    <a:bodyPr/>
                    <a:lstStyle/>
                    <a:p>
                      <a:pPr>
                        <a:lnSpc>
                          <a:spcPct val="100000"/>
                        </a:lnSpc>
                      </a:pPr>
                      <a:endParaRPr sz="1000">
                        <a:latin typeface="Times New Roman"/>
                        <a:cs typeface="Times New Roman"/>
                      </a:endParaRPr>
                    </a:p>
                  </a:txBody>
                  <a:tcPr marL="0" marR="0" marT="0" marB="0">
                    <a:lnL w="28575">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vMerge="1">
                  <a:txBody>
                    <a:bodyPr/>
                    <a:lstStyle/>
                    <a:p>
                      <a:endParaRPr/>
                    </a:p>
                  </a:txBody>
                  <a:tcPr marL="0" marR="0" marT="0" marB="0">
                    <a:lnL w="12700">
                      <a:solidFill>
                        <a:srgbClr val="000000"/>
                      </a:solidFill>
                      <a:prstDash val="solid"/>
                    </a:lnL>
                    <a:lnR w="19050">
                      <a:solidFill>
                        <a:srgbClr val="0D0D0D"/>
                      </a:solidFill>
                      <a:prstDash val="solid"/>
                    </a:lnR>
                    <a:lnT w="12700">
                      <a:solidFill>
                        <a:srgbClr val="000000"/>
                      </a:solidFill>
                      <a:prstDash val="solid"/>
                    </a:lnT>
                  </a:tcPr>
                </a:tc>
                <a:tc gridSpan="2" vMerge="1">
                  <a:txBody>
                    <a:bodyPr/>
                    <a:lstStyle/>
                    <a:p>
                      <a:endParaRPr/>
                    </a:p>
                  </a:txBody>
                  <a:tcPr marL="0" marR="0" marT="43815" marB="0">
                    <a:lnL w="19050">
                      <a:solidFill>
                        <a:srgbClr val="0D0D0D"/>
                      </a:solidFill>
                      <a:prstDash val="solid"/>
                    </a:lnL>
                    <a:lnR w="19050">
                      <a:solidFill>
                        <a:srgbClr val="0D0D0D"/>
                      </a:solidFill>
                      <a:prstDash val="solid"/>
                    </a:lnR>
                    <a:lnT w="19050">
                      <a:solidFill>
                        <a:srgbClr val="0D0D0D"/>
                      </a:solidFill>
                      <a:prstDash val="solid"/>
                    </a:lnT>
                    <a:lnB w="19050">
                      <a:solidFill>
                        <a:srgbClr val="0D0D0D"/>
                      </a:solidFill>
                      <a:prstDash val="solid"/>
                    </a:lnB>
                  </a:tcPr>
                </a:tc>
                <a:tc hMerge="1" vMerge="1">
                  <a:txBody>
                    <a:bodyPr/>
                    <a:lstStyle/>
                    <a:p>
                      <a:endParaRPr/>
                    </a:p>
                  </a:txBody>
                  <a:tcPr marL="0" marR="0" marT="0" marB="0"/>
                </a:tc>
                <a:tc vMerge="1">
                  <a:txBody>
                    <a:bodyPr/>
                    <a:lstStyle/>
                    <a:p>
                      <a:endParaRPr/>
                    </a:p>
                  </a:txBody>
                  <a:tcPr marL="0" marR="0" marT="36830" marB="0">
                    <a:lnL w="19050">
                      <a:solidFill>
                        <a:srgbClr val="0D0D0D"/>
                      </a:solidFill>
                      <a:prstDash val="solid"/>
                    </a:lnL>
                    <a:lnR w="12700">
                      <a:solidFill>
                        <a:srgbClr val="000000"/>
                      </a:solidFill>
                      <a:prstDash val="solid"/>
                    </a:lnR>
                    <a:lnT w="12700">
                      <a:solidFill>
                        <a:srgbClr val="000000"/>
                      </a:solidFill>
                      <a:prstDash val="solid"/>
                    </a:lnT>
                  </a:tcPr>
                </a:tc>
                <a:tc rowSpan="2"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95250" marR="91440" indent="381000">
                        <a:lnSpc>
                          <a:spcPct val="100000"/>
                        </a:lnSpc>
                        <a:spcBef>
                          <a:spcPts val="275"/>
                        </a:spcBef>
                      </a:pPr>
                      <a:r>
                        <a:rPr sz="1050" b="1" dirty="0">
                          <a:solidFill>
                            <a:srgbClr val="0D0D0D"/>
                          </a:solidFill>
                          <a:latin typeface="Calibri"/>
                          <a:cs typeface="Calibri"/>
                        </a:rPr>
                        <a:t>Ein</a:t>
                      </a:r>
                      <a:r>
                        <a:rPr sz="1050" b="1" spc="-25" dirty="0">
                          <a:solidFill>
                            <a:srgbClr val="0D0D0D"/>
                          </a:solidFill>
                          <a:latin typeface="Calibri"/>
                          <a:cs typeface="Calibri"/>
                        </a:rPr>
                        <a:t> Gev</a:t>
                      </a:r>
                      <a:r>
                        <a:rPr sz="1050" b="1" dirty="0">
                          <a:solidFill>
                            <a:srgbClr val="0D0D0D"/>
                          </a:solidFill>
                          <a:latin typeface="Calibri"/>
                          <a:cs typeface="Calibri"/>
                        </a:rPr>
                        <a:t> Church</a:t>
                      </a:r>
                      <a:r>
                        <a:rPr sz="1050" b="1" spc="-40" dirty="0">
                          <a:solidFill>
                            <a:srgbClr val="0D0D0D"/>
                          </a:solidFill>
                          <a:latin typeface="Calibri"/>
                          <a:cs typeface="Calibri"/>
                        </a:rPr>
                        <a:t> </a:t>
                      </a:r>
                      <a:r>
                        <a:rPr sz="1050" b="1" dirty="0">
                          <a:solidFill>
                            <a:srgbClr val="0D0D0D"/>
                          </a:solidFill>
                          <a:latin typeface="Calibri"/>
                          <a:cs typeface="Calibri"/>
                        </a:rPr>
                        <a:t>Services</a:t>
                      </a:r>
                      <a:r>
                        <a:rPr sz="1050" b="1" spc="-30" dirty="0">
                          <a:solidFill>
                            <a:srgbClr val="0D0D0D"/>
                          </a:solidFill>
                          <a:latin typeface="Calibri"/>
                          <a:cs typeface="Calibri"/>
                        </a:rPr>
                        <a:t> </a:t>
                      </a:r>
                      <a:r>
                        <a:rPr sz="1050" b="1" spc="-20" dirty="0">
                          <a:solidFill>
                            <a:srgbClr val="0D0D0D"/>
                          </a:solidFill>
                          <a:latin typeface="Calibri"/>
                          <a:cs typeface="Calibri"/>
                        </a:rPr>
                        <a:t>with </a:t>
                      </a:r>
                      <a:r>
                        <a:rPr sz="1050" b="1" dirty="0">
                          <a:solidFill>
                            <a:srgbClr val="0D0D0D"/>
                          </a:solidFill>
                          <a:latin typeface="Calibri"/>
                          <a:cs typeface="Calibri"/>
                        </a:rPr>
                        <a:t>LDS</a:t>
                      </a:r>
                      <a:r>
                        <a:rPr sz="1050" b="1" spc="-20" dirty="0">
                          <a:solidFill>
                            <a:srgbClr val="0D0D0D"/>
                          </a:solidFill>
                          <a:latin typeface="Calibri"/>
                          <a:cs typeface="Calibri"/>
                        </a:rPr>
                        <a:t> </a:t>
                      </a:r>
                      <a:r>
                        <a:rPr sz="1050" b="1" dirty="0">
                          <a:solidFill>
                            <a:srgbClr val="0D0D0D"/>
                          </a:solidFill>
                          <a:latin typeface="Calibri"/>
                          <a:cs typeface="Calibri"/>
                        </a:rPr>
                        <a:t>Branch</a:t>
                      </a:r>
                      <a:r>
                        <a:rPr sz="1050" b="1" spc="-40" dirty="0">
                          <a:solidFill>
                            <a:srgbClr val="0D0D0D"/>
                          </a:solidFill>
                          <a:latin typeface="Calibri"/>
                          <a:cs typeface="Calibri"/>
                        </a:rPr>
                        <a:t> </a:t>
                      </a:r>
                      <a:r>
                        <a:rPr sz="1050" b="1" spc="-10" dirty="0">
                          <a:solidFill>
                            <a:srgbClr val="0D0D0D"/>
                          </a:solidFill>
                          <a:latin typeface="Calibri"/>
                          <a:cs typeface="Calibri"/>
                        </a:rPr>
                        <a:t>members</a:t>
                      </a:r>
                      <a:endParaRPr sz="1050">
                        <a:latin typeface="Calibri"/>
                        <a:cs typeface="Calibri"/>
                      </a:endParaRPr>
                    </a:p>
                    <a:p>
                      <a:pPr>
                        <a:lnSpc>
                          <a:spcPct val="100000"/>
                        </a:lnSpc>
                        <a:spcBef>
                          <a:spcPts val="50"/>
                        </a:spcBef>
                      </a:pPr>
                      <a:endParaRPr sz="1050">
                        <a:latin typeface="Times New Roman"/>
                        <a:cs typeface="Times New Roman"/>
                      </a:endParaRPr>
                    </a:p>
                    <a:p>
                      <a:pPr marL="90805">
                        <a:lnSpc>
                          <a:spcPct val="100000"/>
                        </a:lnSpc>
                        <a:spcBef>
                          <a:spcPts val="5"/>
                        </a:spcBef>
                      </a:pPr>
                      <a:r>
                        <a:rPr sz="1050" spc="-10" dirty="0">
                          <a:solidFill>
                            <a:srgbClr val="0D0D0D"/>
                          </a:solidFill>
                          <a:latin typeface="Calibri"/>
                          <a:cs typeface="Calibri"/>
                        </a:rPr>
                        <a:t>Fireside</a:t>
                      </a:r>
                      <a:endParaRPr sz="1050">
                        <a:latin typeface="Calibri"/>
                        <a:cs typeface="Calibri"/>
                      </a:endParaRPr>
                    </a:p>
                  </a:txBody>
                  <a:tcPr marL="0" marR="0" marT="3492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28575">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01"/>
                  </a:ext>
                </a:extLst>
              </a:tr>
              <a:tr h="1105535">
                <a:tc>
                  <a:txBody>
                    <a:bodyPr/>
                    <a:lstStyle/>
                    <a:p>
                      <a:pPr marR="83185" algn="ctr">
                        <a:lnSpc>
                          <a:spcPts val="1070"/>
                        </a:lnSpc>
                      </a:pPr>
                      <a:r>
                        <a:rPr sz="1050" b="1" dirty="0">
                          <a:latin typeface="Calibri"/>
                          <a:cs typeface="Calibri"/>
                        </a:rPr>
                        <a:t>Ein</a:t>
                      </a:r>
                      <a:r>
                        <a:rPr sz="1050" b="1" spc="-25" dirty="0">
                          <a:latin typeface="Calibri"/>
                          <a:cs typeface="Calibri"/>
                        </a:rPr>
                        <a:t> Gev</a:t>
                      </a:r>
                      <a:endParaRPr sz="1050">
                        <a:latin typeface="Calibri"/>
                        <a:cs typeface="Calibri"/>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28575">
                      <a:solidFill>
                        <a:srgbClr val="000000"/>
                      </a:solidFill>
                      <a:prstDash val="solid"/>
                    </a:lnB>
                  </a:tcPr>
                </a:tc>
                <a:tc gridSpan="3" vMerge="1">
                  <a:txBody>
                    <a:bodyPr/>
                    <a:lstStyle/>
                    <a:p>
                      <a:endParaRPr/>
                    </a:p>
                  </a:txBody>
                  <a:tcPr marL="0" marR="0" marT="0" marB="0">
                    <a:lnL w="28575">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4">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vMerge="1">
                  <a:txBody>
                    <a:bodyPr/>
                    <a:lstStyle/>
                    <a:p>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34925" marB="0">
                    <a:lnL w="12700">
                      <a:solidFill>
                        <a:srgbClr val="000000"/>
                      </a:solidFill>
                      <a:prstDash val="solid"/>
                    </a:lnL>
                    <a:lnR w="12700">
                      <a:solidFill>
                        <a:srgbClr val="000000"/>
                      </a:solidFill>
                      <a:prstDash val="solid"/>
                    </a:lnR>
                    <a:lnB w="28575">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02"/>
                  </a:ext>
                </a:extLst>
              </a:tr>
              <a:tr h="173355">
                <a:tc rowSpan="2">
                  <a:txBody>
                    <a:bodyPr/>
                    <a:lstStyle/>
                    <a:p>
                      <a:pPr marL="207010">
                        <a:lnSpc>
                          <a:spcPct val="100000"/>
                        </a:lnSpc>
                        <a:spcBef>
                          <a:spcPts val="260"/>
                        </a:spcBef>
                      </a:pPr>
                      <a:r>
                        <a:rPr sz="1000" spc="-10" dirty="0">
                          <a:latin typeface="Arial"/>
                          <a:cs typeface="Arial"/>
                        </a:rPr>
                        <a:t>WEEK</a:t>
                      </a:r>
                      <a:r>
                        <a:rPr sz="1000" spc="-45" dirty="0">
                          <a:latin typeface="Arial"/>
                          <a:cs typeface="Arial"/>
                        </a:rPr>
                        <a:t> </a:t>
                      </a:r>
                      <a:r>
                        <a:rPr sz="1000" dirty="0">
                          <a:latin typeface="Arial"/>
                          <a:cs typeface="Arial"/>
                        </a:rPr>
                        <a:t>6</a:t>
                      </a:r>
                      <a:r>
                        <a:rPr sz="1000" spc="-30" dirty="0">
                          <a:latin typeface="Arial"/>
                          <a:cs typeface="Arial"/>
                        </a:rPr>
                        <a:t> </a:t>
                      </a:r>
                      <a:r>
                        <a:rPr sz="1000" dirty="0">
                          <a:latin typeface="Arial"/>
                          <a:cs typeface="Arial"/>
                        </a:rPr>
                        <a:t>JULY</a:t>
                      </a:r>
                      <a:r>
                        <a:rPr sz="1000" spc="-40" dirty="0">
                          <a:latin typeface="Arial"/>
                          <a:cs typeface="Arial"/>
                        </a:rPr>
                        <a:t> </a:t>
                      </a:r>
                      <a:r>
                        <a:rPr sz="1000" spc="-50" dirty="0">
                          <a:latin typeface="Arial"/>
                          <a:cs typeface="Arial"/>
                        </a:rPr>
                        <a:t>5</a:t>
                      </a:r>
                      <a:endParaRPr sz="1000">
                        <a:latin typeface="Arial"/>
                        <a:cs typeface="Arial"/>
                      </a:endParaRPr>
                    </a:p>
                  </a:txBody>
                  <a:tcPr marL="0" marR="0" marT="33020" marB="0">
                    <a:lnL w="12700">
                      <a:solidFill>
                        <a:srgbClr val="000000"/>
                      </a:solidFill>
                      <a:prstDash val="solid"/>
                    </a:lnL>
                    <a:lnR w="12700">
                      <a:solidFill>
                        <a:srgbClr val="000000"/>
                      </a:solidFill>
                      <a:prstDash val="solid"/>
                    </a:lnR>
                    <a:lnT w="28575">
                      <a:solidFill>
                        <a:srgbClr val="000000"/>
                      </a:solidFill>
                      <a:prstDash val="solid"/>
                    </a:lnT>
                    <a:lnB w="9525">
                      <a:solidFill>
                        <a:srgbClr val="0D0D0D"/>
                      </a:solidFill>
                      <a:prstDash val="solid"/>
                    </a:lnB>
                  </a:tcPr>
                </a:tc>
                <a:tc rowSpan="2" gridSpan="3">
                  <a:txBody>
                    <a:bodyPr/>
                    <a:lstStyle/>
                    <a:p>
                      <a:pPr marL="100965">
                        <a:lnSpc>
                          <a:spcPct val="100000"/>
                        </a:lnSpc>
                        <a:spcBef>
                          <a:spcPts val="285"/>
                        </a:spcBef>
                        <a:tabLst>
                          <a:tab pos="432434" algn="l"/>
                        </a:tabLst>
                      </a:pPr>
                      <a:r>
                        <a:rPr lang="en-US" sz="1500" baseline="13888" dirty="0">
                          <a:latin typeface="Arial"/>
                          <a:cs typeface="Arial"/>
                        </a:rPr>
                        <a:t>6</a:t>
                      </a:r>
                      <a:r>
                        <a:rPr sz="1500" baseline="13888" dirty="0">
                          <a:latin typeface="Arial"/>
                          <a:cs typeface="Arial"/>
                        </a:rPr>
                        <a:t>	</a:t>
                      </a: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dirty="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112395">
                        <a:lnSpc>
                          <a:spcPct val="100000"/>
                        </a:lnSpc>
                        <a:spcBef>
                          <a:spcPts val="285"/>
                        </a:spcBef>
                        <a:tabLst>
                          <a:tab pos="432434" algn="l"/>
                        </a:tabLst>
                      </a:pPr>
                      <a:r>
                        <a:rPr lang="en-US" sz="1500" baseline="13888" dirty="0">
                          <a:latin typeface="Arial"/>
                          <a:cs typeface="Arial"/>
                        </a:rPr>
                        <a:t>7</a:t>
                      </a:r>
                      <a:r>
                        <a:rPr sz="1500" baseline="13888" dirty="0">
                          <a:latin typeface="Arial"/>
                          <a:cs typeface="Arial"/>
                        </a:rPr>
                        <a:t>	</a:t>
                      </a: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dirty="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gridSpan="4">
                  <a:txBody>
                    <a:bodyPr/>
                    <a:lstStyle/>
                    <a:p>
                      <a:pPr marL="125730">
                        <a:lnSpc>
                          <a:spcPct val="100000"/>
                        </a:lnSpc>
                        <a:spcBef>
                          <a:spcPts val="285"/>
                        </a:spcBef>
                        <a:tabLst>
                          <a:tab pos="432434" algn="l"/>
                        </a:tabLst>
                      </a:pPr>
                      <a:r>
                        <a:rPr lang="en-US" sz="1500" baseline="13888" dirty="0">
                          <a:latin typeface="Arial"/>
                          <a:cs typeface="Arial"/>
                        </a:rPr>
                        <a:t>8</a:t>
                      </a:r>
                      <a:r>
                        <a:rPr sz="1500" baseline="13888" dirty="0">
                          <a:latin typeface="Arial"/>
                          <a:cs typeface="Arial"/>
                        </a:rPr>
                        <a:t>	</a:t>
                      </a: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dirty="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112395">
                        <a:lnSpc>
                          <a:spcPct val="100000"/>
                        </a:lnSpc>
                        <a:spcBef>
                          <a:spcPts val="285"/>
                        </a:spcBef>
                        <a:tabLst>
                          <a:tab pos="432434" algn="l"/>
                        </a:tabLst>
                      </a:pPr>
                      <a:r>
                        <a:rPr lang="en-US" sz="1500" baseline="13888" dirty="0">
                          <a:latin typeface="Arial"/>
                          <a:cs typeface="Arial"/>
                        </a:rPr>
                        <a:t>9</a:t>
                      </a:r>
                      <a:r>
                        <a:rPr sz="1500" baseline="13888" dirty="0">
                          <a:latin typeface="Arial"/>
                          <a:cs typeface="Arial"/>
                        </a:rPr>
                        <a:t>	</a:t>
                      </a: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dirty="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112395">
                        <a:lnSpc>
                          <a:spcPct val="100000"/>
                        </a:lnSpc>
                        <a:spcBef>
                          <a:spcPts val="285"/>
                        </a:spcBef>
                        <a:tabLst>
                          <a:tab pos="432434" algn="l"/>
                        </a:tabLst>
                      </a:pPr>
                      <a:r>
                        <a:rPr sz="1500" spc="-37" baseline="13888" dirty="0">
                          <a:latin typeface="Arial"/>
                          <a:cs typeface="Arial"/>
                        </a:rPr>
                        <a:t>1</a:t>
                      </a:r>
                      <a:r>
                        <a:rPr lang="en-US" sz="1500" spc="-37" baseline="13888" dirty="0">
                          <a:latin typeface="Arial"/>
                          <a:cs typeface="Arial"/>
                        </a:rPr>
                        <a:t>0</a:t>
                      </a:r>
                      <a:r>
                        <a:rPr sz="1500" baseline="13888" dirty="0">
                          <a:latin typeface="Arial"/>
                          <a:cs typeface="Arial"/>
                        </a:rPr>
                        <a:t>	</a:t>
                      </a: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dirty="0">
                        <a:latin typeface="Calibri"/>
                        <a:cs typeface="Calibri"/>
                      </a:endParaRPr>
                    </a:p>
                  </a:txBody>
                  <a:tcPr marL="0" marR="0" marT="36195" marB="0">
                    <a:lnL w="12700">
                      <a:solidFill>
                        <a:srgbClr val="000000"/>
                      </a:solidFill>
                      <a:prstDash val="solid"/>
                    </a:lnL>
                    <a:lnR w="28575">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gridSpan="2">
                  <a:txBody>
                    <a:bodyPr/>
                    <a:lstStyle/>
                    <a:p>
                      <a:pPr marL="120650">
                        <a:lnSpc>
                          <a:spcPts val="1010"/>
                        </a:lnSpc>
                        <a:spcBef>
                          <a:spcPts val="260"/>
                        </a:spcBef>
                      </a:pPr>
                      <a:r>
                        <a:rPr sz="1000" spc="-25" dirty="0">
                          <a:latin typeface="Arial"/>
                          <a:cs typeface="Arial"/>
                        </a:rPr>
                        <a:t>1</a:t>
                      </a:r>
                      <a:r>
                        <a:rPr lang="en-US" sz="1000" spc="-25" dirty="0">
                          <a:latin typeface="Arial"/>
                          <a:cs typeface="Arial"/>
                        </a:rPr>
                        <a:t>1</a:t>
                      </a:r>
                      <a:endParaRPr sz="1000" dirty="0">
                        <a:latin typeface="Arial"/>
                        <a:cs typeface="Arial"/>
                      </a:endParaRPr>
                    </a:p>
                  </a:txBody>
                  <a:tcPr marL="0" marR="0" marT="33020" marB="0">
                    <a:lnL w="28575">
                      <a:solidFill>
                        <a:srgbClr val="000000"/>
                      </a:solidFill>
                      <a:prstDash val="solid"/>
                    </a:lnL>
                    <a:lnR w="9525">
                      <a:solidFill>
                        <a:srgbClr val="0D0D0D"/>
                      </a:solidFill>
                      <a:prstDash val="solid"/>
                    </a:lnR>
                    <a:lnT w="28575">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R="197485" algn="r">
                        <a:lnSpc>
                          <a:spcPts val="1015"/>
                        </a:lnSpc>
                        <a:spcBef>
                          <a:spcPts val="250"/>
                        </a:spcBef>
                      </a:pPr>
                      <a:r>
                        <a:rPr sz="1000" b="1" spc="-10" dirty="0">
                          <a:latin typeface="Arial"/>
                          <a:cs typeface="Arial"/>
                        </a:rPr>
                        <a:t>SABBATH</a:t>
                      </a:r>
                      <a:endParaRPr sz="1000">
                        <a:latin typeface="Arial"/>
                        <a:cs typeface="Arial"/>
                      </a:endParaRPr>
                    </a:p>
                  </a:txBody>
                  <a:tcPr marL="0" marR="0" marT="31750"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03"/>
                  </a:ext>
                </a:extLst>
              </a:tr>
              <a:tr h="62865">
                <a:tc vMerge="1">
                  <a:txBody>
                    <a:bodyPr/>
                    <a:lstStyle/>
                    <a:p>
                      <a:endParaRPr/>
                    </a:p>
                  </a:txBody>
                  <a:tcPr marL="0" marR="0" marT="33020" marB="0">
                    <a:lnL w="12700">
                      <a:solidFill>
                        <a:srgbClr val="000000"/>
                      </a:solidFill>
                      <a:prstDash val="solid"/>
                    </a:lnL>
                    <a:lnR w="12700">
                      <a:solidFill>
                        <a:srgbClr val="000000"/>
                      </a:solidFill>
                      <a:prstDash val="solid"/>
                    </a:lnR>
                    <a:lnT w="28575">
                      <a:solidFill>
                        <a:srgbClr val="000000"/>
                      </a:solidFill>
                      <a:prstDash val="solid"/>
                    </a:lnT>
                    <a:lnB w="9525">
                      <a:solidFill>
                        <a:srgbClr val="0D0D0D"/>
                      </a:solidFill>
                      <a:prstDash val="solid"/>
                    </a:lnB>
                  </a:tcPr>
                </a:tc>
                <a:tc gridSpan="3" vMerge="1">
                  <a:txBody>
                    <a:bodyPr/>
                    <a:lstStyle/>
                    <a:p>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4" vMerge="1">
                  <a:txBody>
                    <a:bodyPr/>
                    <a:lstStyle/>
                    <a:p>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36195" marB="0">
                    <a:lnL w="12700">
                      <a:solidFill>
                        <a:srgbClr val="000000"/>
                      </a:solidFill>
                      <a:prstDash val="solid"/>
                    </a:lnL>
                    <a:lnR w="28575">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3">
                  <a:txBody>
                    <a:bodyPr/>
                    <a:lstStyle/>
                    <a:p>
                      <a:pPr>
                        <a:lnSpc>
                          <a:spcPct val="100000"/>
                        </a:lnSpc>
                      </a:pPr>
                      <a:endParaRPr sz="2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1090295">
                <a:tc>
                  <a:txBody>
                    <a:bodyPr/>
                    <a:lstStyle/>
                    <a:p>
                      <a:pPr algn="ctr">
                        <a:lnSpc>
                          <a:spcPts val="1300"/>
                        </a:lnSpc>
                      </a:pP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a:latin typeface="Calibri"/>
                        <a:cs typeface="Calibri"/>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9050">
                      <a:solidFill>
                        <a:srgbClr val="000000"/>
                      </a:solidFill>
                      <a:prstDash val="solid"/>
                    </a:lnB>
                  </a:tcPr>
                </a:tc>
                <a:tc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4">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432434">
                        <a:lnSpc>
                          <a:spcPts val="1300"/>
                        </a:lnSpc>
                      </a:pPr>
                      <a:r>
                        <a:rPr sz="1200" b="1" dirty="0">
                          <a:solidFill>
                            <a:srgbClr val="0D0D0D"/>
                          </a:solidFill>
                          <a:latin typeface="Calibri"/>
                          <a:cs typeface="Calibri"/>
                        </a:rPr>
                        <a:t>Ein</a:t>
                      </a:r>
                      <a:r>
                        <a:rPr sz="1200" b="1" spc="-10" dirty="0">
                          <a:solidFill>
                            <a:srgbClr val="0D0D0D"/>
                          </a:solidFill>
                          <a:latin typeface="Calibri"/>
                          <a:cs typeface="Calibri"/>
                        </a:rPr>
                        <a:t> </a:t>
                      </a:r>
                      <a:r>
                        <a:rPr sz="1200" b="1" spc="-25" dirty="0">
                          <a:solidFill>
                            <a:srgbClr val="0D0D0D"/>
                          </a:solidFill>
                          <a:latin typeface="Calibri"/>
                          <a:cs typeface="Calibri"/>
                        </a:rPr>
                        <a:t>Gev</a:t>
                      </a:r>
                      <a:endParaRPr sz="1200">
                        <a:latin typeface="Calibri"/>
                        <a:cs typeface="Calibri"/>
                      </a:endParaRPr>
                    </a:p>
                    <a:p>
                      <a:pPr marL="95885" marR="91440" indent="12065">
                        <a:lnSpc>
                          <a:spcPct val="100000"/>
                        </a:lnSpc>
                        <a:spcBef>
                          <a:spcPts val="5"/>
                        </a:spcBef>
                      </a:pPr>
                      <a:r>
                        <a:rPr sz="1050" b="1" dirty="0">
                          <a:solidFill>
                            <a:srgbClr val="0D0D0D"/>
                          </a:solidFill>
                          <a:latin typeface="Calibri"/>
                          <a:cs typeface="Calibri"/>
                        </a:rPr>
                        <a:t>Church</a:t>
                      </a:r>
                      <a:r>
                        <a:rPr sz="1050" b="1" spc="-40" dirty="0">
                          <a:solidFill>
                            <a:srgbClr val="0D0D0D"/>
                          </a:solidFill>
                          <a:latin typeface="Calibri"/>
                          <a:cs typeface="Calibri"/>
                        </a:rPr>
                        <a:t> </a:t>
                      </a:r>
                      <a:r>
                        <a:rPr sz="1050" b="1" dirty="0">
                          <a:solidFill>
                            <a:srgbClr val="0D0D0D"/>
                          </a:solidFill>
                          <a:latin typeface="Calibri"/>
                          <a:cs typeface="Calibri"/>
                        </a:rPr>
                        <a:t>Services</a:t>
                      </a:r>
                      <a:r>
                        <a:rPr sz="1050" b="1" spc="-30" dirty="0">
                          <a:solidFill>
                            <a:srgbClr val="0D0D0D"/>
                          </a:solidFill>
                          <a:latin typeface="Calibri"/>
                          <a:cs typeface="Calibri"/>
                        </a:rPr>
                        <a:t> </a:t>
                      </a:r>
                      <a:r>
                        <a:rPr sz="1050" b="1" spc="-20" dirty="0">
                          <a:solidFill>
                            <a:srgbClr val="0D0D0D"/>
                          </a:solidFill>
                          <a:latin typeface="Calibri"/>
                          <a:cs typeface="Calibri"/>
                        </a:rPr>
                        <a:t>with </a:t>
                      </a:r>
                      <a:r>
                        <a:rPr sz="1050" b="1" dirty="0">
                          <a:solidFill>
                            <a:srgbClr val="0D0D0D"/>
                          </a:solidFill>
                          <a:latin typeface="Calibri"/>
                          <a:cs typeface="Calibri"/>
                        </a:rPr>
                        <a:t>LDS</a:t>
                      </a:r>
                      <a:r>
                        <a:rPr sz="1050" b="1" spc="-20" dirty="0">
                          <a:solidFill>
                            <a:srgbClr val="0D0D0D"/>
                          </a:solidFill>
                          <a:latin typeface="Calibri"/>
                          <a:cs typeface="Calibri"/>
                        </a:rPr>
                        <a:t> </a:t>
                      </a:r>
                      <a:r>
                        <a:rPr sz="1050" b="1" dirty="0">
                          <a:solidFill>
                            <a:srgbClr val="0D0D0D"/>
                          </a:solidFill>
                          <a:latin typeface="Calibri"/>
                          <a:cs typeface="Calibri"/>
                        </a:rPr>
                        <a:t>Branch</a:t>
                      </a:r>
                      <a:r>
                        <a:rPr sz="1050" b="1" spc="-40" dirty="0">
                          <a:solidFill>
                            <a:srgbClr val="0D0D0D"/>
                          </a:solidFill>
                          <a:latin typeface="Calibri"/>
                          <a:cs typeface="Calibri"/>
                        </a:rPr>
                        <a:t> </a:t>
                      </a:r>
                      <a:r>
                        <a:rPr sz="1050" b="1" spc="-10" dirty="0">
                          <a:solidFill>
                            <a:srgbClr val="0D0D0D"/>
                          </a:solidFill>
                          <a:latin typeface="Calibri"/>
                          <a:cs typeface="Calibri"/>
                        </a:rPr>
                        <a:t>members</a:t>
                      </a:r>
                      <a:endParaRPr sz="1050">
                        <a:latin typeface="Calibri"/>
                        <a:cs typeface="Calibri"/>
                      </a:endParaRPr>
                    </a:p>
                    <a:p>
                      <a:pPr>
                        <a:lnSpc>
                          <a:spcPct val="100000"/>
                        </a:lnSpc>
                        <a:spcBef>
                          <a:spcPts val="50"/>
                        </a:spcBef>
                      </a:pPr>
                      <a:endParaRPr sz="1050">
                        <a:latin typeface="Times New Roman"/>
                        <a:cs typeface="Times New Roman"/>
                      </a:endParaRPr>
                    </a:p>
                    <a:p>
                      <a:pPr marL="90805">
                        <a:lnSpc>
                          <a:spcPct val="100000"/>
                        </a:lnSpc>
                      </a:pPr>
                      <a:r>
                        <a:rPr sz="1050" spc="-10" dirty="0">
                          <a:solidFill>
                            <a:srgbClr val="0D0D0D"/>
                          </a:solidFill>
                          <a:latin typeface="Calibri"/>
                          <a:cs typeface="Calibri"/>
                        </a:rPr>
                        <a:t>Fireside</a:t>
                      </a:r>
                      <a:endParaRPr sz="1050">
                        <a:latin typeface="Calibri"/>
                        <a:cs typeface="Calibri"/>
                      </a:endParaRPr>
                    </a:p>
                  </a:txBody>
                  <a:tcPr marL="0" marR="0" marT="0" marB="0">
                    <a:lnL w="12700">
                      <a:solidFill>
                        <a:srgbClr val="000000"/>
                      </a:solidFill>
                      <a:prstDash val="solid"/>
                    </a:lnL>
                    <a:lnR w="12700">
                      <a:solidFill>
                        <a:srgbClr val="000000"/>
                      </a:solidFill>
                      <a:prstDash val="solid"/>
                    </a:lnR>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186690">
                <a:tc rowSpan="2">
                  <a:txBody>
                    <a:bodyPr/>
                    <a:lstStyle/>
                    <a:p>
                      <a:pPr marL="127000">
                        <a:lnSpc>
                          <a:spcPct val="100000"/>
                        </a:lnSpc>
                        <a:spcBef>
                          <a:spcPts val="365"/>
                        </a:spcBef>
                      </a:pPr>
                      <a:r>
                        <a:rPr sz="1000" dirty="0">
                          <a:latin typeface="Arial"/>
                          <a:cs typeface="Arial"/>
                        </a:rPr>
                        <a:t>WEEK</a:t>
                      </a:r>
                      <a:r>
                        <a:rPr sz="1000" spc="-35" dirty="0">
                          <a:latin typeface="Arial"/>
                          <a:cs typeface="Arial"/>
                        </a:rPr>
                        <a:t> </a:t>
                      </a:r>
                      <a:r>
                        <a:rPr sz="1000" dirty="0">
                          <a:latin typeface="Arial"/>
                          <a:cs typeface="Arial"/>
                        </a:rPr>
                        <a:t>7</a:t>
                      </a:r>
                      <a:r>
                        <a:rPr sz="1000" spc="-20" dirty="0">
                          <a:latin typeface="Arial"/>
                          <a:cs typeface="Arial"/>
                        </a:rPr>
                        <a:t> </a:t>
                      </a:r>
                      <a:r>
                        <a:rPr sz="1000" dirty="0">
                          <a:latin typeface="Arial"/>
                          <a:cs typeface="Arial"/>
                        </a:rPr>
                        <a:t>–</a:t>
                      </a:r>
                      <a:r>
                        <a:rPr sz="1000" spc="-10" dirty="0">
                          <a:latin typeface="Arial"/>
                          <a:cs typeface="Arial"/>
                        </a:rPr>
                        <a:t> </a:t>
                      </a:r>
                      <a:r>
                        <a:rPr sz="1000" dirty="0">
                          <a:latin typeface="Arial"/>
                          <a:cs typeface="Arial"/>
                        </a:rPr>
                        <a:t>JU</a:t>
                      </a:r>
                      <a:r>
                        <a:rPr lang="en-US" sz="1000" dirty="0">
                          <a:latin typeface="Arial"/>
                          <a:cs typeface="Arial"/>
                        </a:rPr>
                        <a:t>LY</a:t>
                      </a:r>
                      <a:r>
                        <a:rPr sz="1000" dirty="0">
                          <a:latin typeface="Arial"/>
                          <a:cs typeface="Arial"/>
                        </a:rPr>
                        <a:t> </a:t>
                      </a:r>
                      <a:r>
                        <a:rPr sz="1000" spc="-25" dirty="0">
                          <a:latin typeface="Arial"/>
                          <a:cs typeface="Arial"/>
                        </a:rPr>
                        <a:t>1</a:t>
                      </a:r>
                      <a:r>
                        <a:rPr lang="en-US" sz="1000" spc="-25" dirty="0">
                          <a:latin typeface="Arial"/>
                          <a:cs typeface="Arial"/>
                        </a:rPr>
                        <a:t>2</a:t>
                      </a:r>
                      <a:endParaRPr sz="1000" dirty="0">
                        <a:latin typeface="Arial"/>
                        <a:cs typeface="Arial"/>
                      </a:endParaRPr>
                    </a:p>
                  </a:txBody>
                  <a:tcPr marL="0" marR="0" marT="46355" marB="0">
                    <a:lnL w="12700">
                      <a:solidFill>
                        <a:srgbClr val="000000"/>
                      </a:solidFill>
                      <a:prstDash val="solid"/>
                    </a:lnL>
                    <a:lnR w="12700">
                      <a:solidFill>
                        <a:srgbClr val="000000"/>
                      </a:solidFill>
                      <a:prstDash val="solid"/>
                    </a:lnR>
                    <a:lnT w="19050">
                      <a:solidFill>
                        <a:srgbClr val="000000"/>
                      </a:solidFill>
                      <a:prstDash val="solid"/>
                    </a:lnT>
                    <a:lnB w="9525">
                      <a:solidFill>
                        <a:srgbClr val="0D0D0D"/>
                      </a:solidFill>
                      <a:prstDash val="solid"/>
                    </a:lnB>
                  </a:tcPr>
                </a:tc>
                <a:tc rowSpan="2" gridSpan="3">
                  <a:txBody>
                    <a:bodyPr/>
                    <a:lstStyle/>
                    <a:p>
                      <a:pPr marL="120650">
                        <a:lnSpc>
                          <a:spcPct val="100000"/>
                        </a:lnSpc>
                        <a:spcBef>
                          <a:spcPts val="285"/>
                        </a:spcBef>
                        <a:tabLst>
                          <a:tab pos="432434" algn="l"/>
                        </a:tabLst>
                      </a:pPr>
                      <a:r>
                        <a:rPr sz="1500" spc="-37" baseline="5555" dirty="0">
                          <a:latin typeface="Arial"/>
                          <a:cs typeface="Arial"/>
                        </a:rPr>
                        <a:t>1</a:t>
                      </a:r>
                      <a:r>
                        <a:rPr lang="en-US" sz="1500" spc="-37" baseline="5555" dirty="0">
                          <a:latin typeface="Arial"/>
                          <a:cs typeface="Arial"/>
                        </a:rPr>
                        <a:t>3</a:t>
                      </a:r>
                      <a:r>
                        <a:rPr sz="1500" baseline="5555" dirty="0">
                          <a:latin typeface="Arial"/>
                          <a:cs typeface="Arial"/>
                        </a:rPr>
                        <a:t>	</a:t>
                      </a: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dirty="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112395">
                        <a:lnSpc>
                          <a:spcPct val="100000"/>
                        </a:lnSpc>
                        <a:spcBef>
                          <a:spcPts val="285"/>
                        </a:spcBef>
                        <a:tabLst>
                          <a:tab pos="432434" algn="l"/>
                        </a:tabLst>
                      </a:pPr>
                      <a:r>
                        <a:rPr sz="1500" spc="-37" baseline="5555" dirty="0">
                          <a:latin typeface="Arial"/>
                          <a:cs typeface="Arial"/>
                        </a:rPr>
                        <a:t>1</a:t>
                      </a:r>
                      <a:r>
                        <a:rPr lang="en-US" sz="1500" spc="-37" baseline="5555" dirty="0">
                          <a:latin typeface="Arial"/>
                          <a:cs typeface="Arial"/>
                        </a:rPr>
                        <a:t>4</a:t>
                      </a:r>
                      <a:r>
                        <a:rPr sz="1500" baseline="5555" dirty="0">
                          <a:latin typeface="Arial"/>
                          <a:cs typeface="Arial"/>
                        </a:rPr>
                        <a:t>	</a:t>
                      </a: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dirty="0">
                        <a:latin typeface="Calibri"/>
                        <a:cs typeface="Calibri"/>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gridSpan="4">
                  <a:txBody>
                    <a:bodyPr/>
                    <a:lstStyle/>
                    <a:p>
                      <a:pPr marL="196850">
                        <a:lnSpc>
                          <a:spcPct val="100000"/>
                        </a:lnSpc>
                        <a:spcBef>
                          <a:spcPts val="315"/>
                        </a:spcBef>
                      </a:pPr>
                      <a:r>
                        <a:rPr sz="1000" dirty="0">
                          <a:latin typeface="Arial"/>
                          <a:cs typeface="Arial"/>
                        </a:rPr>
                        <a:t>1</a:t>
                      </a:r>
                      <a:r>
                        <a:rPr lang="en-US" sz="1000" dirty="0">
                          <a:latin typeface="Arial"/>
                          <a:cs typeface="Arial"/>
                        </a:rPr>
                        <a:t>5</a:t>
                      </a:r>
                      <a:r>
                        <a:rPr sz="1000" spc="445" dirty="0">
                          <a:latin typeface="Arial"/>
                          <a:cs typeface="Arial"/>
                        </a:rPr>
                        <a:t> </a:t>
                      </a:r>
                      <a:r>
                        <a:rPr lang="en-US" sz="1000" spc="445" dirty="0">
                          <a:latin typeface="Arial"/>
                          <a:cs typeface="Arial"/>
                        </a:rPr>
                        <a:t> </a:t>
                      </a:r>
                      <a:r>
                        <a:rPr sz="1050" b="1" dirty="0">
                          <a:latin typeface="Calibri"/>
                          <a:cs typeface="Calibri"/>
                        </a:rPr>
                        <a:t>Depart</a:t>
                      </a:r>
                      <a:r>
                        <a:rPr sz="1050" b="1" spc="-10" dirty="0">
                          <a:latin typeface="Calibri"/>
                          <a:cs typeface="Calibri"/>
                        </a:rPr>
                        <a:t> </a:t>
                      </a:r>
                      <a:r>
                        <a:rPr sz="1050" b="1" dirty="0">
                          <a:latin typeface="Calibri"/>
                          <a:cs typeface="Calibri"/>
                        </a:rPr>
                        <a:t>Ein</a:t>
                      </a:r>
                      <a:r>
                        <a:rPr sz="1050" b="1" spc="-20" dirty="0">
                          <a:latin typeface="Calibri"/>
                          <a:cs typeface="Calibri"/>
                        </a:rPr>
                        <a:t> </a:t>
                      </a:r>
                      <a:r>
                        <a:rPr sz="1050" b="1" spc="-25" dirty="0">
                          <a:latin typeface="Calibri"/>
                          <a:cs typeface="Calibri"/>
                        </a:rPr>
                        <a:t>Gev</a:t>
                      </a:r>
                      <a:endParaRPr sz="1050" dirty="0">
                        <a:latin typeface="Calibri"/>
                        <a:cs typeface="Calibri"/>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112395">
                        <a:lnSpc>
                          <a:spcPct val="100000"/>
                        </a:lnSpc>
                        <a:spcBef>
                          <a:spcPts val="290"/>
                        </a:spcBef>
                      </a:pPr>
                      <a:r>
                        <a:rPr sz="1500" baseline="2777" dirty="0">
                          <a:latin typeface="Arial"/>
                          <a:cs typeface="Arial"/>
                        </a:rPr>
                        <a:t>1</a:t>
                      </a:r>
                      <a:r>
                        <a:rPr lang="en-US" sz="1500" baseline="2777" dirty="0">
                          <a:latin typeface="Arial"/>
                          <a:cs typeface="Arial"/>
                        </a:rPr>
                        <a:t>6</a:t>
                      </a:r>
                      <a:r>
                        <a:rPr sz="1500" spc="270" baseline="2777" dirty="0">
                          <a:latin typeface="Arial"/>
                          <a:cs typeface="Arial"/>
                        </a:rPr>
                        <a:t>  </a:t>
                      </a:r>
                      <a:r>
                        <a:rPr lang="en-US" sz="1500" spc="270" baseline="2777" dirty="0">
                          <a:latin typeface="Arial"/>
                          <a:cs typeface="Arial"/>
                        </a:rPr>
                        <a:t> </a:t>
                      </a:r>
                      <a:r>
                        <a:rPr sz="1100" spc="-10" dirty="0">
                          <a:latin typeface="Calibri"/>
                          <a:cs typeface="Calibri"/>
                        </a:rPr>
                        <a:t>Jerusalem</a:t>
                      </a:r>
                      <a:endParaRPr sz="1100" dirty="0">
                        <a:latin typeface="Calibri"/>
                        <a:cs typeface="Calibri"/>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112395">
                        <a:lnSpc>
                          <a:spcPct val="100000"/>
                        </a:lnSpc>
                        <a:spcBef>
                          <a:spcPts val="285"/>
                        </a:spcBef>
                        <a:tabLst>
                          <a:tab pos="432434" algn="l"/>
                        </a:tabLst>
                      </a:pPr>
                      <a:r>
                        <a:rPr lang="en-US" sz="1500" spc="-37" baseline="5555" dirty="0">
                          <a:latin typeface="Arial"/>
                          <a:cs typeface="Arial"/>
                        </a:rPr>
                        <a:t>17</a:t>
                      </a:r>
                      <a:r>
                        <a:rPr sz="1500" baseline="5555" dirty="0">
                          <a:latin typeface="Arial"/>
                          <a:cs typeface="Arial"/>
                        </a:rPr>
                        <a:t>	</a:t>
                      </a:r>
                      <a:r>
                        <a:rPr sz="1200" spc="-10" dirty="0">
                          <a:latin typeface="Calibri"/>
                          <a:cs typeface="Calibri"/>
                        </a:rPr>
                        <a:t>Jerusalem</a:t>
                      </a:r>
                      <a:endParaRPr sz="1200" dirty="0">
                        <a:latin typeface="Calibri"/>
                        <a:cs typeface="Calibri"/>
                      </a:endParaRPr>
                    </a:p>
                  </a:txBody>
                  <a:tcPr marL="0" marR="0" marT="36195" marB="0">
                    <a:lnL w="12700">
                      <a:solidFill>
                        <a:srgbClr val="000000"/>
                      </a:solidFill>
                      <a:prstDash val="solid"/>
                    </a:lnL>
                    <a:lnR w="28575">
                      <a:solidFill>
                        <a:srgbClr val="000000"/>
                      </a:solidFill>
                      <a:prstDash val="solid"/>
                    </a:lnR>
                    <a:lnT w="12700">
                      <a:solidFill>
                        <a:srgbClr val="000000"/>
                      </a:solidFill>
                      <a:prstDash val="solid"/>
                    </a:lnT>
                  </a:tcPr>
                </a:tc>
                <a:tc rowSpan="2" hMerge="1">
                  <a:txBody>
                    <a:bodyPr/>
                    <a:lstStyle/>
                    <a:p>
                      <a:endParaRPr/>
                    </a:p>
                  </a:txBody>
                  <a:tcPr marL="0" marR="0" marT="0" marB="0"/>
                </a:tc>
                <a:tc rowSpan="2" hMerge="1">
                  <a:txBody>
                    <a:bodyPr/>
                    <a:lstStyle/>
                    <a:p>
                      <a:endParaRPr/>
                    </a:p>
                  </a:txBody>
                  <a:tcPr marL="0" marR="0" marT="0" marB="0"/>
                </a:tc>
                <a:tc gridSpan="2">
                  <a:txBody>
                    <a:bodyPr/>
                    <a:lstStyle/>
                    <a:p>
                      <a:pPr marL="120650">
                        <a:lnSpc>
                          <a:spcPts val="1010"/>
                        </a:lnSpc>
                        <a:spcBef>
                          <a:spcPts val="365"/>
                        </a:spcBef>
                      </a:pPr>
                      <a:r>
                        <a:rPr lang="en-US" sz="1000" spc="-25" dirty="0">
                          <a:latin typeface="Arial"/>
                          <a:cs typeface="Arial"/>
                        </a:rPr>
                        <a:t>18</a:t>
                      </a:r>
                      <a:endParaRPr sz="1000" dirty="0">
                        <a:latin typeface="Arial"/>
                        <a:cs typeface="Arial"/>
                      </a:endParaRPr>
                    </a:p>
                  </a:txBody>
                  <a:tcPr marL="0" marR="0" marT="46355" marB="0">
                    <a:lnL w="28575">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R="191770" algn="r">
                        <a:lnSpc>
                          <a:spcPts val="1030"/>
                        </a:lnSpc>
                        <a:spcBef>
                          <a:spcPts val="345"/>
                        </a:spcBef>
                      </a:pPr>
                      <a:r>
                        <a:rPr sz="1000" b="1" spc="-10" dirty="0">
                          <a:latin typeface="Arial"/>
                          <a:cs typeface="Arial"/>
                        </a:rPr>
                        <a:t>SABBATH</a:t>
                      </a:r>
                      <a:endParaRPr sz="1000">
                        <a:latin typeface="Arial"/>
                        <a:cs typeface="Arial"/>
                      </a:endParaRPr>
                    </a:p>
                  </a:txBody>
                  <a:tcPr marL="0" marR="0" marT="43815"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06"/>
                  </a:ext>
                </a:extLst>
              </a:tr>
              <a:tr h="62865">
                <a:tc vMerge="1">
                  <a:txBody>
                    <a:bodyPr/>
                    <a:lstStyle/>
                    <a:p>
                      <a:endParaRPr/>
                    </a:p>
                  </a:txBody>
                  <a:tcPr marL="0" marR="0" marT="46355" marB="0">
                    <a:lnL w="12700">
                      <a:solidFill>
                        <a:srgbClr val="000000"/>
                      </a:solidFill>
                      <a:prstDash val="solid"/>
                    </a:lnL>
                    <a:lnR w="12700">
                      <a:solidFill>
                        <a:srgbClr val="000000"/>
                      </a:solidFill>
                      <a:prstDash val="solid"/>
                    </a:lnR>
                    <a:lnT w="19050">
                      <a:solidFill>
                        <a:srgbClr val="000000"/>
                      </a:solidFill>
                      <a:prstDash val="solid"/>
                    </a:lnT>
                    <a:lnB w="9525">
                      <a:solidFill>
                        <a:srgbClr val="0D0D0D"/>
                      </a:solidFill>
                      <a:prstDash val="solid"/>
                    </a:lnB>
                  </a:tcPr>
                </a:tc>
                <a:tc gridSpan="3" vMerge="1">
                  <a:txBody>
                    <a:bodyPr/>
                    <a:lstStyle/>
                    <a:p>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36195"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4" vMerge="1">
                  <a:txBody>
                    <a:bodyPr/>
                    <a:lstStyle/>
                    <a:p>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36195" marB="0">
                    <a:lnL w="12700">
                      <a:solidFill>
                        <a:srgbClr val="000000"/>
                      </a:solidFill>
                      <a:prstDash val="solid"/>
                    </a:lnL>
                    <a:lnR w="28575">
                      <a:solidFill>
                        <a:srgbClr val="000000"/>
                      </a:solidFill>
                      <a:prstDash val="solid"/>
                    </a:lnR>
                    <a:lnT w="12700">
                      <a:solidFill>
                        <a:srgbClr val="000000"/>
                      </a:solidFill>
                      <a:prstDash val="solid"/>
                    </a:lnT>
                  </a:tcPr>
                </a:tc>
                <a:tc hMerge="1" vMerge="1">
                  <a:txBody>
                    <a:bodyPr/>
                    <a:lstStyle/>
                    <a:p>
                      <a:endParaRPr/>
                    </a:p>
                  </a:txBody>
                  <a:tcPr marL="0" marR="0" marT="0" marB="0"/>
                </a:tc>
                <a:tc hMerge="1" vMerge="1">
                  <a:txBody>
                    <a:bodyPr/>
                    <a:lstStyle/>
                    <a:p>
                      <a:endParaRPr/>
                    </a:p>
                  </a:txBody>
                  <a:tcPr marL="0" marR="0" marT="0" marB="0"/>
                </a:tc>
                <a:tc gridSpan="3">
                  <a:txBody>
                    <a:bodyPr/>
                    <a:lstStyle/>
                    <a:p>
                      <a:pPr>
                        <a:lnSpc>
                          <a:spcPct val="100000"/>
                        </a:lnSpc>
                      </a:pPr>
                      <a:endParaRPr sz="2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r h="1167130">
                <a:tc>
                  <a:txBody>
                    <a:bodyPr/>
                    <a:lstStyle/>
                    <a:p>
                      <a:pPr algn="ctr">
                        <a:lnSpc>
                          <a:spcPts val="1195"/>
                        </a:lnSpc>
                      </a:pPr>
                      <a:r>
                        <a:rPr sz="1200" b="1" dirty="0">
                          <a:latin typeface="Calibri"/>
                          <a:cs typeface="Calibri"/>
                        </a:rPr>
                        <a:t>Ein</a:t>
                      </a:r>
                      <a:r>
                        <a:rPr sz="1200" b="1" spc="-10" dirty="0">
                          <a:latin typeface="Calibri"/>
                          <a:cs typeface="Calibri"/>
                        </a:rPr>
                        <a:t> </a:t>
                      </a:r>
                      <a:r>
                        <a:rPr sz="1200" b="1" spc="-25" dirty="0">
                          <a:latin typeface="Calibri"/>
                          <a:cs typeface="Calibri"/>
                        </a:rPr>
                        <a:t>Gev</a:t>
                      </a:r>
                      <a:endParaRPr sz="1200">
                        <a:latin typeface="Calibri"/>
                        <a:cs typeface="Calibri"/>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2700">
                      <a:solidFill>
                        <a:srgbClr val="000000"/>
                      </a:solidFill>
                      <a:prstDash val="solid"/>
                    </a:lnB>
                  </a:tcPr>
                </a:tc>
                <a:tc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4">
                  <a:txBody>
                    <a:bodyPr/>
                    <a:lstStyle/>
                    <a:p>
                      <a:pPr marL="90805">
                        <a:lnSpc>
                          <a:spcPts val="785"/>
                        </a:lnSpc>
                      </a:pPr>
                      <a:r>
                        <a:rPr sz="1000" dirty="0">
                          <a:latin typeface="Calibri"/>
                          <a:cs typeface="Calibri"/>
                        </a:rPr>
                        <a:t>“Jesus’</a:t>
                      </a:r>
                      <a:r>
                        <a:rPr sz="1000" spc="-30" dirty="0">
                          <a:latin typeface="Calibri"/>
                          <a:cs typeface="Calibri"/>
                        </a:rPr>
                        <a:t> </a:t>
                      </a:r>
                      <a:r>
                        <a:rPr sz="1000" dirty="0">
                          <a:latin typeface="Calibri"/>
                          <a:cs typeface="Calibri"/>
                        </a:rPr>
                        <a:t>Last</a:t>
                      </a:r>
                      <a:r>
                        <a:rPr sz="1000" spc="-35" dirty="0">
                          <a:latin typeface="Calibri"/>
                          <a:cs typeface="Calibri"/>
                        </a:rPr>
                        <a:t> </a:t>
                      </a:r>
                      <a:r>
                        <a:rPr sz="1000" dirty="0">
                          <a:latin typeface="Calibri"/>
                          <a:cs typeface="Calibri"/>
                        </a:rPr>
                        <a:t>Journey</a:t>
                      </a:r>
                      <a:r>
                        <a:rPr sz="1000" spc="-30" dirty="0">
                          <a:latin typeface="Calibri"/>
                          <a:cs typeface="Calibri"/>
                        </a:rPr>
                        <a:t> </a:t>
                      </a:r>
                      <a:r>
                        <a:rPr sz="1000" spc="-25" dirty="0">
                          <a:latin typeface="Calibri"/>
                          <a:cs typeface="Calibri"/>
                        </a:rPr>
                        <a:t>to</a:t>
                      </a:r>
                      <a:endParaRPr sz="1000">
                        <a:latin typeface="Calibri"/>
                        <a:cs typeface="Calibri"/>
                      </a:endParaRPr>
                    </a:p>
                    <a:p>
                      <a:pPr marL="90805" marR="103505">
                        <a:lnSpc>
                          <a:spcPct val="100000"/>
                        </a:lnSpc>
                      </a:pPr>
                      <a:r>
                        <a:rPr sz="1000" dirty="0">
                          <a:latin typeface="Calibri"/>
                          <a:cs typeface="Calibri"/>
                        </a:rPr>
                        <a:t>Jerusalem”:</a:t>
                      </a:r>
                      <a:r>
                        <a:rPr sz="1000" spc="-35" dirty="0">
                          <a:latin typeface="Calibri"/>
                          <a:cs typeface="Calibri"/>
                        </a:rPr>
                        <a:t> </a:t>
                      </a:r>
                      <a:r>
                        <a:rPr sz="1000" dirty="0">
                          <a:latin typeface="Calibri"/>
                          <a:cs typeface="Calibri"/>
                        </a:rPr>
                        <a:t>Nain/</a:t>
                      </a:r>
                      <a:r>
                        <a:rPr sz="1000" spc="-60" dirty="0">
                          <a:latin typeface="Calibri"/>
                          <a:cs typeface="Calibri"/>
                        </a:rPr>
                        <a:t> </a:t>
                      </a:r>
                      <a:r>
                        <a:rPr sz="1000" spc="-25" dirty="0">
                          <a:latin typeface="Calibri"/>
                          <a:cs typeface="Calibri"/>
                        </a:rPr>
                        <a:t>Mt.</a:t>
                      </a:r>
                      <a:r>
                        <a:rPr sz="1000" spc="-10" dirty="0">
                          <a:latin typeface="Calibri"/>
                          <a:cs typeface="Calibri"/>
                        </a:rPr>
                        <a:t> Tabor/Megiddo/Mount Carmel/Haifa/Jerusalem</a:t>
                      </a:r>
                      <a:endParaRPr sz="1000">
                        <a:latin typeface="Calibri"/>
                        <a:cs typeface="Calibri"/>
                      </a:endParaRPr>
                    </a:p>
                    <a:p>
                      <a:pPr marL="90805">
                        <a:lnSpc>
                          <a:spcPct val="100000"/>
                        </a:lnSpc>
                        <a:spcBef>
                          <a:spcPts val="395"/>
                        </a:spcBef>
                      </a:pPr>
                      <a:r>
                        <a:rPr sz="1000" dirty="0">
                          <a:latin typeface="Calibri"/>
                          <a:cs typeface="Calibri"/>
                        </a:rPr>
                        <a:t>7:00</a:t>
                      </a:r>
                      <a:r>
                        <a:rPr sz="1000" spc="-10" dirty="0">
                          <a:latin typeface="Calibri"/>
                          <a:cs typeface="Calibri"/>
                        </a:rPr>
                        <a:t> </a:t>
                      </a:r>
                      <a:r>
                        <a:rPr sz="1000" dirty="0">
                          <a:latin typeface="Calibri"/>
                          <a:cs typeface="Calibri"/>
                        </a:rPr>
                        <a:t>pm</a:t>
                      </a:r>
                      <a:r>
                        <a:rPr sz="1000" spc="-30" dirty="0">
                          <a:latin typeface="Calibri"/>
                          <a:cs typeface="Calibri"/>
                        </a:rPr>
                        <a:t> </a:t>
                      </a:r>
                      <a:r>
                        <a:rPr sz="1000" spc="-10" dirty="0">
                          <a:latin typeface="Calibri"/>
                          <a:cs typeface="Calibri"/>
                        </a:rPr>
                        <a:t>Dinner</a:t>
                      </a:r>
                      <a:endParaRPr sz="1000">
                        <a:latin typeface="Calibri"/>
                        <a:cs typeface="Calibri"/>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marL="90805">
                        <a:lnSpc>
                          <a:spcPts val="844"/>
                        </a:lnSpc>
                      </a:pPr>
                      <a:r>
                        <a:rPr sz="1000" spc="-20" dirty="0">
                          <a:latin typeface="Calibri"/>
                          <a:cs typeface="Calibri"/>
                        </a:rPr>
                        <a:t>7:30-</a:t>
                      </a:r>
                      <a:r>
                        <a:rPr sz="1000" dirty="0">
                          <a:latin typeface="Calibri"/>
                          <a:cs typeface="Calibri"/>
                        </a:rPr>
                        <a:t>9:00</a:t>
                      </a:r>
                      <a:r>
                        <a:rPr sz="1000" spc="40" dirty="0">
                          <a:latin typeface="Calibri"/>
                          <a:cs typeface="Calibri"/>
                        </a:rPr>
                        <a:t> </a:t>
                      </a:r>
                      <a:r>
                        <a:rPr sz="1000" dirty="0">
                          <a:latin typeface="Calibri"/>
                          <a:cs typeface="Calibri"/>
                        </a:rPr>
                        <a:t>am</a:t>
                      </a:r>
                      <a:r>
                        <a:rPr sz="1000" spc="-10" dirty="0">
                          <a:latin typeface="Calibri"/>
                          <a:cs typeface="Calibri"/>
                        </a:rPr>
                        <a:t> Bethany</a:t>
                      </a:r>
                      <a:endParaRPr sz="1000">
                        <a:latin typeface="Calibri"/>
                        <a:cs typeface="Calibri"/>
                      </a:endParaRPr>
                    </a:p>
                    <a:p>
                      <a:pPr marL="90805">
                        <a:lnSpc>
                          <a:spcPct val="100000"/>
                        </a:lnSpc>
                      </a:pPr>
                      <a:r>
                        <a:rPr sz="1000" spc="-20" dirty="0">
                          <a:latin typeface="Calibri"/>
                          <a:cs typeface="Calibri"/>
                        </a:rPr>
                        <a:t>10-</a:t>
                      </a:r>
                      <a:r>
                        <a:rPr sz="1000" dirty="0">
                          <a:latin typeface="Calibri"/>
                          <a:cs typeface="Calibri"/>
                        </a:rPr>
                        <a:t>12:00am</a:t>
                      </a:r>
                      <a:r>
                        <a:rPr sz="1000" spc="5" dirty="0">
                          <a:latin typeface="Calibri"/>
                          <a:cs typeface="Calibri"/>
                        </a:rPr>
                        <a:t> </a:t>
                      </a:r>
                      <a:r>
                        <a:rPr sz="1000" dirty="0">
                          <a:latin typeface="Calibri"/>
                          <a:cs typeface="Calibri"/>
                        </a:rPr>
                        <a:t>ANES</a:t>
                      </a:r>
                      <a:r>
                        <a:rPr sz="1000" spc="-25" dirty="0">
                          <a:latin typeface="Calibri"/>
                          <a:cs typeface="Calibri"/>
                        </a:rPr>
                        <a:t> 200</a:t>
                      </a:r>
                      <a:endParaRPr sz="1000">
                        <a:latin typeface="Calibri"/>
                        <a:cs typeface="Calibri"/>
                      </a:endParaRPr>
                    </a:p>
                    <a:p>
                      <a:pPr marL="90805">
                        <a:lnSpc>
                          <a:spcPct val="100000"/>
                        </a:lnSpc>
                      </a:pPr>
                      <a:r>
                        <a:rPr sz="1000" dirty="0">
                          <a:latin typeface="Calibri"/>
                          <a:cs typeface="Calibri"/>
                        </a:rPr>
                        <a:t>Lunch</a:t>
                      </a:r>
                      <a:r>
                        <a:rPr sz="1000" spc="-20" dirty="0">
                          <a:latin typeface="Calibri"/>
                          <a:cs typeface="Calibri"/>
                        </a:rPr>
                        <a:t> </a:t>
                      </a:r>
                      <a:r>
                        <a:rPr sz="1000" spc="-10" dirty="0">
                          <a:latin typeface="Calibri"/>
                          <a:cs typeface="Calibri"/>
                        </a:rPr>
                        <a:t>break</a:t>
                      </a:r>
                      <a:endParaRPr sz="1000">
                        <a:latin typeface="Calibri"/>
                        <a:cs typeface="Calibri"/>
                      </a:endParaRPr>
                    </a:p>
                    <a:p>
                      <a:pPr marL="90805">
                        <a:lnSpc>
                          <a:spcPct val="100000"/>
                        </a:lnSpc>
                      </a:pPr>
                      <a:r>
                        <a:rPr sz="1000" spc="-20" dirty="0">
                          <a:latin typeface="Calibri"/>
                          <a:cs typeface="Calibri"/>
                        </a:rPr>
                        <a:t>1:30-</a:t>
                      </a:r>
                      <a:r>
                        <a:rPr sz="1000" dirty="0">
                          <a:latin typeface="Calibri"/>
                          <a:cs typeface="Calibri"/>
                        </a:rPr>
                        <a:t>2:30</a:t>
                      </a:r>
                      <a:r>
                        <a:rPr sz="1000" spc="25" dirty="0">
                          <a:latin typeface="Calibri"/>
                          <a:cs typeface="Calibri"/>
                        </a:rPr>
                        <a:t> </a:t>
                      </a:r>
                      <a:r>
                        <a:rPr sz="1000" dirty="0">
                          <a:latin typeface="Calibri"/>
                          <a:cs typeface="Calibri"/>
                        </a:rPr>
                        <a:t>CNES</a:t>
                      </a:r>
                      <a:r>
                        <a:rPr sz="1000" spc="-5" dirty="0">
                          <a:latin typeface="Calibri"/>
                          <a:cs typeface="Calibri"/>
                        </a:rPr>
                        <a:t> </a:t>
                      </a:r>
                      <a:r>
                        <a:rPr sz="1000" spc="-25" dirty="0">
                          <a:latin typeface="Calibri"/>
                          <a:cs typeface="Calibri"/>
                        </a:rPr>
                        <a:t>200</a:t>
                      </a:r>
                      <a:endParaRPr sz="1000">
                        <a:latin typeface="Calibri"/>
                        <a:cs typeface="Calibri"/>
                      </a:endParaRPr>
                    </a:p>
                    <a:p>
                      <a:pPr marL="90805" marR="214629">
                        <a:lnSpc>
                          <a:spcPct val="100000"/>
                        </a:lnSpc>
                        <a:spcBef>
                          <a:spcPts val="300"/>
                        </a:spcBef>
                      </a:pPr>
                      <a:r>
                        <a:rPr sz="1000" spc="-20" dirty="0">
                          <a:latin typeface="Calibri"/>
                          <a:cs typeface="Calibri"/>
                        </a:rPr>
                        <a:t>6:00-</a:t>
                      </a:r>
                      <a:r>
                        <a:rPr sz="1000" dirty="0">
                          <a:latin typeface="Calibri"/>
                          <a:cs typeface="Calibri"/>
                        </a:rPr>
                        <a:t>7:00</a:t>
                      </a:r>
                      <a:r>
                        <a:rPr sz="1000" spc="35" dirty="0">
                          <a:latin typeface="Calibri"/>
                          <a:cs typeface="Calibri"/>
                        </a:rPr>
                        <a:t> </a:t>
                      </a:r>
                      <a:r>
                        <a:rPr sz="1000" dirty="0">
                          <a:latin typeface="Calibri"/>
                          <a:cs typeface="Calibri"/>
                        </a:rPr>
                        <a:t>pm</a:t>
                      </a:r>
                      <a:r>
                        <a:rPr sz="1000" spc="-10" dirty="0">
                          <a:latin typeface="Calibri"/>
                          <a:cs typeface="Calibri"/>
                        </a:rPr>
                        <a:t> dinner </a:t>
                      </a:r>
                      <a:r>
                        <a:rPr sz="1000" dirty="0">
                          <a:latin typeface="Calibri"/>
                          <a:cs typeface="Calibri"/>
                        </a:rPr>
                        <a:t>8:30pm</a:t>
                      </a:r>
                      <a:r>
                        <a:rPr sz="1000" spc="-30" dirty="0">
                          <a:latin typeface="Calibri"/>
                          <a:cs typeface="Calibri"/>
                        </a:rPr>
                        <a:t> </a:t>
                      </a:r>
                      <a:r>
                        <a:rPr sz="1000" dirty="0">
                          <a:latin typeface="Calibri"/>
                          <a:cs typeface="Calibri"/>
                        </a:rPr>
                        <a:t>FST</a:t>
                      </a:r>
                      <a:r>
                        <a:rPr sz="1000" spc="-25" dirty="0">
                          <a:latin typeface="Calibri"/>
                          <a:cs typeface="Calibri"/>
                        </a:rPr>
                        <a:t> </a:t>
                      </a:r>
                      <a:r>
                        <a:rPr sz="1000" spc="-20" dirty="0">
                          <a:latin typeface="Calibri"/>
                          <a:cs typeface="Calibri"/>
                        </a:rPr>
                        <a:t>Prep </a:t>
                      </a:r>
                      <a:r>
                        <a:rPr sz="1000" dirty="0">
                          <a:latin typeface="Calibri"/>
                          <a:cs typeface="Calibri"/>
                        </a:rPr>
                        <a:t>Movie</a:t>
                      </a:r>
                      <a:r>
                        <a:rPr sz="1000" spc="-25" dirty="0">
                          <a:latin typeface="Calibri"/>
                          <a:cs typeface="Calibri"/>
                        </a:rPr>
                        <a:t> </a:t>
                      </a:r>
                      <a:r>
                        <a:rPr sz="1000" spc="-10" dirty="0">
                          <a:latin typeface="Calibri"/>
                          <a:cs typeface="Calibri"/>
                        </a:rPr>
                        <a:t>Masada</a:t>
                      </a:r>
                      <a:endParaRPr sz="1000">
                        <a:latin typeface="Calibri"/>
                        <a:cs typeface="Calibri"/>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91440">
                        <a:lnSpc>
                          <a:spcPts val="965"/>
                        </a:lnSpc>
                      </a:pPr>
                      <a:r>
                        <a:rPr sz="1000" dirty="0">
                          <a:latin typeface="Calibri"/>
                          <a:cs typeface="Calibri"/>
                        </a:rPr>
                        <a:t>Breakfast</a:t>
                      </a:r>
                      <a:r>
                        <a:rPr sz="1000" spc="-35" dirty="0">
                          <a:latin typeface="Calibri"/>
                          <a:cs typeface="Calibri"/>
                        </a:rPr>
                        <a:t> </a:t>
                      </a:r>
                      <a:r>
                        <a:rPr sz="1000" dirty="0">
                          <a:latin typeface="Calibri"/>
                          <a:cs typeface="Calibri"/>
                        </a:rPr>
                        <a:t>7:15</a:t>
                      </a:r>
                      <a:r>
                        <a:rPr sz="1000" spc="-15" dirty="0">
                          <a:latin typeface="Calibri"/>
                          <a:cs typeface="Calibri"/>
                        </a:rPr>
                        <a:t> </a:t>
                      </a:r>
                      <a:r>
                        <a:rPr sz="1000" dirty="0">
                          <a:latin typeface="Calibri"/>
                          <a:cs typeface="Calibri"/>
                        </a:rPr>
                        <a:t>am</a:t>
                      </a:r>
                      <a:r>
                        <a:rPr sz="1000" spc="-35" dirty="0">
                          <a:latin typeface="Calibri"/>
                          <a:cs typeface="Calibri"/>
                        </a:rPr>
                        <a:t> </a:t>
                      </a:r>
                      <a:r>
                        <a:rPr sz="1000" spc="-25" dirty="0">
                          <a:latin typeface="Calibri"/>
                          <a:cs typeface="Calibri"/>
                        </a:rPr>
                        <a:t>FST</a:t>
                      </a:r>
                      <a:endParaRPr sz="1000">
                        <a:latin typeface="Calibri"/>
                        <a:cs typeface="Calibri"/>
                      </a:endParaRPr>
                    </a:p>
                    <a:p>
                      <a:pPr marL="91440" marR="118110">
                        <a:lnSpc>
                          <a:spcPct val="100000"/>
                        </a:lnSpc>
                      </a:pPr>
                      <a:r>
                        <a:rPr sz="1000" dirty="0">
                          <a:latin typeface="Calibri"/>
                          <a:cs typeface="Calibri"/>
                        </a:rPr>
                        <a:t>#16:</a:t>
                      </a:r>
                      <a:r>
                        <a:rPr sz="1000" spc="-15" dirty="0">
                          <a:latin typeface="Calibri"/>
                          <a:cs typeface="Calibri"/>
                        </a:rPr>
                        <a:t> </a:t>
                      </a:r>
                      <a:r>
                        <a:rPr sz="1000" dirty="0">
                          <a:latin typeface="Calibri"/>
                          <a:cs typeface="Calibri"/>
                        </a:rPr>
                        <a:t>Masada/En</a:t>
                      </a:r>
                      <a:r>
                        <a:rPr sz="1000" spc="-50" dirty="0">
                          <a:latin typeface="Calibri"/>
                          <a:cs typeface="Calibri"/>
                        </a:rPr>
                        <a:t> </a:t>
                      </a:r>
                      <a:r>
                        <a:rPr sz="1000" spc="-20" dirty="0">
                          <a:latin typeface="Calibri"/>
                          <a:cs typeface="Calibri"/>
                        </a:rPr>
                        <a:t>Gedi/ </a:t>
                      </a:r>
                      <a:r>
                        <a:rPr sz="1000" dirty="0">
                          <a:latin typeface="Calibri"/>
                          <a:cs typeface="Calibri"/>
                        </a:rPr>
                        <a:t>Qumran/</a:t>
                      </a:r>
                      <a:r>
                        <a:rPr sz="1000" spc="-40" dirty="0">
                          <a:latin typeface="Calibri"/>
                          <a:cs typeface="Calibri"/>
                        </a:rPr>
                        <a:t> </a:t>
                      </a:r>
                      <a:r>
                        <a:rPr sz="1000" spc="-10" dirty="0">
                          <a:latin typeface="Calibri"/>
                          <a:cs typeface="Calibri"/>
                        </a:rPr>
                        <a:t>Jericho/ Jerusalem</a:t>
                      </a:r>
                      <a:endParaRPr sz="1000">
                        <a:latin typeface="Calibri"/>
                        <a:cs typeface="Calibri"/>
                      </a:endParaRPr>
                    </a:p>
                    <a:p>
                      <a:pPr marL="91440" marR="167005">
                        <a:lnSpc>
                          <a:spcPct val="100000"/>
                        </a:lnSpc>
                      </a:pPr>
                      <a:r>
                        <a:rPr sz="1000" spc="-20" dirty="0">
                          <a:latin typeface="Calibri"/>
                          <a:cs typeface="Calibri"/>
                        </a:rPr>
                        <a:t>7:00-</a:t>
                      </a:r>
                      <a:r>
                        <a:rPr sz="1000" dirty="0">
                          <a:latin typeface="Calibri"/>
                          <a:cs typeface="Calibri"/>
                        </a:rPr>
                        <a:t>8:00</a:t>
                      </a:r>
                      <a:r>
                        <a:rPr sz="1000" spc="35" dirty="0">
                          <a:latin typeface="Calibri"/>
                          <a:cs typeface="Calibri"/>
                        </a:rPr>
                        <a:t> </a:t>
                      </a:r>
                      <a:r>
                        <a:rPr sz="1000" dirty="0">
                          <a:latin typeface="Calibri"/>
                          <a:cs typeface="Calibri"/>
                        </a:rPr>
                        <a:t>pm</a:t>
                      </a:r>
                      <a:r>
                        <a:rPr sz="1000" spc="-10" dirty="0">
                          <a:latin typeface="Calibri"/>
                          <a:cs typeface="Calibri"/>
                        </a:rPr>
                        <a:t> Dinner </a:t>
                      </a:r>
                      <a:r>
                        <a:rPr sz="1000" dirty="0">
                          <a:latin typeface="Calibri"/>
                          <a:cs typeface="Calibri"/>
                        </a:rPr>
                        <a:t>8:30pm</a:t>
                      </a:r>
                      <a:r>
                        <a:rPr sz="1000" spc="-30" dirty="0">
                          <a:latin typeface="Calibri"/>
                          <a:cs typeface="Calibri"/>
                        </a:rPr>
                        <a:t> </a:t>
                      </a:r>
                      <a:r>
                        <a:rPr sz="1000" dirty="0">
                          <a:latin typeface="Calibri"/>
                          <a:cs typeface="Calibri"/>
                        </a:rPr>
                        <a:t>FST</a:t>
                      </a:r>
                      <a:r>
                        <a:rPr sz="1000" spc="-25" dirty="0">
                          <a:latin typeface="Calibri"/>
                          <a:cs typeface="Calibri"/>
                        </a:rPr>
                        <a:t> </a:t>
                      </a:r>
                      <a:r>
                        <a:rPr sz="1000" spc="-20" dirty="0">
                          <a:latin typeface="Calibri"/>
                          <a:cs typeface="Calibri"/>
                        </a:rPr>
                        <a:t>Pre: </a:t>
                      </a:r>
                      <a:r>
                        <a:rPr sz="1000" dirty="0">
                          <a:latin typeface="Calibri"/>
                          <a:cs typeface="Calibri"/>
                        </a:rPr>
                        <a:t>"Jerusalem</a:t>
                      </a:r>
                      <a:r>
                        <a:rPr sz="1000" spc="-50" dirty="0">
                          <a:latin typeface="Calibri"/>
                          <a:cs typeface="Calibri"/>
                        </a:rPr>
                        <a:t> </a:t>
                      </a:r>
                      <a:r>
                        <a:rPr sz="1000" spc="-10" dirty="0">
                          <a:latin typeface="Calibri"/>
                          <a:cs typeface="Calibri"/>
                        </a:rPr>
                        <a:t>Quarters"</a:t>
                      </a:r>
                      <a:endParaRPr sz="1000">
                        <a:latin typeface="Calibri"/>
                        <a:cs typeface="Calibri"/>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90805">
                        <a:lnSpc>
                          <a:spcPts val="965"/>
                        </a:lnSpc>
                      </a:pPr>
                      <a:r>
                        <a:rPr sz="1000" spc="-20" dirty="0">
                          <a:latin typeface="Calibri"/>
                          <a:cs typeface="Calibri"/>
                        </a:rPr>
                        <a:t>7:00-</a:t>
                      </a:r>
                      <a:r>
                        <a:rPr sz="1000" dirty="0">
                          <a:latin typeface="Calibri"/>
                          <a:cs typeface="Calibri"/>
                        </a:rPr>
                        <a:t>8:00</a:t>
                      </a:r>
                      <a:r>
                        <a:rPr sz="1000" spc="45" dirty="0">
                          <a:latin typeface="Calibri"/>
                          <a:cs typeface="Calibri"/>
                        </a:rPr>
                        <a:t> </a:t>
                      </a:r>
                      <a:r>
                        <a:rPr sz="1000" spc="-25" dirty="0">
                          <a:latin typeface="Calibri"/>
                          <a:cs typeface="Calibri"/>
                        </a:rPr>
                        <a:t>am</a:t>
                      </a:r>
                      <a:endParaRPr sz="1000">
                        <a:latin typeface="Calibri"/>
                        <a:cs typeface="Calibri"/>
                      </a:endParaRPr>
                    </a:p>
                    <a:p>
                      <a:pPr marL="90805">
                        <a:lnSpc>
                          <a:spcPct val="100000"/>
                        </a:lnSpc>
                      </a:pPr>
                      <a:r>
                        <a:rPr sz="1000" spc="-10" dirty="0">
                          <a:latin typeface="Calibri"/>
                          <a:cs typeface="Calibri"/>
                        </a:rPr>
                        <a:t>Breakfast</a:t>
                      </a:r>
                      <a:endParaRPr sz="1000">
                        <a:latin typeface="Calibri"/>
                        <a:cs typeface="Calibri"/>
                      </a:endParaRPr>
                    </a:p>
                    <a:p>
                      <a:pPr marL="90805" marR="220979">
                        <a:lnSpc>
                          <a:spcPct val="100000"/>
                        </a:lnSpc>
                      </a:pPr>
                      <a:r>
                        <a:rPr sz="1000" dirty="0">
                          <a:latin typeface="Calibri"/>
                          <a:cs typeface="Calibri"/>
                        </a:rPr>
                        <a:t>10am-</a:t>
                      </a:r>
                      <a:r>
                        <a:rPr sz="1000" spc="-35" dirty="0">
                          <a:latin typeface="Calibri"/>
                          <a:cs typeface="Calibri"/>
                        </a:rPr>
                        <a:t> </a:t>
                      </a:r>
                      <a:r>
                        <a:rPr sz="1000" dirty="0">
                          <a:latin typeface="Calibri"/>
                          <a:cs typeface="Calibri"/>
                        </a:rPr>
                        <a:t>12pm</a:t>
                      </a:r>
                      <a:r>
                        <a:rPr sz="1000" spc="-15" dirty="0">
                          <a:latin typeface="Calibri"/>
                          <a:cs typeface="Calibri"/>
                        </a:rPr>
                        <a:t> </a:t>
                      </a:r>
                      <a:r>
                        <a:rPr sz="1000" spc="-10" dirty="0">
                          <a:latin typeface="Calibri"/>
                          <a:cs typeface="Calibri"/>
                        </a:rPr>
                        <a:t>Church Services</a:t>
                      </a:r>
                      <a:endParaRPr sz="1000">
                        <a:latin typeface="Calibri"/>
                        <a:cs typeface="Calibri"/>
                      </a:endParaRPr>
                    </a:p>
                    <a:p>
                      <a:pPr>
                        <a:lnSpc>
                          <a:spcPct val="100000"/>
                        </a:lnSpc>
                        <a:spcBef>
                          <a:spcPts val="50"/>
                        </a:spcBef>
                      </a:pPr>
                      <a:endParaRPr sz="1000">
                        <a:latin typeface="Times New Roman"/>
                        <a:cs typeface="Times New Roman"/>
                      </a:endParaRPr>
                    </a:p>
                    <a:p>
                      <a:pPr marL="90805">
                        <a:lnSpc>
                          <a:spcPct val="100000"/>
                        </a:lnSpc>
                      </a:pPr>
                      <a:r>
                        <a:rPr sz="1000" spc="-20" dirty="0">
                          <a:latin typeface="Calibri"/>
                          <a:cs typeface="Calibri"/>
                        </a:rPr>
                        <a:t>6:00-</a:t>
                      </a:r>
                      <a:r>
                        <a:rPr sz="1000" dirty="0">
                          <a:latin typeface="Calibri"/>
                          <a:cs typeface="Calibri"/>
                        </a:rPr>
                        <a:t>7:00</a:t>
                      </a:r>
                      <a:r>
                        <a:rPr sz="1000" spc="35" dirty="0">
                          <a:latin typeface="Calibri"/>
                          <a:cs typeface="Calibri"/>
                        </a:rPr>
                        <a:t> </a:t>
                      </a:r>
                      <a:r>
                        <a:rPr sz="1000" dirty="0">
                          <a:latin typeface="Calibri"/>
                          <a:cs typeface="Calibri"/>
                        </a:rPr>
                        <a:t>pm</a:t>
                      </a:r>
                      <a:r>
                        <a:rPr sz="1000" spc="-10" dirty="0">
                          <a:latin typeface="Calibri"/>
                          <a:cs typeface="Calibri"/>
                        </a:rPr>
                        <a:t> Dinner</a:t>
                      </a:r>
                      <a:endParaRPr sz="1000">
                        <a:latin typeface="Calibri"/>
                        <a:cs typeface="Calibri"/>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8"/>
                  </a:ext>
                </a:extLst>
              </a:tr>
              <a:tr h="170815">
                <a:tc rowSpan="2">
                  <a:txBody>
                    <a:bodyPr/>
                    <a:lstStyle/>
                    <a:p>
                      <a:pPr marL="127000">
                        <a:lnSpc>
                          <a:spcPct val="100000"/>
                        </a:lnSpc>
                        <a:spcBef>
                          <a:spcPts val="240"/>
                        </a:spcBef>
                      </a:pPr>
                      <a:r>
                        <a:rPr sz="1000" dirty="0">
                          <a:latin typeface="Arial"/>
                          <a:cs typeface="Arial"/>
                        </a:rPr>
                        <a:t>WEEK</a:t>
                      </a:r>
                      <a:r>
                        <a:rPr sz="1000" spc="-35" dirty="0">
                          <a:latin typeface="Arial"/>
                          <a:cs typeface="Arial"/>
                        </a:rPr>
                        <a:t> </a:t>
                      </a:r>
                      <a:r>
                        <a:rPr sz="1000" dirty="0">
                          <a:latin typeface="Arial"/>
                          <a:cs typeface="Arial"/>
                        </a:rPr>
                        <a:t>8</a:t>
                      </a:r>
                      <a:r>
                        <a:rPr sz="1000" spc="-20" dirty="0">
                          <a:latin typeface="Arial"/>
                          <a:cs typeface="Arial"/>
                        </a:rPr>
                        <a:t> </a:t>
                      </a:r>
                      <a:r>
                        <a:rPr sz="1000" dirty="0">
                          <a:latin typeface="Arial"/>
                          <a:cs typeface="Arial"/>
                        </a:rPr>
                        <a:t>–</a:t>
                      </a:r>
                      <a:r>
                        <a:rPr sz="1000" spc="-10" dirty="0">
                          <a:latin typeface="Arial"/>
                          <a:cs typeface="Arial"/>
                        </a:rPr>
                        <a:t> </a:t>
                      </a:r>
                      <a:r>
                        <a:rPr sz="1000" dirty="0">
                          <a:latin typeface="Arial"/>
                          <a:cs typeface="Arial"/>
                        </a:rPr>
                        <a:t>JU</a:t>
                      </a:r>
                      <a:r>
                        <a:rPr lang="en-US" sz="1000" dirty="0">
                          <a:latin typeface="Arial"/>
                          <a:cs typeface="Arial"/>
                        </a:rPr>
                        <a:t>LY</a:t>
                      </a:r>
                      <a:r>
                        <a:rPr sz="1000" dirty="0">
                          <a:latin typeface="Arial"/>
                          <a:cs typeface="Arial"/>
                        </a:rPr>
                        <a:t> </a:t>
                      </a:r>
                      <a:r>
                        <a:rPr lang="en-US" sz="1000" dirty="0">
                          <a:latin typeface="Arial"/>
                          <a:cs typeface="Arial"/>
                        </a:rPr>
                        <a:t>19</a:t>
                      </a:r>
                      <a:endParaRPr sz="1000" dirty="0">
                        <a:latin typeface="Arial"/>
                        <a:cs typeface="Arial"/>
                      </a:endParaRPr>
                    </a:p>
                  </a:txBody>
                  <a:tcPr marL="0" marR="0" marT="30480" marB="0">
                    <a:lnL w="12700">
                      <a:solidFill>
                        <a:srgbClr val="000000"/>
                      </a:solidFill>
                      <a:prstDash val="solid"/>
                    </a:lnL>
                    <a:lnR w="28575">
                      <a:solidFill>
                        <a:srgbClr val="000000"/>
                      </a:solidFill>
                      <a:prstDash val="solid"/>
                    </a:lnR>
                    <a:lnT w="12700">
                      <a:solidFill>
                        <a:srgbClr val="000000"/>
                      </a:solidFill>
                      <a:prstDash val="solid"/>
                    </a:lnT>
                    <a:lnB w="9525">
                      <a:solidFill>
                        <a:srgbClr val="0D0D0D"/>
                      </a:solidFill>
                      <a:prstDash val="solid"/>
                    </a:lnB>
                  </a:tcPr>
                </a:tc>
                <a:tc gridSpan="2">
                  <a:txBody>
                    <a:bodyPr/>
                    <a:lstStyle/>
                    <a:p>
                      <a:pPr marL="112395">
                        <a:lnSpc>
                          <a:spcPts val="1010"/>
                        </a:lnSpc>
                        <a:spcBef>
                          <a:spcPts val="240"/>
                        </a:spcBef>
                      </a:pPr>
                      <a:r>
                        <a:rPr sz="1000" spc="-25" dirty="0">
                          <a:latin typeface="Arial"/>
                          <a:cs typeface="Arial"/>
                        </a:rPr>
                        <a:t>2</a:t>
                      </a:r>
                      <a:r>
                        <a:rPr lang="en-US" sz="1000" spc="-25" dirty="0">
                          <a:latin typeface="Arial"/>
                          <a:cs typeface="Arial"/>
                        </a:rPr>
                        <a:t>0</a:t>
                      </a:r>
                      <a:endParaRPr sz="1000" dirty="0">
                        <a:latin typeface="Arial"/>
                        <a:cs typeface="Arial"/>
                      </a:endParaRPr>
                    </a:p>
                  </a:txBody>
                  <a:tcPr marL="0" marR="0" marT="3048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66675">
                        <a:lnSpc>
                          <a:spcPts val="960"/>
                        </a:lnSpc>
                        <a:spcBef>
                          <a:spcPts val="285"/>
                        </a:spcBef>
                      </a:pPr>
                      <a:r>
                        <a:rPr sz="1200"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12395">
                        <a:lnSpc>
                          <a:spcPts val="1010"/>
                        </a:lnSpc>
                        <a:spcBef>
                          <a:spcPts val="240"/>
                        </a:spcBef>
                      </a:pPr>
                      <a:r>
                        <a:rPr sz="1000" spc="-25" dirty="0">
                          <a:latin typeface="Arial"/>
                          <a:cs typeface="Arial"/>
                        </a:rPr>
                        <a:t>2</a:t>
                      </a:r>
                      <a:r>
                        <a:rPr lang="en-US" sz="1000" spc="-25" dirty="0">
                          <a:latin typeface="Arial"/>
                          <a:cs typeface="Arial"/>
                        </a:rPr>
                        <a:t>1</a:t>
                      </a:r>
                      <a:endParaRPr sz="1000" dirty="0">
                        <a:latin typeface="Arial"/>
                        <a:cs typeface="Arial"/>
                      </a:endParaRPr>
                    </a:p>
                  </a:txBody>
                  <a:tcPr marL="0" marR="0" marT="30480"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66675">
                        <a:lnSpc>
                          <a:spcPts val="960"/>
                        </a:lnSpc>
                        <a:spcBef>
                          <a:spcPts val="285"/>
                        </a:spcBef>
                      </a:pPr>
                      <a:r>
                        <a:rPr sz="1200"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9525">
                      <a:solidFill>
                        <a:srgbClr val="0D0D0D"/>
                      </a:solidFill>
                      <a:prstDash val="solid"/>
                    </a:lnR>
                    <a:lnT w="12700">
                      <a:solidFill>
                        <a:srgbClr val="000000"/>
                      </a:solidFill>
                      <a:prstDash val="solid"/>
                    </a:lnT>
                  </a:tcPr>
                </a:tc>
                <a:tc>
                  <a:txBody>
                    <a:bodyPr/>
                    <a:lstStyle/>
                    <a:p>
                      <a:pPr marL="109220">
                        <a:lnSpc>
                          <a:spcPts val="1010"/>
                        </a:lnSpc>
                        <a:spcBef>
                          <a:spcPts val="240"/>
                        </a:spcBef>
                      </a:pPr>
                      <a:r>
                        <a:rPr sz="1000" spc="-25" dirty="0">
                          <a:latin typeface="Arial"/>
                          <a:cs typeface="Arial"/>
                        </a:rPr>
                        <a:t>2</a:t>
                      </a:r>
                      <a:r>
                        <a:rPr lang="en-US" sz="1000" spc="-25" dirty="0">
                          <a:latin typeface="Arial"/>
                          <a:cs typeface="Arial"/>
                        </a:rPr>
                        <a:t>2</a:t>
                      </a:r>
                      <a:endParaRPr sz="1000" dirty="0">
                        <a:latin typeface="Arial"/>
                        <a:cs typeface="Arial"/>
                      </a:endParaRPr>
                    </a:p>
                  </a:txBody>
                  <a:tcPr marL="0" marR="0" marT="30480" marB="0">
                    <a:lnL w="9525">
                      <a:solidFill>
                        <a:srgbClr val="0D0D0D"/>
                      </a:solidFill>
                      <a:prstDash val="solid"/>
                    </a:lnL>
                    <a:lnR w="9525">
                      <a:solidFill>
                        <a:srgbClr val="0D0D0D"/>
                      </a:solidFill>
                      <a:prstDash val="solid"/>
                    </a:lnR>
                    <a:lnT w="12700">
                      <a:solidFill>
                        <a:srgbClr val="000000"/>
                      </a:solidFill>
                      <a:prstDash val="solid"/>
                    </a:lnT>
                    <a:lnB w="9525">
                      <a:solidFill>
                        <a:srgbClr val="0D0D0D"/>
                      </a:solidFill>
                      <a:prstDash val="solid"/>
                    </a:lnB>
                  </a:tcPr>
                </a:tc>
                <a:tc gridSpan="2">
                  <a:txBody>
                    <a:bodyPr/>
                    <a:lstStyle/>
                    <a:p>
                      <a:pPr>
                        <a:lnSpc>
                          <a:spcPts val="960"/>
                        </a:lnSpc>
                        <a:spcBef>
                          <a:spcPts val="285"/>
                        </a:spcBef>
                      </a:pPr>
                      <a:r>
                        <a:rPr sz="1200"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gridSpan="2">
                  <a:txBody>
                    <a:bodyPr/>
                    <a:lstStyle/>
                    <a:p>
                      <a:pPr marL="112395">
                        <a:lnSpc>
                          <a:spcPts val="1010"/>
                        </a:lnSpc>
                        <a:spcBef>
                          <a:spcPts val="240"/>
                        </a:spcBef>
                      </a:pPr>
                      <a:r>
                        <a:rPr sz="1000" spc="-25" dirty="0">
                          <a:latin typeface="Arial"/>
                          <a:cs typeface="Arial"/>
                        </a:rPr>
                        <a:t>2</a:t>
                      </a:r>
                      <a:r>
                        <a:rPr lang="en-US" sz="1000" spc="-25" dirty="0">
                          <a:latin typeface="Arial"/>
                          <a:cs typeface="Arial"/>
                        </a:rPr>
                        <a:t>3</a:t>
                      </a:r>
                      <a:endParaRPr sz="1000" dirty="0">
                        <a:latin typeface="Arial"/>
                        <a:cs typeface="Arial"/>
                      </a:endParaRPr>
                    </a:p>
                  </a:txBody>
                  <a:tcPr marL="0" marR="0" marT="30480"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66675">
                        <a:lnSpc>
                          <a:spcPts val="960"/>
                        </a:lnSpc>
                        <a:spcBef>
                          <a:spcPts val="285"/>
                        </a:spcBef>
                      </a:pPr>
                      <a:r>
                        <a:rPr sz="1200"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gridSpan="2">
                  <a:txBody>
                    <a:bodyPr/>
                    <a:lstStyle/>
                    <a:p>
                      <a:pPr marL="112395">
                        <a:lnSpc>
                          <a:spcPts val="1010"/>
                        </a:lnSpc>
                        <a:spcBef>
                          <a:spcPts val="240"/>
                        </a:spcBef>
                      </a:pPr>
                      <a:r>
                        <a:rPr sz="1000" spc="-25" dirty="0">
                          <a:latin typeface="Arial"/>
                          <a:cs typeface="Arial"/>
                        </a:rPr>
                        <a:t>2</a:t>
                      </a:r>
                      <a:r>
                        <a:rPr lang="en-US" sz="1000" spc="-25" dirty="0">
                          <a:latin typeface="Arial"/>
                          <a:cs typeface="Arial"/>
                        </a:rPr>
                        <a:t>4</a:t>
                      </a:r>
                      <a:endParaRPr sz="1000" dirty="0">
                        <a:latin typeface="Arial"/>
                        <a:cs typeface="Arial"/>
                      </a:endParaRPr>
                    </a:p>
                  </a:txBody>
                  <a:tcPr marL="0" marR="0" marT="30480" marB="0">
                    <a:lnL w="12700">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66675">
                        <a:lnSpc>
                          <a:spcPts val="960"/>
                        </a:lnSpc>
                        <a:spcBef>
                          <a:spcPts val="285"/>
                        </a:spcBef>
                      </a:pPr>
                      <a:r>
                        <a:rPr sz="1200"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28575">
                      <a:solidFill>
                        <a:srgbClr val="000000"/>
                      </a:solidFill>
                      <a:prstDash val="solid"/>
                    </a:lnR>
                    <a:lnT w="12700">
                      <a:solidFill>
                        <a:srgbClr val="000000"/>
                      </a:solidFill>
                      <a:prstDash val="solid"/>
                    </a:lnT>
                  </a:tcPr>
                </a:tc>
                <a:tc gridSpan="2">
                  <a:txBody>
                    <a:bodyPr/>
                    <a:lstStyle/>
                    <a:p>
                      <a:pPr marL="120650">
                        <a:lnSpc>
                          <a:spcPts val="1010"/>
                        </a:lnSpc>
                        <a:spcBef>
                          <a:spcPts val="240"/>
                        </a:spcBef>
                      </a:pPr>
                      <a:r>
                        <a:rPr sz="1000" spc="-25" dirty="0">
                          <a:latin typeface="Arial"/>
                          <a:cs typeface="Arial"/>
                        </a:rPr>
                        <a:t>2</a:t>
                      </a:r>
                      <a:r>
                        <a:rPr lang="en-US" sz="1000" spc="-25" dirty="0">
                          <a:latin typeface="Arial"/>
                          <a:cs typeface="Arial"/>
                        </a:rPr>
                        <a:t>5</a:t>
                      </a:r>
                      <a:endParaRPr sz="1000" dirty="0">
                        <a:latin typeface="Arial"/>
                        <a:cs typeface="Arial"/>
                      </a:endParaRPr>
                    </a:p>
                  </a:txBody>
                  <a:tcPr marL="0" marR="0" marT="30480" marB="0">
                    <a:lnL w="28575">
                      <a:solidFill>
                        <a:srgbClr val="000000"/>
                      </a:solidFill>
                      <a:prstDash val="solid"/>
                    </a:lnL>
                    <a:lnR w="9525">
                      <a:solidFill>
                        <a:srgbClr val="0D0D0D"/>
                      </a:solidFill>
                      <a:prstDash val="solid"/>
                    </a:lnR>
                    <a:lnT w="1270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85090">
                        <a:lnSpc>
                          <a:spcPts val="1010"/>
                        </a:lnSpc>
                        <a:spcBef>
                          <a:spcPts val="240"/>
                        </a:spcBef>
                      </a:pPr>
                      <a:r>
                        <a:rPr sz="1000" b="1" spc="-10" dirty="0">
                          <a:latin typeface="Arial"/>
                          <a:cs typeface="Arial"/>
                        </a:rPr>
                        <a:t>SABBATH</a:t>
                      </a:r>
                      <a:endParaRPr sz="1000">
                        <a:latin typeface="Arial"/>
                        <a:cs typeface="Arial"/>
                      </a:endParaRPr>
                    </a:p>
                  </a:txBody>
                  <a:tcPr marL="0" marR="0" marT="30480"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09"/>
                  </a:ext>
                </a:extLst>
              </a:tr>
              <a:tr h="0">
                <a:tc vMerge="1">
                  <a:txBody>
                    <a:bodyPr/>
                    <a:lstStyle/>
                    <a:p>
                      <a:endParaRPr/>
                    </a:p>
                  </a:txBody>
                  <a:tcPr marL="0" marR="0" marT="30480" marB="0">
                    <a:lnL w="12700">
                      <a:solidFill>
                        <a:srgbClr val="000000"/>
                      </a:solidFill>
                      <a:prstDash val="solid"/>
                    </a:lnL>
                    <a:lnR w="28575">
                      <a:solidFill>
                        <a:srgbClr val="000000"/>
                      </a:solidFill>
                      <a:prstDash val="solid"/>
                    </a:lnR>
                    <a:lnT w="12700">
                      <a:solidFill>
                        <a:srgbClr val="000000"/>
                      </a:solidFill>
                      <a:prstDash val="solid"/>
                    </a:lnT>
                    <a:lnB w="9525">
                      <a:solidFill>
                        <a:srgbClr val="0D0D0D"/>
                      </a:solidFill>
                      <a:prstDash val="solid"/>
                    </a:lnB>
                  </a:tcPr>
                </a:tc>
                <a:tc rowSpan="2" gridSpan="3">
                  <a:txBody>
                    <a:bodyPr/>
                    <a:lstStyle/>
                    <a:p>
                      <a:pPr marL="90805" marR="328930" algn="just">
                        <a:lnSpc>
                          <a:spcPct val="100000"/>
                        </a:lnSpc>
                        <a:spcBef>
                          <a:spcPts val="385"/>
                        </a:spcBef>
                      </a:pPr>
                      <a:r>
                        <a:rPr sz="1000" dirty="0">
                          <a:latin typeface="Calibri"/>
                          <a:cs typeface="Calibri"/>
                        </a:rPr>
                        <a:t>7:15</a:t>
                      </a:r>
                      <a:r>
                        <a:rPr sz="1000" spc="-10" dirty="0">
                          <a:latin typeface="Calibri"/>
                          <a:cs typeface="Calibri"/>
                        </a:rPr>
                        <a:t> </a:t>
                      </a:r>
                      <a:r>
                        <a:rPr sz="1000" dirty="0">
                          <a:latin typeface="Calibri"/>
                          <a:cs typeface="Calibri"/>
                        </a:rPr>
                        <a:t>am</a:t>
                      </a:r>
                      <a:r>
                        <a:rPr sz="1000" spc="-35" dirty="0">
                          <a:latin typeface="Calibri"/>
                          <a:cs typeface="Calibri"/>
                        </a:rPr>
                        <a:t> </a:t>
                      </a:r>
                      <a:r>
                        <a:rPr sz="1000" dirty="0">
                          <a:latin typeface="Calibri"/>
                          <a:cs typeface="Calibri"/>
                        </a:rPr>
                        <a:t>FST:</a:t>
                      </a:r>
                      <a:r>
                        <a:rPr sz="1000" spc="-20" dirty="0">
                          <a:latin typeface="Calibri"/>
                          <a:cs typeface="Calibri"/>
                        </a:rPr>
                        <a:t> Neot </a:t>
                      </a:r>
                      <a:r>
                        <a:rPr sz="1000" dirty="0">
                          <a:latin typeface="Calibri"/>
                          <a:cs typeface="Calibri"/>
                        </a:rPr>
                        <a:t>Kedumim</a:t>
                      </a:r>
                      <a:r>
                        <a:rPr sz="1000" spc="-45" dirty="0">
                          <a:latin typeface="Calibri"/>
                          <a:cs typeface="Calibri"/>
                        </a:rPr>
                        <a:t> </a:t>
                      </a:r>
                      <a:r>
                        <a:rPr sz="1000" spc="-10" dirty="0">
                          <a:latin typeface="Calibri"/>
                          <a:cs typeface="Calibri"/>
                        </a:rPr>
                        <a:t>Reserve </a:t>
                      </a:r>
                      <a:r>
                        <a:rPr sz="1000" spc="-20" dirty="0">
                          <a:latin typeface="Calibri"/>
                          <a:cs typeface="Calibri"/>
                        </a:rPr>
                        <a:t>2-</a:t>
                      </a:r>
                      <a:r>
                        <a:rPr sz="1000" dirty="0">
                          <a:latin typeface="Calibri"/>
                          <a:cs typeface="Calibri"/>
                        </a:rPr>
                        <a:t>6:25</a:t>
                      </a:r>
                      <a:r>
                        <a:rPr sz="1000" spc="10" dirty="0">
                          <a:latin typeface="Calibri"/>
                          <a:cs typeface="Calibri"/>
                        </a:rPr>
                        <a:t> </a:t>
                      </a:r>
                      <a:r>
                        <a:rPr sz="1000" dirty="0">
                          <a:latin typeface="Calibri"/>
                          <a:cs typeface="Calibri"/>
                        </a:rPr>
                        <a:t>PM</a:t>
                      </a:r>
                      <a:r>
                        <a:rPr sz="1000" spc="-25" dirty="0">
                          <a:latin typeface="Calibri"/>
                          <a:cs typeface="Calibri"/>
                        </a:rPr>
                        <a:t> </a:t>
                      </a:r>
                      <a:r>
                        <a:rPr sz="1000" spc="-10" dirty="0">
                          <a:latin typeface="Calibri"/>
                          <a:cs typeface="Calibri"/>
                        </a:rPr>
                        <a:t>RS200,</a:t>
                      </a:r>
                      <a:endParaRPr sz="1000">
                        <a:latin typeface="Calibri"/>
                        <a:cs typeface="Calibri"/>
                      </a:endParaRPr>
                    </a:p>
                    <a:p>
                      <a:pPr marL="91440">
                        <a:lnSpc>
                          <a:spcPct val="100000"/>
                        </a:lnSpc>
                      </a:pPr>
                      <a:r>
                        <a:rPr sz="1000" dirty="0">
                          <a:latin typeface="Calibri"/>
                          <a:cs typeface="Calibri"/>
                        </a:rPr>
                        <a:t>ANES</a:t>
                      </a:r>
                      <a:r>
                        <a:rPr sz="1000" spc="-35" dirty="0">
                          <a:latin typeface="Calibri"/>
                          <a:cs typeface="Calibri"/>
                        </a:rPr>
                        <a:t> </a:t>
                      </a:r>
                      <a:r>
                        <a:rPr sz="1000" dirty="0">
                          <a:latin typeface="Calibri"/>
                          <a:cs typeface="Calibri"/>
                        </a:rPr>
                        <a:t>200,</a:t>
                      </a:r>
                      <a:r>
                        <a:rPr sz="1000" spc="-15" dirty="0">
                          <a:latin typeface="Calibri"/>
                          <a:cs typeface="Calibri"/>
                        </a:rPr>
                        <a:t> </a:t>
                      </a:r>
                      <a:r>
                        <a:rPr sz="1000" dirty="0">
                          <a:latin typeface="Calibri"/>
                          <a:cs typeface="Calibri"/>
                        </a:rPr>
                        <a:t>CNES</a:t>
                      </a:r>
                      <a:r>
                        <a:rPr sz="1000" spc="-20" dirty="0">
                          <a:latin typeface="Calibri"/>
                          <a:cs typeface="Calibri"/>
                        </a:rPr>
                        <a:t> </a:t>
                      </a:r>
                      <a:r>
                        <a:rPr sz="1000" spc="-25" dirty="0">
                          <a:latin typeface="Calibri"/>
                          <a:cs typeface="Calibri"/>
                        </a:rPr>
                        <a:t>200</a:t>
                      </a:r>
                      <a:endParaRPr sz="1000">
                        <a:latin typeface="Calibri"/>
                        <a:cs typeface="Calibri"/>
                      </a:endParaRPr>
                    </a:p>
                    <a:p>
                      <a:pPr marL="90805">
                        <a:lnSpc>
                          <a:spcPct val="100000"/>
                        </a:lnSpc>
                      </a:pPr>
                      <a:r>
                        <a:rPr sz="1000" spc="-10" dirty="0">
                          <a:latin typeface="Calibri"/>
                          <a:cs typeface="Calibri"/>
                        </a:rPr>
                        <a:t>Classes</a:t>
                      </a:r>
                      <a:endParaRPr sz="1000">
                        <a:latin typeface="Calibri"/>
                        <a:cs typeface="Calibri"/>
                      </a:endParaRPr>
                    </a:p>
                    <a:p>
                      <a:pPr marL="90805">
                        <a:lnSpc>
                          <a:spcPct val="100000"/>
                        </a:lnSpc>
                      </a:pPr>
                      <a:r>
                        <a:rPr sz="1000" spc="-20" dirty="0">
                          <a:latin typeface="Calibri"/>
                          <a:cs typeface="Calibri"/>
                        </a:rPr>
                        <a:t>6:30-</a:t>
                      </a:r>
                      <a:r>
                        <a:rPr sz="1000" dirty="0">
                          <a:latin typeface="Calibri"/>
                          <a:cs typeface="Calibri"/>
                        </a:rPr>
                        <a:t>7:30</a:t>
                      </a:r>
                      <a:r>
                        <a:rPr sz="1000" spc="35" dirty="0">
                          <a:latin typeface="Calibri"/>
                          <a:cs typeface="Calibri"/>
                        </a:rPr>
                        <a:t> </a:t>
                      </a:r>
                      <a:r>
                        <a:rPr sz="1000" dirty="0">
                          <a:latin typeface="Calibri"/>
                          <a:cs typeface="Calibri"/>
                        </a:rPr>
                        <a:t>pm</a:t>
                      </a:r>
                      <a:r>
                        <a:rPr sz="1000" spc="-10" dirty="0">
                          <a:latin typeface="Calibri"/>
                          <a:cs typeface="Calibri"/>
                        </a:rPr>
                        <a:t> Dinner</a:t>
                      </a:r>
                      <a:endParaRPr sz="1000">
                        <a:latin typeface="Calibri"/>
                        <a:cs typeface="Calibri"/>
                      </a:endParaRPr>
                    </a:p>
                    <a:p>
                      <a:pPr marL="90805" marR="154940">
                        <a:lnSpc>
                          <a:spcPct val="100000"/>
                        </a:lnSpc>
                      </a:pPr>
                      <a:r>
                        <a:rPr sz="1000" spc="-20" dirty="0">
                          <a:latin typeface="Calibri"/>
                          <a:cs typeface="Calibri"/>
                        </a:rPr>
                        <a:t>8:00-</a:t>
                      </a:r>
                      <a:r>
                        <a:rPr sz="1000" dirty="0">
                          <a:latin typeface="Calibri"/>
                          <a:cs typeface="Calibri"/>
                        </a:rPr>
                        <a:t>9:00</a:t>
                      </a:r>
                      <a:r>
                        <a:rPr sz="1000" spc="35" dirty="0">
                          <a:latin typeface="Calibri"/>
                          <a:cs typeface="Calibri"/>
                        </a:rPr>
                        <a:t> </a:t>
                      </a:r>
                      <a:r>
                        <a:rPr sz="1000" dirty="0">
                          <a:latin typeface="Calibri"/>
                          <a:cs typeface="Calibri"/>
                        </a:rPr>
                        <a:t>pm</a:t>
                      </a:r>
                      <a:r>
                        <a:rPr sz="1000" spc="-10" dirty="0">
                          <a:latin typeface="Calibri"/>
                          <a:cs typeface="Calibri"/>
                        </a:rPr>
                        <a:t> </a:t>
                      </a:r>
                      <a:r>
                        <a:rPr sz="1000" spc="-20" dirty="0">
                          <a:latin typeface="Calibri"/>
                          <a:cs typeface="Calibri"/>
                        </a:rPr>
                        <a:t>Guest </a:t>
                      </a:r>
                      <a:r>
                        <a:rPr sz="1000" dirty="0">
                          <a:latin typeface="Calibri"/>
                          <a:cs typeface="Calibri"/>
                        </a:rPr>
                        <a:t>Lecture</a:t>
                      </a:r>
                      <a:r>
                        <a:rPr sz="1000" spc="-20" dirty="0">
                          <a:latin typeface="Calibri"/>
                          <a:cs typeface="Calibri"/>
                        </a:rPr>
                        <a:t> </a:t>
                      </a:r>
                      <a:r>
                        <a:rPr sz="1000" dirty="0">
                          <a:latin typeface="Calibri"/>
                          <a:cs typeface="Calibri"/>
                        </a:rPr>
                        <a:t>(“2nd</a:t>
                      </a:r>
                      <a:r>
                        <a:rPr sz="1000" spc="-45" dirty="0">
                          <a:latin typeface="Calibri"/>
                          <a:cs typeface="Calibri"/>
                        </a:rPr>
                        <a:t> </a:t>
                      </a:r>
                      <a:r>
                        <a:rPr sz="1000" spc="-10" dirty="0">
                          <a:latin typeface="Calibri"/>
                          <a:cs typeface="Calibri"/>
                        </a:rPr>
                        <a:t>Temple </a:t>
                      </a:r>
                      <a:r>
                        <a:rPr sz="1000" dirty="0">
                          <a:latin typeface="Calibri"/>
                          <a:cs typeface="Calibri"/>
                        </a:rPr>
                        <a:t>Period</a:t>
                      </a:r>
                      <a:r>
                        <a:rPr sz="1000" spc="-20" dirty="0">
                          <a:latin typeface="Calibri"/>
                          <a:cs typeface="Calibri"/>
                        </a:rPr>
                        <a:t> </a:t>
                      </a:r>
                      <a:r>
                        <a:rPr sz="1000" spc="-10" dirty="0">
                          <a:latin typeface="Calibri"/>
                          <a:cs typeface="Calibri"/>
                        </a:rPr>
                        <a:t>Jerusalem”)</a:t>
                      </a:r>
                      <a:endParaRPr sz="1000">
                        <a:latin typeface="Calibri"/>
                        <a:cs typeface="Calibri"/>
                      </a:endParaRPr>
                    </a:p>
                  </a:txBody>
                  <a:tcPr marL="0" marR="0" marT="48895" marB="0">
                    <a:lnL w="28575">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90805">
                        <a:lnSpc>
                          <a:spcPct val="100000"/>
                        </a:lnSpc>
                        <a:spcBef>
                          <a:spcPts val="385"/>
                        </a:spcBef>
                      </a:pPr>
                      <a:r>
                        <a:rPr sz="1000" spc="-20" dirty="0">
                          <a:latin typeface="Calibri"/>
                          <a:cs typeface="Calibri"/>
                        </a:rPr>
                        <a:t>8-</a:t>
                      </a:r>
                      <a:r>
                        <a:rPr sz="1000" dirty="0">
                          <a:latin typeface="Calibri"/>
                          <a:cs typeface="Calibri"/>
                        </a:rPr>
                        <a:t>9:50</a:t>
                      </a:r>
                      <a:r>
                        <a:rPr sz="1000" spc="5" dirty="0">
                          <a:latin typeface="Calibri"/>
                          <a:cs typeface="Calibri"/>
                        </a:rPr>
                        <a:t> </a:t>
                      </a:r>
                      <a:r>
                        <a:rPr sz="1000" dirty="0">
                          <a:latin typeface="Calibri"/>
                          <a:cs typeface="Calibri"/>
                        </a:rPr>
                        <a:t>am</a:t>
                      </a:r>
                      <a:r>
                        <a:rPr sz="1000" spc="-20" dirty="0">
                          <a:latin typeface="Calibri"/>
                          <a:cs typeface="Calibri"/>
                        </a:rPr>
                        <a:t> </a:t>
                      </a:r>
                      <a:r>
                        <a:rPr sz="1000" dirty="0">
                          <a:latin typeface="Calibri"/>
                          <a:cs typeface="Calibri"/>
                        </a:rPr>
                        <a:t>RS</a:t>
                      </a:r>
                      <a:r>
                        <a:rPr sz="1000" spc="-5" dirty="0">
                          <a:latin typeface="Calibri"/>
                          <a:cs typeface="Calibri"/>
                        </a:rPr>
                        <a:t> </a:t>
                      </a:r>
                      <a:r>
                        <a:rPr sz="1000" spc="-25" dirty="0">
                          <a:latin typeface="Calibri"/>
                          <a:cs typeface="Calibri"/>
                        </a:rPr>
                        <a:t>200</a:t>
                      </a:r>
                      <a:endParaRPr sz="1000">
                        <a:latin typeface="Calibri"/>
                        <a:cs typeface="Calibri"/>
                      </a:endParaRPr>
                    </a:p>
                    <a:p>
                      <a:pPr marL="90805">
                        <a:lnSpc>
                          <a:spcPct val="100000"/>
                        </a:lnSpc>
                      </a:pPr>
                      <a:r>
                        <a:rPr sz="1000" spc="-20" dirty="0">
                          <a:latin typeface="Calibri"/>
                          <a:cs typeface="Calibri"/>
                        </a:rPr>
                        <a:t>10-</a:t>
                      </a:r>
                      <a:r>
                        <a:rPr sz="1000" dirty="0">
                          <a:latin typeface="Calibri"/>
                          <a:cs typeface="Calibri"/>
                        </a:rPr>
                        <a:t>12</a:t>
                      </a:r>
                      <a:r>
                        <a:rPr sz="1000" spc="20" dirty="0">
                          <a:latin typeface="Calibri"/>
                          <a:cs typeface="Calibri"/>
                        </a:rPr>
                        <a:t> </a:t>
                      </a:r>
                      <a:r>
                        <a:rPr sz="1000" dirty="0">
                          <a:latin typeface="Calibri"/>
                          <a:cs typeface="Calibri"/>
                        </a:rPr>
                        <a:t>am</a:t>
                      </a:r>
                      <a:r>
                        <a:rPr sz="1000" spc="-15" dirty="0">
                          <a:latin typeface="Calibri"/>
                          <a:cs typeface="Calibri"/>
                        </a:rPr>
                        <a:t> </a:t>
                      </a:r>
                      <a:r>
                        <a:rPr sz="1000" dirty="0">
                          <a:latin typeface="Calibri"/>
                          <a:cs typeface="Calibri"/>
                        </a:rPr>
                        <a:t>ANES</a:t>
                      </a:r>
                      <a:r>
                        <a:rPr sz="1000" spc="-10" dirty="0">
                          <a:latin typeface="Calibri"/>
                          <a:cs typeface="Calibri"/>
                        </a:rPr>
                        <a:t> </a:t>
                      </a:r>
                      <a:r>
                        <a:rPr sz="1000" spc="-25" dirty="0">
                          <a:latin typeface="Calibri"/>
                          <a:cs typeface="Calibri"/>
                        </a:rPr>
                        <a:t>200</a:t>
                      </a:r>
                      <a:endParaRPr sz="1000">
                        <a:latin typeface="Calibri"/>
                        <a:cs typeface="Calibri"/>
                      </a:endParaRPr>
                    </a:p>
                    <a:p>
                      <a:pPr marL="90805">
                        <a:lnSpc>
                          <a:spcPct val="100000"/>
                        </a:lnSpc>
                      </a:pPr>
                      <a:r>
                        <a:rPr sz="1000" dirty="0">
                          <a:latin typeface="Calibri"/>
                          <a:cs typeface="Calibri"/>
                        </a:rPr>
                        <a:t>Lunch</a:t>
                      </a:r>
                      <a:r>
                        <a:rPr sz="1000" spc="-20" dirty="0">
                          <a:latin typeface="Calibri"/>
                          <a:cs typeface="Calibri"/>
                        </a:rPr>
                        <a:t> </a:t>
                      </a:r>
                      <a:r>
                        <a:rPr sz="1000" spc="-10" dirty="0">
                          <a:latin typeface="Calibri"/>
                          <a:cs typeface="Calibri"/>
                        </a:rPr>
                        <a:t>break</a:t>
                      </a:r>
                      <a:endParaRPr sz="1000">
                        <a:latin typeface="Calibri"/>
                        <a:cs typeface="Calibri"/>
                      </a:endParaRPr>
                    </a:p>
                    <a:p>
                      <a:pPr marL="90805">
                        <a:lnSpc>
                          <a:spcPct val="100000"/>
                        </a:lnSpc>
                      </a:pPr>
                      <a:r>
                        <a:rPr sz="1000" spc="-20" dirty="0">
                          <a:latin typeface="Calibri"/>
                          <a:cs typeface="Calibri"/>
                        </a:rPr>
                        <a:t>1:30-</a:t>
                      </a:r>
                      <a:r>
                        <a:rPr sz="1000" dirty="0">
                          <a:latin typeface="Calibri"/>
                          <a:cs typeface="Calibri"/>
                        </a:rPr>
                        <a:t>2:30</a:t>
                      </a:r>
                      <a:r>
                        <a:rPr sz="1000" spc="25" dirty="0">
                          <a:latin typeface="Calibri"/>
                          <a:cs typeface="Calibri"/>
                        </a:rPr>
                        <a:t> </a:t>
                      </a:r>
                      <a:r>
                        <a:rPr sz="1000" dirty="0">
                          <a:latin typeface="Calibri"/>
                          <a:cs typeface="Calibri"/>
                        </a:rPr>
                        <a:t>CNES</a:t>
                      </a:r>
                      <a:r>
                        <a:rPr sz="1000" spc="-5" dirty="0">
                          <a:latin typeface="Calibri"/>
                          <a:cs typeface="Calibri"/>
                        </a:rPr>
                        <a:t> </a:t>
                      </a:r>
                      <a:r>
                        <a:rPr sz="1000" spc="-25" dirty="0">
                          <a:latin typeface="Calibri"/>
                          <a:cs typeface="Calibri"/>
                        </a:rPr>
                        <a:t>200</a:t>
                      </a:r>
                      <a:endParaRPr sz="1000">
                        <a:latin typeface="Calibri"/>
                        <a:cs typeface="Calibri"/>
                      </a:endParaRPr>
                    </a:p>
                    <a:p>
                      <a:pPr marL="90805">
                        <a:lnSpc>
                          <a:spcPct val="100000"/>
                        </a:lnSpc>
                      </a:pPr>
                      <a:r>
                        <a:rPr sz="1000" spc="-20" dirty="0">
                          <a:latin typeface="Calibri"/>
                          <a:cs typeface="Calibri"/>
                        </a:rPr>
                        <a:t>6:00-</a:t>
                      </a:r>
                      <a:r>
                        <a:rPr sz="1000" dirty="0">
                          <a:latin typeface="Calibri"/>
                          <a:cs typeface="Calibri"/>
                        </a:rPr>
                        <a:t>7:00</a:t>
                      </a:r>
                      <a:r>
                        <a:rPr sz="1000" spc="35" dirty="0">
                          <a:latin typeface="Calibri"/>
                          <a:cs typeface="Calibri"/>
                        </a:rPr>
                        <a:t> </a:t>
                      </a:r>
                      <a:r>
                        <a:rPr sz="1000" dirty="0">
                          <a:latin typeface="Calibri"/>
                          <a:cs typeface="Calibri"/>
                        </a:rPr>
                        <a:t>pm</a:t>
                      </a:r>
                      <a:r>
                        <a:rPr sz="1000" spc="-10" dirty="0">
                          <a:latin typeface="Calibri"/>
                          <a:cs typeface="Calibri"/>
                        </a:rPr>
                        <a:t> dinner</a:t>
                      </a:r>
                      <a:endParaRPr sz="1000">
                        <a:latin typeface="Calibri"/>
                        <a:cs typeface="Calibri"/>
                      </a:endParaRPr>
                    </a:p>
                    <a:p>
                      <a:pPr marL="90805">
                        <a:lnSpc>
                          <a:spcPct val="100000"/>
                        </a:lnSpc>
                      </a:pPr>
                      <a:r>
                        <a:rPr sz="1000" spc="-20" dirty="0">
                          <a:latin typeface="Calibri"/>
                          <a:cs typeface="Calibri"/>
                        </a:rPr>
                        <a:t>7:15-</a:t>
                      </a:r>
                      <a:r>
                        <a:rPr sz="1000" dirty="0">
                          <a:latin typeface="Calibri"/>
                          <a:cs typeface="Calibri"/>
                        </a:rPr>
                        <a:t>8:00</a:t>
                      </a:r>
                      <a:r>
                        <a:rPr sz="1000" spc="35" dirty="0">
                          <a:latin typeface="Calibri"/>
                          <a:cs typeface="Calibri"/>
                        </a:rPr>
                        <a:t> </a:t>
                      </a:r>
                      <a:r>
                        <a:rPr sz="1000" dirty="0">
                          <a:latin typeface="Calibri"/>
                          <a:cs typeface="Calibri"/>
                        </a:rPr>
                        <a:t>pm</a:t>
                      </a:r>
                      <a:r>
                        <a:rPr sz="1000" spc="-10" dirty="0">
                          <a:latin typeface="Calibri"/>
                          <a:cs typeface="Calibri"/>
                        </a:rPr>
                        <a:t> </a:t>
                      </a:r>
                      <a:r>
                        <a:rPr sz="1000" spc="-25" dirty="0">
                          <a:latin typeface="Calibri"/>
                          <a:cs typeface="Calibri"/>
                        </a:rPr>
                        <a:t>FST</a:t>
                      </a:r>
                      <a:endParaRPr sz="1000">
                        <a:latin typeface="Calibri"/>
                        <a:cs typeface="Calibri"/>
                      </a:endParaRPr>
                    </a:p>
                    <a:p>
                      <a:pPr marL="90805" marR="189865">
                        <a:lnSpc>
                          <a:spcPct val="100000"/>
                        </a:lnSpc>
                      </a:pPr>
                      <a:r>
                        <a:rPr sz="1000" dirty="0">
                          <a:latin typeface="Calibri"/>
                          <a:cs typeface="Calibri"/>
                        </a:rPr>
                        <a:t>Prep:</a:t>
                      </a:r>
                      <a:r>
                        <a:rPr sz="1000" spc="-30" dirty="0">
                          <a:latin typeface="Calibri"/>
                          <a:cs typeface="Calibri"/>
                        </a:rPr>
                        <a:t> </a:t>
                      </a:r>
                      <a:r>
                        <a:rPr sz="1000" dirty="0">
                          <a:latin typeface="Calibri"/>
                          <a:cs typeface="Calibri"/>
                        </a:rPr>
                        <a:t>“The</a:t>
                      </a:r>
                      <a:r>
                        <a:rPr sz="1000" spc="-30" dirty="0">
                          <a:latin typeface="Calibri"/>
                          <a:cs typeface="Calibri"/>
                        </a:rPr>
                        <a:t> </a:t>
                      </a:r>
                      <a:r>
                        <a:rPr sz="1000" dirty="0">
                          <a:latin typeface="Calibri"/>
                          <a:cs typeface="Calibri"/>
                        </a:rPr>
                        <a:t>Week</a:t>
                      </a:r>
                      <a:r>
                        <a:rPr sz="1000" spc="-10" dirty="0">
                          <a:latin typeface="Calibri"/>
                          <a:cs typeface="Calibri"/>
                        </a:rPr>
                        <a:t> </a:t>
                      </a:r>
                      <a:r>
                        <a:rPr sz="1000" spc="-25" dirty="0">
                          <a:latin typeface="Calibri"/>
                          <a:cs typeface="Calibri"/>
                        </a:rPr>
                        <a:t>of</a:t>
                      </a:r>
                      <a:r>
                        <a:rPr sz="1000" dirty="0">
                          <a:latin typeface="Calibri"/>
                          <a:cs typeface="Calibri"/>
                        </a:rPr>
                        <a:t> the</a:t>
                      </a:r>
                      <a:r>
                        <a:rPr sz="1000" spc="-20" dirty="0">
                          <a:latin typeface="Calibri"/>
                          <a:cs typeface="Calibri"/>
                        </a:rPr>
                        <a:t> </a:t>
                      </a:r>
                      <a:r>
                        <a:rPr sz="1000" spc="-10" dirty="0">
                          <a:latin typeface="Calibri"/>
                          <a:cs typeface="Calibri"/>
                        </a:rPr>
                        <a:t>Atoning Sacrifice”</a:t>
                      </a:r>
                      <a:endParaRPr sz="1000">
                        <a:latin typeface="Calibri"/>
                        <a:cs typeface="Calibri"/>
                      </a:endParaRPr>
                    </a:p>
                  </a:txBody>
                  <a:tcPr marL="0" marR="0" marT="488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4">
                  <a:txBody>
                    <a:bodyPr/>
                    <a:lstStyle/>
                    <a:p>
                      <a:pPr marL="90805">
                        <a:lnSpc>
                          <a:spcPct val="100000"/>
                        </a:lnSpc>
                        <a:spcBef>
                          <a:spcPts val="385"/>
                        </a:spcBef>
                      </a:pPr>
                      <a:r>
                        <a:rPr sz="1000" dirty="0">
                          <a:latin typeface="Calibri"/>
                          <a:cs typeface="Calibri"/>
                        </a:rPr>
                        <a:t>7:15</a:t>
                      </a:r>
                      <a:r>
                        <a:rPr sz="1000" spc="-5" dirty="0">
                          <a:latin typeface="Calibri"/>
                          <a:cs typeface="Calibri"/>
                        </a:rPr>
                        <a:t> </a:t>
                      </a:r>
                      <a:r>
                        <a:rPr sz="1000" dirty="0">
                          <a:latin typeface="Calibri"/>
                          <a:cs typeface="Calibri"/>
                        </a:rPr>
                        <a:t>am</a:t>
                      </a:r>
                      <a:r>
                        <a:rPr sz="1000" spc="-30" dirty="0">
                          <a:latin typeface="Calibri"/>
                          <a:cs typeface="Calibri"/>
                        </a:rPr>
                        <a:t> </a:t>
                      </a:r>
                      <a:r>
                        <a:rPr sz="1000" spc="-20" dirty="0">
                          <a:latin typeface="Calibri"/>
                          <a:cs typeface="Calibri"/>
                        </a:rPr>
                        <a:t>FST:</a:t>
                      </a:r>
                      <a:endParaRPr sz="1000">
                        <a:latin typeface="Calibri"/>
                        <a:cs typeface="Calibri"/>
                      </a:endParaRPr>
                    </a:p>
                    <a:p>
                      <a:pPr marL="90805" marR="123189">
                        <a:lnSpc>
                          <a:spcPct val="100000"/>
                        </a:lnSpc>
                      </a:pPr>
                      <a:r>
                        <a:rPr sz="1000" dirty="0">
                          <a:latin typeface="Calibri"/>
                          <a:cs typeface="Calibri"/>
                        </a:rPr>
                        <a:t>"Passion</a:t>
                      </a:r>
                      <a:r>
                        <a:rPr sz="1000" spc="-45" dirty="0">
                          <a:latin typeface="Calibri"/>
                          <a:cs typeface="Calibri"/>
                        </a:rPr>
                        <a:t> </a:t>
                      </a:r>
                      <a:r>
                        <a:rPr sz="1000" dirty="0">
                          <a:latin typeface="Calibri"/>
                          <a:cs typeface="Calibri"/>
                        </a:rPr>
                        <a:t>Week</a:t>
                      </a:r>
                      <a:r>
                        <a:rPr sz="1000" spc="-25" dirty="0">
                          <a:latin typeface="Calibri"/>
                          <a:cs typeface="Calibri"/>
                        </a:rPr>
                        <a:t> 1"</a:t>
                      </a:r>
                      <a:r>
                        <a:rPr sz="1000" dirty="0">
                          <a:latin typeface="Calibri"/>
                          <a:cs typeface="Calibri"/>
                        </a:rPr>
                        <a:t> Bethphage/</a:t>
                      </a:r>
                      <a:r>
                        <a:rPr sz="1000" spc="-45" dirty="0">
                          <a:latin typeface="Calibri"/>
                          <a:cs typeface="Calibri"/>
                        </a:rPr>
                        <a:t> </a:t>
                      </a:r>
                      <a:r>
                        <a:rPr sz="1000" spc="-10" dirty="0">
                          <a:latin typeface="Calibri"/>
                          <a:cs typeface="Calibri"/>
                        </a:rPr>
                        <a:t>Eleona Church/Mt.</a:t>
                      </a:r>
                      <a:r>
                        <a:rPr sz="1000" spc="40" dirty="0">
                          <a:latin typeface="Calibri"/>
                          <a:cs typeface="Calibri"/>
                        </a:rPr>
                        <a:t> </a:t>
                      </a:r>
                      <a:r>
                        <a:rPr sz="1000" spc="-10" dirty="0">
                          <a:latin typeface="Calibri"/>
                          <a:cs typeface="Calibri"/>
                        </a:rPr>
                        <a:t>Zion/ </a:t>
                      </a:r>
                      <a:r>
                        <a:rPr sz="1000" dirty="0">
                          <a:latin typeface="Calibri"/>
                          <a:cs typeface="Calibri"/>
                        </a:rPr>
                        <a:t>David’s</a:t>
                      </a:r>
                      <a:r>
                        <a:rPr sz="1000" spc="-55" dirty="0">
                          <a:latin typeface="Calibri"/>
                          <a:cs typeface="Calibri"/>
                        </a:rPr>
                        <a:t> </a:t>
                      </a:r>
                      <a:r>
                        <a:rPr sz="1000" dirty="0">
                          <a:latin typeface="Calibri"/>
                          <a:cs typeface="Calibri"/>
                        </a:rPr>
                        <a:t>Tomb/</a:t>
                      </a:r>
                      <a:r>
                        <a:rPr sz="1000" spc="-25" dirty="0">
                          <a:latin typeface="Calibri"/>
                          <a:cs typeface="Calibri"/>
                        </a:rPr>
                        <a:t> </a:t>
                      </a:r>
                      <a:r>
                        <a:rPr sz="1000" spc="-10" dirty="0">
                          <a:latin typeface="Calibri"/>
                          <a:cs typeface="Calibri"/>
                        </a:rPr>
                        <a:t>Cenacle/ Gethsemane</a:t>
                      </a:r>
                      <a:endParaRPr sz="1000">
                        <a:latin typeface="Calibri"/>
                        <a:cs typeface="Calibri"/>
                      </a:endParaRPr>
                    </a:p>
                    <a:p>
                      <a:pPr>
                        <a:lnSpc>
                          <a:spcPct val="100000"/>
                        </a:lnSpc>
                        <a:spcBef>
                          <a:spcPts val="50"/>
                        </a:spcBef>
                      </a:pPr>
                      <a:endParaRPr sz="1000">
                        <a:latin typeface="Times New Roman"/>
                        <a:cs typeface="Times New Roman"/>
                      </a:endParaRPr>
                    </a:p>
                    <a:p>
                      <a:pPr marL="90805" marR="189865">
                        <a:lnSpc>
                          <a:spcPct val="100000"/>
                        </a:lnSpc>
                        <a:spcBef>
                          <a:spcPts val="5"/>
                        </a:spcBef>
                      </a:pPr>
                      <a:r>
                        <a:rPr sz="1000" spc="-20" dirty="0">
                          <a:latin typeface="Calibri"/>
                          <a:cs typeface="Calibri"/>
                        </a:rPr>
                        <a:t>6:00-</a:t>
                      </a:r>
                      <a:r>
                        <a:rPr sz="1000" dirty="0">
                          <a:latin typeface="Calibri"/>
                          <a:cs typeface="Calibri"/>
                        </a:rPr>
                        <a:t>7:00</a:t>
                      </a:r>
                      <a:r>
                        <a:rPr sz="1000" spc="35" dirty="0">
                          <a:latin typeface="Calibri"/>
                          <a:cs typeface="Calibri"/>
                        </a:rPr>
                        <a:t> </a:t>
                      </a:r>
                      <a:r>
                        <a:rPr sz="1000" dirty="0">
                          <a:latin typeface="Calibri"/>
                          <a:cs typeface="Calibri"/>
                        </a:rPr>
                        <a:t>pm</a:t>
                      </a:r>
                      <a:r>
                        <a:rPr sz="1000" spc="-10" dirty="0">
                          <a:latin typeface="Calibri"/>
                          <a:cs typeface="Calibri"/>
                        </a:rPr>
                        <a:t> Dinner </a:t>
                      </a:r>
                      <a:r>
                        <a:rPr sz="1000" dirty="0">
                          <a:latin typeface="Calibri"/>
                          <a:cs typeface="Calibri"/>
                        </a:rPr>
                        <a:t>7:15</a:t>
                      </a:r>
                      <a:r>
                        <a:rPr sz="1000" spc="-10" dirty="0">
                          <a:latin typeface="Calibri"/>
                          <a:cs typeface="Calibri"/>
                        </a:rPr>
                        <a:t> </a:t>
                      </a:r>
                      <a:r>
                        <a:rPr sz="1000" dirty="0">
                          <a:latin typeface="Calibri"/>
                          <a:cs typeface="Calibri"/>
                        </a:rPr>
                        <a:t>pm</a:t>
                      </a:r>
                      <a:r>
                        <a:rPr sz="1000" spc="-35" dirty="0">
                          <a:latin typeface="Calibri"/>
                          <a:cs typeface="Calibri"/>
                        </a:rPr>
                        <a:t> </a:t>
                      </a:r>
                      <a:r>
                        <a:rPr sz="1000" dirty="0">
                          <a:latin typeface="Calibri"/>
                          <a:cs typeface="Calibri"/>
                        </a:rPr>
                        <a:t>"Upper</a:t>
                      </a:r>
                      <a:r>
                        <a:rPr sz="1000" spc="-30" dirty="0">
                          <a:latin typeface="Calibri"/>
                          <a:cs typeface="Calibri"/>
                        </a:rPr>
                        <a:t> </a:t>
                      </a:r>
                      <a:r>
                        <a:rPr sz="1000" spc="-20" dirty="0">
                          <a:latin typeface="Calibri"/>
                          <a:cs typeface="Calibri"/>
                        </a:rPr>
                        <a:t>Room </a:t>
                      </a:r>
                      <a:r>
                        <a:rPr sz="1000" dirty="0">
                          <a:latin typeface="Calibri"/>
                          <a:cs typeface="Calibri"/>
                        </a:rPr>
                        <a:t>Experience“</a:t>
                      </a:r>
                      <a:r>
                        <a:rPr sz="1000" spc="-55" dirty="0">
                          <a:latin typeface="Calibri"/>
                          <a:cs typeface="Calibri"/>
                        </a:rPr>
                        <a:t> </a:t>
                      </a:r>
                      <a:r>
                        <a:rPr sz="1000" spc="-10" dirty="0">
                          <a:latin typeface="Calibri"/>
                          <a:cs typeface="Calibri"/>
                        </a:rPr>
                        <a:t>(Seder Service)</a:t>
                      </a:r>
                      <a:endParaRPr sz="1000">
                        <a:latin typeface="Calibri"/>
                        <a:cs typeface="Calibri"/>
                      </a:endParaRPr>
                    </a:p>
                  </a:txBody>
                  <a:tcPr marL="0" marR="0" marT="48895" marB="0">
                    <a:lnL w="12700">
                      <a:solidFill>
                        <a:srgbClr val="000000"/>
                      </a:solidFill>
                      <a:prstDash val="solid"/>
                    </a:lnL>
                    <a:lnR w="12700">
                      <a:solidFill>
                        <a:srgbClr val="000000"/>
                      </a:solidFill>
                      <a:prstDash val="solid"/>
                    </a:lnR>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90805">
                        <a:lnSpc>
                          <a:spcPct val="100000"/>
                        </a:lnSpc>
                        <a:spcBef>
                          <a:spcPts val="385"/>
                        </a:spcBef>
                      </a:pPr>
                      <a:r>
                        <a:rPr sz="1000" dirty="0">
                          <a:latin typeface="Calibri"/>
                          <a:cs typeface="Calibri"/>
                        </a:rPr>
                        <a:t>7:15 am</a:t>
                      </a:r>
                      <a:r>
                        <a:rPr sz="1000" spc="-25" dirty="0">
                          <a:latin typeface="Calibri"/>
                          <a:cs typeface="Calibri"/>
                        </a:rPr>
                        <a:t> </a:t>
                      </a:r>
                      <a:r>
                        <a:rPr sz="1000" dirty="0">
                          <a:latin typeface="Calibri"/>
                          <a:cs typeface="Calibri"/>
                        </a:rPr>
                        <a:t>RS</a:t>
                      </a:r>
                      <a:r>
                        <a:rPr sz="1000" spc="-25" dirty="0">
                          <a:latin typeface="Calibri"/>
                          <a:cs typeface="Calibri"/>
                        </a:rPr>
                        <a:t> 200</a:t>
                      </a:r>
                      <a:endParaRPr sz="1000">
                        <a:latin typeface="Calibri"/>
                        <a:cs typeface="Calibri"/>
                      </a:endParaRPr>
                    </a:p>
                    <a:p>
                      <a:pPr marL="90805">
                        <a:lnSpc>
                          <a:spcPct val="100000"/>
                        </a:lnSpc>
                      </a:pPr>
                      <a:r>
                        <a:rPr sz="1000" dirty="0">
                          <a:latin typeface="Calibri"/>
                          <a:cs typeface="Calibri"/>
                        </a:rPr>
                        <a:t>8:15</a:t>
                      </a:r>
                      <a:r>
                        <a:rPr sz="1000" spc="10" dirty="0">
                          <a:latin typeface="Calibri"/>
                          <a:cs typeface="Calibri"/>
                        </a:rPr>
                        <a:t> </a:t>
                      </a:r>
                      <a:r>
                        <a:rPr sz="1000" dirty="0">
                          <a:latin typeface="Calibri"/>
                          <a:cs typeface="Calibri"/>
                        </a:rPr>
                        <a:t>am</a:t>
                      </a:r>
                      <a:r>
                        <a:rPr sz="1000" spc="-15" dirty="0">
                          <a:latin typeface="Calibri"/>
                          <a:cs typeface="Calibri"/>
                        </a:rPr>
                        <a:t> </a:t>
                      </a:r>
                      <a:r>
                        <a:rPr sz="1000" spc="-20" dirty="0">
                          <a:latin typeface="Calibri"/>
                          <a:cs typeface="Calibri"/>
                        </a:rPr>
                        <a:t>FST-</a:t>
                      </a:r>
                      <a:r>
                        <a:rPr sz="1000" spc="-10" dirty="0">
                          <a:latin typeface="Calibri"/>
                          <a:cs typeface="Calibri"/>
                        </a:rPr>
                        <a:t>"Passion</a:t>
                      </a:r>
                      <a:endParaRPr sz="1000">
                        <a:latin typeface="Calibri"/>
                        <a:cs typeface="Calibri"/>
                      </a:endParaRPr>
                    </a:p>
                    <a:p>
                      <a:pPr marL="90805">
                        <a:lnSpc>
                          <a:spcPct val="100000"/>
                        </a:lnSpc>
                      </a:pPr>
                      <a:r>
                        <a:rPr sz="1000" dirty="0">
                          <a:latin typeface="Calibri"/>
                          <a:cs typeface="Calibri"/>
                        </a:rPr>
                        <a:t>Week</a:t>
                      </a:r>
                      <a:r>
                        <a:rPr sz="1000" spc="-20" dirty="0">
                          <a:latin typeface="Calibri"/>
                          <a:cs typeface="Calibri"/>
                        </a:rPr>
                        <a:t> </a:t>
                      </a:r>
                      <a:r>
                        <a:rPr sz="1000" spc="-25" dirty="0">
                          <a:latin typeface="Calibri"/>
                          <a:cs typeface="Calibri"/>
                        </a:rPr>
                        <a:t>2"</a:t>
                      </a:r>
                      <a:endParaRPr sz="1000">
                        <a:latin typeface="Calibri"/>
                        <a:cs typeface="Calibri"/>
                      </a:endParaRPr>
                    </a:p>
                    <a:p>
                      <a:pPr marL="90805" marR="125730">
                        <a:lnSpc>
                          <a:spcPct val="100000"/>
                        </a:lnSpc>
                      </a:pPr>
                      <a:r>
                        <a:rPr sz="1000" dirty="0">
                          <a:latin typeface="Calibri"/>
                          <a:cs typeface="Calibri"/>
                        </a:rPr>
                        <a:t>St.</a:t>
                      </a:r>
                      <a:r>
                        <a:rPr sz="1000" spc="-20" dirty="0">
                          <a:latin typeface="Calibri"/>
                          <a:cs typeface="Calibri"/>
                        </a:rPr>
                        <a:t> </a:t>
                      </a:r>
                      <a:r>
                        <a:rPr sz="1000" dirty="0">
                          <a:latin typeface="Calibri"/>
                          <a:cs typeface="Calibri"/>
                        </a:rPr>
                        <a:t>Peter</a:t>
                      </a:r>
                      <a:r>
                        <a:rPr sz="1000" spc="-10" dirty="0">
                          <a:latin typeface="Calibri"/>
                          <a:cs typeface="Calibri"/>
                        </a:rPr>
                        <a:t> </a:t>
                      </a:r>
                      <a:r>
                        <a:rPr sz="1000" dirty="0">
                          <a:latin typeface="Calibri"/>
                          <a:cs typeface="Calibri"/>
                        </a:rPr>
                        <a:t>in</a:t>
                      </a:r>
                      <a:r>
                        <a:rPr sz="1000" spc="-15" dirty="0">
                          <a:latin typeface="Calibri"/>
                          <a:cs typeface="Calibri"/>
                        </a:rPr>
                        <a:t> </a:t>
                      </a:r>
                      <a:r>
                        <a:rPr sz="1000" spc="-10" dirty="0">
                          <a:latin typeface="Calibri"/>
                          <a:cs typeface="Calibri"/>
                        </a:rPr>
                        <a:t>Galicantu/ </a:t>
                      </a:r>
                      <a:r>
                        <a:rPr sz="1000" dirty="0">
                          <a:latin typeface="Calibri"/>
                          <a:cs typeface="Calibri"/>
                        </a:rPr>
                        <a:t>(walk)</a:t>
                      </a:r>
                      <a:r>
                        <a:rPr sz="1000" spc="-35" dirty="0">
                          <a:latin typeface="Calibri"/>
                          <a:cs typeface="Calibri"/>
                        </a:rPr>
                        <a:t> </a:t>
                      </a:r>
                      <a:r>
                        <a:rPr sz="1000" dirty="0">
                          <a:latin typeface="Calibri"/>
                          <a:cs typeface="Calibri"/>
                        </a:rPr>
                        <a:t>Antonia</a:t>
                      </a:r>
                      <a:r>
                        <a:rPr sz="1000" spc="-40" dirty="0">
                          <a:latin typeface="Calibri"/>
                          <a:cs typeface="Calibri"/>
                        </a:rPr>
                        <a:t> </a:t>
                      </a:r>
                      <a:r>
                        <a:rPr sz="1000" spc="-10" dirty="0">
                          <a:latin typeface="Calibri"/>
                          <a:cs typeface="Calibri"/>
                        </a:rPr>
                        <a:t>(Sisters </a:t>
                      </a:r>
                      <a:r>
                        <a:rPr sz="1000" dirty="0">
                          <a:latin typeface="Calibri"/>
                          <a:cs typeface="Calibri"/>
                        </a:rPr>
                        <a:t>of</a:t>
                      </a:r>
                      <a:r>
                        <a:rPr sz="1000" spc="-25" dirty="0">
                          <a:latin typeface="Calibri"/>
                          <a:cs typeface="Calibri"/>
                        </a:rPr>
                        <a:t> </a:t>
                      </a:r>
                      <a:r>
                        <a:rPr sz="1000" dirty="0">
                          <a:latin typeface="Calibri"/>
                          <a:cs typeface="Calibri"/>
                        </a:rPr>
                        <a:t>Zion)/</a:t>
                      </a:r>
                      <a:r>
                        <a:rPr sz="1000" spc="-20" dirty="0">
                          <a:latin typeface="Calibri"/>
                          <a:cs typeface="Calibri"/>
                        </a:rPr>
                        <a:t> </a:t>
                      </a:r>
                      <a:r>
                        <a:rPr sz="1000" spc="-10" dirty="0">
                          <a:latin typeface="Calibri"/>
                          <a:cs typeface="Calibri"/>
                        </a:rPr>
                        <a:t>Damascus </a:t>
                      </a:r>
                      <a:r>
                        <a:rPr sz="1000" dirty="0">
                          <a:latin typeface="Calibri"/>
                          <a:cs typeface="Calibri"/>
                        </a:rPr>
                        <a:t>Gate/</a:t>
                      </a:r>
                      <a:r>
                        <a:rPr sz="1000" spc="-25" dirty="0">
                          <a:latin typeface="Calibri"/>
                          <a:cs typeface="Calibri"/>
                        </a:rPr>
                        <a:t> </a:t>
                      </a:r>
                      <a:r>
                        <a:rPr sz="1000" dirty="0">
                          <a:latin typeface="Calibri"/>
                          <a:cs typeface="Calibri"/>
                        </a:rPr>
                        <a:t>Bus</a:t>
                      </a:r>
                      <a:r>
                        <a:rPr sz="1000" spc="-20" dirty="0">
                          <a:latin typeface="Calibri"/>
                          <a:cs typeface="Calibri"/>
                        </a:rPr>
                        <a:t> </a:t>
                      </a:r>
                      <a:r>
                        <a:rPr sz="1000" spc="-10" dirty="0">
                          <a:latin typeface="Calibri"/>
                          <a:cs typeface="Calibri"/>
                        </a:rPr>
                        <a:t>Terminal </a:t>
                      </a:r>
                      <a:r>
                        <a:rPr sz="1000" dirty="0">
                          <a:latin typeface="Calibri"/>
                          <a:cs typeface="Calibri"/>
                        </a:rPr>
                        <a:t>7:00</a:t>
                      </a:r>
                      <a:r>
                        <a:rPr sz="1000" spc="-10" dirty="0">
                          <a:latin typeface="Calibri"/>
                          <a:cs typeface="Calibri"/>
                        </a:rPr>
                        <a:t> </a:t>
                      </a:r>
                      <a:r>
                        <a:rPr sz="1000" dirty="0">
                          <a:latin typeface="Calibri"/>
                          <a:cs typeface="Calibri"/>
                        </a:rPr>
                        <a:t>pm</a:t>
                      </a:r>
                      <a:r>
                        <a:rPr sz="1000" spc="-30" dirty="0">
                          <a:latin typeface="Calibri"/>
                          <a:cs typeface="Calibri"/>
                        </a:rPr>
                        <a:t> </a:t>
                      </a:r>
                      <a:r>
                        <a:rPr sz="1000" spc="-10" dirty="0">
                          <a:latin typeface="Calibri"/>
                          <a:cs typeface="Calibri"/>
                        </a:rPr>
                        <a:t>Dinner</a:t>
                      </a:r>
                      <a:endParaRPr sz="1000">
                        <a:latin typeface="Calibri"/>
                        <a:cs typeface="Calibri"/>
                      </a:endParaRPr>
                    </a:p>
                  </a:txBody>
                  <a:tcPr marL="0" marR="0" marT="488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91440">
                        <a:lnSpc>
                          <a:spcPct val="100000"/>
                        </a:lnSpc>
                        <a:spcBef>
                          <a:spcPts val="385"/>
                        </a:spcBef>
                      </a:pPr>
                      <a:r>
                        <a:rPr sz="1000" spc="-20" dirty="0">
                          <a:latin typeface="Calibri"/>
                          <a:cs typeface="Calibri"/>
                        </a:rPr>
                        <a:t>8:00-</a:t>
                      </a:r>
                      <a:r>
                        <a:rPr sz="1000" dirty="0">
                          <a:latin typeface="Calibri"/>
                          <a:cs typeface="Calibri"/>
                        </a:rPr>
                        <a:t>9:50</a:t>
                      </a:r>
                      <a:r>
                        <a:rPr sz="1000" spc="35" dirty="0">
                          <a:latin typeface="Calibri"/>
                          <a:cs typeface="Calibri"/>
                        </a:rPr>
                        <a:t> </a:t>
                      </a:r>
                      <a:r>
                        <a:rPr sz="1000" dirty="0">
                          <a:latin typeface="Calibri"/>
                          <a:cs typeface="Calibri"/>
                        </a:rPr>
                        <a:t>am</a:t>
                      </a:r>
                      <a:r>
                        <a:rPr sz="1000" spc="-10" dirty="0">
                          <a:latin typeface="Calibri"/>
                          <a:cs typeface="Calibri"/>
                        </a:rPr>
                        <a:t> </a:t>
                      </a:r>
                      <a:r>
                        <a:rPr sz="1000" dirty="0">
                          <a:latin typeface="Calibri"/>
                          <a:cs typeface="Calibri"/>
                        </a:rPr>
                        <a:t>RS</a:t>
                      </a:r>
                      <a:r>
                        <a:rPr sz="1000" spc="-10" dirty="0">
                          <a:latin typeface="Calibri"/>
                          <a:cs typeface="Calibri"/>
                        </a:rPr>
                        <a:t> </a:t>
                      </a:r>
                      <a:r>
                        <a:rPr sz="1000" spc="-25" dirty="0">
                          <a:latin typeface="Calibri"/>
                          <a:cs typeface="Calibri"/>
                        </a:rPr>
                        <a:t>200</a:t>
                      </a:r>
                      <a:endParaRPr sz="1000">
                        <a:latin typeface="Calibri"/>
                        <a:cs typeface="Calibri"/>
                      </a:endParaRPr>
                    </a:p>
                    <a:p>
                      <a:pPr marL="91440">
                        <a:lnSpc>
                          <a:spcPct val="100000"/>
                        </a:lnSpc>
                      </a:pPr>
                      <a:r>
                        <a:rPr sz="1000" spc="-20" dirty="0">
                          <a:latin typeface="Calibri"/>
                          <a:cs typeface="Calibri"/>
                        </a:rPr>
                        <a:t>10:00-</a:t>
                      </a:r>
                      <a:r>
                        <a:rPr sz="1000" dirty="0">
                          <a:latin typeface="Calibri"/>
                          <a:cs typeface="Calibri"/>
                        </a:rPr>
                        <a:t>12:00am</a:t>
                      </a:r>
                      <a:r>
                        <a:rPr sz="1000" spc="45" dirty="0">
                          <a:latin typeface="Calibri"/>
                          <a:cs typeface="Calibri"/>
                        </a:rPr>
                        <a:t> </a:t>
                      </a:r>
                      <a:r>
                        <a:rPr sz="1000" spc="-20" dirty="0">
                          <a:latin typeface="Calibri"/>
                          <a:cs typeface="Calibri"/>
                        </a:rPr>
                        <a:t>ANES</a:t>
                      </a:r>
                      <a:endParaRPr sz="1000">
                        <a:latin typeface="Calibri"/>
                        <a:cs typeface="Calibri"/>
                      </a:endParaRPr>
                    </a:p>
                    <a:p>
                      <a:pPr marL="91440">
                        <a:lnSpc>
                          <a:spcPct val="100000"/>
                        </a:lnSpc>
                      </a:pPr>
                      <a:r>
                        <a:rPr sz="1000" spc="-25" dirty="0">
                          <a:latin typeface="Calibri"/>
                          <a:cs typeface="Calibri"/>
                        </a:rPr>
                        <a:t>200</a:t>
                      </a:r>
                      <a:endParaRPr sz="1000">
                        <a:latin typeface="Calibri"/>
                        <a:cs typeface="Calibri"/>
                      </a:endParaRPr>
                    </a:p>
                    <a:p>
                      <a:pPr marL="91440">
                        <a:lnSpc>
                          <a:spcPct val="100000"/>
                        </a:lnSpc>
                      </a:pPr>
                      <a:r>
                        <a:rPr sz="1000" dirty="0">
                          <a:latin typeface="Calibri"/>
                          <a:cs typeface="Calibri"/>
                        </a:rPr>
                        <a:t>Lunch</a:t>
                      </a:r>
                      <a:r>
                        <a:rPr sz="1000" spc="-20" dirty="0">
                          <a:latin typeface="Calibri"/>
                          <a:cs typeface="Calibri"/>
                        </a:rPr>
                        <a:t> </a:t>
                      </a:r>
                      <a:r>
                        <a:rPr sz="1000" spc="-10" dirty="0">
                          <a:latin typeface="Calibri"/>
                          <a:cs typeface="Calibri"/>
                        </a:rPr>
                        <a:t>break</a:t>
                      </a:r>
                      <a:endParaRPr sz="1000">
                        <a:latin typeface="Calibri"/>
                        <a:cs typeface="Calibri"/>
                      </a:endParaRPr>
                    </a:p>
                    <a:p>
                      <a:pPr marL="91440">
                        <a:lnSpc>
                          <a:spcPct val="100000"/>
                        </a:lnSpc>
                      </a:pPr>
                      <a:r>
                        <a:rPr sz="1000" spc="-20" dirty="0">
                          <a:latin typeface="Calibri"/>
                          <a:cs typeface="Calibri"/>
                        </a:rPr>
                        <a:t>1:30-</a:t>
                      </a:r>
                      <a:r>
                        <a:rPr sz="1000" dirty="0">
                          <a:latin typeface="Calibri"/>
                          <a:cs typeface="Calibri"/>
                        </a:rPr>
                        <a:t>2:30</a:t>
                      </a:r>
                      <a:r>
                        <a:rPr sz="1000" spc="25" dirty="0">
                          <a:latin typeface="Calibri"/>
                          <a:cs typeface="Calibri"/>
                        </a:rPr>
                        <a:t> </a:t>
                      </a:r>
                      <a:r>
                        <a:rPr sz="1000" dirty="0">
                          <a:latin typeface="Calibri"/>
                          <a:cs typeface="Calibri"/>
                        </a:rPr>
                        <a:t>CNES</a:t>
                      </a:r>
                      <a:r>
                        <a:rPr sz="1000" spc="-5" dirty="0">
                          <a:latin typeface="Calibri"/>
                          <a:cs typeface="Calibri"/>
                        </a:rPr>
                        <a:t> </a:t>
                      </a:r>
                      <a:r>
                        <a:rPr sz="1000" spc="-25" dirty="0">
                          <a:latin typeface="Calibri"/>
                          <a:cs typeface="Calibri"/>
                        </a:rPr>
                        <a:t>200</a:t>
                      </a:r>
                      <a:endParaRPr sz="1000">
                        <a:latin typeface="Calibri"/>
                        <a:cs typeface="Calibri"/>
                      </a:endParaRPr>
                    </a:p>
                    <a:p>
                      <a:pPr marL="91440" marR="98425">
                        <a:lnSpc>
                          <a:spcPct val="100000"/>
                        </a:lnSpc>
                      </a:pPr>
                      <a:r>
                        <a:rPr sz="1000" spc="-20" dirty="0">
                          <a:latin typeface="Calibri"/>
                          <a:cs typeface="Calibri"/>
                        </a:rPr>
                        <a:t>6:00-</a:t>
                      </a:r>
                      <a:r>
                        <a:rPr sz="1000" dirty="0">
                          <a:latin typeface="Calibri"/>
                          <a:cs typeface="Calibri"/>
                        </a:rPr>
                        <a:t>7:00</a:t>
                      </a:r>
                      <a:r>
                        <a:rPr sz="1000" spc="35" dirty="0">
                          <a:latin typeface="Calibri"/>
                          <a:cs typeface="Calibri"/>
                        </a:rPr>
                        <a:t> </a:t>
                      </a:r>
                      <a:r>
                        <a:rPr sz="1000" dirty="0">
                          <a:latin typeface="Calibri"/>
                          <a:cs typeface="Calibri"/>
                        </a:rPr>
                        <a:t>pm</a:t>
                      </a:r>
                      <a:r>
                        <a:rPr sz="1000" spc="-10" dirty="0">
                          <a:latin typeface="Calibri"/>
                          <a:cs typeface="Calibri"/>
                        </a:rPr>
                        <a:t> dinner </a:t>
                      </a:r>
                      <a:r>
                        <a:rPr sz="1000" spc="-20" dirty="0">
                          <a:latin typeface="Calibri"/>
                          <a:cs typeface="Calibri"/>
                        </a:rPr>
                        <a:t>7:15-</a:t>
                      </a:r>
                      <a:r>
                        <a:rPr sz="1000" dirty="0">
                          <a:latin typeface="Calibri"/>
                          <a:cs typeface="Calibri"/>
                        </a:rPr>
                        <a:t>8:30pm</a:t>
                      </a:r>
                      <a:r>
                        <a:rPr sz="1000" spc="5" dirty="0">
                          <a:latin typeface="Calibri"/>
                          <a:cs typeface="Calibri"/>
                        </a:rPr>
                        <a:t> </a:t>
                      </a:r>
                      <a:r>
                        <a:rPr sz="1000" dirty="0">
                          <a:latin typeface="Calibri"/>
                          <a:cs typeface="Calibri"/>
                        </a:rPr>
                        <a:t>FST </a:t>
                      </a:r>
                      <a:r>
                        <a:rPr sz="1000" spc="-20" dirty="0">
                          <a:latin typeface="Calibri"/>
                          <a:cs typeface="Calibri"/>
                        </a:rPr>
                        <a:t>Prep:</a:t>
                      </a:r>
                      <a:endParaRPr sz="1000">
                        <a:latin typeface="Calibri"/>
                        <a:cs typeface="Calibri"/>
                      </a:endParaRPr>
                    </a:p>
                    <a:p>
                      <a:pPr marL="91440" marR="150495">
                        <a:lnSpc>
                          <a:spcPct val="100000"/>
                        </a:lnSpc>
                      </a:pPr>
                      <a:r>
                        <a:rPr sz="1000" dirty="0">
                          <a:latin typeface="Calibri"/>
                          <a:cs typeface="Calibri"/>
                        </a:rPr>
                        <a:t>“The</a:t>
                      </a:r>
                      <a:r>
                        <a:rPr sz="1000" spc="-40" dirty="0">
                          <a:latin typeface="Calibri"/>
                          <a:cs typeface="Calibri"/>
                        </a:rPr>
                        <a:t> </a:t>
                      </a:r>
                      <a:r>
                        <a:rPr sz="1000" dirty="0">
                          <a:latin typeface="Calibri"/>
                          <a:cs typeface="Calibri"/>
                        </a:rPr>
                        <a:t>Western</a:t>
                      </a:r>
                      <a:r>
                        <a:rPr sz="1000" spc="-15" dirty="0">
                          <a:latin typeface="Calibri"/>
                          <a:cs typeface="Calibri"/>
                        </a:rPr>
                        <a:t> </a:t>
                      </a:r>
                      <a:r>
                        <a:rPr sz="1000" spc="-10" dirty="0">
                          <a:latin typeface="Calibri"/>
                          <a:cs typeface="Calibri"/>
                        </a:rPr>
                        <a:t>Coastal Region”</a:t>
                      </a:r>
                      <a:endParaRPr sz="1000">
                        <a:latin typeface="Calibri"/>
                        <a:cs typeface="Calibri"/>
                      </a:endParaRPr>
                    </a:p>
                  </a:txBody>
                  <a:tcPr marL="0" marR="0" marT="488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tc rowSpan="2" gridSpan="3">
                  <a:txBody>
                    <a:bodyPr/>
                    <a:lstStyle/>
                    <a:p>
                      <a:pPr marL="90805" marR="105410">
                        <a:lnSpc>
                          <a:spcPct val="100000"/>
                        </a:lnSpc>
                        <a:spcBef>
                          <a:spcPts val="385"/>
                        </a:spcBef>
                      </a:pPr>
                      <a:r>
                        <a:rPr sz="1000" dirty="0">
                          <a:latin typeface="Calibri"/>
                          <a:cs typeface="Calibri"/>
                        </a:rPr>
                        <a:t>7:15 Walk</a:t>
                      </a:r>
                      <a:r>
                        <a:rPr sz="1000" spc="-40" dirty="0">
                          <a:latin typeface="Calibri"/>
                          <a:cs typeface="Calibri"/>
                        </a:rPr>
                        <a:t> </a:t>
                      </a:r>
                      <a:r>
                        <a:rPr sz="1000" dirty="0">
                          <a:latin typeface="Calibri"/>
                          <a:cs typeface="Calibri"/>
                        </a:rPr>
                        <a:t>to</a:t>
                      </a:r>
                      <a:r>
                        <a:rPr sz="1000" spc="-20" dirty="0">
                          <a:latin typeface="Calibri"/>
                          <a:cs typeface="Calibri"/>
                        </a:rPr>
                        <a:t> have</a:t>
                      </a:r>
                      <a:r>
                        <a:rPr sz="1000" dirty="0">
                          <a:latin typeface="Calibri"/>
                          <a:cs typeface="Calibri"/>
                        </a:rPr>
                        <a:t> Early</a:t>
                      </a:r>
                      <a:r>
                        <a:rPr sz="1000" spc="-40" dirty="0">
                          <a:latin typeface="Calibri"/>
                          <a:cs typeface="Calibri"/>
                        </a:rPr>
                        <a:t> </a:t>
                      </a:r>
                      <a:r>
                        <a:rPr sz="1000" dirty="0">
                          <a:latin typeface="Calibri"/>
                          <a:cs typeface="Calibri"/>
                        </a:rPr>
                        <a:t>Morning</a:t>
                      </a:r>
                      <a:r>
                        <a:rPr sz="1000" spc="-15" dirty="0">
                          <a:latin typeface="Calibri"/>
                          <a:cs typeface="Calibri"/>
                        </a:rPr>
                        <a:t> </a:t>
                      </a:r>
                      <a:r>
                        <a:rPr sz="1000" spc="-10" dirty="0">
                          <a:latin typeface="Calibri"/>
                          <a:cs typeface="Calibri"/>
                        </a:rPr>
                        <a:t>Services </a:t>
                      </a:r>
                      <a:r>
                        <a:rPr sz="1000" dirty="0">
                          <a:latin typeface="Calibri"/>
                          <a:cs typeface="Calibri"/>
                        </a:rPr>
                        <a:t>at</a:t>
                      </a:r>
                      <a:r>
                        <a:rPr sz="1000" spc="-30" dirty="0">
                          <a:latin typeface="Calibri"/>
                          <a:cs typeface="Calibri"/>
                        </a:rPr>
                        <a:t> </a:t>
                      </a:r>
                      <a:r>
                        <a:rPr sz="1000" dirty="0">
                          <a:latin typeface="Calibri"/>
                          <a:cs typeface="Calibri"/>
                        </a:rPr>
                        <a:t>the</a:t>
                      </a:r>
                      <a:r>
                        <a:rPr sz="1000" spc="-10" dirty="0">
                          <a:latin typeface="Calibri"/>
                          <a:cs typeface="Calibri"/>
                        </a:rPr>
                        <a:t> </a:t>
                      </a:r>
                      <a:r>
                        <a:rPr sz="1000" dirty="0">
                          <a:latin typeface="Calibri"/>
                          <a:cs typeface="Calibri"/>
                        </a:rPr>
                        <a:t>Garden</a:t>
                      </a:r>
                      <a:r>
                        <a:rPr sz="1000" spc="-25" dirty="0">
                          <a:latin typeface="Calibri"/>
                          <a:cs typeface="Calibri"/>
                        </a:rPr>
                        <a:t> </a:t>
                      </a:r>
                      <a:r>
                        <a:rPr sz="1000" spc="-20" dirty="0">
                          <a:latin typeface="Calibri"/>
                          <a:cs typeface="Calibri"/>
                        </a:rPr>
                        <a:t>Tomb </a:t>
                      </a:r>
                      <a:r>
                        <a:rPr sz="1000" dirty="0">
                          <a:latin typeface="Calibri"/>
                          <a:cs typeface="Calibri"/>
                        </a:rPr>
                        <a:t>Transfer</a:t>
                      </a:r>
                      <a:r>
                        <a:rPr sz="1000" spc="-20" dirty="0">
                          <a:latin typeface="Calibri"/>
                          <a:cs typeface="Calibri"/>
                        </a:rPr>
                        <a:t> </a:t>
                      </a:r>
                      <a:r>
                        <a:rPr sz="1000" dirty="0">
                          <a:latin typeface="Calibri"/>
                          <a:cs typeface="Calibri"/>
                        </a:rPr>
                        <a:t>to</a:t>
                      </a:r>
                      <a:r>
                        <a:rPr sz="1000" spc="-30" dirty="0">
                          <a:latin typeface="Calibri"/>
                          <a:cs typeface="Calibri"/>
                        </a:rPr>
                        <a:t> </a:t>
                      </a:r>
                      <a:r>
                        <a:rPr sz="1000" spc="-10" dirty="0">
                          <a:latin typeface="Calibri"/>
                          <a:cs typeface="Calibri"/>
                        </a:rPr>
                        <a:t>Orson</a:t>
                      </a:r>
                      <a:r>
                        <a:rPr sz="1000" spc="500" dirty="0">
                          <a:latin typeface="Calibri"/>
                          <a:cs typeface="Calibri"/>
                        </a:rPr>
                        <a:t> </a:t>
                      </a:r>
                      <a:r>
                        <a:rPr sz="1000" dirty="0">
                          <a:latin typeface="Calibri"/>
                          <a:cs typeface="Calibri"/>
                        </a:rPr>
                        <a:t>Hyde</a:t>
                      </a:r>
                      <a:r>
                        <a:rPr sz="1000" spc="-25" dirty="0">
                          <a:latin typeface="Calibri"/>
                          <a:cs typeface="Calibri"/>
                        </a:rPr>
                        <a:t> </a:t>
                      </a:r>
                      <a:r>
                        <a:rPr sz="1000" dirty="0">
                          <a:latin typeface="Calibri"/>
                          <a:cs typeface="Calibri"/>
                        </a:rPr>
                        <a:t>Gardens</a:t>
                      </a:r>
                      <a:r>
                        <a:rPr sz="1000" spc="-20" dirty="0">
                          <a:latin typeface="Calibri"/>
                          <a:cs typeface="Calibri"/>
                        </a:rPr>
                        <a:t> </a:t>
                      </a:r>
                      <a:r>
                        <a:rPr sz="1000" dirty="0">
                          <a:latin typeface="Calibri"/>
                          <a:cs typeface="Calibri"/>
                        </a:rPr>
                        <a:t>then</a:t>
                      </a:r>
                      <a:r>
                        <a:rPr sz="1000" spc="-15" dirty="0">
                          <a:latin typeface="Calibri"/>
                          <a:cs typeface="Calibri"/>
                        </a:rPr>
                        <a:t> </a:t>
                      </a:r>
                      <a:r>
                        <a:rPr sz="1000" spc="-25" dirty="0">
                          <a:latin typeface="Calibri"/>
                          <a:cs typeface="Calibri"/>
                        </a:rPr>
                        <a:t>to</a:t>
                      </a:r>
                      <a:r>
                        <a:rPr sz="1000" dirty="0">
                          <a:latin typeface="Calibri"/>
                          <a:cs typeface="Calibri"/>
                        </a:rPr>
                        <a:t> Jerusalem</a:t>
                      </a:r>
                      <a:r>
                        <a:rPr sz="1000" spc="-50" dirty="0">
                          <a:latin typeface="Calibri"/>
                          <a:cs typeface="Calibri"/>
                        </a:rPr>
                        <a:t> </a:t>
                      </a:r>
                      <a:r>
                        <a:rPr sz="1000" spc="-10" dirty="0">
                          <a:latin typeface="Calibri"/>
                          <a:cs typeface="Calibri"/>
                        </a:rPr>
                        <a:t>Center 10am-</a:t>
                      </a:r>
                      <a:r>
                        <a:rPr sz="1000" dirty="0">
                          <a:latin typeface="Calibri"/>
                          <a:cs typeface="Calibri"/>
                        </a:rPr>
                        <a:t>12pm</a:t>
                      </a:r>
                      <a:r>
                        <a:rPr sz="1000" spc="-5" dirty="0">
                          <a:latin typeface="Calibri"/>
                          <a:cs typeface="Calibri"/>
                        </a:rPr>
                        <a:t> </a:t>
                      </a:r>
                      <a:r>
                        <a:rPr sz="1000" spc="-10" dirty="0">
                          <a:latin typeface="Calibri"/>
                          <a:cs typeface="Calibri"/>
                        </a:rPr>
                        <a:t>Church Services</a:t>
                      </a:r>
                      <a:endParaRPr sz="1000">
                        <a:latin typeface="Calibri"/>
                        <a:cs typeface="Calibri"/>
                      </a:endParaRPr>
                    </a:p>
                    <a:p>
                      <a:pPr marL="90805">
                        <a:lnSpc>
                          <a:spcPct val="100000"/>
                        </a:lnSpc>
                        <a:spcBef>
                          <a:spcPts val="5"/>
                        </a:spcBef>
                      </a:pPr>
                      <a:r>
                        <a:rPr sz="1000" spc="-20" dirty="0">
                          <a:latin typeface="Calibri"/>
                          <a:cs typeface="Calibri"/>
                        </a:rPr>
                        <a:t>6:00-</a:t>
                      </a:r>
                      <a:r>
                        <a:rPr sz="1000" dirty="0">
                          <a:latin typeface="Calibri"/>
                          <a:cs typeface="Calibri"/>
                        </a:rPr>
                        <a:t>7:00</a:t>
                      </a:r>
                      <a:r>
                        <a:rPr sz="1000" spc="35" dirty="0">
                          <a:latin typeface="Calibri"/>
                          <a:cs typeface="Calibri"/>
                        </a:rPr>
                        <a:t> </a:t>
                      </a:r>
                      <a:r>
                        <a:rPr sz="1000" dirty="0">
                          <a:latin typeface="Calibri"/>
                          <a:cs typeface="Calibri"/>
                        </a:rPr>
                        <a:t>pm</a:t>
                      </a:r>
                      <a:r>
                        <a:rPr sz="1000" spc="-10" dirty="0">
                          <a:latin typeface="Calibri"/>
                          <a:cs typeface="Calibri"/>
                        </a:rPr>
                        <a:t> Dinner</a:t>
                      </a:r>
                      <a:endParaRPr sz="1000">
                        <a:latin typeface="Calibri"/>
                        <a:cs typeface="Calibri"/>
                      </a:endParaRPr>
                    </a:p>
                    <a:p>
                      <a:pPr marL="90805" marR="323850">
                        <a:lnSpc>
                          <a:spcPct val="100000"/>
                        </a:lnSpc>
                      </a:pPr>
                      <a:r>
                        <a:rPr sz="1000" dirty="0">
                          <a:latin typeface="Calibri"/>
                          <a:cs typeface="Calibri"/>
                        </a:rPr>
                        <a:t>7:00</a:t>
                      </a:r>
                      <a:r>
                        <a:rPr sz="1000" spc="-10" dirty="0">
                          <a:latin typeface="Calibri"/>
                          <a:cs typeface="Calibri"/>
                        </a:rPr>
                        <a:t> </a:t>
                      </a:r>
                      <a:r>
                        <a:rPr sz="1000" dirty="0">
                          <a:latin typeface="Calibri"/>
                          <a:cs typeface="Calibri"/>
                        </a:rPr>
                        <a:t>pm</a:t>
                      </a:r>
                      <a:r>
                        <a:rPr sz="1000" spc="-30" dirty="0">
                          <a:latin typeface="Calibri"/>
                          <a:cs typeface="Calibri"/>
                        </a:rPr>
                        <a:t> </a:t>
                      </a:r>
                      <a:r>
                        <a:rPr sz="1000" spc="-10" dirty="0">
                          <a:latin typeface="Calibri"/>
                          <a:cs typeface="Calibri"/>
                        </a:rPr>
                        <a:t>Final </a:t>
                      </a:r>
                      <a:r>
                        <a:rPr sz="1000" dirty="0">
                          <a:latin typeface="Calibri"/>
                          <a:cs typeface="Calibri"/>
                        </a:rPr>
                        <a:t>Jerusalem</a:t>
                      </a:r>
                      <a:r>
                        <a:rPr sz="1000" spc="-50" dirty="0">
                          <a:latin typeface="Calibri"/>
                          <a:cs typeface="Calibri"/>
                        </a:rPr>
                        <a:t> </a:t>
                      </a:r>
                      <a:r>
                        <a:rPr sz="1000" spc="-10" dirty="0">
                          <a:latin typeface="Calibri"/>
                          <a:cs typeface="Calibri"/>
                        </a:rPr>
                        <a:t>Fireside</a:t>
                      </a:r>
                      <a:endParaRPr sz="1000">
                        <a:latin typeface="Calibri"/>
                        <a:cs typeface="Calibri"/>
                      </a:endParaRPr>
                    </a:p>
                  </a:txBody>
                  <a:tcPr marL="0" marR="0" marT="48895"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rowSpan="2" hMerge="1">
                  <a:txBody>
                    <a:bodyPr/>
                    <a:lstStyle/>
                    <a:p>
                      <a:endParaRPr/>
                    </a:p>
                  </a:txBody>
                  <a:tcPr marL="0" marR="0" marT="0" marB="0"/>
                </a:tc>
                <a:tc rowSpan="2" hMerge="1">
                  <a:txBody>
                    <a:bodyPr/>
                    <a:lstStyle/>
                    <a:p>
                      <a:endParaRPr/>
                    </a:p>
                  </a:txBody>
                  <a:tcPr marL="0" marR="0" marT="0" marB="0"/>
                </a:tc>
                <a:extLst>
                  <a:ext uri="{0D108BD9-81ED-4DB2-BD59-A6C34878D82A}">
                    <a16:rowId xmlns:a16="http://schemas.microsoft.com/office/drawing/2014/main" val="10010"/>
                  </a:ext>
                </a:extLst>
              </a:tr>
              <a:tr h="1715770">
                <a:tc>
                  <a:txBody>
                    <a:bodyPr/>
                    <a:lstStyle/>
                    <a:p>
                      <a:pPr marL="90805">
                        <a:lnSpc>
                          <a:spcPts val="1090"/>
                        </a:lnSpc>
                      </a:pPr>
                      <a:r>
                        <a:rPr sz="1000" dirty="0">
                          <a:latin typeface="Calibri"/>
                          <a:cs typeface="Calibri"/>
                        </a:rPr>
                        <a:t>7:15</a:t>
                      </a:r>
                      <a:r>
                        <a:rPr sz="1000" spc="-10" dirty="0">
                          <a:latin typeface="Calibri"/>
                          <a:cs typeface="Calibri"/>
                        </a:rPr>
                        <a:t> </a:t>
                      </a:r>
                      <a:r>
                        <a:rPr sz="1000" dirty="0">
                          <a:latin typeface="Calibri"/>
                          <a:cs typeface="Calibri"/>
                        </a:rPr>
                        <a:t>am</a:t>
                      </a:r>
                      <a:r>
                        <a:rPr sz="1000" spc="-30" dirty="0">
                          <a:latin typeface="Calibri"/>
                          <a:cs typeface="Calibri"/>
                        </a:rPr>
                        <a:t> </a:t>
                      </a:r>
                      <a:r>
                        <a:rPr sz="1000" dirty="0">
                          <a:latin typeface="Calibri"/>
                          <a:cs typeface="Calibri"/>
                        </a:rPr>
                        <a:t>FST</a:t>
                      </a:r>
                      <a:r>
                        <a:rPr sz="1000" spc="-20" dirty="0">
                          <a:latin typeface="Calibri"/>
                          <a:cs typeface="Calibri"/>
                        </a:rPr>
                        <a:t> </a:t>
                      </a:r>
                      <a:r>
                        <a:rPr sz="1000" spc="-25" dirty="0">
                          <a:latin typeface="Calibri"/>
                          <a:cs typeface="Calibri"/>
                        </a:rPr>
                        <a:t>to</a:t>
                      </a:r>
                      <a:endParaRPr sz="1000" dirty="0">
                        <a:latin typeface="Calibri"/>
                        <a:cs typeface="Calibri"/>
                      </a:endParaRPr>
                    </a:p>
                    <a:p>
                      <a:pPr marL="90805" marR="108585">
                        <a:lnSpc>
                          <a:spcPct val="100000"/>
                        </a:lnSpc>
                      </a:pPr>
                      <a:r>
                        <a:rPr sz="1000" dirty="0">
                          <a:latin typeface="Calibri"/>
                          <a:cs typeface="Calibri"/>
                        </a:rPr>
                        <a:t>Western</a:t>
                      </a:r>
                      <a:r>
                        <a:rPr sz="1000" spc="-40" dirty="0">
                          <a:latin typeface="Calibri"/>
                          <a:cs typeface="Calibri"/>
                        </a:rPr>
                        <a:t> </a:t>
                      </a:r>
                      <a:r>
                        <a:rPr sz="1000" spc="-10" dirty="0">
                          <a:latin typeface="Calibri"/>
                          <a:cs typeface="Calibri"/>
                        </a:rPr>
                        <a:t>Wall/Ophel </a:t>
                      </a:r>
                      <a:r>
                        <a:rPr sz="1000" dirty="0">
                          <a:latin typeface="Calibri"/>
                          <a:cs typeface="Calibri"/>
                        </a:rPr>
                        <a:t>Museum/</a:t>
                      </a:r>
                      <a:r>
                        <a:rPr sz="1000" spc="-40" dirty="0">
                          <a:latin typeface="Calibri"/>
                          <a:cs typeface="Calibri"/>
                        </a:rPr>
                        <a:t> </a:t>
                      </a:r>
                      <a:r>
                        <a:rPr sz="1000" spc="-10" dirty="0">
                          <a:latin typeface="Calibri"/>
                          <a:cs typeface="Calibri"/>
                        </a:rPr>
                        <a:t>Jewish </a:t>
                      </a:r>
                      <a:r>
                        <a:rPr sz="1000" dirty="0">
                          <a:latin typeface="Calibri"/>
                          <a:cs typeface="Calibri"/>
                        </a:rPr>
                        <a:t>Quarter/</a:t>
                      </a:r>
                      <a:r>
                        <a:rPr sz="1000" spc="-30" dirty="0">
                          <a:latin typeface="Calibri"/>
                          <a:cs typeface="Calibri"/>
                        </a:rPr>
                        <a:t> </a:t>
                      </a:r>
                      <a:r>
                        <a:rPr sz="1000" spc="-10" dirty="0">
                          <a:latin typeface="Calibri"/>
                          <a:cs typeface="Calibri"/>
                        </a:rPr>
                        <a:t>Armenian </a:t>
                      </a:r>
                      <a:r>
                        <a:rPr sz="1000" dirty="0">
                          <a:latin typeface="Calibri"/>
                          <a:cs typeface="Calibri"/>
                        </a:rPr>
                        <a:t>and</a:t>
                      </a:r>
                      <a:r>
                        <a:rPr sz="1000" spc="-40" dirty="0">
                          <a:latin typeface="Calibri"/>
                          <a:cs typeface="Calibri"/>
                        </a:rPr>
                        <a:t> </a:t>
                      </a:r>
                      <a:r>
                        <a:rPr sz="1000" dirty="0">
                          <a:latin typeface="Calibri"/>
                          <a:cs typeface="Calibri"/>
                        </a:rPr>
                        <a:t>Christian</a:t>
                      </a:r>
                      <a:r>
                        <a:rPr sz="1000" spc="-25" dirty="0">
                          <a:latin typeface="Calibri"/>
                          <a:cs typeface="Calibri"/>
                        </a:rPr>
                        <a:t> </a:t>
                      </a:r>
                      <a:r>
                        <a:rPr sz="1000" spc="-10" dirty="0">
                          <a:latin typeface="Calibri"/>
                          <a:cs typeface="Calibri"/>
                        </a:rPr>
                        <a:t>Quarters </a:t>
                      </a:r>
                      <a:r>
                        <a:rPr sz="1000" dirty="0">
                          <a:latin typeface="Calibri"/>
                          <a:cs typeface="Calibri"/>
                        </a:rPr>
                        <a:t>(Holy</a:t>
                      </a:r>
                      <a:r>
                        <a:rPr sz="1000" spc="-20" dirty="0">
                          <a:latin typeface="Calibri"/>
                          <a:cs typeface="Calibri"/>
                        </a:rPr>
                        <a:t> </a:t>
                      </a:r>
                      <a:r>
                        <a:rPr sz="1000" spc="-10" dirty="0">
                          <a:latin typeface="Calibri"/>
                          <a:cs typeface="Calibri"/>
                        </a:rPr>
                        <a:t>Sepulcher)</a:t>
                      </a:r>
                      <a:endParaRPr sz="1000" dirty="0">
                        <a:latin typeface="Calibri"/>
                        <a:cs typeface="Calibri"/>
                      </a:endParaRPr>
                    </a:p>
                    <a:p>
                      <a:pPr marL="90805" marR="214629" algn="just">
                        <a:lnSpc>
                          <a:spcPct val="100000"/>
                        </a:lnSpc>
                      </a:pPr>
                      <a:r>
                        <a:rPr sz="1000" spc="-20" dirty="0">
                          <a:latin typeface="Calibri"/>
                          <a:cs typeface="Calibri"/>
                        </a:rPr>
                        <a:t>6:00-</a:t>
                      </a:r>
                      <a:r>
                        <a:rPr sz="1000" dirty="0">
                          <a:latin typeface="Calibri"/>
                          <a:cs typeface="Calibri"/>
                        </a:rPr>
                        <a:t>7:00</a:t>
                      </a:r>
                      <a:r>
                        <a:rPr sz="1000" spc="35" dirty="0">
                          <a:latin typeface="Calibri"/>
                          <a:cs typeface="Calibri"/>
                        </a:rPr>
                        <a:t> </a:t>
                      </a:r>
                      <a:r>
                        <a:rPr sz="1000" dirty="0">
                          <a:latin typeface="Calibri"/>
                          <a:cs typeface="Calibri"/>
                        </a:rPr>
                        <a:t>pm</a:t>
                      </a:r>
                      <a:r>
                        <a:rPr sz="1000" spc="-10" dirty="0">
                          <a:latin typeface="Calibri"/>
                          <a:cs typeface="Calibri"/>
                        </a:rPr>
                        <a:t> dinner </a:t>
                      </a:r>
                      <a:r>
                        <a:rPr sz="1000" spc="-20" dirty="0">
                          <a:latin typeface="Calibri"/>
                          <a:cs typeface="Calibri"/>
                        </a:rPr>
                        <a:t>7:15-</a:t>
                      </a:r>
                      <a:r>
                        <a:rPr sz="1000" dirty="0">
                          <a:latin typeface="Calibri"/>
                          <a:cs typeface="Calibri"/>
                        </a:rPr>
                        <a:t>8</a:t>
                      </a:r>
                      <a:r>
                        <a:rPr sz="1000" spc="20" dirty="0">
                          <a:latin typeface="Calibri"/>
                          <a:cs typeface="Calibri"/>
                        </a:rPr>
                        <a:t> </a:t>
                      </a:r>
                      <a:r>
                        <a:rPr sz="1000" dirty="0">
                          <a:latin typeface="Calibri"/>
                          <a:cs typeface="Calibri"/>
                        </a:rPr>
                        <a:t>pm</a:t>
                      </a:r>
                      <a:r>
                        <a:rPr sz="1000" spc="5" dirty="0">
                          <a:latin typeface="Calibri"/>
                          <a:cs typeface="Calibri"/>
                        </a:rPr>
                        <a:t> </a:t>
                      </a:r>
                      <a:r>
                        <a:rPr sz="1000" dirty="0">
                          <a:latin typeface="Calibri"/>
                          <a:cs typeface="Calibri"/>
                        </a:rPr>
                        <a:t>FST </a:t>
                      </a:r>
                      <a:r>
                        <a:rPr sz="1000" spc="-20" dirty="0">
                          <a:latin typeface="Calibri"/>
                          <a:cs typeface="Calibri"/>
                        </a:rPr>
                        <a:t>Prep: </a:t>
                      </a:r>
                      <a:r>
                        <a:rPr sz="1000" dirty="0">
                          <a:latin typeface="Calibri"/>
                          <a:cs typeface="Calibri"/>
                        </a:rPr>
                        <a:t>Biblical</a:t>
                      </a:r>
                      <a:r>
                        <a:rPr sz="1000" spc="-60" dirty="0">
                          <a:latin typeface="Calibri"/>
                          <a:cs typeface="Calibri"/>
                        </a:rPr>
                        <a:t> </a:t>
                      </a:r>
                      <a:r>
                        <a:rPr sz="1000" spc="-10" dirty="0">
                          <a:latin typeface="Calibri"/>
                          <a:cs typeface="Calibri"/>
                        </a:rPr>
                        <a:t>Lifestyles.</a:t>
                      </a:r>
                      <a:endParaRPr sz="1000" dirty="0">
                        <a:latin typeface="Calibri"/>
                        <a:cs typeface="Calibri"/>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2700">
                      <a:solidFill>
                        <a:srgbClr val="000000"/>
                      </a:solidFill>
                      <a:prstDash val="solid"/>
                    </a:lnB>
                  </a:tcPr>
                </a:tc>
                <a:tc gridSpan="3" vMerge="1">
                  <a:txBody>
                    <a:bodyPr/>
                    <a:lstStyle/>
                    <a:p>
                      <a:endParaRPr/>
                    </a:p>
                  </a:txBody>
                  <a:tcPr marL="0" marR="0" marT="48895" marB="0">
                    <a:lnL w="28575">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4889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4" vMerge="1">
                  <a:txBody>
                    <a:bodyPr/>
                    <a:lstStyle/>
                    <a:p>
                      <a:endParaRPr/>
                    </a:p>
                  </a:txBody>
                  <a:tcPr marL="0" marR="0" marT="4889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4889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4889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tc gridSpan="3" vMerge="1">
                  <a:txBody>
                    <a:bodyPr/>
                    <a:lstStyle/>
                    <a:p>
                      <a:endParaRPr/>
                    </a:p>
                  </a:txBody>
                  <a:tcPr marL="0" marR="0" marT="48895" marB="0">
                    <a:lnL w="12700">
                      <a:solidFill>
                        <a:srgbClr val="000000"/>
                      </a:solidFill>
                      <a:prstDash val="solid"/>
                    </a:lnL>
                    <a:lnR w="12700">
                      <a:solidFill>
                        <a:srgbClr val="000000"/>
                      </a:solidFill>
                      <a:prstDash val="solid"/>
                    </a:lnR>
                    <a:lnB w="12700">
                      <a:solidFill>
                        <a:srgbClr val="000000"/>
                      </a:solidFill>
                      <a:prstDash val="solid"/>
                    </a:lnB>
                  </a:tcPr>
                </a:tc>
                <a:tc hMerge="1" vMerge="1">
                  <a:txBody>
                    <a:bodyPr/>
                    <a:lstStyle/>
                    <a:p>
                      <a:endParaRPr/>
                    </a:p>
                  </a:txBody>
                  <a:tcPr marL="0" marR="0" marT="0" marB="0"/>
                </a:tc>
                <a:tc hMerge="1" vMerge="1">
                  <a:txBody>
                    <a:bodyPr/>
                    <a:lstStyle/>
                    <a:p>
                      <a:endParaRPr/>
                    </a:p>
                  </a:txBody>
                  <a:tcPr marL="0" marR="0" marT="0" marB="0"/>
                </a:tc>
                <a:extLst>
                  <a:ext uri="{0D108BD9-81ED-4DB2-BD59-A6C34878D82A}">
                    <a16:rowId xmlns:a16="http://schemas.microsoft.com/office/drawing/2014/main" val="10011"/>
                  </a:ext>
                </a:extLst>
              </a:tr>
            </a:tbl>
          </a:graphicData>
        </a:graphic>
      </p:graphicFrame>
      <p:sp>
        <p:nvSpPr>
          <p:cNvPr id="5" name="object 5"/>
          <p:cNvSpPr txBox="1"/>
          <p:nvPr/>
        </p:nvSpPr>
        <p:spPr>
          <a:xfrm>
            <a:off x="3058681" y="179142"/>
            <a:ext cx="4244975" cy="756920"/>
          </a:xfrm>
          <a:prstGeom prst="rect">
            <a:avLst/>
          </a:prstGeom>
        </p:spPr>
        <p:txBody>
          <a:bodyPr vert="horz" wrap="square" lIns="0" tIns="12065" rIns="0" bIns="0" rtlCol="0">
            <a:spAutoFit/>
          </a:bodyPr>
          <a:lstStyle/>
          <a:p>
            <a:pPr marL="12700" marR="5080" indent="-635" algn="ctr">
              <a:lnSpc>
                <a:spcPct val="100000"/>
              </a:lnSpc>
              <a:spcBef>
                <a:spcPts val="95"/>
              </a:spcBef>
            </a:pPr>
            <a:r>
              <a:rPr sz="1600" spc="-30" dirty="0">
                <a:latin typeface="Arial"/>
                <a:cs typeface="Arial"/>
              </a:rPr>
              <a:t>9-</a:t>
            </a:r>
            <a:r>
              <a:rPr sz="1600" dirty="0">
                <a:latin typeface="Arial"/>
                <a:cs typeface="Arial"/>
              </a:rPr>
              <a:t>WEEK</a:t>
            </a:r>
            <a:r>
              <a:rPr sz="1600" spc="-45" dirty="0">
                <a:latin typeface="Arial"/>
                <a:cs typeface="Arial"/>
              </a:rPr>
              <a:t> </a:t>
            </a:r>
            <a:r>
              <a:rPr sz="1600" spc="-35" dirty="0">
                <a:latin typeface="Arial"/>
                <a:cs typeface="Arial"/>
              </a:rPr>
              <a:t>SUMMER</a:t>
            </a:r>
            <a:r>
              <a:rPr sz="1600" spc="-110" dirty="0">
                <a:latin typeface="Arial"/>
                <a:cs typeface="Arial"/>
              </a:rPr>
              <a:t> </a:t>
            </a:r>
            <a:r>
              <a:rPr sz="1600" dirty="0">
                <a:latin typeface="Arial"/>
                <a:cs typeface="Arial"/>
              </a:rPr>
              <a:t>TERM</a:t>
            </a:r>
            <a:r>
              <a:rPr sz="1600" spc="35" dirty="0">
                <a:latin typeface="Arial"/>
                <a:cs typeface="Arial"/>
              </a:rPr>
              <a:t> </a:t>
            </a:r>
            <a:r>
              <a:rPr sz="1600" spc="-30" dirty="0">
                <a:latin typeface="Arial"/>
                <a:cs typeface="Arial"/>
              </a:rPr>
              <a:t>STUDY</a:t>
            </a:r>
            <a:r>
              <a:rPr sz="1600" spc="-270" dirty="0">
                <a:latin typeface="Arial"/>
                <a:cs typeface="Arial"/>
              </a:rPr>
              <a:t> </a:t>
            </a:r>
            <a:r>
              <a:rPr sz="1600" spc="-10" dirty="0">
                <a:latin typeface="Arial"/>
                <a:cs typeface="Arial"/>
              </a:rPr>
              <a:t>ABROAD </a:t>
            </a:r>
            <a:r>
              <a:rPr sz="1600" dirty="0">
                <a:latin typeface="Arial"/>
                <a:cs typeface="Arial"/>
              </a:rPr>
              <a:t>ISRAEL/</a:t>
            </a:r>
            <a:r>
              <a:rPr sz="1600" spc="-80" dirty="0">
                <a:latin typeface="Arial"/>
                <a:cs typeface="Arial"/>
              </a:rPr>
              <a:t> </a:t>
            </a:r>
            <a:r>
              <a:rPr sz="1600" spc="-10" dirty="0">
                <a:latin typeface="Arial"/>
                <a:cs typeface="Arial"/>
              </a:rPr>
              <a:t>PALESTINIAN</a:t>
            </a:r>
            <a:r>
              <a:rPr sz="1600" spc="-80" dirty="0">
                <a:latin typeface="Arial"/>
                <a:cs typeface="Arial"/>
              </a:rPr>
              <a:t> </a:t>
            </a:r>
            <a:r>
              <a:rPr sz="1600" spc="-20" dirty="0">
                <a:latin typeface="Arial"/>
                <a:cs typeface="Arial"/>
              </a:rPr>
              <a:t>AUTHORITY/JORDAN </a:t>
            </a:r>
            <a:r>
              <a:rPr lang="en-US" sz="1600" spc="-20" dirty="0">
                <a:latin typeface="Arial"/>
                <a:cs typeface="Arial"/>
              </a:rPr>
              <a:t>J</a:t>
            </a:r>
            <a:r>
              <a:rPr lang="en-US" sz="1600" spc="-30" dirty="0">
                <a:latin typeface="Arial"/>
                <a:cs typeface="Arial"/>
              </a:rPr>
              <a:t>UNE</a:t>
            </a:r>
            <a:r>
              <a:rPr sz="1600" spc="-30" dirty="0">
                <a:latin typeface="Arial"/>
                <a:cs typeface="Arial"/>
              </a:rPr>
              <a:t>-</a:t>
            </a:r>
            <a:r>
              <a:rPr sz="1600" spc="-220" dirty="0">
                <a:latin typeface="Arial"/>
                <a:cs typeface="Arial"/>
              </a:rPr>
              <a:t> </a:t>
            </a:r>
            <a:r>
              <a:rPr sz="1600" spc="-10" dirty="0">
                <a:latin typeface="Arial"/>
                <a:cs typeface="Arial"/>
              </a:rPr>
              <a:t>JULY</a:t>
            </a:r>
            <a:r>
              <a:rPr sz="1600" spc="-240" dirty="0">
                <a:latin typeface="Arial"/>
                <a:cs typeface="Arial"/>
              </a:rPr>
              <a:t> </a:t>
            </a:r>
            <a:r>
              <a:rPr sz="1600" dirty="0">
                <a:latin typeface="Arial"/>
                <a:cs typeface="Arial"/>
              </a:rPr>
              <a:t>202</a:t>
            </a:r>
            <a:r>
              <a:rPr lang="en-US" sz="1600" dirty="0">
                <a:latin typeface="Arial"/>
                <a:cs typeface="Arial"/>
              </a:rPr>
              <a:t>6</a:t>
            </a:r>
            <a:r>
              <a:rPr sz="1600" spc="-90" dirty="0">
                <a:latin typeface="Arial"/>
                <a:cs typeface="Arial"/>
              </a:rPr>
              <a:t> </a:t>
            </a:r>
            <a:r>
              <a:rPr sz="1600" spc="-10" dirty="0">
                <a:latin typeface="Arial"/>
                <a:cs typeface="Arial"/>
              </a:rPr>
              <a:t>(PAGE</a:t>
            </a:r>
            <a:r>
              <a:rPr sz="1600" spc="-40" dirty="0">
                <a:latin typeface="Arial"/>
                <a:cs typeface="Arial"/>
              </a:rPr>
              <a:t> </a:t>
            </a:r>
            <a:r>
              <a:rPr sz="1600" spc="-25" dirty="0">
                <a:latin typeface="Arial"/>
                <a:cs typeface="Arial"/>
              </a:rPr>
              <a:t>2)</a:t>
            </a:r>
            <a:endParaRPr sz="1600" dirty="0">
              <a:latin typeface="Arial"/>
              <a:cs typeface="Arial"/>
            </a:endParaRPr>
          </a:p>
        </p:txBody>
      </p:sp>
      <p:pic>
        <p:nvPicPr>
          <p:cNvPr id="6" name="object 6"/>
          <p:cNvPicPr/>
          <p:nvPr/>
        </p:nvPicPr>
        <p:blipFill>
          <a:blip r:embed="rId2" cstate="print"/>
          <a:stretch>
            <a:fillRect/>
          </a:stretch>
        </p:blipFill>
        <p:spPr>
          <a:xfrm>
            <a:off x="535094" y="74476"/>
            <a:ext cx="1100703" cy="1007436"/>
          </a:xfrm>
          <a:prstGeom prst="rect">
            <a:avLst/>
          </a:prstGeom>
        </p:spPr>
      </p:pic>
      <p:sp>
        <p:nvSpPr>
          <p:cNvPr id="8" name="object 8"/>
          <p:cNvSpPr txBox="1"/>
          <p:nvPr/>
        </p:nvSpPr>
        <p:spPr>
          <a:xfrm>
            <a:off x="276611" y="7213964"/>
            <a:ext cx="9370060" cy="436880"/>
          </a:xfrm>
          <a:prstGeom prst="rect">
            <a:avLst/>
          </a:prstGeom>
        </p:spPr>
        <p:txBody>
          <a:bodyPr vert="horz" wrap="square" lIns="0" tIns="12700" rIns="0" bIns="0" rtlCol="0">
            <a:spAutoFit/>
          </a:bodyPr>
          <a:lstStyle/>
          <a:p>
            <a:pPr marL="12700" marR="5080" indent="-635">
              <a:lnSpc>
                <a:spcPct val="100000"/>
              </a:lnSpc>
              <a:spcBef>
                <a:spcPts val="100"/>
              </a:spcBef>
            </a:pPr>
            <a:r>
              <a:rPr sz="900" dirty="0">
                <a:latin typeface="Arial"/>
                <a:cs typeface="Arial"/>
              </a:rPr>
              <a:t>Major</a:t>
            </a:r>
            <a:r>
              <a:rPr sz="900" spc="-10" dirty="0">
                <a:latin typeface="Arial"/>
                <a:cs typeface="Arial"/>
              </a:rPr>
              <a:t> </a:t>
            </a:r>
            <a:r>
              <a:rPr sz="900" dirty="0">
                <a:latin typeface="Arial"/>
                <a:cs typeface="Arial"/>
              </a:rPr>
              <a:t>FST</a:t>
            </a:r>
            <a:r>
              <a:rPr sz="900" spc="-10" dirty="0">
                <a:latin typeface="Arial"/>
                <a:cs typeface="Arial"/>
              </a:rPr>
              <a:t> </a:t>
            </a:r>
            <a:r>
              <a:rPr sz="900" dirty="0">
                <a:latin typeface="Arial"/>
                <a:cs typeface="Arial"/>
              </a:rPr>
              <a:t>in</a:t>
            </a:r>
            <a:r>
              <a:rPr sz="900" spc="-20" dirty="0">
                <a:latin typeface="Arial"/>
                <a:cs typeface="Arial"/>
              </a:rPr>
              <a:t> </a:t>
            </a:r>
            <a:r>
              <a:rPr sz="900" dirty="0">
                <a:latin typeface="Arial"/>
                <a:cs typeface="Arial"/>
              </a:rPr>
              <a:t>Galilee:</a:t>
            </a:r>
            <a:r>
              <a:rPr sz="900" spc="-35" dirty="0">
                <a:latin typeface="Arial"/>
                <a:cs typeface="Arial"/>
              </a:rPr>
              <a:t> </a:t>
            </a:r>
            <a:r>
              <a:rPr sz="900" dirty="0">
                <a:latin typeface="Arial"/>
                <a:cs typeface="Arial"/>
              </a:rPr>
              <a:t>Nazareth,</a:t>
            </a:r>
            <a:r>
              <a:rPr sz="900" spc="-20" dirty="0">
                <a:latin typeface="Arial"/>
                <a:cs typeface="Arial"/>
              </a:rPr>
              <a:t> </a:t>
            </a:r>
            <a:r>
              <a:rPr sz="900" dirty="0">
                <a:latin typeface="Arial"/>
                <a:cs typeface="Arial"/>
              </a:rPr>
              <a:t>Sephoris,</a:t>
            </a:r>
            <a:r>
              <a:rPr sz="900" spc="-45" dirty="0">
                <a:latin typeface="Arial"/>
                <a:cs typeface="Arial"/>
              </a:rPr>
              <a:t> </a:t>
            </a:r>
            <a:r>
              <a:rPr sz="900" dirty="0">
                <a:latin typeface="Arial"/>
                <a:cs typeface="Arial"/>
              </a:rPr>
              <a:t>Horns</a:t>
            </a:r>
            <a:r>
              <a:rPr sz="900" spc="-15" dirty="0">
                <a:latin typeface="Arial"/>
                <a:cs typeface="Arial"/>
              </a:rPr>
              <a:t> </a:t>
            </a:r>
            <a:r>
              <a:rPr sz="900" dirty="0">
                <a:latin typeface="Arial"/>
                <a:cs typeface="Arial"/>
              </a:rPr>
              <a:t>of</a:t>
            </a:r>
            <a:r>
              <a:rPr sz="900" spc="-10" dirty="0">
                <a:latin typeface="Arial"/>
                <a:cs typeface="Arial"/>
              </a:rPr>
              <a:t> </a:t>
            </a:r>
            <a:r>
              <a:rPr sz="900" dirty="0">
                <a:latin typeface="Arial"/>
                <a:cs typeface="Arial"/>
              </a:rPr>
              <a:t>Hittin,</a:t>
            </a:r>
            <a:r>
              <a:rPr sz="900" spc="-30" dirty="0">
                <a:latin typeface="Arial"/>
                <a:cs typeface="Arial"/>
              </a:rPr>
              <a:t> </a:t>
            </a:r>
            <a:r>
              <a:rPr sz="900" dirty="0">
                <a:latin typeface="Arial"/>
                <a:cs typeface="Arial"/>
              </a:rPr>
              <a:t>Capernaum,</a:t>
            </a:r>
            <a:r>
              <a:rPr sz="900" spc="-45" dirty="0">
                <a:latin typeface="Arial"/>
                <a:cs typeface="Arial"/>
              </a:rPr>
              <a:t> </a:t>
            </a:r>
            <a:r>
              <a:rPr sz="900" dirty="0">
                <a:latin typeface="Arial"/>
                <a:cs typeface="Arial"/>
              </a:rPr>
              <a:t>Chorazin,</a:t>
            </a:r>
            <a:r>
              <a:rPr sz="900" spc="-20" dirty="0">
                <a:latin typeface="Arial"/>
                <a:cs typeface="Arial"/>
              </a:rPr>
              <a:t> </a:t>
            </a:r>
            <a:r>
              <a:rPr sz="900" dirty="0">
                <a:latin typeface="Arial"/>
                <a:cs typeface="Arial"/>
              </a:rPr>
              <a:t>Bethsaida,</a:t>
            </a:r>
            <a:r>
              <a:rPr sz="900" spc="-45" dirty="0">
                <a:latin typeface="Arial"/>
                <a:cs typeface="Arial"/>
              </a:rPr>
              <a:t> </a:t>
            </a:r>
            <a:r>
              <a:rPr sz="900" dirty="0">
                <a:latin typeface="Arial"/>
                <a:cs typeface="Arial"/>
              </a:rPr>
              <a:t>Magdala,</a:t>
            </a:r>
            <a:r>
              <a:rPr sz="900" spc="-20" dirty="0">
                <a:latin typeface="Arial"/>
                <a:cs typeface="Arial"/>
              </a:rPr>
              <a:t> </a:t>
            </a:r>
            <a:r>
              <a:rPr sz="900" dirty="0">
                <a:latin typeface="Arial"/>
                <a:cs typeface="Arial"/>
              </a:rPr>
              <a:t>Tabgah,</a:t>
            </a:r>
            <a:r>
              <a:rPr sz="900" spc="-15" dirty="0">
                <a:latin typeface="Arial"/>
                <a:cs typeface="Arial"/>
              </a:rPr>
              <a:t> </a:t>
            </a:r>
            <a:r>
              <a:rPr sz="900" dirty="0">
                <a:latin typeface="Arial"/>
                <a:cs typeface="Arial"/>
              </a:rPr>
              <a:t>Mount</a:t>
            </a:r>
            <a:r>
              <a:rPr sz="900" spc="-10" dirty="0">
                <a:latin typeface="Arial"/>
                <a:cs typeface="Arial"/>
              </a:rPr>
              <a:t> </a:t>
            </a:r>
            <a:r>
              <a:rPr sz="900" dirty="0">
                <a:latin typeface="Arial"/>
                <a:cs typeface="Arial"/>
              </a:rPr>
              <a:t>Beatitudes,</a:t>
            </a:r>
            <a:r>
              <a:rPr sz="900" spc="-55" dirty="0">
                <a:latin typeface="Arial"/>
                <a:cs typeface="Arial"/>
              </a:rPr>
              <a:t> </a:t>
            </a:r>
            <a:r>
              <a:rPr sz="900" dirty="0">
                <a:latin typeface="Arial"/>
                <a:cs typeface="Arial"/>
              </a:rPr>
              <a:t>Nabi</a:t>
            </a:r>
            <a:r>
              <a:rPr sz="900" spc="-20" dirty="0">
                <a:latin typeface="Arial"/>
                <a:cs typeface="Arial"/>
              </a:rPr>
              <a:t> </a:t>
            </a:r>
            <a:r>
              <a:rPr sz="900" dirty="0">
                <a:latin typeface="Arial"/>
                <a:cs typeface="Arial"/>
              </a:rPr>
              <a:t>Shueib,</a:t>
            </a:r>
            <a:r>
              <a:rPr sz="900" spc="-35" dirty="0">
                <a:latin typeface="Arial"/>
                <a:cs typeface="Arial"/>
              </a:rPr>
              <a:t> </a:t>
            </a:r>
            <a:r>
              <a:rPr sz="900" dirty="0">
                <a:latin typeface="Arial"/>
                <a:cs typeface="Arial"/>
              </a:rPr>
              <a:t>Hippus</a:t>
            </a:r>
            <a:r>
              <a:rPr sz="900" spc="-25" dirty="0">
                <a:latin typeface="Arial"/>
                <a:cs typeface="Arial"/>
              </a:rPr>
              <a:t> </a:t>
            </a:r>
            <a:r>
              <a:rPr sz="900" dirty="0">
                <a:latin typeface="Arial"/>
                <a:cs typeface="Arial"/>
              </a:rPr>
              <a:t>(Susita),</a:t>
            </a:r>
            <a:r>
              <a:rPr sz="900" spc="-35" dirty="0">
                <a:latin typeface="Arial"/>
                <a:cs typeface="Arial"/>
              </a:rPr>
              <a:t> </a:t>
            </a:r>
            <a:r>
              <a:rPr sz="900" dirty="0">
                <a:latin typeface="Arial"/>
                <a:cs typeface="Arial"/>
              </a:rPr>
              <a:t>Boat</a:t>
            </a:r>
            <a:r>
              <a:rPr sz="900" spc="-20" dirty="0">
                <a:latin typeface="Arial"/>
                <a:cs typeface="Arial"/>
              </a:rPr>
              <a:t> </a:t>
            </a:r>
            <a:r>
              <a:rPr sz="900" dirty="0">
                <a:latin typeface="Arial"/>
                <a:cs typeface="Arial"/>
              </a:rPr>
              <a:t>ride,</a:t>
            </a:r>
            <a:r>
              <a:rPr sz="900" spc="-20" dirty="0">
                <a:latin typeface="Arial"/>
                <a:cs typeface="Arial"/>
              </a:rPr>
              <a:t> </a:t>
            </a:r>
            <a:r>
              <a:rPr sz="900" dirty="0">
                <a:latin typeface="Arial"/>
                <a:cs typeface="Arial"/>
              </a:rPr>
              <a:t>Upper</a:t>
            </a:r>
            <a:r>
              <a:rPr sz="900" spc="-20" dirty="0">
                <a:latin typeface="Arial"/>
                <a:cs typeface="Arial"/>
              </a:rPr>
              <a:t> </a:t>
            </a:r>
            <a:r>
              <a:rPr sz="900" spc="-10" dirty="0">
                <a:latin typeface="Arial"/>
                <a:cs typeface="Arial"/>
              </a:rPr>
              <a:t>Galilee </a:t>
            </a:r>
            <a:r>
              <a:rPr sz="900" dirty="0">
                <a:latin typeface="Arial"/>
                <a:cs typeface="Arial"/>
              </a:rPr>
              <a:t>(Safed,</a:t>
            </a:r>
            <a:r>
              <a:rPr sz="900" spc="-40" dirty="0">
                <a:latin typeface="Arial"/>
                <a:cs typeface="Arial"/>
              </a:rPr>
              <a:t> </a:t>
            </a:r>
            <a:r>
              <a:rPr sz="900" dirty="0">
                <a:latin typeface="Arial"/>
                <a:cs typeface="Arial"/>
              </a:rPr>
              <a:t>Hazor,</a:t>
            </a:r>
            <a:r>
              <a:rPr sz="900" spc="-10" dirty="0">
                <a:latin typeface="Arial"/>
                <a:cs typeface="Arial"/>
              </a:rPr>
              <a:t> </a:t>
            </a:r>
            <a:r>
              <a:rPr sz="900" dirty="0">
                <a:latin typeface="Arial"/>
                <a:cs typeface="Arial"/>
              </a:rPr>
              <a:t>Tel</a:t>
            </a:r>
            <a:r>
              <a:rPr sz="900" spc="-5" dirty="0">
                <a:latin typeface="Arial"/>
                <a:cs typeface="Arial"/>
              </a:rPr>
              <a:t> </a:t>
            </a:r>
            <a:r>
              <a:rPr sz="900" dirty="0">
                <a:latin typeface="Arial"/>
                <a:cs typeface="Arial"/>
              </a:rPr>
              <a:t>Dan,</a:t>
            </a:r>
            <a:r>
              <a:rPr sz="900" spc="-20" dirty="0">
                <a:latin typeface="Arial"/>
                <a:cs typeface="Arial"/>
              </a:rPr>
              <a:t> </a:t>
            </a:r>
            <a:r>
              <a:rPr sz="900" dirty="0">
                <a:latin typeface="Arial"/>
                <a:cs typeface="Arial"/>
              </a:rPr>
              <a:t>Banyas,</a:t>
            </a:r>
            <a:r>
              <a:rPr sz="900" spc="-25" dirty="0">
                <a:latin typeface="Arial"/>
                <a:cs typeface="Arial"/>
              </a:rPr>
              <a:t> </a:t>
            </a:r>
            <a:r>
              <a:rPr sz="900" dirty="0">
                <a:latin typeface="Arial"/>
                <a:cs typeface="Arial"/>
              </a:rPr>
              <a:t>Golan,</a:t>
            </a:r>
            <a:r>
              <a:rPr sz="900" spc="-20" dirty="0">
                <a:latin typeface="Arial"/>
                <a:cs typeface="Arial"/>
              </a:rPr>
              <a:t> </a:t>
            </a:r>
            <a:r>
              <a:rPr sz="900" dirty="0">
                <a:latin typeface="Arial"/>
                <a:cs typeface="Arial"/>
              </a:rPr>
              <a:t>Gamla,</a:t>
            </a:r>
            <a:r>
              <a:rPr sz="900" spc="-30" dirty="0">
                <a:latin typeface="Arial"/>
                <a:cs typeface="Arial"/>
              </a:rPr>
              <a:t> </a:t>
            </a:r>
            <a:r>
              <a:rPr sz="900" dirty="0">
                <a:latin typeface="Arial"/>
                <a:cs typeface="Arial"/>
              </a:rPr>
              <a:t>Katzrin,</a:t>
            </a:r>
            <a:r>
              <a:rPr sz="900" spc="-20" dirty="0">
                <a:latin typeface="Arial"/>
                <a:cs typeface="Arial"/>
              </a:rPr>
              <a:t> </a:t>
            </a:r>
            <a:r>
              <a:rPr sz="900" dirty="0">
                <a:latin typeface="Arial"/>
                <a:cs typeface="Arial"/>
              </a:rPr>
              <a:t>Hula</a:t>
            </a:r>
            <a:r>
              <a:rPr sz="900" spc="-20" dirty="0">
                <a:latin typeface="Arial"/>
                <a:cs typeface="Arial"/>
              </a:rPr>
              <a:t> </a:t>
            </a:r>
            <a:r>
              <a:rPr sz="900" dirty="0">
                <a:latin typeface="Arial"/>
                <a:cs typeface="Arial"/>
              </a:rPr>
              <a:t>Valley),</a:t>
            </a:r>
            <a:r>
              <a:rPr sz="900" spc="-20" dirty="0">
                <a:latin typeface="Arial"/>
                <a:cs typeface="Arial"/>
              </a:rPr>
              <a:t> </a:t>
            </a:r>
            <a:r>
              <a:rPr sz="900" dirty="0">
                <a:latin typeface="Arial"/>
                <a:cs typeface="Arial"/>
              </a:rPr>
              <a:t>Norther</a:t>
            </a:r>
            <a:r>
              <a:rPr sz="900" spc="-25" dirty="0">
                <a:latin typeface="Arial"/>
                <a:cs typeface="Arial"/>
              </a:rPr>
              <a:t> </a:t>
            </a:r>
            <a:r>
              <a:rPr sz="900" dirty="0">
                <a:latin typeface="Arial"/>
                <a:cs typeface="Arial"/>
              </a:rPr>
              <a:t>Coast</a:t>
            </a:r>
            <a:r>
              <a:rPr sz="900" spc="-20" dirty="0">
                <a:latin typeface="Arial"/>
                <a:cs typeface="Arial"/>
              </a:rPr>
              <a:t> </a:t>
            </a:r>
            <a:r>
              <a:rPr sz="900" dirty="0">
                <a:latin typeface="Arial"/>
                <a:cs typeface="Arial"/>
              </a:rPr>
              <a:t>(Haifa,</a:t>
            </a:r>
            <a:r>
              <a:rPr sz="900" spc="-35" dirty="0">
                <a:latin typeface="Arial"/>
                <a:cs typeface="Arial"/>
              </a:rPr>
              <a:t> </a:t>
            </a:r>
            <a:r>
              <a:rPr sz="900" dirty="0">
                <a:latin typeface="Arial"/>
                <a:cs typeface="Arial"/>
              </a:rPr>
              <a:t>Akko,</a:t>
            </a:r>
            <a:r>
              <a:rPr sz="900" spc="-20" dirty="0">
                <a:latin typeface="Arial"/>
                <a:cs typeface="Arial"/>
              </a:rPr>
              <a:t> </a:t>
            </a:r>
            <a:r>
              <a:rPr sz="900" dirty="0">
                <a:latin typeface="Arial"/>
                <a:cs typeface="Arial"/>
              </a:rPr>
              <a:t>Rosh</a:t>
            </a:r>
            <a:r>
              <a:rPr sz="900" spc="-30" dirty="0">
                <a:latin typeface="Arial"/>
                <a:cs typeface="Arial"/>
              </a:rPr>
              <a:t> </a:t>
            </a:r>
            <a:r>
              <a:rPr sz="900" dirty="0">
                <a:latin typeface="Arial"/>
                <a:cs typeface="Arial"/>
              </a:rPr>
              <a:t>Hanikra),</a:t>
            </a:r>
            <a:r>
              <a:rPr sz="900" spc="-35" dirty="0">
                <a:latin typeface="Arial"/>
                <a:cs typeface="Arial"/>
              </a:rPr>
              <a:t> </a:t>
            </a:r>
            <a:r>
              <a:rPr sz="900" dirty="0">
                <a:latin typeface="Arial"/>
                <a:cs typeface="Arial"/>
              </a:rPr>
              <a:t>Jezreel</a:t>
            </a:r>
            <a:r>
              <a:rPr sz="900" spc="-20" dirty="0">
                <a:latin typeface="Arial"/>
                <a:cs typeface="Arial"/>
              </a:rPr>
              <a:t> </a:t>
            </a:r>
            <a:r>
              <a:rPr sz="900" dirty="0">
                <a:latin typeface="Arial"/>
                <a:cs typeface="Arial"/>
              </a:rPr>
              <a:t>and</a:t>
            </a:r>
            <a:r>
              <a:rPr sz="900" spc="-20" dirty="0">
                <a:latin typeface="Arial"/>
                <a:cs typeface="Arial"/>
              </a:rPr>
              <a:t> </a:t>
            </a:r>
            <a:r>
              <a:rPr sz="900" dirty="0">
                <a:latin typeface="Arial"/>
                <a:cs typeface="Arial"/>
              </a:rPr>
              <a:t>Mount</a:t>
            </a:r>
            <a:r>
              <a:rPr sz="900" spc="-15" dirty="0">
                <a:latin typeface="Arial"/>
                <a:cs typeface="Arial"/>
              </a:rPr>
              <a:t> </a:t>
            </a:r>
            <a:r>
              <a:rPr sz="900" dirty="0">
                <a:latin typeface="Arial"/>
                <a:cs typeface="Arial"/>
              </a:rPr>
              <a:t>Carmel</a:t>
            </a:r>
            <a:r>
              <a:rPr sz="900" spc="-30" dirty="0">
                <a:latin typeface="Arial"/>
                <a:cs typeface="Arial"/>
              </a:rPr>
              <a:t> </a:t>
            </a:r>
            <a:r>
              <a:rPr sz="900" dirty="0">
                <a:latin typeface="Arial"/>
                <a:cs typeface="Arial"/>
              </a:rPr>
              <a:t>(Megiddo,</a:t>
            </a:r>
            <a:r>
              <a:rPr sz="900" spc="-10" dirty="0">
                <a:latin typeface="Arial"/>
                <a:cs typeface="Arial"/>
              </a:rPr>
              <a:t> </a:t>
            </a:r>
            <a:r>
              <a:rPr sz="900" dirty="0">
                <a:latin typeface="Arial"/>
                <a:cs typeface="Arial"/>
              </a:rPr>
              <a:t>Mukhraqa,</a:t>
            </a:r>
            <a:r>
              <a:rPr sz="900" spc="-20" dirty="0">
                <a:latin typeface="Arial"/>
                <a:cs typeface="Arial"/>
              </a:rPr>
              <a:t> </a:t>
            </a:r>
            <a:r>
              <a:rPr sz="900" dirty="0">
                <a:latin typeface="Arial"/>
                <a:cs typeface="Arial"/>
              </a:rPr>
              <a:t>Dor,</a:t>
            </a:r>
            <a:r>
              <a:rPr sz="900" spc="-25" dirty="0">
                <a:latin typeface="Arial"/>
                <a:cs typeface="Arial"/>
              </a:rPr>
              <a:t> </a:t>
            </a:r>
            <a:r>
              <a:rPr sz="900" dirty="0">
                <a:latin typeface="Arial"/>
                <a:cs typeface="Arial"/>
              </a:rPr>
              <a:t>Mount</a:t>
            </a:r>
            <a:r>
              <a:rPr sz="900" spc="-10" dirty="0">
                <a:latin typeface="Arial"/>
                <a:cs typeface="Arial"/>
              </a:rPr>
              <a:t> Tabor, </a:t>
            </a:r>
            <a:r>
              <a:rPr sz="900" dirty="0">
                <a:latin typeface="Arial"/>
                <a:cs typeface="Arial"/>
              </a:rPr>
              <a:t>Nain,</a:t>
            </a:r>
            <a:r>
              <a:rPr sz="900" spc="-15" dirty="0">
                <a:latin typeface="Arial"/>
                <a:cs typeface="Arial"/>
              </a:rPr>
              <a:t> </a:t>
            </a:r>
            <a:r>
              <a:rPr sz="900" dirty="0">
                <a:latin typeface="Arial"/>
                <a:cs typeface="Arial"/>
              </a:rPr>
              <a:t>Ein</a:t>
            </a:r>
            <a:r>
              <a:rPr sz="900" spc="-15" dirty="0">
                <a:latin typeface="Arial"/>
                <a:cs typeface="Arial"/>
              </a:rPr>
              <a:t> </a:t>
            </a:r>
            <a:r>
              <a:rPr sz="900" dirty="0">
                <a:latin typeface="Arial"/>
                <a:cs typeface="Arial"/>
              </a:rPr>
              <a:t>Dor.)</a:t>
            </a:r>
            <a:r>
              <a:rPr sz="900" spc="-10" dirty="0">
                <a:latin typeface="Arial"/>
                <a:cs typeface="Arial"/>
              </a:rPr>
              <a:t> </a:t>
            </a:r>
            <a:r>
              <a:rPr sz="900" dirty="0">
                <a:latin typeface="Arial"/>
                <a:cs typeface="Arial"/>
              </a:rPr>
              <a:t>Other</a:t>
            </a:r>
            <a:r>
              <a:rPr sz="900" spc="-5" dirty="0">
                <a:latin typeface="Arial"/>
                <a:cs typeface="Arial"/>
              </a:rPr>
              <a:t> </a:t>
            </a:r>
            <a:r>
              <a:rPr sz="900" dirty="0">
                <a:latin typeface="Arial"/>
                <a:cs typeface="Arial"/>
              </a:rPr>
              <a:t>sites</a:t>
            </a:r>
            <a:r>
              <a:rPr sz="900" spc="-20" dirty="0">
                <a:latin typeface="Arial"/>
                <a:cs typeface="Arial"/>
              </a:rPr>
              <a:t> </a:t>
            </a:r>
            <a:r>
              <a:rPr sz="900" dirty="0">
                <a:latin typeface="Arial"/>
                <a:cs typeface="Arial"/>
              </a:rPr>
              <a:t>are</a:t>
            </a:r>
            <a:r>
              <a:rPr sz="900" spc="-15" dirty="0">
                <a:latin typeface="Arial"/>
                <a:cs typeface="Arial"/>
              </a:rPr>
              <a:t> </a:t>
            </a:r>
            <a:r>
              <a:rPr sz="900" dirty="0">
                <a:latin typeface="Arial"/>
                <a:cs typeface="Arial"/>
              </a:rPr>
              <a:t>also</a:t>
            </a:r>
            <a:r>
              <a:rPr sz="900" spc="-20" dirty="0">
                <a:latin typeface="Arial"/>
                <a:cs typeface="Arial"/>
              </a:rPr>
              <a:t> </a:t>
            </a:r>
            <a:r>
              <a:rPr sz="900" dirty="0">
                <a:latin typeface="Arial"/>
                <a:cs typeface="Arial"/>
              </a:rPr>
              <a:t>visited.</a:t>
            </a:r>
            <a:r>
              <a:rPr sz="900" spc="229" dirty="0">
                <a:latin typeface="Arial"/>
                <a:cs typeface="Arial"/>
              </a:rPr>
              <a:t> </a:t>
            </a:r>
            <a:r>
              <a:rPr sz="900" spc="-10" dirty="0">
                <a:latin typeface="Arial"/>
                <a:cs typeface="Arial"/>
              </a:rPr>
              <a:t>4-</a:t>
            </a:r>
            <a:r>
              <a:rPr sz="900" dirty="0">
                <a:latin typeface="Arial"/>
                <a:cs typeface="Arial"/>
              </a:rPr>
              <a:t>Day</a:t>
            </a:r>
            <a:r>
              <a:rPr sz="900" spc="-20" dirty="0">
                <a:latin typeface="Arial"/>
                <a:cs typeface="Arial"/>
              </a:rPr>
              <a:t> </a:t>
            </a:r>
            <a:r>
              <a:rPr sz="900" dirty="0">
                <a:latin typeface="Arial"/>
                <a:cs typeface="Arial"/>
              </a:rPr>
              <a:t>Archaeological</a:t>
            </a:r>
            <a:r>
              <a:rPr sz="900" spc="-35" dirty="0">
                <a:latin typeface="Arial"/>
                <a:cs typeface="Arial"/>
              </a:rPr>
              <a:t> </a:t>
            </a:r>
            <a:r>
              <a:rPr sz="900" dirty="0">
                <a:latin typeface="Arial"/>
                <a:cs typeface="Arial"/>
              </a:rPr>
              <a:t>dig.</a:t>
            </a:r>
            <a:r>
              <a:rPr sz="900" spc="225" dirty="0">
                <a:latin typeface="Arial"/>
                <a:cs typeface="Arial"/>
              </a:rPr>
              <a:t> </a:t>
            </a:r>
            <a:r>
              <a:rPr sz="900" spc="-10" dirty="0">
                <a:latin typeface="Arial"/>
                <a:cs typeface="Arial"/>
              </a:rPr>
              <a:t>4-</a:t>
            </a:r>
            <a:r>
              <a:rPr sz="900" dirty="0">
                <a:latin typeface="Arial"/>
                <a:cs typeface="Arial"/>
              </a:rPr>
              <a:t>day</a:t>
            </a:r>
            <a:r>
              <a:rPr sz="900" spc="-5" dirty="0">
                <a:latin typeface="Arial"/>
                <a:cs typeface="Arial"/>
              </a:rPr>
              <a:t> </a:t>
            </a:r>
            <a:r>
              <a:rPr sz="900" dirty="0">
                <a:latin typeface="Arial"/>
                <a:cs typeface="Arial"/>
              </a:rPr>
              <a:t>kibbutz</a:t>
            </a:r>
            <a:r>
              <a:rPr sz="900" spc="-35" dirty="0">
                <a:latin typeface="Arial"/>
                <a:cs typeface="Arial"/>
              </a:rPr>
              <a:t> </a:t>
            </a:r>
            <a:r>
              <a:rPr sz="900" dirty="0">
                <a:latin typeface="Arial"/>
                <a:cs typeface="Arial"/>
              </a:rPr>
              <a:t>work experience</a:t>
            </a:r>
            <a:r>
              <a:rPr sz="900" spc="-10" dirty="0">
                <a:latin typeface="Arial"/>
                <a:cs typeface="Arial"/>
              </a:rPr>
              <a:t> </a:t>
            </a:r>
            <a:r>
              <a:rPr sz="900" dirty="0">
                <a:latin typeface="Arial"/>
                <a:cs typeface="Arial"/>
              </a:rPr>
              <a:t>and</a:t>
            </a:r>
            <a:r>
              <a:rPr sz="900" spc="-25" dirty="0">
                <a:latin typeface="Arial"/>
                <a:cs typeface="Arial"/>
              </a:rPr>
              <a:t> </a:t>
            </a:r>
            <a:r>
              <a:rPr sz="900" dirty="0">
                <a:latin typeface="Arial"/>
                <a:cs typeface="Arial"/>
              </a:rPr>
              <a:t>Ein</a:t>
            </a:r>
            <a:r>
              <a:rPr sz="900" spc="5" dirty="0">
                <a:latin typeface="Arial"/>
                <a:cs typeface="Arial"/>
              </a:rPr>
              <a:t> </a:t>
            </a:r>
            <a:r>
              <a:rPr sz="900" dirty="0">
                <a:latin typeface="Arial"/>
                <a:cs typeface="Arial"/>
              </a:rPr>
              <a:t>Gev</a:t>
            </a:r>
            <a:r>
              <a:rPr sz="900" spc="-10" dirty="0">
                <a:latin typeface="Arial"/>
                <a:cs typeface="Arial"/>
              </a:rPr>
              <a:t> </a:t>
            </a:r>
            <a:r>
              <a:rPr sz="900" dirty="0">
                <a:latin typeface="Arial"/>
                <a:cs typeface="Arial"/>
              </a:rPr>
              <a:t>family</a:t>
            </a:r>
            <a:r>
              <a:rPr sz="900" spc="-20" dirty="0">
                <a:latin typeface="Arial"/>
                <a:cs typeface="Arial"/>
              </a:rPr>
              <a:t> </a:t>
            </a:r>
            <a:r>
              <a:rPr sz="900" spc="-10" dirty="0">
                <a:latin typeface="Arial"/>
                <a:cs typeface="Arial"/>
              </a:rPr>
              <a:t>association.</a:t>
            </a:r>
            <a:endParaRPr sz="900">
              <a:latin typeface="Arial"/>
              <a:cs typeface="Arial"/>
            </a:endParaRPr>
          </a:p>
        </p:txBody>
      </p:sp>
      <p:sp>
        <p:nvSpPr>
          <p:cNvPr id="10" name="TextBox 9">
            <a:extLst>
              <a:ext uri="{FF2B5EF4-FFF2-40B4-BE49-F238E27FC236}">
                <a16:creationId xmlns:a16="http://schemas.microsoft.com/office/drawing/2014/main" id="{0F85C7CF-1A31-3A4E-4E6D-6C605546BB4D}"/>
              </a:ext>
            </a:extLst>
          </p:cNvPr>
          <p:cNvSpPr txBox="1"/>
          <p:nvPr/>
        </p:nvSpPr>
        <p:spPr>
          <a:xfrm rot="20746518">
            <a:off x="165128" y="2675290"/>
            <a:ext cx="9812344" cy="646331"/>
          </a:xfrm>
          <a:prstGeom prst="rect">
            <a:avLst/>
          </a:prstGeom>
          <a:solidFill>
            <a:schemeClr val="bg1">
              <a:alpha val="50000"/>
            </a:schemeClr>
          </a:solidFill>
        </p:spPr>
        <p:txBody>
          <a:bodyPr wrap="square" rtlCol="0">
            <a:spAutoFit/>
          </a:bodyPr>
          <a:lstStyle/>
          <a:p>
            <a:pPr algn="ctr"/>
            <a:r>
              <a:rPr lang="en-US" sz="1200" b="1" dirty="0">
                <a:latin typeface="Arial" panose="020B0604020202020204" pitchFamily="34" charset="0"/>
                <a:cs typeface="Arial" panose="020B0604020202020204" pitchFamily="34" charset="0"/>
              </a:rPr>
              <a:t>During this time in the Galilee region (June25-July 18), students will have classes, field study trips, work on a kibbutz, archaeological dig experience, service projects, guest lecturers, comparative religions, Biblical Styles experiences, and More while focusing their studies on the New Testament era. See the general description below this calendar page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600200" y="3868585"/>
            <a:ext cx="274320" cy="246379"/>
          </a:xfrm>
          <a:custGeom>
            <a:avLst/>
            <a:gdLst/>
            <a:ahLst/>
            <a:cxnLst/>
            <a:rect l="l" t="t" r="r" b="b"/>
            <a:pathLst>
              <a:path w="274319" h="246379">
                <a:moveTo>
                  <a:pt x="0" y="0"/>
                </a:moveTo>
                <a:lnTo>
                  <a:pt x="274319" y="0"/>
                </a:lnTo>
                <a:lnTo>
                  <a:pt x="274319" y="246214"/>
                </a:lnTo>
                <a:lnTo>
                  <a:pt x="0" y="246214"/>
                </a:lnTo>
                <a:lnTo>
                  <a:pt x="0" y="0"/>
                </a:lnTo>
                <a:close/>
              </a:path>
            </a:pathLst>
          </a:custGeom>
          <a:ln w="9525">
            <a:solidFill>
              <a:srgbClr val="0D0D0D"/>
            </a:solidFill>
          </a:ln>
        </p:spPr>
        <p:txBody>
          <a:bodyPr wrap="square" lIns="0" tIns="0" rIns="0" bIns="0" rtlCol="0"/>
          <a:lstStyle/>
          <a:p>
            <a:endParaRPr/>
          </a:p>
        </p:txBody>
      </p:sp>
      <p:sp>
        <p:nvSpPr>
          <p:cNvPr id="3" name="object 3"/>
          <p:cNvSpPr txBox="1"/>
          <p:nvPr/>
        </p:nvSpPr>
        <p:spPr>
          <a:xfrm>
            <a:off x="2555671" y="337197"/>
            <a:ext cx="5320030" cy="941069"/>
          </a:xfrm>
          <a:prstGeom prst="rect">
            <a:avLst/>
          </a:prstGeom>
        </p:spPr>
        <p:txBody>
          <a:bodyPr vert="horz" wrap="square" lIns="0" tIns="12700" rIns="0" bIns="0" rtlCol="0">
            <a:spAutoFit/>
          </a:bodyPr>
          <a:lstStyle/>
          <a:p>
            <a:pPr marL="12700" marR="5080" indent="-78740" algn="ctr">
              <a:lnSpc>
                <a:spcPct val="100000"/>
              </a:lnSpc>
              <a:spcBef>
                <a:spcPts val="100"/>
              </a:spcBef>
            </a:pPr>
            <a:r>
              <a:rPr sz="2000" spc="-10" dirty="0">
                <a:latin typeface="Arial"/>
                <a:cs typeface="Arial"/>
              </a:rPr>
              <a:t>9-</a:t>
            </a:r>
            <a:r>
              <a:rPr sz="2000" dirty="0">
                <a:latin typeface="Arial"/>
                <a:cs typeface="Arial"/>
              </a:rPr>
              <a:t>WEEK</a:t>
            </a:r>
            <a:r>
              <a:rPr sz="2000" spc="-110" dirty="0">
                <a:latin typeface="Arial"/>
                <a:cs typeface="Arial"/>
              </a:rPr>
              <a:t> </a:t>
            </a:r>
            <a:r>
              <a:rPr sz="2000" spc="-45" dirty="0">
                <a:latin typeface="Arial"/>
                <a:cs typeface="Arial"/>
              </a:rPr>
              <a:t>SUMMER</a:t>
            </a:r>
            <a:r>
              <a:rPr sz="2000" spc="-114" dirty="0">
                <a:latin typeface="Arial"/>
                <a:cs typeface="Arial"/>
              </a:rPr>
              <a:t> </a:t>
            </a:r>
            <a:r>
              <a:rPr sz="2000" dirty="0">
                <a:latin typeface="Arial"/>
                <a:cs typeface="Arial"/>
              </a:rPr>
              <a:t>TERM</a:t>
            </a:r>
            <a:r>
              <a:rPr sz="2000" spc="-25" dirty="0">
                <a:latin typeface="Arial"/>
                <a:cs typeface="Arial"/>
              </a:rPr>
              <a:t> </a:t>
            </a:r>
            <a:r>
              <a:rPr sz="2000" spc="-40" dirty="0">
                <a:latin typeface="Arial"/>
                <a:cs typeface="Arial"/>
              </a:rPr>
              <a:t>STUDY</a:t>
            </a:r>
            <a:r>
              <a:rPr sz="2000" spc="-295" dirty="0">
                <a:latin typeface="Arial"/>
                <a:cs typeface="Arial"/>
              </a:rPr>
              <a:t> </a:t>
            </a:r>
            <a:r>
              <a:rPr sz="2000" spc="-10" dirty="0">
                <a:latin typeface="Arial"/>
                <a:cs typeface="Arial"/>
              </a:rPr>
              <a:t>ABROAD </a:t>
            </a:r>
            <a:r>
              <a:rPr sz="2000" dirty="0">
                <a:latin typeface="Arial"/>
                <a:cs typeface="Arial"/>
              </a:rPr>
              <a:t>ISRAEL/</a:t>
            </a:r>
            <a:r>
              <a:rPr sz="2000" spc="-125" dirty="0">
                <a:latin typeface="Arial"/>
                <a:cs typeface="Arial"/>
              </a:rPr>
              <a:t> </a:t>
            </a:r>
            <a:r>
              <a:rPr sz="2000" spc="-10" dirty="0">
                <a:latin typeface="Arial"/>
                <a:cs typeface="Arial"/>
              </a:rPr>
              <a:t>PALESTINIAN</a:t>
            </a:r>
            <a:r>
              <a:rPr sz="2000" spc="-95" dirty="0">
                <a:latin typeface="Arial"/>
                <a:cs typeface="Arial"/>
              </a:rPr>
              <a:t> </a:t>
            </a:r>
            <a:r>
              <a:rPr sz="2000" spc="-20" dirty="0">
                <a:latin typeface="Arial"/>
                <a:cs typeface="Arial"/>
              </a:rPr>
              <a:t>AUTHORITY/JORDAN </a:t>
            </a:r>
            <a:r>
              <a:rPr sz="2000" spc="-30" dirty="0">
                <a:latin typeface="Arial"/>
                <a:cs typeface="Arial"/>
              </a:rPr>
              <a:t>JUNE-</a:t>
            </a:r>
            <a:r>
              <a:rPr sz="2000" spc="-254" dirty="0">
                <a:latin typeface="Arial"/>
                <a:cs typeface="Arial"/>
              </a:rPr>
              <a:t> </a:t>
            </a:r>
            <a:r>
              <a:rPr sz="2000" dirty="0">
                <a:latin typeface="Arial"/>
                <a:cs typeface="Arial"/>
              </a:rPr>
              <a:t>AUGUST</a:t>
            </a:r>
            <a:r>
              <a:rPr sz="2000" spc="-260" dirty="0">
                <a:latin typeface="Arial"/>
                <a:cs typeface="Arial"/>
              </a:rPr>
              <a:t> </a:t>
            </a:r>
            <a:r>
              <a:rPr sz="2000" dirty="0">
                <a:latin typeface="Arial"/>
                <a:cs typeface="Arial"/>
              </a:rPr>
              <a:t>2026</a:t>
            </a:r>
            <a:r>
              <a:rPr sz="2000" spc="-110" dirty="0">
                <a:latin typeface="Arial"/>
                <a:cs typeface="Arial"/>
              </a:rPr>
              <a:t> </a:t>
            </a:r>
            <a:r>
              <a:rPr sz="2000" spc="-10" dirty="0">
                <a:latin typeface="Arial"/>
                <a:cs typeface="Arial"/>
              </a:rPr>
              <a:t>(PAGE</a:t>
            </a:r>
            <a:r>
              <a:rPr sz="2000" spc="-75" dirty="0">
                <a:latin typeface="Arial"/>
                <a:cs typeface="Arial"/>
              </a:rPr>
              <a:t> </a:t>
            </a:r>
            <a:r>
              <a:rPr sz="2000" spc="-25" dirty="0">
                <a:latin typeface="Arial"/>
                <a:cs typeface="Arial"/>
              </a:rPr>
              <a:t>3)</a:t>
            </a:r>
            <a:endParaRPr sz="2000">
              <a:latin typeface="Arial"/>
              <a:cs typeface="Arial"/>
            </a:endParaRPr>
          </a:p>
        </p:txBody>
      </p:sp>
      <p:sp>
        <p:nvSpPr>
          <p:cNvPr id="4" name="object 4"/>
          <p:cNvSpPr/>
          <p:nvPr/>
        </p:nvSpPr>
        <p:spPr>
          <a:xfrm>
            <a:off x="4351566" y="1798320"/>
            <a:ext cx="274320" cy="246379"/>
          </a:xfrm>
          <a:custGeom>
            <a:avLst/>
            <a:gdLst/>
            <a:ahLst/>
            <a:cxnLst/>
            <a:rect l="l" t="t" r="r" b="b"/>
            <a:pathLst>
              <a:path w="274320" h="246380">
                <a:moveTo>
                  <a:pt x="0" y="0"/>
                </a:moveTo>
                <a:lnTo>
                  <a:pt x="274320" y="0"/>
                </a:lnTo>
                <a:lnTo>
                  <a:pt x="274320" y="246214"/>
                </a:lnTo>
                <a:lnTo>
                  <a:pt x="0" y="246214"/>
                </a:lnTo>
                <a:lnTo>
                  <a:pt x="0" y="0"/>
                </a:lnTo>
                <a:close/>
              </a:path>
            </a:pathLst>
          </a:custGeom>
          <a:ln w="9525">
            <a:solidFill>
              <a:srgbClr val="0D0D0D"/>
            </a:solidFill>
          </a:ln>
        </p:spPr>
        <p:txBody>
          <a:bodyPr wrap="square" lIns="0" tIns="0" rIns="0" bIns="0" rtlCol="0"/>
          <a:lstStyle/>
          <a:p>
            <a:endParaRPr/>
          </a:p>
        </p:txBody>
      </p:sp>
      <p:sp>
        <p:nvSpPr>
          <p:cNvPr id="5" name="object 5"/>
          <p:cNvSpPr/>
          <p:nvPr/>
        </p:nvSpPr>
        <p:spPr>
          <a:xfrm>
            <a:off x="5715000" y="1798320"/>
            <a:ext cx="274320" cy="246379"/>
          </a:xfrm>
          <a:custGeom>
            <a:avLst/>
            <a:gdLst/>
            <a:ahLst/>
            <a:cxnLst/>
            <a:rect l="l" t="t" r="r" b="b"/>
            <a:pathLst>
              <a:path w="274320" h="246380">
                <a:moveTo>
                  <a:pt x="0" y="0"/>
                </a:moveTo>
                <a:lnTo>
                  <a:pt x="274320" y="0"/>
                </a:lnTo>
                <a:lnTo>
                  <a:pt x="274320" y="246214"/>
                </a:lnTo>
                <a:lnTo>
                  <a:pt x="0" y="246214"/>
                </a:lnTo>
                <a:lnTo>
                  <a:pt x="0" y="0"/>
                </a:lnTo>
                <a:close/>
              </a:path>
            </a:pathLst>
          </a:custGeom>
          <a:ln w="9525">
            <a:solidFill>
              <a:srgbClr val="0D0D0D"/>
            </a:solidFill>
          </a:ln>
        </p:spPr>
        <p:txBody>
          <a:bodyPr wrap="square" lIns="0" tIns="0" rIns="0" bIns="0" rtlCol="0"/>
          <a:lstStyle/>
          <a:p>
            <a:endParaRPr/>
          </a:p>
        </p:txBody>
      </p:sp>
      <p:sp>
        <p:nvSpPr>
          <p:cNvPr id="6" name="object 6"/>
          <p:cNvSpPr/>
          <p:nvPr/>
        </p:nvSpPr>
        <p:spPr>
          <a:xfrm>
            <a:off x="7086600" y="1798320"/>
            <a:ext cx="274320" cy="246379"/>
          </a:xfrm>
          <a:custGeom>
            <a:avLst/>
            <a:gdLst/>
            <a:ahLst/>
            <a:cxnLst/>
            <a:rect l="l" t="t" r="r" b="b"/>
            <a:pathLst>
              <a:path w="274320" h="246380">
                <a:moveTo>
                  <a:pt x="0" y="0"/>
                </a:moveTo>
                <a:lnTo>
                  <a:pt x="274320" y="0"/>
                </a:lnTo>
                <a:lnTo>
                  <a:pt x="274320" y="246214"/>
                </a:lnTo>
                <a:lnTo>
                  <a:pt x="0" y="246214"/>
                </a:lnTo>
                <a:lnTo>
                  <a:pt x="0" y="0"/>
                </a:lnTo>
                <a:close/>
              </a:path>
            </a:pathLst>
          </a:custGeom>
          <a:ln w="9525">
            <a:solidFill>
              <a:srgbClr val="0D0D0D"/>
            </a:solidFill>
          </a:ln>
        </p:spPr>
        <p:txBody>
          <a:bodyPr wrap="square" lIns="0" tIns="0" rIns="0" bIns="0" rtlCol="0"/>
          <a:lstStyle/>
          <a:p>
            <a:endParaRPr/>
          </a:p>
        </p:txBody>
      </p:sp>
      <p:sp>
        <p:nvSpPr>
          <p:cNvPr id="7" name="object 7"/>
          <p:cNvSpPr/>
          <p:nvPr/>
        </p:nvSpPr>
        <p:spPr>
          <a:xfrm>
            <a:off x="8466366" y="1798321"/>
            <a:ext cx="753834" cy="182880"/>
          </a:xfrm>
          <a:custGeom>
            <a:avLst/>
            <a:gdLst/>
            <a:ahLst/>
            <a:cxnLst/>
            <a:rect l="l" t="t" r="r" b="b"/>
            <a:pathLst>
              <a:path w="274320" h="246380">
                <a:moveTo>
                  <a:pt x="0" y="0"/>
                </a:moveTo>
                <a:lnTo>
                  <a:pt x="274320" y="0"/>
                </a:lnTo>
                <a:lnTo>
                  <a:pt x="274320" y="246214"/>
                </a:lnTo>
                <a:lnTo>
                  <a:pt x="0" y="246214"/>
                </a:lnTo>
                <a:lnTo>
                  <a:pt x="0" y="0"/>
                </a:lnTo>
                <a:close/>
              </a:path>
            </a:pathLst>
          </a:custGeom>
          <a:ln w="9525">
            <a:solidFill>
              <a:srgbClr val="0D0D0D"/>
            </a:solidFill>
          </a:ln>
        </p:spPr>
        <p:txBody>
          <a:bodyPr wrap="square" lIns="0" tIns="0" rIns="0" bIns="0" rtlCol="0"/>
          <a:lstStyle/>
          <a:p>
            <a:endParaRPr/>
          </a:p>
        </p:txBody>
      </p:sp>
      <p:graphicFrame>
        <p:nvGraphicFramePr>
          <p:cNvPr id="8" name="object 8"/>
          <p:cNvGraphicFramePr>
            <a:graphicFrameLocks noGrp="1"/>
          </p:cNvGraphicFramePr>
          <p:nvPr>
            <p:extLst>
              <p:ext uri="{D42A27DB-BD31-4B8C-83A1-F6EECF244321}">
                <p14:modId xmlns:p14="http://schemas.microsoft.com/office/powerpoint/2010/main" val="2899167419"/>
              </p:ext>
            </p:extLst>
          </p:nvPr>
        </p:nvGraphicFramePr>
        <p:xfrm>
          <a:off x="222250" y="1789681"/>
          <a:ext cx="9608817" cy="3394709"/>
        </p:xfrm>
        <a:graphic>
          <a:graphicData uri="http://schemas.openxmlformats.org/drawingml/2006/table">
            <a:tbl>
              <a:tblPr firstRow="1" bandRow="1">
                <a:tableStyleId>{2D5ABB26-0587-4C30-8999-92F81FD0307C}</a:tableStyleId>
              </a:tblPr>
              <a:tblGrid>
                <a:gridCol w="365760">
                  <a:extLst>
                    <a:ext uri="{9D8B030D-6E8A-4147-A177-3AD203B41FA5}">
                      <a16:colId xmlns:a16="http://schemas.microsoft.com/office/drawing/2014/main" val="20000"/>
                    </a:ext>
                  </a:extLst>
                </a:gridCol>
                <a:gridCol w="1005840">
                  <a:extLst>
                    <a:ext uri="{9D8B030D-6E8A-4147-A177-3AD203B41FA5}">
                      <a16:colId xmlns:a16="http://schemas.microsoft.com/office/drawing/2014/main" val="20001"/>
                    </a:ext>
                  </a:extLst>
                </a:gridCol>
                <a:gridCol w="352425">
                  <a:extLst>
                    <a:ext uri="{9D8B030D-6E8A-4147-A177-3AD203B41FA5}">
                      <a16:colId xmlns:a16="http://schemas.microsoft.com/office/drawing/2014/main" val="20002"/>
                    </a:ext>
                  </a:extLst>
                </a:gridCol>
                <a:gridCol w="1019810">
                  <a:extLst>
                    <a:ext uri="{9D8B030D-6E8A-4147-A177-3AD203B41FA5}">
                      <a16:colId xmlns:a16="http://schemas.microsoft.com/office/drawing/2014/main" val="20003"/>
                    </a:ext>
                  </a:extLst>
                </a:gridCol>
                <a:gridCol w="366394">
                  <a:extLst>
                    <a:ext uri="{9D8B030D-6E8A-4147-A177-3AD203B41FA5}">
                      <a16:colId xmlns:a16="http://schemas.microsoft.com/office/drawing/2014/main" val="20004"/>
                    </a:ext>
                  </a:extLst>
                </a:gridCol>
                <a:gridCol w="1007109">
                  <a:extLst>
                    <a:ext uri="{9D8B030D-6E8A-4147-A177-3AD203B41FA5}">
                      <a16:colId xmlns:a16="http://schemas.microsoft.com/office/drawing/2014/main" val="20005"/>
                    </a:ext>
                  </a:extLst>
                </a:gridCol>
                <a:gridCol w="374650">
                  <a:extLst>
                    <a:ext uri="{9D8B030D-6E8A-4147-A177-3AD203B41FA5}">
                      <a16:colId xmlns:a16="http://schemas.microsoft.com/office/drawing/2014/main" val="20007"/>
                    </a:ext>
                  </a:extLst>
                </a:gridCol>
                <a:gridCol w="998219">
                  <a:extLst>
                    <a:ext uri="{9D8B030D-6E8A-4147-A177-3AD203B41FA5}">
                      <a16:colId xmlns:a16="http://schemas.microsoft.com/office/drawing/2014/main" val="20008"/>
                    </a:ext>
                  </a:extLst>
                </a:gridCol>
                <a:gridCol w="366395">
                  <a:extLst>
                    <a:ext uri="{9D8B030D-6E8A-4147-A177-3AD203B41FA5}">
                      <a16:colId xmlns:a16="http://schemas.microsoft.com/office/drawing/2014/main" val="20009"/>
                    </a:ext>
                  </a:extLst>
                </a:gridCol>
                <a:gridCol w="1006475">
                  <a:extLst>
                    <a:ext uri="{9D8B030D-6E8A-4147-A177-3AD203B41FA5}">
                      <a16:colId xmlns:a16="http://schemas.microsoft.com/office/drawing/2014/main" val="20010"/>
                    </a:ext>
                  </a:extLst>
                </a:gridCol>
                <a:gridCol w="366395">
                  <a:extLst>
                    <a:ext uri="{9D8B030D-6E8A-4147-A177-3AD203B41FA5}">
                      <a16:colId xmlns:a16="http://schemas.microsoft.com/office/drawing/2014/main" val="20011"/>
                    </a:ext>
                  </a:extLst>
                </a:gridCol>
                <a:gridCol w="1006475">
                  <a:extLst>
                    <a:ext uri="{9D8B030D-6E8A-4147-A177-3AD203B41FA5}">
                      <a16:colId xmlns:a16="http://schemas.microsoft.com/office/drawing/2014/main" val="20012"/>
                    </a:ext>
                  </a:extLst>
                </a:gridCol>
                <a:gridCol w="374650">
                  <a:extLst>
                    <a:ext uri="{9D8B030D-6E8A-4147-A177-3AD203B41FA5}">
                      <a16:colId xmlns:a16="http://schemas.microsoft.com/office/drawing/2014/main" val="20013"/>
                    </a:ext>
                  </a:extLst>
                </a:gridCol>
                <a:gridCol w="998220">
                  <a:extLst>
                    <a:ext uri="{9D8B030D-6E8A-4147-A177-3AD203B41FA5}">
                      <a16:colId xmlns:a16="http://schemas.microsoft.com/office/drawing/2014/main" val="20014"/>
                    </a:ext>
                  </a:extLst>
                </a:gridCol>
              </a:tblGrid>
              <a:tr h="232410">
                <a:tc gridSpan="2">
                  <a:txBody>
                    <a:bodyPr/>
                    <a:lstStyle/>
                    <a:p>
                      <a:pPr marL="121920">
                        <a:lnSpc>
                          <a:spcPct val="100000"/>
                        </a:lnSpc>
                        <a:spcBef>
                          <a:spcPts val="345"/>
                        </a:spcBef>
                      </a:pPr>
                      <a:r>
                        <a:rPr sz="1000" dirty="0">
                          <a:latin typeface="Arial"/>
                          <a:cs typeface="Arial"/>
                        </a:rPr>
                        <a:t>WEEK</a:t>
                      </a:r>
                      <a:r>
                        <a:rPr sz="1000" spc="-35" dirty="0">
                          <a:latin typeface="Arial"/>
                          <a:cs typeface="Arial"/>
                        </a:rPr>
                        <a:t> </a:t>
                      </a:r>
                      <a:r>
                        <a:rPr sz="1000" dirty="0">
                          <a:latin typeface="Arial"/>
                          <a:cs typeface="Arial"/>
                        </a:rPr>
                        <a:t>9</a:t>
                      </a:r>
                      <a:r>
                        <a:rPr sz="1000" spc="-20" dirty="0">
                          <a:latin typeface="Arial"/>
                          <a:cs typeface="Arial"/>
                        </a:rPr>
                        <a:t> </a:t>
                      </a:r>
                      <a:r>
                        <a:rPr sz="1000" dirty="0">
                          <a:latin typeface="Arial"/>
                          <a:cs typeface="Arial"/>
                        </a:rPr>
                        <a:t>–</a:t>
                      </a:r>
                      <a:r>
                        <a:rPr sz="1000" spc="-10" dirty="0">
                          <a:latin typeface="Arial"/>
                          <a:cs typeface="Arial"/>
                        </a:rPr>
                        <a:t> </a:t>
                      </a:r>
                      <a:r>
                        <a:rPr sz="1000" dirty="0">
                          <a:latin typeface="Arial"/>
                          <a:cs typeface="Arial"/>
                        </a:rPr>
                        <a:t>JU</a:t>
                      </a:r>
                      <a:r>
                        <a:rPr lang="en-US" sz="1000" dirty="0">
                          <a:latin typeface="Arial"/>
                          <a:cs typeface="Arial"/>
                        </a:rPr>
                        <a:t>LY</a:t>
                      </a:r>
                      <a:r>
                        <a:rPr sz="1000" dirty="0">
                          <a:latin typeface="Arial"/>
                          <a:cs typeface="Arial"/>
                        </a:rPr>
                        <a:t> </a:t>
                      </a:r>
                      <a:r>
                        <a:rPr sz="1000" spc="-25" dirty="0">
                          <a:latin typeface="Arial"/>
                          <a:cs typeface="Arial"/>
                        </a:rPr>
                        <a:t>2</a:t>
                      </a:r>
                      <a:r>
                        <a:rPr lang="en-US" sz="1000" spc="-25" dirty="0">
                          <a:latin typeface="Arial"/>
                          <a:cs typeface="Arial"/>
                        </a:rPr>
                        <a:t>6</a:t>
                      </a:r>
                      <a:endParaRPr sz="1000" dirty="0">
                        <a:latin typeface="Arial"/>
                        <a:cs typeface="Arial"/>
                      </a:endParaRPr>
                    </a:p>
                  </a:txBody>
                  <a:tcPr marL="0" marR="0" marT="43815" marB="0">
                    <a:lnL w="12700">
                      <a:solidFill>
                        <a:srgbClr val="000000"/>
                      </a:solidFill>
                      <a:prstDash val="solid"/>
                    </a:lnL>
                    <a:lnR w="28575">
                      <a:solidFill>
                        <a:srgbClr val="000000"/>
                      </a:solidFill>
                      <a:prstDash val="solid"/>
                    </a:lnR>
                    <a:lnT w="19050">
                      <a:solidFill>
                        <a:srgbClr val="000000"/>
                      </a:solidFill>
                      <a:prstDash val="solid"/>
                    </a:lnT>
                    <a:lnB w="9525">
                      <a:solidFill>
                        <a:srgbClr val="0D0D0D"/>
                      </a:solidFill>
                      <a:prstDash val="solid"/>
                    </a:lnB>
                  </a:tcPr>
                </a:tc>
                <a:tc hMerge="1">
                  <a:txBody>
                    <a:bodyPr/>
                    <a:lstStyle/>
                    <a:p>
                      <a:endParaRPr/>
                    </a:p>
                  </a:txBody>
                  <a:tcPr marL="0" marR="0" marT="0" marB="0"/>
                </a:tc>
                <a:tc>
                  <a:txBody>
                    <a:bodyPr/>
                    <a:lstStyle/>
                    <a:p>
                      <a:pPr marL="108585">
                        <a:lnSpc>
                          <a:spcPct val="100000"/>
                        </a:lnSpc>
                        <a:spcBef>
                          <a:spcPts val="345"/>
                        </a:spcBef>
                      </a:pPr>
                      <a:r>
                        <a:rPr lang="en-US" sz="1000" spc="-25" dirty="0">
                          <a:latin typeface="Arial"/>
                          <a:cs typeface="Arial"/>
                        </a:rPr>
                        <a:t>27</a:t>
                      </a:r>
                      <a:endParaRPr sz="1000" dirty="0">
                        <a:latin typeface="Arial"/>
                        <a:cs typeface="Arial"/>
                      </a:endParaRPr>
                    </a:p>
                  </a:txBody>
                  <a:tcPr marL="0" marR="0" marT="43815" marB="0">
                    <a:lnL w="28575">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pPr marL="80645">
                        <a:lnSpc>
                          <a:spcPct val="100000"/>
                        </a:lnSpc>
                        <a:spcBef>
                          <a:spcPts val="285"/>
                        </a:spcBef>
                      </a:pPr>
                      <a:r>
                        <a:rPr sz="1200" spc="-10" dirty="0">
                          <a:latin typeface="Calibri"/>
                          <a:cs typeface="Calibri"/>
                        </a:rPr>
                        <a:t>Jerusalem</a:t>
                      </a:r>
                      <a:endParaRPr sz="1200">
                        <a:latin typeface="Calibri"/>
                        <a:cs typeface="Calibri"/>
                      </a:endParaRPr>
                    </a:p>
                  </a:txBody>
                  <a:tcPr marL="0" marR="0" marT="36195" marB="0">
                    <a:lnL w="9525">
                      <a:solidFill>
                        <a:srgbClr val="0D0D0D"/>
                      </a:solidFill>
                      <a:prstDash val="solid"/>
                    </a:lnL>
                    <a:lnR w="12700">
                      <a:solidFill>
                        <a:srgbClr val="000000"/>
                      </a:solidFill>
                      <a:prstDash val="solid"/>
                    </a:lnR>
                    <a:lnT w="12700">
                      <a:solidFill>
                        <a:srgbClr val="000000"/>
                      </a:solidFill>
                      <a:prstDash val="solid"/>
                    </a:lnT>
                  </a:tcPr>
                </a:tc>
                <a:tc>
                  <a:txBody>
                    <a:bodyPr/>
                    <a:lstStyle/>
                    <a:p>
                      <a:pPr marL="99695">
                        <a:lnSpc>
                          <a:spcPct val="100000"/>
                        </a:lnSpc>
                        <a:spcBef>
                          <a:spcPts val="355"/>
                        </a:spcBef>
                      </a:pPr>
                      <a:r>
                        <a:rPr lang="en-US" sz="800" dirty="0">
                          <a:latin typeface="Arial"/>
                          <a:cs typeface="Arial"/>
                        </a:rPr>
                        <a:t>28</a:t>
                      </a:r>
                      <a:endParaRPr sz="800" dirty="0">
                        <a:latin typeface="Arial"/>
                        <a:cs typeface="Arial"/>
                      </a:endParaRPr>
                    </a:p>
                  </a:txBody>
                  <a:tcPr marL="0" marR="0" marT="45085"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r>
                        <a:rPr lang="en-US" sz="1100" spc="-10" dirty="0">
                          <a:latin typeface="Calibri"/>
                          <a:cs typeface="Calibri"/>
                        </a:rPr>
                        <a:t>Jerusalem</a:t>
                      </a:r>
                      <a:endParaRPr dirty="0"/>
                    </a:p>
                  </a:txBody>
                  <a:tcPr marL="0" marR="0" marT="36830" marB="0">
                    <a:lnL w="9525">
                      <a:solidFill>
                        <a:srgbClr val="0D0D0D"/>
                      </a:solidFill>
                      <a:prstDash val="solid"/>
                    </a:lnL>
                    <a:lnR w="12700">
                      <a:solidFill>
                        <a:srgbClr val="000000"/>
                      </a:solidFill>
                      <a:prstDash val="solid"/>
                    </a:lnR>
                    <a:lnT w="12700">
                      <a:solidFill>
                        <a:srgbClr val="000000"/>
                      </a:solidFill>
                      <a:prstDash val="solid"/>
                    </a:lnT>
                  </a:tcPr>
                </a:tc>
                <a:tc rowSpan="2" gridSpan="2">
                  <a:txBody>
                    <a:bodyPr/>
                    <a:lstStyle/>
                    <a:p>
                      <a:pPr marL="109220">
                        <a:lnSpc>
                          <a:spcPct val="100000"/>
                        </a:lnSpc>
                        <a:spcBef>
                          <a:spcPts val="290"/>
                        </a:spcBef>
                        <a:tabLst>
                          <a:tab pos="548005" algn="l"/>
                        </a:tabLst>
                      </a:pPr>
                      <a:r>
                        <a:rPr sz="1500" spc="-75" baseline="2777" dirty="0">
                          <a:latin typeface="Arial"/>
                          <a:cs typeface="Arial"/>
                        </a:rPr>
                        <a:t>2</a:t>
                      </a:r>
                      <a:r>
                        <a:rPr lang="en-US" sz="1500" spc="-75" baseline="2777" dirty="0">
                          <a:latin typeface="Arial"/>
                          <a:cs typeface="Arial"/>
                        </a:rPr>
                        <a:t>9</a:t>
                      </a:r>
                      <a:r>
                        <a:rPr sz="1500" baseline="2777" dirty="0">
                          <a:latin typeface="Arial"/>
                          <a:cs typeface="Arial"/>
                        </a:rPr>
                        <a:t>	</a:t>
                      </a:r>
                      <a:r>
                        <a:rPr sz="1100" spc="-10" dirty="0">
                          <a:latin typeface="Calibri"/>
                          <a:cs typeface="Calibri"/>
                        </a:rPr>
                        <a:t>Jerusalem</a:t>
                      </a:r>
                      <a:endParaRPr sz="1100" dirty="0">
                        <a:latin typeface="Calibri"/>
                        <a:cs typeface="Calibri"/>
                      </a:endParaRPr>
                    </a:p>
                    <a:p>
                      <a:pPr marL="412750" marR="319405" indent="156845">
                        <a:lnSpc>
                          <a:spcPts val="1300"/>
                        </a:lnSpc>
                        <a:spcBef>
                          <a:spcPts val="1055"/>
                        </a:spcBef>
                      </a:pPr>
                      <a:r>
                        <a:rPr sz="1100" b="0" spc="-10" dirty="0">
                          <a:latin typeface="Calibri Light"/>
                          <a:cs typeface="Calibri Light"/>
                        </a:rPr>
                        <a:t>FINAL </a:t>
                      </a:r>
                      <a:r>
                        <a:rPr sz="1100" b="0" spc="-25" dirty="0">
                          <a:latin typeface="Calibri Light"/>
                          <a:cs typeface="Calibri Light"/>
                        </a:rPr>
                        <a:t>EXAMS</a:t>
                      </a:r>
                      <a:r>
                        <a:rPr sz="1100" b="0" spc="-75" dirty="0">
                          <a:latin typeface="Calibri Light"/>
                          <a:cs typeface="Calibri Light"/>
                        </a:rPr>
                        <a:t> </a:t>
                      </a:r>
                      <a:r>
                        <a:rPr sz="1100" b="0" spc="-25" dirty="0">
                          <a:latin typeface="Calibri Light"/>
                          <a:cs typeface="Calibri Light"/>
                        </a:rPr>
                        <a:t>DAY</a:t>
                      </a:r>
                      <a:endParaRPr sz="1100" dirty="0">
                        <a:latin typeface="Calibri Light"/>
                        <a:cs typeface="Calibri Light"/>
                      </a:endParaRPr>
                    </a:p>
                  </a:txBody>
                  <a:tcPr marL="0" marR="0" marT="3683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9050" cap="flat" cmpd="sng" algn="ctr">
                      <a:solidFill>
                        <a:srgbClr val="000000"/>
                      </a:solidFill>
                      <a:prstDash val="solid"/>
                      <a:round/>
                      <a:headEnd type="none" w="med" len="med"/>
                      <a:tailEnd type="none" w="med" len="med"/>
                    </a:lnB>
                  </a:tcPr>
                </a:tc>
                <a:tc rowSpan="2" hMerge="1">
                  <a:txBody>
                    <a:bodyPr/>
                    <a:lstStyle/>
                    <a:p>
                      <a:endParaRPr/>
                    </a:p>
                  </a:txBody>
                  <a:tcPr marL="0" marR="0" marT="0" marB="0"/>
                </a:tc>
                <a:tc rowSpan="2" gridSpan="2">
                  <a:txBody>
                    <a:bodyPr/>
                    <a:lstStyle/>
                    <a:p>
                      <a:pPr marL="90805" marR="188595" indent="9525">
                        <a:lnSpc>
                          <a:spcPct val="100000"/>
                        </a:lnSpc>
                        <a:spcBef>
                          <a:spcPts val="290"/>
                        </a:spcBef>
                        <a:tabLst>
                          <a:tab pos="548005" algn="l"/>
                        </a:tabLst>
                      </a:pPr>
                      <a:r>
                        <a:rPr sz="1500" spc="-75" baseline="2777" dirty="0">
                          <a:latin typeface="Arial"/>
                          <a:cs typeface="Arial"/>
                        </a:rPr>
                        <a:t>3</a:t>
                      </a:r>
                      <a:r>
                        <a:rPr lang="en-US" sz="1500" spc="-75" baseline="2777" dirty="0">
                          <a:latin typeface="Arial"/>
                          <a:cs typeface="Arial"/>
                        </a:rPr>
                        <a:t>0</a:t>
                      </a:r>
                      <a:r>
                        <a:rPr sz="1500" baseline="2777" dirty="0">
                          <a:latin typeface="Arial"/>
                          <a:cs typeface="Arial"/>
                        </a:rPr>
                        <a:t>	</a:t>
                      </a:r>
                      <a:r>
                        <a:rPr sz="1100" spc="-10" dirty="0">
                          <a:latin typeface="Calibri"/>
                          <a:cs typeface="Calibri"/>
                        </a:rPr>
                        <a:t>Jerusalem </a:t>
                      </a:r>
                      <a:r>
                        <a:rPr sz="1200" dirty="0">
                          <a:latin typeface="Calibri"/>
                          <a:cs typeface="Calibri"/>
                        </a:rPr>
                        <a:t>Final</a:t>
                      </a:r>
                      <a:r>
                        <a:rPr sz="1200" spc="-5" dirty="0">
                          <a:latin typeface="Calibri"/>
                          <a:cs typeface="Calibri"/>
                        </a:rPr>
                        <a:t> </a:t>
                      </a:r>
                      <a:r>
                        <a:rPr sz="1200" spc="-10" dirty="0">
                          <a:latin typeface="Calibri"/>
                          <a:cs typeface="Calibri"/>
                        </a:rPr>
                        <a:t>shopping, </a:t>
                      </a:r>
                      <a:r>
                        <a:rPr sz="1200" dirty="0">
                          <a:latin typeface="Calibri"/>
                          <a:cs typeface="Calibri"/>
                        </a:rPr>
                        <a:t>packing</a:t>
                      </a:r>
                      <a:r>
                        <a:rPr sz="1200" spc="-20" dirty="0">
                          <a:latin typeface="Calibri"/>
                          <a:cs typeface="Calibri"/>
                        </a:rPr>
                        <a:t> </a:t>
                      </a:r>
                      <a:r>
                        <a:rPr sz="1200" dirty="0">
                          <a:latin typeface="Calibri"/>
                          <a:cs typeface="Calibri"/>
                        </a:rPr>
                        <a:t>and</a:t>
                      </a:r>
                      <a:r>
                        <a:rPr sz="1200" spc="-25" dirty="0">
                          <a:latin typeface="Calibri"/>
                          <a:cs typeface="Calibri"/>
                        </a:rPr>
                        <a:t> </a:t>
                      </a:r>
                      <a:r>
                        <a:rPr sz="1200" spc="-10" dirty="0">
                          <a:latin typeface="Calibri"/>
                          <a:cs typeface="Calibri"/>
                        </a:rPr>
                        <a:t>visits</a:t>
                      </a:r>
                      <a:endParaRPr sz="1200" dirty="0">
                        <a:latin typeface="Calibri"/>
                        <a:cs typeface="Calibri"/>
                      </a:endParaRPr>
                    </a:p>
                    <a:p>
                      <a:pPr>
                        <a:lnSpc>
                          <a:spcPct val="100000"/>
                        </a:lnSpc>
                        <a:spcBef>
                          <a:spcPts val="55"/>
                        </a:spcBef>
                      </a:pPr>
                      <a:endParaRPr sz="1200" dirty="0">
                        <a:latin typeface="Times New Roman"/>
                        <a:cs typeface="Times New Roman"/>
                      </a:endParaRPr>
                    </a:p>
                    <a:p>
                      <a:pPr marL="394335" marR="185420" indent="-203200">
                        <a:lnSpc>
                          <a:spcPct val="100000"/>
                        </a:lnSpc>
                      </a:pPr>
                      <a:r>
                        <a:rPr sz="1200" b="1" dirty="0">
                          <a:latin typeface="Calibri"/>
                          <a:cs typeface="Calibri"/>
                        </a:rPr>
                        <a:t>OPEN</a:t>
                      </a:r>
                      <a:r>
                        <a:rPr sz="1200" b="1" spc="-30" dirty="0">
                          <a:latin typeface="Calibri"/>
                          <a:cs typeface="Calibri"/>
                        </a:rPr>
                        <a:t> </a:t>
                      </a:r>
                      <a:r>
                        <a:rPr sz="1200" b="1" dirty="0">
                          <a:latin typeface="Calibri"/>
                          <a:cs typeface="Calibri"/>
                        </a:rPr>
                        <a:t>DAY</a:t>
                      </a:r>
                      <a:r>
                        <a:rPr sz="1200" b="1" spc="-15" dirty="0">
                          <a:latin typeface="Calibri"/>
                          <a:cs typeface="Calibri"/>
                        </a:rPr>
                        <a:t> </a:t>
                      </a:r>
                      <a:r>
                        <a:rPr sz="1200" b="1" spc="-25" dirty="0">
                          <a:latin typeface="Calibri"/>
                          <a:cs typeface="Calibri"/>
                        </a:rPr>
                        <a:t>AND </a:t>
                      </a:r>
                      <a:r>
                        <a:rPr sz="1200" b="1" spc="-10" dirty="0">
                          <a:latin typeface="Calibri"/>
                          <a:cs typeface="Calibri"/>
                        </a:rPr>
                        <a:t>EVENING</a:t>
                      </a:r>
                      <a:endParaRPr sz="1200" dirty="0">
                        <a:latin typeface="Calibri"/>
                        <a:cs typeface="Calibri"/>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lnB w="19050">
                      <a:solidFill>
                        <a:srgbClr val="000000"/>
                      </a:solidFill>
                      <a:prstDash val="solid"/>
                    </a:lnB>
                  </a:tcPr>
                </a:tc>
                <a:tc rowSpan="2" hMerge="1">
                  <a:txBody>
                    <a:bodyPr/>
                    <a:lstStyle/>
                    <a:p>
                      <a:endParaRPr/>
                    </a:p>
                  </a:txBody>
                  <a:tcPr marL="0" marR="0" marT="0" marB="0"/>
                </a:tc>
                <a:tc rowSpan="2" gridSpan="2">
                  <a:txBody>
                    <a:bodyPr/>
                    <a:lstStyle/>
                    <a:p>
                      <a:pPr marL="91440" marR="188595" indent="9525">
                        <a:lnSpc>
                          <a:spcPct val="100000"/>
                        </a:lnSpc>
                        <a:spcBef>
                          <a:spcPts val="290"/>
                        </a:spcBef>
                        <a:tabLst>
                          <a:tab pos="548005" algn="l"/>
                        </a:tabLst>
                      </a:pPr>
                      <a:r>
                        <a:rPr lang="en-US" sz="1500" spc="-75" baseline="2777" dirty="0">
                          <a:latin typeface="Arial"/>
                          <a:cs typeface="Arial"/>
                        </a:rPr>
                        <a:t>31</a:t>
                      </a:r>
                      <a:r>
                        <a:rPr sz="1500" baseline="2777" dirty="0">
                          <a:latin typeface="Arial"/>
                          <a:cs typeface="Arial"/>
                        </a:rPr>
                        <a:t>	</a:t>
                      </a:r>
                      <a:r>
                        <a:rPr sz="1100" spc="-10" dirty="0">
                          <a:latin typeface="Calibri"/>
                          <a:cs typeface="Calibri"/>
                        </a:rPr>
                        <a:t>Jerusalem </a:t>
                      </a:r>
                      <a:r>
                        <a:rPr sz="1200" dirty="0">
                          <a:latin typeface="Calibri"/>
                          <a:cs typeface="Calibri"/>
                        </a:rPr>
                        <a:t>Final</a:t>
                      </a:r>
                      <a:r>
                        <a:rPr sz="1200" spc="-5" dirty="0">
                          <a:latin typeface="Calibri"/>
                          <a:cs typeface="Calibri"/>
                        </a:rPr>
                        <a:t> </a:t>
                      </a:r>
                      <a:r>
                        <a:rPr sz="1200" spc="-10" dirty="0">
                          <a:latin typeface="Calibri"/>
                          <a:cs typeface="Calibri"/>
                        </a:rPr>
                        <a:t>shopping, </a:t>
                      </a:r>
                      <a:r>
                        <a:rPr sz="1200" dirty="0">
                          <a:latin typeface="Calibri"/>
                          <a:cs typeface="Calibri"/>
                        </a:rPr>
                        <a:t>packing</a:t>
                      </a:r>
                      <a:r>
                        <a:rPr sz="1200" spc="-20" dirty="0">
                          <a:latin typeface="Calibri"/>
                          <a:cs typeface="Calibri"/>
                        </a:rPr>
                        <a:t> </a:t>
                      </a:r>
                      <a:r>
                        <a:rPr sz="1200" dirty="0">
                          <a:latin typeface="Calibri"/>
                          <a:cs typeface="Calibri"/>
                        </a:rPr>
                        <a:t>and</a:t>
                      </a:r>
                      <a:r>
                        <a:rPr sz="1200" spc="-25" dirty="0">
                          <a:latin typeface="Calibri"/>
                          <a:cs typeface="Calibri"/>
                        </a:rPr>
                        <a:t> </a:t>
                      </a:r>
                      <a:r>
                        <a:rPr sz="1200" spc="-10" dirty="0">
                          <a:latin typeface="Calibri"/>
                          <a:cs typeface="Calibri"/>
                        </a:rPr>
                        <a:t>visits</a:t>
                      </a:r>
                      <a:endParaRPr sz="1200" dirty="0">
                        <a:latin typeface="Calibri"/>
                        <a:cs typeface="Calibri"/>
                      </a:endParaRPr>
                    </a:p>
                    <a:p>
                      <a:pPr>
                        <a:lnSpc>
                          <a:spcPct val="100000"/>
                        </a:lnSpc>
                        <a:spcBef>
                          <a:spcPts val="55"/>
                        </a:spcBef>
                      </a:pPr>
                      <a:endParaRPr sz="1200" dirty="0">
                        <a:latin typeface="Times New Roman"/>
                        <a:cs typeface="Times New Roman"/>
                      </a:endParaRPr>
                    </a:p>
                    <a:p>
                      <a:pPr marL="91440">
                        <a:lnSpc>
                          <a:spcPct val="100000"/>
                        </a:lnSpc>
                      </a:pPr>
                      <a:endParaRPr sz="1200" dirty="0">
                        <a:latin typeface="Calibri"/>
                        <a:cs typeface="Calibri"/>
                      </a:endParaRPr>
                    </a:p>
                    <a:p>
                      <a:pPr>
                        <a:lnSpc>
                          <a:spcPct val="100000"/>
                        </a:lnSpc>
                      </a:pPr>
                      <a:endParaRPr sz="1200" dirty="0">
                        <a:latin typeface="Times New Roman"/>
                        <a:cs typeface="Times New Roman"/>
                      </a:endParaRPr>
                    </a:p>
                    <a:p>
                      <a:pPr>
                        <a:lnSpc>
                          <a:spcPct val="100000"/>
                        </a:lnSpc>
                        <a:spcBef>
                          <a:spcPts val="120"/>
                        </a:spcBef>
                      </a:pPr>
                      <a:endParaRPr sz="1200" dirty="0">
                        <a:latin typeface="Times New Roman"/>
                        <a:cs typeface="Times New Roman"/>
                      </a:endParaRPr>
                    </a:p>
                    <a:p>
                      <a:pPr marL="90805" marR="199390">
                        <a:lnSpc>
                          <a:spcPct val="100000"/>
                        </a:lnSpc>
                      </a:pPr>
                      <a:r>
                        <a:rPr sz="1200" dirty="0">
                          <a:latin typeface="Calibri"/>
                          <a:cs typeface="Calibri"/>
                        </a:rPr>
                        <a:t>7:00</a:t>
                      </a:r>
                      <a:r>
                        <a:rPr sz="1200" spc="-15" dirty="0">
                          <a:latin typeface="Calibri"/>
                          <a:cs typeface="Calibri"/>
                        </a:rPr>
                        <a:t> </a:t>
                      </a:r>
                      <a:r>
                        <a:rPr sz="1200" dirty="0">
                          <a:latin typeface="Calibri"/>
                          <a:cs typeface="Calibri"/>
                        </a:rPr>
                        <a:t>pm</a:t>
                      </a:r>
                      <a:r>
                        <a:rPr sz="1200" spc="-20" dirty="0">
                          <a:latin typeface="Calibri"/>
                          <a:cs typeface="Calibri"/>
                        </a:rPr>
                        <a:t> </a:t>
                      </a:r>
                      <a:r>
                        <a:rPr sz="1200" spc="-10" dirty="0">
                          <a:latin typeface="Calibri"/>
                          <a:cs typeface="Calibri"/>
                        </a:rPr>
                        <a:t>Farewell Dinner/TALENT </a:t>
                      </a:r>
                      <a:r>
                        <a:rPr sz="1200" spc="-20" dirty="0">
                          <a:latin typeface="Calibri"/>
                          <a:cs typeface="Calibri"/>
                        </a:rPr>
                        <a:t>SHOW</a:t>
                      </a:r>
                      <a:endParaRPr sz="1200" dirty="0">
                        <a:latin typeface="Calibri"/>
                        <a:cs typeface="Calibri"/>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lnB w="19050">
                      <a:solidFill>
                        <a:srgbClr val="000000"/>
                      </a:solidFill>
                      <a:prstDash val="solid"/>
                    </a:lnB>
                  </a:tcPr>
                </a:tc>
                <a:tc rowSpan="2" hMerge="1">
                  <a:txBody>
                    <a:bodyPr/>
                    <a:lstStyle/>
                    <a:p>
                      <a:endParaRPr/>
                    </a:p>
                  </a:txBody>
                  <a:tcPr marL="0" marR="0" marT="0" marB="0"/>
                </a:tc>
                <a:tc rowSpan="2" gridSpan="2">
                  <a:txBody>
                    <a:bodyPr/>
                    <a:lstStyle/>
                    <a:p>
                      <a:pPr marL="109220">
                        <a:lnSpc>
                          <a:spcPct val="100000"/>
                        </a:lnSpc>
                        <a:spcBef>
                          <a:spcPts val="95"/>
                        </a:spcBef>
                        <a:tabLst>
                          <a:tab pos="518795" algn="l"/>
                        </a:tabLst>
                      </a:pPr>
                      <a:r>
                        <a:rPr lang="en-US" sz="1500" baseline="-13888" dirty="0">
                          <a:latin typeface="Arial"/>
                          <a:cs typeface="Arial"/>
                        </a:rPr>
                        <a:t>AUGUST 1</a:t>
                      </a:r>
                    </a:p>
                    <a:p>
                      <a:pPr marL="109220" algn="ctr">
                        <a:lnSpc>
                          <a:spcPct val="100000"/>
                        </a:lnSpc>
                        <a:spcBef>
                          <a:spcPts val="95"/>
                        </a:spcBef>
                        <a:tabLst>
                          <a:tab pos="518795" algn="l"/>
                        </a:tabLst>
                      </a:pPr>
                      <a:r>
                        <a:rPr sz="1000" b="1" spc="-10" dirty="0">
                          <a:latin typeface="Arial"/>
                          <a:cs typeface="Arial"/>
                        </a:rPr>
                        <a:t>SABBATH</a:t>
                      </a:r>
                      <a:endParaRPr sz="1000" dirty="0">
                        <a:latin typeface="Arial"/>
                        <a:cs typeface="Arial"/>
                      </a:endParaRPr>
                    </a:p>
                    <a:p>
                      <a:pPr algn="ctr">
                        <a:lnSpc>
                          <a:spcPct val="100000"/>
                        </a:lnSpc>
                        <a:spcBef>
                          <a:spcPts val="430"/>
                        </a:spcBef>
                      </a:pPr>
                      <a:r>
                        <a:rPr sz="1200" dirty="0">
                          <a:latin typeface="Calibri"/>
                          <a:cs typeface="Calibri"/>
                        </a:rPr>
                        <a:t>Depart</a:t>
                      </a:r>
                      <a:r>
                        <a:rPr sz="1200" spc="-30" dirty="0">
                          <a:latin typeface="Calibri"/>
                          <a:cs typeface="Calibri"/>
                        </a:rPr>
                        <a:t> </a:t>
                      </a:r>
                      <a:r>
                        <a:rPr sz="1200" spc="-10" dirty="0">
                          <a:latin typeface="Calibri"/>
                          <a:cs typeface="Calibri"/>
                        </a:rPr>
                        <a:t>Jerusalem</a:t>
                      </a:r>
                      <a:endParaRPr sz="1200" dirty="0">
                        <a:latin typeface="Calibri"/>
                        <a:cs typeface="Calibri"/>
                      </a:endParaRPr>
                    </a:p>
                    <a:p>
                      <a:pPr>
                        <a:lnSpc>
                          <a:spcPct val="100000"/>
                        </a:lnSpc>
                        <a:spcBef>
                          <a:spcPts val="60"/>
                        </a:spcBef>
                      </a:pPr>
                      <a:endParaRPr sz="1200" dirty="0">
                        <a:latin typeface="Times New Roman"/>
                        <a:cs typeface="Times New Roman"/>
                      </a:endParaRPr>
                    </a:p>
                    <a:p>
                      <a:pPr marL="193675" marR="188595" indent="36195" algn="ctr">
                        <a:lnSpc>
                          <a:spcPct val="100000"/>
                        </a:lnSpc>
                      </a:pPr>
                      <a:r>
                        <a:rPr sz="1200" b="1" spc="-10" dirty="0">
                          <a:latin typeface="Calibri"/>
                          <a:cs typeface="Calibri"/>
                        </a:rPr>
                        <a:t>FLIGHT </a:t>
                      </a:r>
                      <a:r>
                        <a:rPr sz="1200" b="1" dirty="0">
                          <a:latin typeface="Calibri"/>
                          <a:cs typeface="Calibri"/>
                        </a:rPr>
                        <a:t>DEPARTURE</a:t>
                      </a:r>
                      <a:r>
                        <a:rPr sz="1200" b="1" spc="-55" dirty="0">
                          <a:latin typeface="Calibri"/>
                          <a:cs typeface="Calibri"/>
                        </a:rPr>
                        <a:t> </a:t>
                      </a:r>
                      <a:r>
                        <a:rPr sz="1200" b="1" spc="-25" dirty="0">
                          <a:latin typeface="Calibri"/>
                          <a:cs typeface="Calibri"/>
                        </a:rPr>
                        <a:t>TO </a:t>
                      </a:r>
                      <a:r>
                        <a:rPr sz="1200" b="1" spc="-20" dirty="0">
                          <a:latin typeface="Calibri"/>
                          <a:cs typeface="Calibri"/>
                        </a:rPr>
                        <a:t>HOME</a:t>
                      </a:r>
                      <a:endParaRPr sz="1200" dirty="0">
                        <a:latin typeface="Calibri"/>
                        <a:cs typeface="Calibri"/>
                      </a:endParaRPr>
                    </a:p>
                  </a:txBody>
                  <a:tcPr marL="0" marR="0" marT="12065" marB="0">
                    <a:lnL w="12700">
                      <a:solidFill>
                        <a:srgbClr val="000000"/>
                      </a:solidFill>
                      <a:prstDash val="solid"/>
                    </a:lnL>
                    <a:lnR w="12700">
                      <a:solidFill>
                        <a:srgbClr val="000000"/>
                      </a:solidFill>
                      <a:prstDash val="solid"/>
                    </a:lnR>
                    <a:lnT w="12700">
                      <a:solidFill>
                        <a:srgbClr val="000000"/>
                      </a:solidFill>
                      <a:prstDash val="solid"/>
                    </a:lnT>
                    <a:lnB w="19050">
                      <a:solidFill>
                        <a:srgbClr val="000000"/>
                      </a:solidFill>
                      <a:prstDash val="solid"/>
                    </a:lnB>
                  </a:tcPr>
                </a:tc>
                <a:tc rowSpan="2" hMerge="1">
                  <a:txBody>
                    <a:bodyPr/>
                    <a:lstStyle/>
                    <a:p>
                      <a:endParaRPr/>
                    </a:p>
                  </a:txBody>
                  <a:tcPr marL="0" marR="0" marT="0" marB="0"/>
                </a:tc>
                <a:extLst>
                  <a:ext uri="{0D108BD9-81ED-4DB2-BD59-A6C34878D82A}">
                    <a16:rowId xmlns:a16="http://schemas.microsoft.com/office/drawing/2014/main" val="10000"/>
                  </a:ext>
                </a:extLst>
              </a:tr>
              <a:tr h="1835150">
                <a:tc gridSpan="2">
                  <a:txBody>
                    <a:bodyPr/>
                    <a:lstStyle/>
                    <a:p>
                      <a:pPr marL="90805">
                        <a:lnSpc>
                          <a:spcPts val="1335"/>
                        </a:lnSpc>
                      </a:pPr>
                      <a:r>
                        <a:rPr sz="1200" spc="-10" dirty="0">
                          <a:latin typeface="Calibri"/>
                          <a:cs typeface="Calibri"/>
                        </a:rPr>
                        <a:t>Jerusalem</a:t>
                      </a:r>
                      <a:endParaRPr sz="1200">
                        <a:latin typeface="Calibri"/>
                        <a:cs typeface="Calibri"/>
                      </a:endParaRPr>
                    </a:p>
                    <a:p>
                      <a:pPr marL="90805" marR="180340">
                        <a:lnSpc>
                          <a:spcPct val="100000"/>
                        </a:lnSpc>
                        <a:spcBef>
                          <a:spcPts val="5"/>
                        </a:spcBef>
                      </a:pPr>
                      <a:r>
                        <a:rPr sz="1000" dirty="0">
                          <a:latin typeface="Calibri"/>
                          <a:cs typeface="Calibri"/>
                        </a:rPr>
                        <a:t>FST:</a:t>
                      </a:r>
                      <a:r>
                        <a:rPr sz="1000" spc="-35" dirty="0">
                          <a:latin typeface="Calibri"/>
                          <a:cs typeface="Calibri"/>
                        </a:rPr>
                        <a:t> </a:t>
                      </a:r>
                      <a:r>
                        <a:rPr sz="1000" dirty="0">
                          <a:latin typeface="Calibri"/>
                          <a:cs typeface="Calibri"/>
                        </a:rPr>
                        <a:t>Western</a:t>
                      </a:r>
                      <a:r>
                        <a:rPr sz="1000" spc="-15" dirty="0">
                          <a:latin typeface="Calibri"/>
                          <a:cs typeface="Calibri"/>
                        </a:rPr>
                        <a:t> </a:t>
                      </a:r>
                      <a:r>
                        <a:rPr sz="1000" dirty="0">
                          <a:latin typeface="Calibri"/>
                          <a:cs typeface="Calibri"/>
                        </a:rPr>
                        <a:t>Coast</a:t>
                      </a:r>
                      <a:r>
                        <a:rPr sz="1000" spc="-40" dirty="0">
                          <a:latin typeface="Calibri"/>
                          <a:cs typeface="Calibri"/>
                        </a:rPr>
                        <a:t> </a:t>
                      </a:r>
                      <a:r>
                        <a:rPr sz="1000" spc="-50" dirty="0">
                          <a:latin typeface="Calibri"/>
                          <a:cs typeface="Calibri"/>
                        </a:rPr>
                        <a:t>–</a:t>
                      </a:r>
                      <a:r>
                        <a:rPr sz="1000" spc="-10" dirty="0">
                          <a:latin typeface="Calibri"/>
                          <a:cs typeface="Calibri"/>
                        </a:rPr>
                        <a:t> Nicopolis/Caesarea Maritima/Ha</a:t>
                      </a:r>
                      <a:r>
                        <a:rPr sz="1000" spc="40" dirty="0">
                          <a:latin typeface="Calibri"/>
                          <a:cs typeface="Calibri"/>
                        </a:rPr>
                        <a:t> </a:t>
                      </a:r>
                      <a:r>
                        <a:rPr sz="1000" spc="-20" dirty="0">
                          <a:latin typeface="Calibri"/>
                          <a:cs typeface="Calibri"/>
                        </a:rPr>
                        <a:t>Eretz </a:t>
                      </a:r>
                      <a:r>
                        <a:rPr sz="1000" spc="-10" dirty="0">
                          <a:latin typeface="Calibri"/>
                          <a:cs typeface="Calibri"/>
                        </a:rPr>
                        <a:t>Museum/Beit </a:t>
                      </a:r>
                      <a:r>
                        <a:rPr sz="1000" dirty="0">
                          <a:latin typeface="Calibri"/>
                          <a:cs typeface="Calibri"/>
                        </a:rPr>
                        <a:t>Hatfutsot</a:t>
                      </a:r>
                      <a:r>
                        <a:rPr sz="1000" spc="-40" dirty="0">
                          <a:latin typeface="Calibri"/>
                          <a:cs typeface="Calibri"/>
                        </a:rPr>
                        <a:t> </a:t>
                      </a:r>
                      <a:r>
                        <a:rPr sz="1000" spc="-10" dirty="0">
                          <a:latin typeface="Calibri"/>
                          <a:cs typeface="Calibri"/>
                        </a:rPr>
                        <a:t>Museum/ Jaffa/Jerusalem</a:t>
                      </a:r>
                      <a:endParaRPr sz="1000">
                        <a:latin typeface="Calibri"/>
                        <a:cs typeface="Calibri"/>
                      </a:endParaRPr>
                    </a:p>
                    <a:p>
                      <a:pPr>
                        <a:lnSpc>
                          <a:spcPct val="100000"/>
                        </a:lnSpc>
                        <a:spcBef>
                          <a:spcPts val="50"/>
                        </a:spcBef>
                      </a:pPr>
                      <a:endParaRPr sz="1000">
                        <a:latin typeface="Times New Roman"/>
                        <a:cs typeface="Times New Roman"/>
                      </a:endParaRPr>
                    </a:p>
                    <a:p>
                      <a:pPr marL="90805">
                        <a:lnSpc>
                          <a:spcPct val="100000"/>
                        </a:lnSpc>
                        <a:spcBef>
                          <a:spcPts val="5"/>
                        </a:spcBef>
                      </a:pPr>
                      <a:r>
                        <a:rPr sz="1000" dirty="0">
                          <a:latin typeface="Calibri"/>
                          <a:cs typeface="Calibri"/>
                        </a:rPr>
                        <a:t>7:00</a:t>
                      </a:r>
                      <a:r>
                        <a:rPr sz="1000" spc="-10" dirty="0">
                          <a:latin typeface="Calibri"/>
                          <a:cs typeface="Calibri"/>
                        </a:rPr>
                        <a:t> </a:t>
                      </a:r>
                      <a:r>
                        <a:rPr sz="1000" dirty="0">
                          <a:latin typeface="Calibri"/>
                          <a:cs typeface="Calibri"/>
                        </a:rPr>
                        <a:t>pm</a:t>
                      </a:r>
                      <a:r>
                        <a:rPr sz="1000" spc="-30" dirty="0">
                          <a:latin typeface="Calibri"/>
                          <a:cs typeface="Calibri"/>
                        </a:rPr>
                        <a:t> </a:t>
                      </a:r>
                      <a:r>
                        <a:rPr sz="1000" spc="-10" dirty="0">
                          <a:latin typeface="Calibri"/>
                          <a:cs typeface="Calibri"/>
                        </a:rPr>
                        <a:t>Dinner</a:t>
                      </a:r>
                      <a:endParaRPr sz="1000">
                        <a:latin typeface="Calibri"/>
                        <a:cs typeface="Calibri"/>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9050">
                      <a:solidFill>
                        <a:srgbClr val="000000"/>
                      </a:solidFill>
                      <a:prstDash val="solid"/>
                    </a:lnB>
                  </a:tcPr>
                </a:tc>
                <a:tc hMerge="1">
                  <a:txBody>
                    <a:bodyPr/>
                    <a:lstStyle/>
                    <a:p>
                      <a:endParaRPr/>
                    </a:p>
                  </a:txBody>
                  <a:tcPr marL="0" marR="0" marT="0" marB="0"/>
                </a:tc>
                <a:tc gridSpan="2">
                  <a:txBody>
                    <a:bodyPr/>
                    <a:lstStyle/>
                    <a:p>
                      <a:pPr marL="91440">
                        <a:lnSpc>
                          <a:spcPts val="1335"/>
                        </a:lnSpc>
                      </a:pPr>
                      <a:r>
                        <a:rPr sz="1200" b="0" spc="-30" dirty="0">
                          <a:latin typeface="Calibri Light"/>
                          <a:cs typeface="Calibri Light"/>
                        </a:rPr>
                        <a:t>Final</a:t>
                      </a:r>
                      <a:r>
                        <a:rPr sz="1200" b="0" spc="-15" dirty="0">
                          <a:latin typeface="Calibri Light"/>
                          <a:cs typeface="Calibri Light"/>
                        </a:rPr>
                        <a:t> </a:t>
                      </a:r>
                      <a:r>
                        <a:rPr sz="1200" b="0" spc="-40" dirty="0">
                          <a:latin typeface="Calibri Light"/>
                          <a:cs typeface="Calibri Light"/>
                        </a:rPr>
                        <a:t>Classes</a:t>
                      </a:r>
                      <a:r>
                        <a:rPr sz="1200" b="0" spc="-70" dirty="0">
                          <a:latin typeface="Calibri Light"/>
                          <a:cs typeface="Calibri Light"/>
                        </a:rPr>
                        <a:t> </a:t>
                      </a:r>
                      <a:r>
                        <a:rPr sz="1200" b="0" spc="-50" dirty="0">
                          <a:latin typeface="Calibri Light"/>
                          <a:cs typeface="Calibri Light"/>
                        </a:rPr>
                        <a:t>&amp;</a:t>
                      </a:r>
                      <a:endParaRPr sz="1200">
                        <a:latin typeface="Calibri Light"/>
                        <a:cs typeface="Calibri Light"/>
                      </a:endParaRPr>
                    </a:p>
                    <a:p>
                      <a:pPr marL="91440">
                        <a:lnSpc>
                          <a:spcPct val="100000"/>
                        </a:lnSpc>
                      </a:pPr>
                      <a:r>
                        <a:rPr sz="1200" b="0" spc="-25" dirty="0">
                          <a:latin typeface="Calibri Light"/>
                          <a:cs typeface="Calibri Light"/>
                        </a:rPr>
                        <a:t>Prep </a:t>
                      </a:r>
                      <a:r>
                        <a:rPr sz="1200" b="0" spc="-30" dirty="0">
                          <a:latin typeface="Calibri Light"/>
                          <a:cs typeface="Calibri Light"/>
                        </a:rPr>
                        <a:t>for</a:t>
                      </a:r>
                      <a:r>
                        <a:rPr sz="1200" b="0" spc="-35" dirty="0">
                          <a:latin typeface="Calibri Light"/>
                          <a:cs typeface="Calibri Light"/>
                        </a:rPr>
                        <a:t> </a:t>
                      </a:r>
                      <a:r>
                        <a:rPr sz="1200" b="0" spc="-10" dirty="0">
                          <a:latin typeface="Calibri Light"/>
                          <a:cs typeface="Calibri Light"/>
                        </a:rPr>
                        <a:t>Finals</a:t>
                      </a:r>
                      <a:endParaRPr sz="1200">
                        <a:latin typeface="Calibri Light"/>
                        <a:cs typeface="Calibri Light"/>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2700">
                      <a:solidFill>
                        <a:srgbClr val="000000"/>
                      </a:solidFill>
                      <a:prstDash val="solid"/>
                    </a:lnB>
                  </a:tcPr>
                </a:tc>
                <a:tc hMerge="1">
                  <a:txBody>
                    <a:bodyPr/>
                    <a:lstStyle/>
                    <a:p>
                      <a:endParaRPr/>
                    </a:p>
                  </a:txBody>
                  <a:tcPr marL="0" marR="0" marT="0" marB="0"/>
                </a:tc>
                <a:tc gridSpan="2">
                  <a:txBody>
                    <a:bodyPr/>
                    <a:lstStyle/>
                    <a:p>
                      <a:pPr marL="90805">
                        <a:lnSpc>
                          <a:spcPts val="1215"/>
                        </a:lnSpc>
                      </a:pPr>
                      <a:r>
                        <a:rPr sz="1200" b="0" spc="-30" dirty="0">
                          <a:latin typeface="Calibri Light"/>
                          <a:cs typeface="Calibri Light"/>
                        </a:rPr>
                        <a:t>Final</a:t>
                      </a:r>
                      <a:r>
                        <a:rPr sz="1200" b="0" spc="-15" dirty="0">
                          <a:latin typeface="Calibri Light"/>
                          <a:cs typeface="Calibri Light"/>
                        </a:rPr>
                        <a:t> </a:t>
                      </a:r>
                      <a:r>
                        <a:rPr sz="1200" b="0" spc="-40" dirty="0">
                          <a:latin typeface="Calibri Light"/>
                          <a:cs typeface="Calibri Light"/>
                        </a:rPr>
                        <a:t>Classes</a:t>
                      </a:r>
                      <a:r>
                        <a:rPr sz="1200" b="0" spc="-70" dirty="0">
                          <a:latin typeface="Calibri Light"/>
                          <a:cs typeface="Calibri Light"/>
                        </a:rPr>
                        <a:t> </a:t>
                      </a:r>
                      <a:r>
                        <a:rPr sz="1200" b="0" spc="-50" dirty="0">
                          <a:latin typeface="Calibri Light"/>
                          <a:cs typeface="Calibri Light"/>
                        </a:rPr>
                        <a:t>&amp;</a:t>
                      </a:r>
                      <a:endParaRPr sz="1200">
                        <a:latin typeface="Calibri Light"/>
                        <a:cs typeface="Calibri Light"/>
                      </a:endParaRPr>
                    </a:p>
                    <a:p>
                      <a:pPr marL="90805">
                        <a:lnSpc>
                          <a:spcPct val="100000"/>
                        </a:lnSpc>
                      </a:pPr>
                      <a:r>
                        <a:rPr sz="1200" b="0" spc="-25" dirty="0">
                          <a:latin typeface="Calibri Light"/>
                          <a:cs typeface="Calibri Light"/>
                        </a:rPr>
                        <a:t>Prep </a:t>
                      </a:r>
                      <a:r>
                        <a:rPr sz="1200" b="0" spc="-30" dirty="0">
                          <a:latin typeface="Calibri Light"/>
                          <a:cs typeface="Calibri Light"/>
                        </a:rPr>
                        <a:t>for</a:t>
                      </a:r>
                      <a:r>
                        <a:rPr sz="1200" b="0" spc="-35" dirty="0">
                          <a:latin typeface="Calibri Light"/>
                          <a:cs typeface="Calibri Light"/>
                        </a:rPr>
                        <a:t> </a:t>
                      </a:r>
                      <a:r>
                        <a:rPr sz="1200" b="0" spc="-10" dirty="0">
                          <a:latin typeface="Calibri Light"/>
                          <a:cs typeface="Calibri Light"/>
                        </a:rPr>
                        <a:t>Finals</a:t>
                      </a:r>
                      <a:endParaRPr sz="1200">
                        <a:latin typeface="Calibri Light"/>
                        <a:cs typeface="Calibri Light"/>
                      </a:endParaRPr>
                    </a:p>
                  </a:txBody>
                  <a:tcPr marL="0" marR="0" marT="0" marB="0">
                    <a:lnL w="12700">
                      <a:solidFill>
                        <a:srgbClr val="000000"/>
                      </a:solidFill>
                      <a:prstDash val="solid"/>
                    </a:lnL>
                    <a:lnR w="12700">
                      <a:solidFill>
                        <a:srgbClr val="000000"/>
                      </a:solidFill>
                      <a:prstDash val="solid"/>
                    </a:lnR>
                    <a:lnT w="9525">
                      <a:solidFill>
                        <a:srgbClr val="0D0D0D"/>
                      </a:solidFill>
                      <a:prstDash val="solid"/>
                    </a:lnT>
                    <a:lnB w="19050">
                      <a:solidFill>
                        <a:srgbClr val="000000"/>
                      </a:solidFill>
                      <a:prstDash val="solid"/>
                    </a:lnB>
                  </a:tcPr>
                </a:tc>
                <a:tc hMerge="1">
                  <a:txBody>
                    <a:bodyPr/>
                    <a:lstStyle/>
                    <a:p>
                      <a:endParaRPr/>
                    </a:p>
                  </a:txBody>
                  <a:tcPr marL="0" marR="0" marT="0" marB="0"/>
                </a:tc>
                <a:tc gridSpan="2" vMerge="1">
                  <a:txBody>
                    <a:bodyPr/>
                    <a:lstStyle/>
                    <a:p>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lnB w="19050">
                      <a:solidFill>
                        <a:srgbClr val="000000"/>
                      </a:solidFill>
                      <a:prstDash val="solid"/>
                    </a:lnB>
                  </a:tcPr>
                </a:tc>
                <a:tc hMerge="1" vMerge="1">
                  <a:txBody>
                    <a:bodyPr/>
                    <a:lstStyle/>
                    <a:p>
                      <a:endParaRPr/>
                    </a:p>
                  </a:txBody>
                  <a:tcPr marL="0" marR="0" marT="0" marB="0"/>
                </a:tc>
                <a:tc gridSpan="2" vMerge="1">
                  <a:txBody>
                    <a:bodyPr/>
                    <a:lstStyle/>
                    <a:p>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lnB w="19050">
                      <a:solidFill>
                        <a:srgbClr val="000000"/>
                      </a:solidFill>
                      <a:prstDash val="solid"/>
                    </a:lnB>
                  </a:tcPr>
                </a:tc>
                <a:tc hMerge="1" vMerge="1">
                  <a:txBody>
                    <a:bodyPr/>
                    <a:lstStyle/>
                    <a:p>
                      <a:endParaRPr/>
                    </a:p>
                  </a:txBody>
                  <a:tcPr marL="0" marR="0" marT="0" marB="0"/>
                </a:tc>
                <a:tc gridSpan="2" vMerge="1">
                  <a:txBody>
                    <a:bodyPr/>
                    <a:lstStyle/>
                    <a:p>
                      <a:endParaRPr/>
                    </a:p>
                  </a:txBody>
                  <a:tcPr marL="0" marR="0" marT="36830" marB="0">
                    <a:lnL w="12700">
                      <a:solidFill>
                        <a:srgbClr val="000000"/>
                      </a:solidFill>
                      <a:prstDash val="solid"/>
                    </a:lnL>
                    <a:lnR w="12700">
                      <a:solidFill>
                        <a:srgbClr val="000000"/>
                      </a:solidFill>
                      <a:prstDash val="solid"/>
                    </a:lnR>
                    <a:lnT w="12700">
                      <a:solidFill>
                        <a:srgbClr val="000000"/>
                      </a:solidFill>
                      <a:prstDash val="solid"/>
                    </a:lnT>
                    <a:lnB w="19050">
                      <a:solidFill>
                        <a:srgbClr val="000000"/>
                      </a:solidFill>
                      <a:prstDash val="solid"/>
                    </a:lnB>
                  </a:tcPr>
                </a:tc>
                <a:tc hMerge="1" vMerge="1">
                  <a:txBody>
                    <a:bodyPr/>
                    <a:lstStyle/>
                    <a:p>
                      <a:endParaRPr/>
                    </a:p>
                  </a:txBody>
                  <a:tcPr marL="0" marR="0" marT="0" marB="0"/>
                </a:tc>
                <a:tc gridSpan="2" vMerge="1">
                  <a:txBody>
                    <a:bodyPr/>
                    <a:lstStyle/>
                    <a:p>
                      <a:endParaRPr/>
                    </a:p>
                  </a:txBody>
                  <a:tcPr marL="0" marR="0" marT="12065" marB="0">
                    <a:lnL w="12700">
                      <a:solidFill>
                        <a:srgbClr val="000000"/>
                      </a:solidFill>
                      <a:prstDash val="solid"/>
                    </a:lnL>
                    <a:lnR w="12700">
                      <a:solidFill>
                        <a:srgbClr val="000000"/>
                      </a:solidFill>
                      <a:prstDash val="solid"/>
                    </a:lnR>
                    <a:lnT w="12700">
                      <a:solidFill>
                        <a:srgbClr val="000000"/>
                      </a:solidFill>
                      <a:prstDash val="solid"/>
                    </a:lnT>
                    <a:lnB w="19050">
                      <a:solidFill>
                        <a:srgbClr val="000000"/>
                      </a:solidFill>
                      <a:prstDash val="solid"/>
                    </a:lnB>
                  </a:tcPr>
                </a:tc>
                <a:tc hMerge="1" vMerge="1">
                  <a:txBody>
                    <a:bodyPr/>
                    <a:lstStyle/>
                    <a:p>
                      <a:endParaRPr/>
                    </a:p>
                  </a:txBody>
                  <a:tcPr marL="0" marR="0" marT="0" marB="0"/>
                </a:tc>
                <a:extLst>
                  <a:ext uri="{0D108BD9-81ED-4DB2-BD59-A6C34878D82A}">
                    <a16:rowId xmlns:a16="http://schemas.microsoft.com/office/drawing/2014/main" val="10001"/>
                  </a:ext>
                </a:extLst>
              </a:tr>
              <a:tr h="249554">
                <a:tc>
                  <a:txBody>
                    <a:bodyPr/>
                    <a:lstStyle/>
                    <a:p>
                      <a:pPr marL="33655" algn="ctr">
                        <a:lnSpc>
                          <a:spcPct val="100000"/>
                        </a:lnSpc>
                        <a:spcBef>
                          <a:spcPts val="360"/>
                        </a:spcBef>
                      </a:pPr>
                      <a:r>
                        <a:rPr lang="en-US" sz="1000" spc="-50" dirty="0">
                          <a:latin typeface="Arial"/>
                          <a:cs typeface="Arial"/>
                        </a:rPr>
                        <a:t>2</a:t>
                      </a:r>
                      <a:endParaRPr sz="1000" dirty="0">
                        <a:latin typeface="Arial"/>
                        <a:cs typeface="Arial"/>
                      </a:endParaRPr>
                    </a:p>
                  </a:txBody>
                  <a:tcPr marL="0" marR="0"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pPr>
                        <a:lnSpc>
                          <a:spcPct val="100000"/>
                        </a:lnSpc>
                      </a:pPr>
                      <a:endParaRPr sz="1200">
                        <a:latin typeface="Times New Roman"/>
                        <a:cs typeface="Times New Roman"/>
                      </a:endParaRPr>
                    </a:p>
                  </a:txBody>
                  <a:tcPr marL="0" marR="0" marT="0" marB="0">
                    <a:lnL w="9525">
                      <a:solidFill>
                        <a:srgbClr val="0D0D0D"/>
                      </a:solidFill>
                      <a:prstDash val="solid"/>
                    </a:lnL>
                    <a:lnR w="12700">
                      <a:solidFill>
                        <a:srgbClr val="000000"/>
                      </a:solidFill>
                      <a:prstDash val="solid"/>
                    </a:lnR>
                    <a:lnT w="12700">
                      <a:solidFill>
                        <a:srgbClr val="000000"/>
                      </a:solidFill>
                      <a:prstDash val="solid"/>
                    </a:lnT>
                  </a:tcPr>
                </a:tc>
                <a:tc rowSpan="2" gridSpan="2">
                  <a:txBody>
                    <a:bodyPr/>
                    <a:lstStyle/>
                    <a:p>
                      <a:pPr marL="100965">
                        <a:lnSpc>
                          <a:spcPct val="100000"/>
                        </a:lnSpc>
                        <a:spcBef>
                          <a:spcPts val="360"/>
                        </a:spcBef>
                      </a:pPr>
                      <a:r>
                        <a:rPr lang="en-US" sz="1000" spc="-50" dirty="0">
                          <a:latin typeface="Arial"/>
                          <a:cs typeface="Arial"/>
                        </a:rPr>
                        <a:t>3</a:t>
                      </a:r>
                      <a:endParaRPr sz="1000" dirty="0">
                        <a:latin typeface="Arial"/>
                        <a:cs typeface="Arial"/>
                      </a:endParaRPr>
                    </a:p>
                  </a:txBody>
                  <a:tcPr marL="0" marR="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hMerge="1">
                  <a:txBody>
                    <a:bodyPr/>
                    <a:lstStyle/>
                    <a:p>
                      <a:endParaRPr/>
                    </a:p>
                  </a:txBody>
                  <a:tcPr marL="0" marR="0" marT="0" marB="0"/>
                </a:tc>
                <a:tc>
                  <a:txBody>
                    <a:bodyPr/>
                    <a:lstStyle/>
                    <a:p>
                      <a:pPr algn="ctr">
                        <a:lnSpc>
                          <a:spcPct val="100000"/>
                        </a:lnSpc>
                        <a:spcBef>
                          <a:spcPts val="360"/>
                        </a:spcBef>
                      </a:pPr>
                      <a:r>
                        <a:rPr lang="en-US" sz="1000" spc="-50" dirty="0">
                          <a:latin typeface="Arial"/>
                          <a:cs typeface="Arial"/>
                        </a:rPr>
                        <a:t>4</a:t>
                      </a:r>
                      <a:endParaRPr sz="1000" dirty="0">
                        <a:latin typeface="Arial"/>
                        <a:cs typeface="Arial"/>
                      </a:endParaRPr>
                    </a:p>
                  </a:txBody>
                  <a:tcPr marL="0" marR="0"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pPr>
                        <a:lnSpc>
                          <a:spcPct val="100000"/>
                        </a:lnSpc>
                      </a:pPr>
                      <a:endParaRPr sz="1200">
                        <a:latin typeface="Times New Roman"/>
                        <a:cs typeface="Times New Roman"/>
                      </a:endParaRPr>
                    </a:p>
                  </a:txBody>
                  <a:tcPr marL="0" marR="0" marT="0" marB="0">
                    <a:lnL w="9525">
                      <a:solidFill>
                        <a:srgbClr val="0D0D0D"/>
                      </a:solidFill>
                      <a:prstDash val="solid"/>
                    </a:lnL>
                    <a:lnR w="28575">
                      <a:solidFill>
                        <a:srgbClr val="000000"/>
                      </a:solidFill>
                      <a:prstDash val="solid"/>
                    </a:lnR>
                    <a:lnT w="12700">
                      <a:solidFill>
                        <a:srgbClr val="000000"/>
                      </a:solidFill>
                      <a:prstDash val="solid"/>
                    </a:lnT>
                  </a:tcPr>
                </a:tc>
                <a:tc>
                  <a:txBody>
                    <a:bodyPr/>
                    <a:lstStyle/>
                    <a:p>
                      <a:pPr marL="8255" algn="ctr">
                        <a:lnSpc>
                          <a:spcPct val="100000"/>
                        </a:lnSpc>
                        <a:spcBef>
                          <a:spcPts val="360"/>
                        </a:spcBef>
                      </a:pPr>
                      <a:r>
                        <a:rPr lang="en-US" sz="1000" spc="-50" dirty="0">
                          <a:latin typeface="Arial"/>
                          <a:cs typeface="Arial"/>
                        </a:rPr>
                        <a:t>5</a:t>
                      </a:r>
                      <a:endParaRPr sz="1000" dirty="0">
                        <a:latin typeface="Arial"/>
                        <a:cs typeface="Arial"/>
                      </a:endParaRPr>
                    </a:p>
                  </a:txBody>
                  <a:tcPr marL="0" marR="0" marB="0">
                    <a:lnL w="28575" cap="flat" cmpd="sng" algn="ctr">
                      <a:solidFill>
                        <a:srgbClr val="000000"/>
                      </a:solidFill>
                      <a:prstDash val="solid"/>
                      <a:round/>
                      <a:headEnd type="none" w="med" len="med"/>
                      <a:tailEnd type="none" w="med" len="med"/>
                    </a:lnL>
                    <a:lnR w="9525">
                      <a:solidFill>
                        <a:srgbClr val="0D0D0D"/>
                      </a:solidFill>
                      <a:prstDash val="solid"/>
                    </a:lnR>
                    <a:lnT w="19050" cap="flat" cmpd="sng" algn="ctr">
                      <a:solidFill>
                        <a:srgbClr val="000000"/>
                      </a:solidFill>
                      <a:prstDash val="solid"/>
                      <a:round/>
                      <a:headEnd type="none" w="med" len="med"/>
                      <a:tailEnd type="none" w="med" len="med"/>
                    </a:lnT>
                    <a:lnB w="9525" cap="flat" cmpd="sng" algn="ctr">
                      <a:solidFill>
                        <a:srgbClr val="0D0D0D"/>
                      </a:solidFill>
                      <a:prstDash val="solid"/>
                      <a:round/>
                      <a:headEnd type="none" w="med" len="med"/>
                      <a:tailEnd type="none" w="med" len="med"/>
                    </a:lnB>
                  </a:tcPr>
                </a:tc>
                <a:tc>
                  <a:txBody>
                    <a:bodyPr/>
                    <a:lstStyle/>
                    <a:p>
                      <a:pPr>
                        <a:lnSpc>
                          <a:spcPct val="100000"/>
                        </a:lnSpc>
                      </a:pPr>
                      <a:endParaRPr sz="1200">
                        <a:latin typeface="Times New Roman"/>
                        <a:cs typeface="Times New Roman"/>
                      </a:endParaRPr>
                    </a:p>
                  </a:txBody>
                  <a:tcPr marL="0" marR="0" marT="0" marB="0">
                    <a:lnL w="9525">
                      <a:solidFill>
                        <a:srgbClr val="0D0D0D"/>
                      </a:solidFill>
                      <a:prstDash val="solid"/>
                    </a:lnL>
                    <a:lnR w="12700">
                      <a:solidFill>
                        <a:srgbClr val="000000"/>
                      </a:solidFill>
                      <a:prstDash val="solid"/>
                    </a:lnR>
                    <a:lnT w="12700">
                      <a:solidFill>
                        <a:srgbClr val="000000"/>
                      </a:solidFill>
                      <a:prstDash val="solid"/>
                    </a:lnT>
                  </a:tcPr>
                </a:tc>
                <a:tc>
                  <a:txBody>
                    <a:bodyPr/>
                    <a:lstStyle/>
                    <a:p>
                      <a:pPr marL="112395">
                        <a:lnSpc>
                          <a:spcPct val="100000"/>
                        </a:lnSpc>
                        <a:spcBef>
                          <a:spcPts val="360"/>
                        </a:spcBef>
                      </a:pPr>
                      <a:r>
                        <a:rPr lang="en-US" sz="1000" spc="-25" dirty="0">
                          <a:latin typeface="Arial"/>
                          <a:cs typeface="Arial"/>
                        </a:rPr>
                        <a:t>6</a:t>
                      </a:r>
                      <a:endParaRPr sz="1000" dirty="0">
                        <a:latin typeface="Arial"/>
                        <a:cs typeface="Arial"/>
                      </a:endParaRPr>
                    </a:p>
                  </a:txBody>
                  <a:tcPr marL="0" marR="0"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pPr>
                        <a:lnSpc>
                          <a:spcPct val="100000"/>
                        </a:lnSpc>
                      </a:pPr>
                      <a:endParaRPr sz="1200">
                        <a:latin typeface="Times New Roman"/>
                        <a:cs typeface="Times New Roman"/>
                      </a:endParaRPr>
                    </a:p>
                  </a:txBody>
                  <a:tcPr marL="0" marR="0" marT="0" marB="0">
                    <a:lnL w="9525">
                      <a:solidFill>
                        <a:srgbClr val="0D0D0D"/>
                      </a:solidFill>
                      <a:prstDash val="solid"/>
                    </a:lnL>
                    <a:lnR w="12700">
                      <a:solidFill>
                        <a:srgbClr val="000000"/>
                      </a:solidFill>
                      <a:prstDash val="solid"/>
                    </a:lnR>
                    <a:lnT w="12700">
                      <a:solidFill>
                        <a:srgbClr val="000000"/>
                      </a:solidFill>
                      <a:prstDash val="solid"/>
                    </a:lnT>
                  </a:tcPr>
                </a:tc>
                <a:tc>
                  <a:txBody>
                    <a:bodyPr/>
                    <a:lstStyle/>
                    <a:p>
                      <a:pPr marL="112395">
                        <a:lnSpc>
                          <a:spcPct val="100000"/>
                        </a:lnSpc>
                        <a:spcBef>
                          <a:spcPts val="360"/>
                        </a:spcBef>
                      </a:pPr>
                      <a:r>
                        <a:rPr lang="en-US" sz="1000" spc="-25" dirty="0">
                          <a:latin typeface="Arial"/>
                          <a:cs typeface="Arial"/>
                        </a:rPr>
                        <a:t>7</a:t>
                      </a:r>
                      <a:endParaRPr sz="1000" dirty="0">
                        <a:latin typeface="Arial"/>
                        <a:cs typeface="Arial"/>
                      </a:endParaRPr>
                    </a:p>
                  </a:txBody>
                  <a:tcPr marL="0" marR="0" marB="0">
                    <a:lnL w="12700">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pPr>
                        <a:lnSpc>
                          <a:spcPct val="100000"/>
                        </a:lnSpc>
                      </a:pPr>
                      <a:endParaRPr sz="1200">
                        <a:latin typeface="Times New Roman"/>
                        <a:cs typeface="Times New Roman"/>
                      </a:endParaRPr>
                    </a:p>
                  </a:txBody>
                  <a:tcPr marL="0" marR="0" marT="0" marB="0">
                    <a:lnL w="9525">
                      <a:solidFill>
                        <a:srgbClr val="0D0D0D"/>
                      </a:solidFill>
                      <a:prstDash val="solid"/>
                    </a:lnL>
                    <a:lnR w="28575">
                      <a:solidFill>
                        <a:srgbClr val="000000"/>
                      </a:solidFill>
                      <a:prstDash val="solid"/>
                    </a:lnR>
                    <a:lnT w="12700">
                      <a:solidFill>
                        <a:srgbClr val="000000"/>
                      </a:solidFill>
                      <a:prstDash val="solid"/>
                    </a:lnT>
                  </a:tcPr>
                </a:tc>
                <a:tc>
                  <a:txBody>
                    <a:bodyPr/>
                    <a:lstStyle/>
                    <a:p>
                      <a:pPr marL="120650">
                        <a:lnSpc>
                          <a:spcPct val="100000"/>
                        </a:lnSpc>
                        <a:spcBef>
                          <a:spcPts val="360"/>
                        </a:spcBef>
                      </a:pPr>
                      <a:r>
                        <a:rPr lang="en-US" sz="1000" spc="-25" dirty="0">
                          <a:latin typeface="Arial"/>
                          <a:cs typeface="Arial"/>
                        </a:rPr>
                        <a:t>8</a:t>
                      </a:r>
                      <a:endParaRPr sz="1000" dirty="0">
                        <a:latin typeface="Arial"/>
                        <a:cs typeface="Arial"/>
                      </a:endParaRPr>
                    </a:p>
                  </a:txBody>
                  <a:tcPr marL="0" marR="0" marB="0">
                    <a:lnL w="28575">
                      <a:solidFill>
                        <a:srgbClr val="000000"/>
                      </a:solidFill>
                      <a:prstDash val="solid"/>
                    </a:lnL>
                    <a:lnR w="9525">
                      <a:solidFill>
                        <a:srgbClr val="0D0D0D"/>
                      </a:solidFill>
                      <a:prstDash val="solid"/>
                    </a:lnR>
                    <a:lnT w="19050">
                      <a:solidFill>
                        <a:srgbClr val="000000"/>
                      </a:solidFill>
                      <a:prstDash val="solid"/>
                    </a:lnT>
                    <a:lnB w="9525">
                      <a:solidFill>
                        <a:srgbClr val="0D0D0D"/>
                      </a:solidFill>
                      <a:prstDash val="solid"/>
                    </a:lnB>
                  </a:tcPr>
                </a:tc>
                <a:tc>
                  <a:txBody>
                    <a:bodyPr/>
                    <a:lstStyle/>
                    <a:p>
                      <a:pPr marL="176530">
                        <a:lnSpc>
                          <a:spcPct val="100000"/>
                        </a:lnSpc>
                        <a:spcBef>
                          <a:spcPts val="350"/>
                        </a:spcBef>
                      </a:pPr>
                      <a:r>
                        <a:rPr sz="1000" b="1" spc="-10" dirty="0">
                          <a:latin typeface="Arial"/>
                          <a:cs typeface="Arial"/>
                        </a:rPr>
                        <a:t>SABBATH</a:t>
                      </a:r>
                      <a:endParaRPr sz="1000">
                        <a:latin typeface="Arial"/>
                        <a:cs typeface="Arial"/>
                      </a:endParaRPr>
                    </a:p>
                  </a:txBody>
                  <a:tcPr marL="0" marR="0" marT="44450" marB="0">
                    <a:lnL w="9525">
                      <a:solidFill>
                        <a:srgbClr val="0D0D0D"/>
                      </a:solidFill>
                      <a:prstDash val="solid"/>
                    </a:lnL>
                    <a:lnR w="12700">
                      <a:solidFill>
                        <a:srgbClr val="000000"/>
                      </a:solidFill>
                      <a:prstDash val="solid"/>
                    </a:lnR>
                    <a:lnT w="12700">
                      <a:solidFill>
                        <a:srgbClr val="000000"/>
                      </a:solidFill>
                      <a:prstDash val="solid"/>
                    </a:lnT>
                  </a:tcPr>
                </a:tc>
                <a:extLst>
                  <a:ext uri="{0D108BD9-81ED-4DB2-BD59-A6C34878D82A}">
                    <a16:rowId xmlns:a16="http://schemas.microsoft.com/office/drawing/2014/main" val="10002"/>
                  </a:ext>
                </a:extLst>
              </a:tr>
              <a:tr h="1077595">
                <a:tc gridSpan="2">
                  <a:txBody>
                    <a:bodyPr/>
                    <a:lstStyle/>
                    <a:p>
                      <a:pPr>
                        <a:lnSpc>
                          <a:spcPct val="100000"/>
                        </a:lnSpc>
                        <a:spcBef>
                          <a:spcPts val="730"/>
                        </a:spcBef>
                      </a:pPr>
                      <a:endParaRPr sz="1100" dirty="0">
                        <a:latin typeface="Times New Roman"/>
                        <a:cs typeface="Times New Roman"/>
                      </a:endParaRPr>
                    </a:p>
                    <a:p>
                      <a:pPr marL="328295" marR="240665" indent="1270" algn="ctr">
                        <a:lnSpc>
                          <a:spcPct val="100000"/>
                        </a:lnSpc>
                      </a:pPr>
                      <a:r>
                        <a:rPr sz="1100" b="1" spc="-10" dirty="0">
                          <a:latin typeface="Arial"/>
                          <a:cs typeface="Arial"/>
                        </a:rPr>
                        <a:t>FLIGHT </a:t>
                      </a:r>
                      <a:r>
                        <a:rPr sz="1100" b="1" dirty="0">
                          <a:latin typeface="Arial"/>
                          <a:cs typeface="Arial"/>
                        </a:rPr>
                        <a:t>ARRIVAL</a:t>
                      </a:r>
                      <a:r>
                        <a:rPr sz="1100" b="1" spc="-60" dirty="0">
                          <a:latin typeface="Arial"/>
                          <a:cs typeface="Arial"/>
                        </a:rPr>
                        <a:t> </a:t>
                      </a:r>
                      <a:r>
                        <a:rPr sz="1100" b="1" spc="-25" dirty="0">
                          <a:latin typeface="Arial"/>
                          <a:cs typeface="Arial"/>
                        </a:rPr>
                        <a:t>to </a:t>
                      </a:r>
                      <a:r>
                        <a:rPr sz="1100" b="1" spc="-20" dirty="0">
                          <a:latin typeface="Arial"/>
                          <a:cs typeface="Arial"/>
                        </a:rPr>
                        <a:t>HOME</a:t>
                      </a:r>
                      <a:endParaRPr sz="1100" dirty="0">
                        <a:latin typeface="Arial"/>
                        <a:cs typeface="Arial"/>
                      </a:endParaRPr>
                    </a:p>
                  </a:txBody>
                  <a:tcPr marL="0" marR="0" marT="9271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hMerge="1">
                  <a:txBody>
                    <a:bodyPr/>
                    <a:lstStyle/>
                    <a:p>
                      <a:endParaRPr/>
                    </a:p>
                  </a:txBody>
                  <a:tcPr marL="0" marR="0" marT="0" marB="0"/>
                </a:tc>
                <a:tc gridSpan="2" vMerge="1">
                  <a:txBody>
                    <a:bodyPr/>
                    <a:lstStyle/>
                    <a:p>
                      <a:endParaRPr/>
                    </a:p>
                  </a:txBody>
                  <a:tcPr marL="0" marR="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vMerge="1">
                  <a:txBody>
                    <a:bodyPr/>
                    <a:lstStyle/>
                    <a:p>
                      <a:endParaRPr/>
                    </a:p>
                  </a:txBody>
                  <a:tcPr marL="0" marR="0" marT="0" marB="0"/>
                </a:tc>
                <a:tc gridSpan="2">
                  <a:txBody>
                    <a:bodyPr/>
                    <a:lstStyle/>
                    <a:p>
                      <a:pPr>
                        <a:lnSpc>
                          <a:spcPct val="100000"/>
                        </a:lnSpc>
                      </a:pPr>
                      <a:endParaRPr sz="12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hMerge="1">
                  <a:txBody>
                    <a:bodyPr/>
                    <a:lstStyle/>
                    <a:p>
                      <a:endParaRPr/>
                    </a:p>
                  </a:txBody>
                  <a:tcPr marL="0" marR="0" marT="0" marB="0"/>
                </a:tc>
                <a:tc gridSpan="2">
                  <a:txBody>
                    <a:bodyPr/>
                    <a:lstStyle/>
                    <a:p>
                      <a:pPr>
                        <a:lnSpc>
                          <a:spcPct val="100000"/>
                        </a:lnSpc>
                      </a:pPr>
                      <a:endParaRPr sz="1200">
                        <a:latin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hMerge="1">
                  <a:txBody>
                    <a:bodyPr/>
                    <a:lstStyle/>
                    <a:p>
                      <a:endParaRPr/>
                    </a:p>
                  </a:txBody>
                  <a:tcPr marL="0" marR="0" marT="0" marB="0"/>
                </a:tc>
                <a:tc gridSpan="2">
                  <a:txBody>
                    <a:bodyPr/>
                    <a:lstStyle/>
                    <a:p>
                      <a:pPr>
                        <a:lnSpc>
                          <a:spcPct val="100000"/>
                        </a:lnSpc>
                      </a:pPr>
                      <a:endParaRPr sz="12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hMerge="1">
                  <a:txBody>
                    <a:bodyPr/>
                    <a:lstStyle/>
                    <a:p>
                      <a:endParaRPr/>
                    </a:p>
                  </a:txBody>
                  <a:tcPr marL="0" marR="0" marT="0" marB="0"/>
                </a:tc>
                <a:tc gridSpan="2">
                  <a:txBody>
                    <a:bodyPr/>
                    <a:lstStyle/>
                    <a:p>
                      <a:pPr>
                        <a:lnSpc>
                          <a:spcPct val="100000"/>
                        </a:lnSpc>
                      </a:pPr>
                      <a:endParaRPr sz="120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hMerge="1">
                  <a:txBody>
                    <a:bodyPr/>
                    <a:lstStyle/>
                    <a:p>
                      <a:endParaRPr/>
                    </a:p>
                  </a:txBody>
                  <a:tcPr marL="0" marR="0" marT="0" marB="0"/>
                </a:tc>
                <a:tc gridSpan="2">
                  <a:txBody>
                    <a:bodyPr/>
                    <a:lstStyle/>
                    <a:p>
                      <a:pPr>
                        <a:lnSpc>
                          <a:spcPct val="100000"/>
                        </a:lnSpc>
                      </a:pPr>
                      <a:endParaRPr sz="12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9525" cap="flat" cmpd="sng" algn="ctr">
                      <a:solidFill>
                        <a:srgbClr val="0D0D0D"/>
                      </a:solidFill>
                      <a:prstDash val="solid"/>
                      <a:round/>
                      <a:headEnd type="none" w="med" len="med"/>
                      <a:tailEnd type="none" w="med" len="med"/>
                    </a:lnT>
                    <a:lnB w="1270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3"/>
                  </a:ext>
                </a:extLst>
              </a:tr>
            </a:tbl>
          </a:graphicData>
        </a:graphic>
      </p:graphicFrame>
      <p:pic>
        <p:nvPicPr>
          <p:cNvPr id="9" name="object 9"/>
          <p:cNvPicPr/>
          <p:nvPr/>
        </p:nvPicPr>
        <p:blipFill>
          <a:blip r:embed="rId2" cstate="print"/>
          <a:stretch>
            <a:fillRect/>
          </a:stretch>
        </p:blipFill>
        <p:spPr>
          <a:xfrm>
            <a:off x="522490" y="274866"/>
            <a:ext cx="1429862" cy="130870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TotalTime>
  <Words>1364</Words>
  <Application>Microsoft Office PowerPoint</Application>
  <PresentationFormat>Custom</PresentationFormat>
  <Paragraphs>262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7-WEEK SVU SUMMER TERM STUDY ABROAD MAY- JUNE 2025</dc:title>
  <dc:creator>Sherie</dc:creator>
  <cp:lastModifiedBy>Dann W Hone</cp:lastModifiedBy>
  <cp:revision>4</cp:revision>
  <dcterms:created xsi:type="dcterms:W3CDTF">2025-05-20T22:34:31Z</dcterms:created>
  <dcterms:modified xsi:type="dcterms:W3CDTF">2025-09-30T17:38:44Z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2024-09-21T00:00:00Z</vt:filetime>
  </property>
  <property fmtid="{D5CDD505-2E9C-101B-9397-08002B2CF9AE}" pid="3" name="Creator">
    <vt:lpwstr>Microsoft® Word for Office 365</vt:lpwstr>
  </property>
  <property fmtid="{D5CDD505-2E9C-101B-9397-08002B2CF9AE}" pid="4" name="LastSaved">
    <vt:filetime>2025-05-20T00:00:00Z</vt:filetime>
  </property>
  <property fmtid="{D5CDD505-2E9C-101B-9397-08002B2CF9AE}" pid="5" name="Producer">
    <vt:lpwstr>Microsoft® Word for Office 365</vt:lpwstr>
  </property>
</Properties>
</file>