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</p:sldMasterIdLst>
  <p:notesMasterIdLst>
    <p:notesMasterId r:id="rId7"/>
  </p:notesMasterIdLst>
  <p:sldIdLst>
    <p:sldId id="264" r:id="rId5"/>
    <p:sldId id="258" r:id="rId6"/>
  </p:sldIdLst>
  <p:sldSz cx="6858000" cy="9144000" type="letter"/>
  <p:notesSz cx="7011988" cy="92979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1B04A13-6C57-2509-3B7F-C3432956BAEE}" name="Ann Kim" initials="AK" userId="S::ann.kim@esmcorp.net::5b3bcc52-f589-4846-ab48-5de77b9305d8" providerId="AD"/>
  <p188:author id="{BD495620-3275-1C8D-E7EA-8505173F730E}" name="Eric A. White" initials="EAW" userId="S::ewhite@Directviz.com::681a4f8f-08b0-4cbf-ba51-bf7b54931379" providerId="AD"/>
  <p188:author id="{CCB5DE62-812C-7EFD-756B-FC97783AA8D2}" name="Helen Ulan" initials="HU" userId="S::hulan@Directviz.com::d09cf692-415b-435b-bb62-4ac05e63ae41" providerId="AD"/>
  <p188:author id="{510F5E7C-DC14-56DC-735E-5FC80A5F48EB}" name="Robert (Bob) Reeves" initials="RR" userId="S::rreeves@directviz.com::5daeae65-80f0-4ff2-b8b4-80124b86353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FDDE6B"/>
    <a:srgbClr val="FDEAB5"/>
    <a:srgbClr val="F7F7F7"/>
    <a:srgbClr val="EEEEEE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300526-AF11-4031-8E2D-E276F7D1D703}" v="151" dt="2026-07-23T16:14:33.3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47" autoAdjust="0"/>
  </p:normalViewPr>
  <p:slideViewPr>
    <p:cSldViewPr snapToGrid="0">
      <p:cViewPr varScale="1">
        <p:scale>
          <a:sx n="81" d="100"/>
          <a:sy n="81" d="100"/>
        </p:scale>
        <p:origin x="298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 Kim" userId="5b3bcc52-f589-4846-ab48-5de77b9305d8" providerId="ADAL" clId="{047085EB-4C9B-48F5-AB5A-60DA8FD5A28B}"/>
    <pc:docChg chg="undo custSel modSld">
      <pc:chgData name="Ann Kim" userId="5b3bcc52-f589-4846-ab48-5de77b9305d8" providerId="ADAL" clId="{047085EB-4C9B-48F5-AB5A-60DA8FD5A28B}" dt="2026-07-23T17:40:37.744" v="1777" actId="552"/>
      <pc:docMkLst>
        <pc:docMk/>
      </pc:docMkLst>
      <pc:sldChg chg="addSp delSp modSp mod">
        <pc:chgData name="Ann Kim" userId="5b3bcc52-f589-4846-ab48-5de77b9305d8" providerId="ADAL" clId="{047085EB-4C9B-48F5-AB5A-60DA8FD5A28B}" dt="2026-07-23T16:15:09.496" v="1496" actId="122"/>
        <pc:sldMkLst>
          <pc:docMk/>
          <pc:sldMk cId="307396579" sldId="258"/>
        </pc:sldMkLst>
        <pc:spChg chg="del mod">
          <ac:chgData name="Ann Kim" userId="5b3bcc52-f589-4846-ab48-5de77b9305d8" providerId="ADAL" clId="{047085EB-4C9B-48F5-AB5A-60DA8FD5A28B}" dt="2026-07-23T15:15:33.103" v="519" actId="478"/>
          <ac:spMkLst>
            <pc:docMk/>
            <pc:sldMk cId="307396579" sldId="258"/>
            <ac:spMk id="3" creationId="{177D7211-6A2A-7513-EE1F-E472EBF843AF}"/>
          </ac:spMkLst>
        </pc:spChg>
        <pc:spChg chg="mod">
          <ac:chgData name="Ann Kim" userId="5b3bcc52-f589-4846-ab48-5de77b9305d8" providerId="ADAL" clId="{047085EB-4C9B-48F5-AB5A-60DA8FD5A28B}" dt="2026-07-23T15:17:28.805" v="562" actId="14100"/>
          <ac:spMkLst>
            <pc:docMk/>
            <pc:sldMk cId="307396579" sldId="258"/>
            <ac:spMk id="6" creationId="{8667A4F6-8016-08FC-CE29-ADF69E17FEB7}"/>
          </ac:spMkLst>
        </pc:spChg>
        <pc:spChg chg="ord">
          <ac:chgData name="Ann Kim" userId="5b3bcc52-f589-4846-ab48-5de77b9305d8" providerId="ADAL" clId="{047085EB-4C9B-48F5-AB5A-60DA8FD5A28B}" dt="2026-07-23T14:57:06.823" v="202" actId="170"/>
          <ac:spMkLst>
            <pc:docMk/>
            <pc:sldMk cId="307396579" sldId="258"/>
            <ac:spMk id="9" creationId="{F1A7F4E6-1E66-E8D4-6D1D-868A5CCCEE7B}"/>
          </ac:spMkLst>
        </pc:spChg>
        <pc:spChg chg="mod">
          <ac:chgData name="Ann Kim" userId="5b3bcc52-f589-4846-ab48-5de77b9305d8" providerId="ADAL" clId="{047085EB-4C9B-48F5-AB5A-60DA8FD5A28B}" dt="2026-07-23T15:16:31.180" v="558" actId="14100"/>
          <ac:spMkLst>
            <pc:docMk/>
            <pc:sldMk cId="307396579" sldId="258"/>
            <ac:spMk id="14" creationId="{5323299A-2A6B-5741-C22E-CBE6CC6748D3}"/>
          </ac:spMkLst>
        </pc:spChg>
        <pc:spChg chg="mod">
          <ac:chgData name="Ann Kim" userId="5b3bcc52-f589-4846-ab48-5de77b9305d8" providerId="ADAL" clId="{047085EB-4C9B-48F5-AB5A-60DA8FD5A28B}" dt="2026-07-23T16:00:47.287" v="1302" actId="1035"/>
          <ac:spMkLst>
            <pc:docMk/>
            <pc:sldMk cId="307396579" sldId="258"/>
            <ac:spMk id="15" creationId="{A648B144-7394-FF81-E728-98EAF2224E7D}"/>
          </ac:spMkLst>
        </pc:spChg>
        <pc:spChg chg="mod">
          <ac:chgData name="Ann Kim" userId="5b3bcc52-f589-4846-ab48-5de77b9305d8" providerId="ADAL" clId="{047085EB-4C9B-48F5-AB5A-60DA8FD5A28B}" dt="2026-07-23T16:00:56.084" v="1305" actId="1035"/>
          <ac:spMkLst>
            <pc:docMk/>
            <pc:sldMk cId="307396579" sldId="258"/>
            <ac:spMk id="16" creationId="{23C05886-679A-2AA9-0111-625CAD7DFDC8}"/>
          </ac:spMkLst>
        </pc:spChg>
        <pc:spChg chg="mod">
          <ac:chgData name="Ann Kim" userId="5b3bcc52-f589-4846-ab48-5de77b9305d8" providerId="ADAL" clId="{047085EB-4C9B-48F5-AB5A-60DA8FD5A28B}" dt="2026-07-23T15:19:31.380" v="567" actId="207"/>
          <ac:spMkLst>
            <pc:docMk/>
            <pc:sldMk cId="307396579" sldId="258"/>
            <ac:spMk id="17" creationId="{D9053E71-65DD-2FFF-7AD7-6E5D5A04EF17}"/>
          </ac:spMkLst>
        </pc:spChg>
        <pc:spChg chg="mod">
          <ac:chgData name="Ann Kim" userId="5b3bcc52-f589-4846-ab48-5de77b9305d8" providerId="ADAL" clId="{047085EB-4C9B-48F5-AB5A-60DA8FD5A28B}" dt="2026-07-23T15:23:07.630" v="638"/>
          <ac:spMkLst>
            <pc:docMk/>
            <pc:sldMk cId="307396579" sldId="258"/>
            <ac:spMk id="18" creationId="{A88DA62F-F17C-8554-DC55-539B35FE5901}"/>
          </ac:spMkLst>
        </pc:spChg>
        <pc:spChg chg="del">
          <ac:chgData name="Ann Kim" userId="5b3bcc52-f589-4846-ab48-5de77b9305d8" providerId="ADAL" clId="{047085EB-4C9B-48F5-AB5A-60DA8FD5A28B}" dt="2026-07-23T14:50:00.713" v="196" actId="478"/>
          <ac:spMkLst>
            <pc:docMk/>
            <pc:sldMk cId="307396579" sldId="258"/>
            <ac:spMk id="19" creationId="{DE68061D-9849-E37A-CB5C-9C045B5E16A5}"/>
          </ac:spMkLst>
        </pc:spChg>
        <pc:spChg chg="mod">
          <ac:chgData name="Ann Kim" userId="5b3bcc52-f589-4846-ab48-5de77b9305d8" providerId="ADAL" clId="{047085EB-4C9B-48F5-AB5A-60DA8FD5A28B}" dt="2026-07-23T15:23:42.823" v="647" actId="1076"/>
          <ac:spMkLst>
            <pc:docMk/>
            <pc:sldMk cId="307396579" sldId="258"/>
            <ac:spMk id="20" creationId="{B3923ED5-E289-34F6-E178-A4713AF18E41}"/>
          </ac:spMkLst>
        </pc:spChg>
        <pc:spChg chg="mod">
          <ac:chgData name="Ann Kim" userId="5b3bcc52-f589-4846-ab48-5de77b9305d8" providerId="ADAL" clId="{047085EB-4C9B-48F5-AB5A-60DA8FD5A28B}" dt="2026-07-23T15:18:18.885" v="566" actId="12789"/>
          <ac:spMkLst>
            <pc:docMk/>
            <pc:sldMk cId="307396579" sldId="258"/>
            <ac:spMk id="21" creationId="{8132A99C-6283-D63B-02FC-662141462958}"/>
          </ac:spMkLst>
        </pc:spChg>
        <pc:spChg chg="mod">
          <ac:chgData name="Ann Kim" userId="5b3bcc52-f589-4846-ab48-5de77b9305d8" providerId="ADAL" clId="{047085EB-4C9B-48F5-AB5A-60DA8FD5A28B}" dt="2026-07-23T15:23:07.630" v="638"/>
          <ac:spMkLst>
            <pc:docMk/>
            <pc:sldMk cId="307396579" sldId="258"/>
            <ac:spMk id="23" creationId="{60F30E0F-137C-D930-6D7C-13D5DAF7D064}"/>
          </ac:spMkLst>
        </pc:spChg>
        <pc:spChg chg="mod">
          <ac:chgData name="Ann Kim" userId="5b3bcc52-f589-4846-ab48-5de77b9305d8" providerId="ADAL" clId="{047085EB-4C9B-48F5-AB5A-60DA8FD5A28B}" dt="2026-07-23T15:23:07.630" v="638"/>
          <ac:spMkLst>
            <pc:docMk/>
            <pc:sldMk cId="307396579" sldId="258"/>
            <ac:spMk id="25" creationId="{D2634E7F-FAED-D2E2-BCB7-B7652A99730A}"/>
          </ac:spMkLst>
        </pc:spChg>
        <pc:spChg chg="mod">
          <ac:chgData name="Ann Kim" userId="5b3bcc52-f589-4846-ab48-5de77b9305d8" providerId="ADAL" clId="{047085EB-4C9B-48F5-AB5A-60DA8FD5A28B}" dt="2026-07-23T15:23:36.438" v="645"/>
          <ac:spMkLst>
            <pc:docMk/>
            <pc:sldMk cId="307396579" sldId="258"/>
            <ac:spMk id="27" creationId="{677ACEB2-1AC0-722A-7D01-D14E5EC11DC4}"/>
          </ac:spMkLst>
        </pc:spChg>
        <pc:spChg chg="mod">
          <ac:chgData name="Ann Kim" userId="5b3bcc52-f589-4846-ab48-5de77b9305d8" providerId="ADAL" clId="{047085EB-4C9B-48F5-AB5A-60DA8FD5A28B}" dt="2026-07-23T15:23:36.438" v="645"/>
          <ac:spMkLst>
            <pc:docMk/>
            <pc:sldMk cId="307396579" sldId="258"/>
            <ac:spMk id="28" creationId="{94089BF1-B709-A2E9-4037-50029CEB6E12}"/>
          </ac:spMkLst>
        </pc:spChg>
        <pc:spChg chg="mod">
          <ac:chgData name="Ann Kim" userId="5b3bcc52-f589-4846-ab48-5de77b9305d8" providerId="ADAL" clId="{047085EB-4C9B-48F5-AB5A-60DA8FD5A28B}" dt="2026-07-23T15:23:36.438" v="645"/>
          <ac:spMkLst>
            <pc:docMk/>
            <pc:sldMk cId="307396579" sldId="258"/>
            <ac:spMk id="29" creationId="{53DCBC0B-05B7-E81B-22A9-9FA0BC389980}"/>
          </ac:spMkLst>
        </pc:spChg>
        <pc:spChg chg="mod">
          <ac:chgData name="Ann Kim" userId="5b3bcc52-f589-4846-ab48-5de77b9305d8" providerId="ADAL" clId="{047085EB-4C9B-48F5-AB5A-60DA8FD5A28B}" dt="2026-07-23T15:23:36.438" v="645"/>
          <ac:spMkLst>
            <pc:docMk/>
            <pc:sldMk cId="307396579" sldId="258"/>
            <ac:spMk id="30" creationId="{3B2507C5-F37B-697C-7214-F5E1ED3D413C}"/>
          </ac:spMkLst>
        </pc:spChg>
        <pc:spChg chg="mod">
          <ac:chgData name="Ann Kim" userId="5b3bcc52-f589-4846-ab48-5de77b9305d8" providerId="ADAL" clId="{047085EB-4C9B-48F5-AB5A-60DA8FD5A28B}" dt="2026-07-23T16:14:04.059" v="1488" actId="12788"/>
          <ac:spMkLst>
            <pc:docMk/>
            <pc:sldMk cId="307396579" sldId="258"/>
            <ac:spMk id="31" creationId="{2C82A1AE-F000-A124-C980-9BCB86B61980}"/>
          </ac:spMkLst>
        </pc:spChg>
        <pc:spChg chg="mod">
          <ac:chgData name="Ann Kim" userId="5b3bcc52-f589-4846-ab48-5de77b9305d8" providerId="ADAL" clId="{047085EB-4C9B-48F5-AB5A-60DA8FD5A28B}" dt="2026-07-23T15:21:07.992" v="587" actId="12788"/>
          <ac:spMkLst>
            <pc:docMk/>
            <pc:sldMk cId="307396579" sldId="258"/>
            <ac:spMk id="46" creationId="{2BBAE649-6B08-E421-FC21-EE7EE54C83A3}"/>
          </ac:spMkLst>
        </pc:spChg>
        <pc:spChg chg="mod">
          <ac:chgData name="Ann Kim" userId="5b3bcc52-f589-4846-ab48-5de77b9305d8" providerId="ADAL" clId="{047085EB-4C9B-48F5-AB5A-60DA8FD5A28B}" dt="2026-07-23T15:17:21.808" v="560" actId="14100"/>
          <ac:spMkLst>
            <pc:docMk/>
            <pc:sldMk cId="307396579" sldId="258"/>
            <ac:spMk id="47" creationId="{D43B44E6-9878-C7C4-C06B-9BB817B6D561}"/>
          </ac:spMkLst>
        </pc:spChg>
        <pc:spChg chg="del topLvl">
          <ac:chgData name="Ann Kim" userId="5b3bcc52-f589-4846-ab48-5de77b9305d8" providerId="ADAL" clId="{047085EB-4C9B-48F5-AB5A-60DA8FD5A28B}" dt="2026-07-23T15:23:28.955" v="644" actId="478"/>
          <ac:spMkLst>
            <pc:docMk/>
            <pc:sldMk cId="307396579" sldId="258"/>
            <ac:spMk id="49" creationId="{0FF6DEEA-523F-9C6D-9FAD-369381F87AF0}"/>
          </ac:spMkLst>
        </pc:spChg>
        <pc:spChg chg="del mod">
          <ac:chgData name="Ann Kim" userId="5b3bcc52-f589-4846-ab48-5de77b9305d8" providerId="ADAL" clId="{047085EB-4C9B-48F5-AB5A-60DA8FD5A28B}" dt="2026-07-23T15:23:23.176" v="641" actId="478"/>
          <ac:spMkLst>
            <pc:docMk/>
            <pc:sldMk cId="307396579" sldId="258"/>
            <ac:spMk id="50" creationId="{37FEB0CF-4A5A-23D3-D291-F6D334C11CCF}"/>
          </ac:spMkLst>
        </pc:spChg>
        <pc:spChg chg="mod">
          <ac:chgData name="Ann Kim" userId="5b3bcc52-f589-4846-ab48-5de77b9305d8" providerId="ADAL" clId="{047085EB-4C9B-48F5-AB5A-60DA8FD5A28B}" dt="2026-07-23T16:14:33.379" v="1494"/>
          <ac:spMkLst>
            <pc:docMk/>
            <pc:sldMk cId="307396579" sldId="258"/>
            <ac:spMk id="51" creationId="{703F63EE-62D0-6C08-0D81-E2D7456DBB74}"/>
          </ac:spMkLst>
        </pc:spChg>
        <pc:spChg chg="del topLvl">
          <ac:chgData name="Ann Kim" userId="5b3bcc52-f589-4846-ab48-5de77b9305d8" providerId="ADAL" clId="{047085EB-4C9B-48F5-AB5A-60DA8FD5A28B}" dt="2026-07-23T15:23:27.121" v="643" actId="478"/>
          <ac:spMkLst>
            <pc:docMk/>
            <pc:sldMk cId="307396579" sldId="258"/>
            <ac:spMk id="54" creationId="{6C8F786A-C01E-848E-B093-80A691F3CC7B}"/>
          </ac:spMkLst>
        </pc:spChg>
        <pc:spChg chg="del">
          <ac:chgData name="Ann Kim" userId="5b3bcc52-f589-4846-ab48-5de77b9305d8" providerId="ADAL" clId="{047085EB-4C9B-48F5-AB5A-60DA8FD5A28B}" dt="2026-07-23T15:23:25.336" v="642" actId="478"/>
          <ac:spMkLst>
            <pc:docMk/>
            <pc:sldMk cId="307396579" sldId="258"/>
            <ac:spMk id="56" creationId="{725C5A4C-9B56-F845-2996-B363CDA735C0}"/>
          </ac:spMkLst>
        </pc:spChg>
        <pc:spChg chg="mod">
          <ac:chgData name="Ann Kim" userId="5b3bcc52-f589-4846-ab48-5de77b9305d8" providerId="ADAL" clId="{047085EB-4C9B-48F5-AB5A-60DA8FD5A28B}" dt="2026-07-23T15:22:43.720" v="637" actId="14100"/>
          <ac:spMkLst>
            <pc:docMk/>
            <pc:sldMk cId="307396579" sldId="258"/>
            <ac:spMk id="59" creationId="{12A1F493-5E9F-60FC-41A3-208882EF3063}"/>
          </ac:spMkLst>
        </pc:spChg>
        <pc:spChg chg="mod">
          <ac:chgData name="Ann Kim" userId="5b3bcc52-f589-4846-ab48-5de77b9305d8" providerId="ADAL" clId="{047085EB-4C9B-48F5-AB5A-60DA8FD5A28B}" dt="2026-07-23T15:22:23.409" v="624" actId="14100"/>
          <ac:spMkLst>
            <pc:docMk/>
            <pc:sldMk cId="307396579" sldId="258"/>
            <ac:spMk id="61" creationId="{BDE1D6D1-C46A-8BD1-F877-DFDE6E2D8E61}"/>
          </ac:spMkLst>
        </pc:spChg>
        <pc:spChg chg="mod">
          <ac:chgData name="Ann Kim" userId="5b3bcc52-f589-4846-ab48-5de77b9305d8" providerId="ADAL" clId="{047085EB-4C9B-48F5-AB5A-60DA8FD5A28B}" dt="2026-07-23T16:12:50.477" v="1478" actId="1035"/>
          <ac:spMkLst>
            <pc:docMk/>
            <pc:sldMk cId="307396579" sldId="258"/>
            <ac:spMk id="66" creationId="{7CB49BD8-7008-3B08-B716-6FDEC552A0F9}"/>
          </ac:spMkLst>
        </pc:spChg>
        <pc:spChg chg="del mod">
          <ac:chgData name="Ann Kim" userId="5b3bcc52-f589-4846-ab48-5de77b9305d8" providerId="ADAL" clId="{047085EB-4C9B-48F5-AB5A-60DA8FD5A28B}" dt="2026-07-23T15:15:31.390" v="518" actId="478"/>
          <ac:spMkLst>
            <pc:docMk/>
            <pc:sldMk cId="307396579" sldId="258"/>
            <ac:spMk id="67" creationId="{0484E939-5CC6-9118-2C78-F6A3D7033121}"/>
          </ac:spMkLst>
        </pc:spChg>
        <pc:spChg chg="mod">
          <ac:chgData name="Ann Kim" userId="5b3bcc52-f589-4846-ab48-5de77b9305d8" providerId="ADAL" clId="{047085EB-4C9B-48F5-AB5A-60DA8FD5A28B}" dt="2026-07-23T16:00:04.114" v="1295" actId="120"/>
          <ac:spMkLst>
            <pc:docMk/>
            <pc:sldMk cId="307396579" sldId="258"/>
            <ac:spMk id="69" creationId="{D8C8F2B6-32B4-BE02-C05F-AEEF576003C4}"/>
          </ac:spMkLst>
        </pc:spChg>
        <pc:grpChg chg="add del mod">
          <ac:chgData name="Ann Kim" userId="5b3bcc52-f589-4846-ab48-5de77b9305d8" providerId="ADAL" clId="{047085EB-4C9B-48F5-AB5A-60DA8FD5A28B}" dt="2026-07-23T15:26:43.664" v="678" actId="478"/>
          <ac:grpSpMkLst>
            <pc:docMk/>
            <pc:sldMk cId="307396579" sldId="258"/>
            <ac:grpSpMk id="2" creationId="{B0BEA182-7E86-2928-0E13-8C3EFA9AAC22}"/>
          </ac:grpSpMkLst>
        </pc:grpChg>
        <pc:grpChg chg="del mod">
          <ac:chgData name="Ann Kim" userId="5b3bcc52-f589-4846-ab48-5de77b9305d8" providerId="ADAL" clId="{047085EB-4C9B-48F5-AB5A-60DA8FD5A28B}" dt="2026-07-23T15:34:30.002" v="709" actId="21"/>
          <ac:grpSpMkLst>
            <pc:docMk/>
            <pc:sldMk cId="307396579" sldId="258"/>
            <ac:grpSpMk id="11" creationId="{590C82F5-5FCC-911C-DA85-5A8244DBE831}"/>
          </ac:grpSpMkLst>
        </pc:grpChg>
        <pc:grpChg chg="add del mod">
          <ac:chgData name="Ann Kim" userId="5b3bcc52-f589-4846-ab48-5de77b9305d8" providerId="ADAL" clId="{047085EB-4C9B-48F5-AB5A-60DA8FD5A28B}" dt="2026-07-23T15:26:43.664" v="678" actId="478"/>
          <ac:grpSpMkLst>
            <pc:docMk/>
            <pc:sldMk cId="307396579" sldId="258"/>
            <ac:grpSpMk id="26" creationId="{66EE4EA6-2BC8-54F3-B991-25F6ACBC4AF4}"/>
          </ac:grpSpMkLst>
        </pc:grpChg>
        <pc:grpChg chg="del">
          <ac:chgData name="Ann Kim" userId="5b3bcc52-f589-4846-ab48-5de77b9305d8" providerId="ADAL" clId="{047085EB-4C9B-48F5-AB5A-60DA8FD5A28B}" dt="2026-07-23T15:23:27.121" v="643" actId="478"/>
          <ac:grpSpMkLst>
            <pc:docMk/>
            <pc:sldMk cId="307396579" sldId="258"/>
            <ac:grpSpMk id="57" creationId="{4F666EE3-0A14-1177-EF6C-9A31534B7C35}"/>
          </ac:grpSpMkLst>
        </pc:grpChg>
        <pc:graphicFrameChg chg="add mod modGraphic">
          <ac:chgData name="Ann Kim" userId="5b3bcc52-f589-4846-ab48-5de77b9305d8" providerId="ADAL" clId="{047085EB-4C9B-48F5-AB5A-60DA8FD5A28B}" dt="2026-07-23T16:15:09.496" v="1496" actId="122"/>
          <ac:graphicFrameMkLst>
            <pc:docMk/>
            <pc:sldMk cId="307396579" sldId="258"/>
            <ac:graphicFrameMk id="33" creationId="{6BA54D39-78B4-0741-F450-4455DFAA9005}"/>
          </ac:graphicFrameMkLst>
        </pc:graphicFrameChg>
        <pc:picChg chg="del">
          <ac:chgData name="Ann Kim" userId="5b3bcc52-f589-4846-ab48-5de77b9305d8" providerId="ADAL" clId="{047085EB-4C9B-48F5-AB5A-60DA8FD5A28B}" dt="2026-07-23T14:50:00.713" v="196" actId="478"/>
          <ac:picMkLst>
            <pc:docMk/>
            <pc:sldMk cId="307396579" sldId="258"/>
            <ac:picMk id="10" creationId="{8AFDFB02-1D6A-36ED-D64D-DC9D95AD4E73}"/>
          </ac:picMkLst>
        </pc:picChg>
        <pc:picChg chg="del">
          <ac:chgData name="Ann Kim" userId="5b3bcc52-f589-4846-ab48-5de77b9305d8" providerId="ADAL" clId="{047085EB-4C9B-48F5-AB5A-60DA8FD5A28B}" dt="2026-07-23T14:50:00.713" v="196" actId="478"/>
          <ac:picMkLst>
            <pc:docMk/>
            <pc:sldMk cId="307396579" sldId="258"/>
            <ac:picMk id="12" creationId="{35DAD351-31A0-DC9C-6DCF-05B3352DE9E0}"/>
          </ac:picMkLst>
        </pc:picChg>
        <pc:picChg chg="del">
          <ac:chgData name="Ann Kim" userId="5b3bcc52-f589-4846-ab48-5de77b9305d8" providerId="ADAL" clId="{047085EB-4C9B-48F5-AB5A-60DA8FD5A28B}" dt="2026-07-23T14:50:00.713" v="196" actId="478"/>
          <ac:picMkLst>
            <pc:docMk/>
            <pc:sldMk cId="307396579" sldId="258"/>
            <ac:picMk id="13" creationId="{3D5C7208-A558-BAE7-6149-BA39E437A796}"/>
          </ac:picMkLst>
        </pc:picChg>
        <pc:picChg chg="del">
          <ac:chgData name="Ann Kim" userId="5b3bcc52-f589-4846-ab48-5de77b9305d8" providerId="ADAL" clId="{047085EB-4C9B-48F5-AB5A-60DA8FD5A28B}" dt="2026-07-23T14:50:00.713" v="196" actId="478"/>
          <ac:picMkLst>
            <pc:docMk/>
            <pc:sldMk cId="307396579" sldId="258"/>
            <ac:picMk id="24" creationId="{394B8FB2-9199-187B-BF17-BE633F3164D3}"/>
          </ac:picMkLst>
        </pc:picChg>
        <pc:picChg chg="del">
          <ac:chgData name="Ann Kim" userId="5b3bcc52-f589-4846-ab48-5de77b9305d8" providerId="ADAL" clId="{047085EB-4C9B-48F5-AB5A-60DA8FD5A28B}" dt="2026-07-23T14:50:00.713" v="196" actId="478"/>
          <ac:picMkLst>
            <pc:docMk/>
            <pc:sldMk cId="307396579" sldId="258"/>
            <ac:picMk id="32" creationId="{88010F16-C2F1-80F9-1AD1-6C88B0D97A17}"/>
          </ac:picMkLst>
        </pc:picChg>
        <pc:picChg chg="del">
          <ac:chgData name="Ann Kim" userId="5b3bcc52-f589-4846-ab48-5de77b9305d8" providerId="ADAL" clId="{047085EB-4C9B-48F5-AB5A-60DA8FD5A28B}" dt="2026-07-23T14:50:00.713" v="196" actId="478"/>
          <ac:picMkLst>
            <pc:docMk/>
            <pc:sldMk cId="307396579" sldId="258"/>
            <ac:picMk id="34" creationId="{0E938AAD-A346-94E1-E872-DE617584E391}"/>
          </ac:picMkLst>
        </pc:picChg>
        <pc:picChg chg="del">
          <ac:chgData name="Ann Kim" userId="5b3bcc52-f589-4846-ab48-5de77b9305d8" providerId="ADAL" clId="{047085EB-4C9B-48F5-AB5A-60DA8FD5A28B}" dt="2026-07-23T14:50:00.713" v="196" actId="478"/>
          <ac:picMkLst>
            <pc:docMk/>
            <pc:sldMk cId="307396579" sldId="258"/>
            <ac:picMk id="36" creationId="{5F1BA11E-5F6C-761B-5A58-2740B940166E}"/>
          </ac:picMkLst>
        </pc:picChg>
        <pc:picChg chg="del">
          <ac:chgData name="Ann Kim" userId="5b3bcc52-f589-4846-ab48-5de77b9305d8" providerId="ADAL" clId="{047085EB-4C9B-48F5-AB5A-60DA8FD5A28B}" dt="2026-07-23T14:50:00.713" v="196" actId="478"/>
          <ac:picMkLst>
            <pc:docMk/>
            <pc:sldMk cId="307396579" sldId="258"/>
            <ac:picMk id="40" creationId="{8F8C923B-DF23-8CCC-08C5-F5ACB296E053}"/>
          </ac:picMkLst>
        </pc:picChg>
        <pc:picChg chg="mod">
          <ac:chgData name="Ann Kim" userId="5b3bcc52-f589-4846-ab48-5de77b9305d8" providerId="ADAL" clId="{047085EB-4C9B-48F5-AB5A-60DA8FD5A28B}" dt="2026-07-23T15:16:19.720" v="557" actId="1076"/>
          <ac:picMkLst>
            <pc:docMk/>
            <pc:sldMk cId="307396579" sldId="258"/>
            <ac:picMk id="53" creationId="{423E3B0B-98C2-F419-723C-1BC6388A8707}"/>
          </ac:picMkLst>
        </pc:picChg>
        <pc:cxnChg chg="del mod">
          <ac:chgData name="Ann Kim" userId="5b3bcc52-f589-4846-ab48-5de77b9305d8" providerId="ADAL" clId="{047085EB-4C9B-48F5-AB5A-60DA8FD5A28B}" dt="2026-07-23T15:13:50.220" v="491" actId="478"/>
          <ac:cxnSpMkLst>
            <pc:docMk/>
            <pc:sldMk cId="307396579" sldId="258"/>
            <ac:cxnSpMk id="22" creationId="{89F4AFC6-FADC-B0E9-D5A8-AE5A07EC5A51}"/>
          </ac:cxnSpMkLst>
        </pc:cxnChg>
      </pc:sldChg>
      <pc:sldChg chg="addSp delSp modSp mod">
        <pc:chgData name="Ann Kim" userId="5b3bcc52-f589-4846-ab48-5de77b9305d8" providerId="ADAL" clId="{047085EB-4C9B-48F5-AB5A-60DA8FD5A28B}" dt="2026-07-23T17:40:37.744" v="1777" actId="552"/>
        <pc:sldMkLst>
          <pc:docMk/>
          <pc:sldMk cId="1653122340" sldId="264"/>
        </pc:sldMkLst>
        <pc:spChg chg="del mod">
          <ac:chgData name="Ann Kim" userId="5b3bcc52-f589-4846-ab48-5de77b9305d8" providerId="ADAL" clId="{047085EB-4C9B-48F5-AB5A-60DA8FD5A28B}" dt="2026-07-23T15:40:54.160" v="863" actId="478"/>
          <ac:spMkLst>
            <pc:docMk/>
            <pc:sldMk cId="1653122340" sldId="264"/>
            <ac:spMk id="2" creationId="{C05F96C2-7620-B41D-1CDA-E223DD4DD85D}"/>
          </ac:spMkLst>
        </pc:spChg>
        <pc:spChg chg="mod">
          <ac:chgData name="Ann Kim" userId="5b3bcc52-f589-4846-ab48-5de77b9305d8" providerId="ADAL" clId="{047085EB-4C9B-48F5-AB5A-60DA8FD5A28B}" dt="2026-07-23T16:17:24.959" v="1569" actId="1035"/>
          <ac:spMkLst>
            <pc:docMk/>
            <pc:sldMk cId="1653122340" sldId="264"/>
            <ac:spMk id="5" creationId="{12746D80-9B2F-DE5A-762B-F20AA320E38B}"/>
          </ac:spMkLst>
        </pc:spChg>
        <pc:spChg chg="add mod">
          <ac:chgData name="Ann Kim" userId="5b3bcc52-f589-4846-ab48-5de77b9305d8" providerId="ADAL" clId="{047085EB-4C9B-48F5-AB5A-60DA8FD5A28B}" dt="2026-07-23T16:26:16.202" v="1776" actId="1035"/>
          <ac:spMkLst>
            <pc:docMk/>
            <pc:sldMk cId="1653122340" sldId="264"/>
            <ac:spMk id="7" creationId="{43BF2A9F-109E-9D3A-2DD6-D5CB3E9DE1FF}"/>
          </ac:spMkLst>
        </pc:spChg>
        <pc:spChg chg="mod">
          <ac:chgData name="Ann Kim" userId="5b3bcc52-f589-4846-ab48-5de77b9305d8" providerId="ADAL" clId="{047085EB-4C9B-48F5-AB5A-60DA8FD5A28B}" dt="2026-07-23T15:47:29.165" v="1188" actId="12789"/>
          <ac:spMkLst>
            <pc:docMk/>
            <pc:sldMk cId="1653122340" sldId="264"/>
            <ac:spMk id="11" creationId="{8D3BEFCB-A497-399D-7FB8-B46C7A2D2B7D}"/>
          </ac:spMkLst>
        </pc:spChg>
        <pc:spChg chg="add mod">
          <ac:chgData name="Ann Kim" userId="5b3bcc52-f589-4846-ab48-5de77b9305d8" providerId="ADAL" clId="{047085EB-4C9B-48F5-AB5A-60DA8FD5A28B}" dt="2026-07-23T16:26:08.957" v="1763" actId="1035"/>
          <ac:spMkLst>
            <pc:docMk/>
            <pc:sldMk cId="1653122340" sldId="264"/>
            <ac:spMk id="12" creationId="{7BEFDE08-C3EA-1055-26D5-4C386184D620}"/>
          </ac:spMkLst>
        </pc:spChg>
        <pc:spChg chg="mod">
          <ac:chgData name="Ann Kim" userId="5b3bcc52-f589-4846-ab48-5de77b9305d8" providerId="ADAL" clId="{047085EB-4C9B-48F5-AB5A-60DA8FD5A28B}" dt="2026-07-23T16:06:05.019" v="1454" actId="12788"/>
          <ac:spMkLst>
            <pc:docMk/>
            <pc:sldMk cId="1653122340" sldId="264"/>
            <ac:spMk id="16" creationId="{7E21C35F-0593-5E19-D801-467F38F6F9AB}"/>
          </ac:spMkLst>
        </pc:spChg>
        <pc:spChg chg="del mod">
          <ac:chgData name="Ann Kim" userId="5b3bcc52-f589-4846-ab48-5de77b9305d8" providerId="ADAL" clId="{047085EB-4C9B-48F5-AB5A-60DA8FD5A28B}" dt="2026-07-23T15:39:58.430" v="861" actId="478"/>
          <ac:spMkLst>
            <pc:docMk/>
            <pc:sldMk cId="1653122340" sldId="264"/>
            <ac:spMk id="18" creationId="{1AB0FB3D-C1FB-B9AF-91B7-542BB45993D0}"/>
          </ac:spMkLst>
        </pc:spChg>
        <pc:spChg chg="add mod">
          <ac:chgData name="Ann Kim" userId="5b3bcc52-f589-4846-ab48-5de77b9305d8" providerId="ADAL" clId="{047085EB-4C9B-48F5-AB5A-60DA8FD5A28B}" dt="2026-07-23T16:25:43.615" v="1750" actId="255"/>
          <ac:spMkLst>
            <pc:docMk/>
            <pc:sldMk cId="1653122340" sldId="264"/>
            <ac:spMk id="18" creationId="{B1545FC8-65E1-D982-AC39-5C153B446F6E}"/>
          </ac:spMkLst>
        </pc:spChg>
        <pc:spChg chg="del mod">
          <ac:chgData name="Ann Kim" userId="5b3bcc52-f589-4846-ab48-5de77b9305d8" providerId="ADAL" clId="{047085EB-4C9B-48F5-AB5A-60DA8FD5A28B}" dt="2026-07-23T15:39:58.430" v="861" actId="478"/>
          <ac:spMkLst>
            <pc:docMk/>
            <pc:sldMk cId="1653122340" sldId="264"/>
            <ac:spMk id="19" creationId="{1C1FBF92-B355-A04E-784D-7E39CA435D77}"/>
          </ac:spMkLst>
        </pc:spChg>
        <pc:spChg chg="add mod">
          <ac:chgData name="Ann Kim" userId="5b3bcc52-f589-4846-ab48-5de77b9305d8" providerId="ADAL" clId="{047085EB-4C9B-48F5-AB5A-60DA8FD5A28B}" dt="2026-07-23T17:40:37.744" v="1777" actId="552"/>
          <ac:spMkLst>
            <pc:docMk/>
            <pc:sldMk cId="1653122340" sldId="264"/>
            <ac:spMk id="20" creationId="{FC028A74-1366-7387-B86B-3489F40E929B}"/>
          </ac:spMkLst>
        </pc:spChg>
        <pc:spChg chg="add mod">
          <ac:chgData name="Ann Kim" userId="5b3bcc52-f589-4846-ab48-5de77b9305d8" providerId="ADAL" clId="{047085EB-4C9B-48F5-AB5A-60DA8FD5A28B}" dt="2026-07-23T17:40:37.744" v="1777" actId="552"/>
          <ac:spMkLst>
            <pc:docMk/>
            <pc:sldMk cId="1653122340" sldId="264"/>
            <ac:spMk id="23" creationId="{FAFF3B0F-EE3B-EDD6-18AD-6FFFB00E285D}"/>
          </ac:spMkLst>
        </pc:spChg>
        <pc:spChg chg="add mod">
          <ac:chgData name="Ann Kim" userId="5b3bcc52-f589-4846-ab48-5de77b9305d8" providerId="ADAL" clId="{047085EB-4C9B-48F5-AB5A-60DA8FD5A28B}" dt="2026-07-23T17:40:37.744" v="1777" actId="552"/>
          <ac:spMkLst>
            <pc:docMk/>
            <pc:sldMk cId="1653122340" sldId="264"/>
            <ac:spMk id="26" creationId="{74953B83-6CB2-A66F-7A1F-993BAC997BEF}"/>
          </ac:spMkLst>
        </pc:spChg>
        <pc:spChg chg="add mod">
          <ac:chgData name="Ann Kim" userId="5b3bcc52-f589-4846-ab48-5de77b9305d8" providerId="ADAL" clId="{047085EB-4C9B-48F5-AB5A-60DA8FD5A28B}" dt="2026-07-23T16:06:05.019" v="1454" actId="12788"/>
          <ac:spMkLst>
            <pc:docMk/>
            <pc:sldMk cId="1653122340" sldId="264"/>
            <ac:spMk id="27" creationId="{D4372BFB-E8D9-C556-998D-3454DAC228D0}"/>
          </ac:spMkLst>
        </pc:spChg>
        <pc:spChg chg="add mod">
          <ac:chgData name="Ann Kim" userId="5b3bcc52-f589-4846-ab48-5de77b9305d8" providerId="ADAL" clId="{047085EB-4C9B-48F5-AB5A-60DA8FD5A28B}" dt="2026-07-23T16:06:40.617" v="1457" actId="1038"/>
          <ac:spMkLst>
            <pc:docMk/>
            <pc:sldMk cId="1653122340" sldId="264"/>
            <ac:spMk id="28" creationId="{4B528177-BA74-57CE-E14C-EB09ED20BEBC}"/>
          </ac:spMkLst>
        </pc:spChg>
        <pc:spChg chg="del mod">
          <ac:chgData name="Ann Kim" userId="5b3bcc52-f589-4846-ab48-5de77b9305d8" providerId="ADAL" clId="{047085EB-4C9B-48F5-AB5A-60DA8FD5A28B}" dt="2026-07-23T16:18:35.665" v="1585" actId="478"/>
          <ac:spMkLst>
            <pc:docMk/>
            <pc:sldMk cId="1653122340" sldId="264"/>
            <ac:spMk id="31" creationId="{9EC50F8B-92FC-91FF-5CB1-C5DAD41BC139}"/>
          </ac:spMkLst>
        </pc:spChg>
        <pc:spChg chg="mod">
          <ac:chgData name="Ann Kim" userId="5b3bcc52-f589-4846-ab48-5de77b9305d8" providerId="ADAL" clId="{047085EB-4C9B-48F5-AB5A-60DA8FD5A28B}" dt="2026-07-23T16:06:05.019" v="1454" actId="12788"/>
          <ac:spMkLst>
            <pc:docMk/>
            <pc:sldMk cId="1653122340" sldId="264"/>
            <ac:spMk id="33" creationId="{5345AF64-133C-78A3-285F-DB553339848A}"/>
          </ac:spMkLst>
        </pc:spChg>
        <pc:spChg chg="mod">
          <ac:chgData name="Ann Kim" userId="5b3bcc52-f589-4846-ab48-5de77b9305d8" providerId="ADAL" clId="{047085EB-4C9B-48F5-AB5A-60DA8FD5A28B}" dt="2026-07-23T16:17:20.430" v="1564" actId="552"/>
          <ac:spMkLst>
            <pc:docMk/>
            <pc:sldMk cId="1653122340" sldId="264"/>
            <ac:spMk id="34" creationId="{131363E2-F7BD-8187-10FF-DC14C2F525FA}"/>
          </ac:spMkLst>
        </pc:spChg>
        <pc:spChg chg="del mod">
          <ac:chgData name="Ann Kim" userId="5b3bcc52-f589-4846-ab48-5de77b9305d8" providerId="ADAL" clId="{047085EB-4C9B-48F5-AB5A-60DA8FD5A28B}" dt="2026-07-23T15:48:45.096" v="1208" actId="478"/>
          <ac:spMkLst>
            <pc:docMk/>
            <pc:sldMk cId="1653122340" sldId="264"/>
            <ac:spMk id="35" creationId="{BD643FC6-5432-82CF-48B1-3F482B858D7D}"/>
          </ac:spMkLst>
        </pc:spChg>
        <pc:spChg chg="mod">
          <ac:chgData name="Ann Kim" userId="5b3bcc52-f589-4846-ab48-5de77b9305d8" providerId="ADAL" clId="{047085EB-4C9B-48F5-AB5A-60DA8FD5A28B}" dt="2026-07-23T15:48:56.477" v="1211" actId="12788"/>
          <ac:spMkLst>
            <pc:docMk/>
            <pc:sldMk cId="1653122340" sldId="264"/>
            <ac:spMk id="36" creationId="{0514B6D5-9031-23B4-4151-CE619E61D3D4}"/>
          </ac:spMkLst>
        </pc:spChg>
        <pc:spChg chg="mod">
          <ac:chgData name="Ann Kim" userId="5b3bcc52-f589-4846-ab48-5de77b9305d8" providerId="ADAL" clId="{047085EB-4C9B-48F5-AB5A-60DA8FD5A28B}" dt="2026-07-23T16:06:05.019" v="1454" actId="12788"/>
          <ac:spMkLst>
            <pc:docMk/>
            <pc:sldMk cId="1653122340" sldId="264"/>
            <ac:spMk id="37" creationId="{E26D12A0-1F71-7086-B4D2-E775090D590F}"/>
          </ac:spMkLst>
        </pc:spChg>
        <pc:spChg chg="mod">
          <ac:chgData name="Ann Kim" userId="5b3bcc52-f589-4846-ab48-5de77b9305d8" providerId="ADAL" clId="{047085EB-4C9B-48F5-AB5A-60DA8FD5A28B}" dt="2026-07-23T15:49:14.795" v="1214" actId="12788"/>
          <ac:spMkLst>
            <pc:docMk/>
            <pc:sldMk cId="1653122340" sldId="264"/>
            <ac:spMk id="42" creationId="{8F33E9C5-611A-DA82-7738-757BADF533EC}"/>
          </ac:spMkLst>
        </pc:spChg>
        <pc:spChg chg="add mod">
          <ac:chgData name="Ann Kim" userId="5b3bcc52-f589-4846-ab48-5de77b9305d8" providerId="ADAL" clId="{047085EB-4C9B-48F5-AB5A-60DA8FD5A28B}" dt="2026-07-23T16:06:53.053" v="1460" actId="1035"/>
          <ac:spMkLst>
            <pc:docMk/>
            <pc:sldMk cId="1653122340" sldId="264"/>
            <ac:spMk id="44" creationId="{DCD16A5E-2AD1-3C42-9124-BDD0CC783F18}"/>
          </ac:spMkLst>
        </pc:spChg>
        <pc:spChg chg="add mod">
          <ac:chgData name="Ann Kim" userId="5b3bcc52-f589-4846-ab48-5de77b9305d8" providerId="ADAL" clId="{047085EB-4C9B-48F5-AB5A-60DA8FD5A28B}" dt="2026-07-23T16:06:40.617" v="1457" actId="1038"/>
          <ac:spMkLst>
            <pc:docMk/>
            <pc:sldMk cId="1653122340" sldId="264"/>
            <ac:spMk id="45" creationId="{10405363-9DB8-EF26-A3FB-FDC8CF60B58E}"/>
          </ac:spMkLst>
        </pc:spChg>
        <pc:spChg chg="mod topLvl">
          <ac:chgData name="Ann Kim" userId="5b3bcc52-f589-4846-ab48-5de77b9305d8" providerId="ADAL" clId="{047085EB-4C9B-48F5-AB5A-60DA8FD5A28B}" dt="2026-07-23T16:02:03.039" v="1315" actId="1037"/>
          <ac:spMkLst>
            <pc:docMk/>
            <pc:sldMk cId="1653122340" sldId="264"/>
            <ac:spMk id="52" creationId="{7208156F-DE07-E485-9920-709B4DABA999}"/>
          </ac:spMkLst>
        </pc:spChg>
        <pc:spChg chg="mod">
          <ac:chgData name="Ann Kim" userId="5b3bcc52-f589-4846-ab48-5de77b9305d8" providerId="ADAL" clId="{047085EB-4C9B-48F5-AB5A-60DA8FD5A28B}" dt="2026-07-23T14:46:57.604" v="152" actId="20577"/>
          <ac:spMkLst>
            <pc:docMk/>
            <pc:sldMk cId="1653122340" sldId="264"/>
            <ac:spMk id="68" creationId="{225E1F5C-EDBF-A9AC-3BD3-BC6ACF8FC52E}"/>
          </ac:spMkLst>
        </pc:spChg>
        <pc:grpChg chg="del mod">
          <ac:chgData name="Ann Kim" userId="5b3bcc52-f589-4846-ab48-5de77b9305d8" providerId="ADAL" clId="{047085EB-4C9B-48F5-AB5A-60DA8FD5A28B}" dt="2026-07-23T15:35:48.870" v="762" actId="478"/>
          <ac:grpSpMkLst>
            <pc:docMk/>
            <pc:sldMk cId="1653122340" sldId="264"/>
            <ac:grpSpMk id="7" creationId="{AC9FFBE0-E200-B351-84A5-03DBD5138757}"/>
          </ac:grpSpMkLst>
        </pc:grpChg>
        <pc:grpChg chg="add del mod">
          <ac:chgData name="Ann Kim" userId="5b3bcc52-f589-4846-ab48-5de77b9305d8" providerId="ADAL" clId="{047085EB-4C9B-48F5-AB5A-60DA8FD5A28B}" dt="2026-07-23T15:36:18.940" v="769" actId="165"/>
          <ac:grpSpMkLst>
            <pc:docMk/>
            <pc:sldMk cId="1653122340" sldId="264"/>
            <ac:grpSpMk id="25" creationId="{590C82F5-5FCC-911C-DA85-5A8244DBE831}"/>
          </ac:grpSpMkLst>
        </pc:grpChg>
        <pc:grpChg chg="add del mod">
          <ac:chgData name="Ann Kim" userId="5b3bcc52-f589-4846-ab48-5de77b9305d8" providerId="ADAL" clId="{047085EB-4C9B-48F5-AB5A-60DA8FD5A28B}" dt="2026-07-23T16:04:43.735" v="1381" actId="478"/>
          <ac:grpSpMkLst>
            <pc:docMk/>
            <pc:sldMk cId="1653122340" sldId="264"/>
            <ac:grpSpMk id="29" creationId="{99992CB8-4174-B948-15A2-BD9699AFD441}"/>
          </ac:grpSpMkLst>
        </pc:grpChg>
        <pc:picChg chg="mod">
          <ac:chgData name="Ann Kim" userId="5b3bcc52-f589-4846-ab48-5de77b9305d8" providerId="ADAL" clId="{047085EB-4C9B-48F5-AB5A-60DA8FD5A28B}" dt="2026-07-23T15:54:47.497" v="1243" actId="1038"/>
          <ac:picMkLst>
            <pc:docMk/>
            <pc:sldMk cId="1653122340" sldId="264"/>
            <ac:picMk id="17" creationId="{EB72B901-633B-6E1A-323F-67D2DE7A5D0C}"/>
          </ac:picMkLst>
        </pc:picChg>
        <pc:picChg chg="del">
          <ac:chgData name="Ann Kim" userId="5b3bcc52-f589-4846-ab48-5de77b9305d8" providerId="ADAL" clId="{047085EB-4C9B-48F5-AB5A-60DA8FD5A28B}" dt="2026-07-23T14:43:26.879" v="74" actId="478"/>
          <ac:picMkLst>
            <pc:docMk/>
            <pc:sldMk cId="1653122340" sldId="264"/>
            <ac:picMk id="20" creationId="{F5B1FAF9-855E-1CBE-A400-8860FB1D1F36}"/>
          </ac:picMkLst>
        </pc:picChg>
        <pc:picChg chg="add mod modCrop">
          <ac:chgData name="Ann Kim" userId="5b3bcc52-f589-4846-ab48-5de77b9305d8" providerId="ADAL" clId="{047085EB-4C9B-48F5-AB5A-60DA8FD5A28B}" dt="2026-07-23T15:54:47.497" v="1243" actId="1038"/>
          <ac:picMkLst>
            <pc:docMk/>
            <pc:sldMk cId="1653122340" sldId="264"/>
            <ac:picMk id="22" creationId="{645B1516-FF8E-46DD-057C-40F05323C9B9}"/>
          </ac:picMkLst>
        </pc:picChg>
        <pc:picChg chg="del mod">
          <ac:chgData name="Ann Kim" userId="5b3bcc52-f589-4846-ab48-5de77b9305d8" providerId="ADAL" clId="{047085EB-4C9B-48F5-AB5A-60DA8FD5A28B}" dt="2026-07-23T14:45:01.484" v="123" actId="478"/>
          <ac:picMkLst>
            <pc:docMk/>
            <pc:sldMk cId="1653122340" sldId="264"/>
            <ac:picMk id="23" creationId="{FE2EBDD5-C6EA-0B32-12A2-EF2971C1FB89}"/>
          </ac:picMkLst>
        </pc:picChg>
        <pc:picChg chg="mod">
          <ac:chgData name="Ann Kim" userId="5b3bcc52-f589-4846-ab48-5de77b9305d8" providerId="ADAL" clId="{047085EB-4C9B-48F5-AB5A-60DA8FD5A28B}" dt="2026-07-23T15:54:47.497" v="1243" actId="1038"/>
          <ac:picMkLst>
            <pc:docMk/>
            <pc:sldMk cId="1653122340" sldId="264"/>
            <ac:picMk id="24" creationId="{4A0ACFE0-31B8-A427-6C14-41054EA40479}"/>
          </ac:picMkLst>
        </pc:picChg>
        <pc:picChg chg="mod">
          <ac:chgData name="Ann Kim" userId="5b3bcc52-f589-4846-ab48-5de77b9305d8" providerId="ADAL" clId="{047085EB-4C9B-48F5-AB5A-60DA8FD5A28B}" dt="2026-07-23T16:24:55.534" v="1735" actId="1036"/>
          <ac:picMkLst>
            <pc:docMk/>
            <pc:sldMk cId="1653122340" sldId="264"/>
            <ac:picMk id="30" creationId="{0CF28FFD-2BDC-C0A4-2034-A20B3E24BA89}"/>
          </ac:picMkLst>
        </pc:picChg>
        <pc:picChg chg="mod">
          <ac:chgData name="Ann Kim" userId="5b3bcc52-f589-4846-ab48-5de77b9305d8" providerId="ADAL" clId="{047085EB-4C9B-48F5-AB5A-60DA8FD5A28B}" dt="2026-07-23T16:06:05.019" v="1454" actId="12788"/>
          <ac:picMkLst>
            <pc:docMk/>
            <pc:sldMk cId="1653122340" sldId="264"/>
            <ac:picMk id="32" creationId="{39C53481-62C4-8A48-8ED5-97A110D5F47C}"/>
          </ac:picMkLst>
        </pc:picChg>
        <pc:picChg chg="mod">
          <ac:chgData name="Ann Kim" userId="5b3bcc52-f589-4846-ab48-5de77b9305d8" providerId="ADAL" clId="{047085EB-4C9B-48F5-AB5A-60DA8FD5A28B}" dt="2026-07-23T16:26:16.202" v="1776" actId="1035"/>
          <ac:picMkLst>
            <pc:docMk/>
            <pc:sldMk cId="1653122340" sldId="264"/>
            <ac:picMk id="38" creationId="{6D868AAA-034E-0D1F-C390-CCEE3B754AE1}"/>
          </ac:picMkLst>
        </pc:picChg>
        <pc:picChg chg="mod">
          <ac:chgData name="Ann Kim" userId="5b3bcc52-f589-4846-ab48-5de77b9305d8" providerId="ADAL" clId="{047085EB-4C9B-48F5-AB5A-60DA8FD5A28B}" dt="2026-07-23T16:03:08.195" v="1316"/>
          <ac:picMkLst>
            <pc:docMk/>
            <pc:sldMk cId="1653122340" sldId="264"/>
            <ac:picMk id="39" creationId="{CCF3296B-5C5F-E4BC-C22F-F6E9186D4B36}"/>
          </ac:picMkLst>
        </pc:picChg>
        <pc:picChg chg="mod">
          <ac:chgData name="Ann Kim" userId="5b3bcc52-f589-4846-ab48-5de77b9305d8" providerId="ADAL" clId="{047085EB-4C9B-48F5-AB5A-60DA8FD5A28B}" dt="2026-07-23T16:26:08.957" v="1763" actId="1035"/>
          <ac:picMkLst>
            <pc:docMk/>
            <pc:sldMk cId="1653122340" sldId="264"/>
            <ac:picMk id="40" creationId="{96C2B800-A331-43A3-CF06-C2DEDFCCA046}"/>
          </ac:picMkLst>
        </pc:picChg>
        <pc:picChg chg="mod">
          <ac:chgData name="Ann Kim" userId="5b3bcc52-f589-4846-ab48-5de77b9305d8" providerId="ADAL" clId="{047085EB-4C9B-48F5-AB5A-60DA8FD5A28B}" dt="2026-07-23T16:03:08.195" v="1316"/>
          <ac:picMkLst>
            <pc:docMk/>
            <pc:sldMk cId="1653122340" sldId="264"/>
            <ac:picMk id="41" creationId="{C18D40D1-6209-A08E-A218-38A0BF3F9F31}"/>
          </ac:picMkLst>
        </pc:picChg>
        <pc:picChg chg="mod">
          <ac:chgData name="Ann Kim" userId="5b3bcc52-f589-4846-ab48-5de77b9305d8" providerId="ADAL" clId="{047085EB-4C9B-48F5-AB5A-60DA8FD5A28B}" dt="2026-07-23T16:03:08.195" v="1316"/>
          <ac:picMkLst>
            <pc:docMk/>
            <pc:sldMk cId="1653122340" sldId="264"/>
            <ac:picMk id="43" creationId="{6573181E-73C6-354F-69A9-C5C1AABC915E}"/>
          </ac:picMkLst>
        </pc:picChg>
        <pc:picChg chg="mod">
          <ac:chgData name="Ann Kim" userId="5b3bcc52-f589-4846-ab48-5de77b9305d8" providerId="ADAL" clId="{047085EB-4C9B-48F5-AB5A-60DA8FD5A28B}" dt="2026-07-23T16:06:05.019" v="1454" actId="12788"/>
          <ac:picMkLst>
            <pc:docMk/>
            <pc:sldMk cId="1653122340" sldId="264"/>
            <ac:picMk id="1026" creationId="{67C6BCAB-3D36-D1E8-264D-0E3670BB6E26}"/>
          </ac:picMkLst>
        </pc:picChg>
        <pc:cxnChg chg="mod">
          <ac:chgData name="Ann Kim" userId="5b3bcc52-f589-4846-ab48-5de77b9305d8" providerId="ADAL" clId="{047085EB-4C9B-48F5-AB5A-60DA8FD5A28B}" dt="2026-07-23T16:17:02.785" v="1555" actId="1037"/>
          <ac:cxnSpMkLst>
            <pc:docMk/>
            <pc:sldMk cId="1653122340" sldId="264"/>
            <ac:cxnSpMk id="10" creationId="{EAEC1475-A2FA-D06B-86B3-530264D8BDDC}"/>
          </ac:cxnSpMkLst>
        </pc:cxnChg>
        <pc:cxnChg chg="mod topLvl">
          <ac:chgData name="Ann Kim" userId="5b3bcc52-f589-4846-ab48-5de77b9305d8" providerId="ADAL" clId="{047085EB-4C9B-48F5-AB5A-60DA8FD5A28B}" dt="2026-07-23T16:06:05.019" v="1454" actId="12788"/>
          <ac:cxnSpMkLst>
            <pc:docMk/>
            <pc:sldMk cId="1653122340" sldId="264"/>
            <ac:cxnSpMk id="65" creationId="{75A74180-AB3D-7D7E-CA2D-9D0C32F56CB7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528" cy="466514"/>
          </a:xfrm>
          <a:prstGeom prst="rect">
            <a:avLst/>
          </a:prstGeom>
        </p:spPr>
        <p:txBody>
          <a:bodyPr vert="horz" lIns="93196" tIns="46598" rIns="93196" bIns="4659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837" y="0"/>
            <a:ext cx="3038528" cy="466514"/>
          </a:xfrm>
          <a:prstGeom prst="rect">
            <a:avLst/>
          </a:prstGeom>
        </p:spPr>
        <p:txBody>
          <a:bodyPr vert="horz" lIns="93196" tIns="46598" rIns="93196" bIns="46598" rtlCol="0"/>
          <a:lstStyle>
            <a:lvl1pPr algn="r">
              <a:defRPr sz="1200"/>
            </a:lvl1pPr>
          </a:lstStyle>
          <a:p>
            <a:fld id="{247A99D3-157F-4D51-962A-8F0F6489BE4B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28863" y="1162050"/>
            <a:ext cx="2354262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96" tIns="46598" rIns="93196" bIns="4659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199" y="4474657"/>
            <a:ext cx="5609590" cy="3661083"/>
          </a:xfrm>
          <a:prstGeom prst="rect">
            <a:avLst/>
          </a:prstGeom>
        </p:spPr>
        <p:txBody>
          <a:bodyPr vert="horz" lIns="93196" tIns="46598" rIns="93196" bIns="4659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1475"/>
            <a:ext cx="3038528" cy="466513"/>
          </a:xfrm>
          <a:prstGeom prst="rect">
            <a:avLst/>
          </a:prstGeom>
        </p:spPr>
        <p:txBody>
          <a:bodyPr vert="horz" lIns="93196" tIns="46598" rIns="93196" bIns="4659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837" y="8831475"/>
            <a:ext cx="3038528" cy="466513"/>
          </a:xfrm>
          <a:prstGeom prst="rect">
            <a:avLst/>
          </a:prstGeom>
        </p:spPr>
        <p:txBody>
          <a:bodyPr vert="horz" lIns="93196" tIns="46598" rIns="93196" bIns="46598" rtlCol="0" anchor="b"/>
          <a:lstStyle>
            <a:lvl1pPr algn="r">
              <a:defRPr sz="1200"/>
            </a:lvl1pPr>
          </a:lstStyle>
          <a:p>
            <a:fld id="{C04303BF-DE06-4690-A20C-2C596D218C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199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4303BF-DE06-4690-A20C-2C596D218CA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948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4303BF-DE06-4690-A20C-2C596D218C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810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9144000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8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6540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3507574" y="3422603"/>
            <a:ext cx="2854692" cy="29585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5216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 userDrawn="1"/>
        </p:nvSpPr>
        <p:spPr>
          <a:xfrm rot="10800000">
            <a:off x="6162675" y="-1"/>
            <a:ext cx="695324" cy="641838"/>
          </a:xfrm>
          <a:prstGeom prst="rtTriangle">
            <a:avLst/>
          </a:prstGeom>
          <a:gradFill>
            <a:gsLst>
              <a:gs pos="96000">
                <a:schemeClr val="accent1">
                  <a:lumMod val="60000"/>
                  <a:lumOff val="40000"/>
                </a:schemeClr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8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321748" y="75034"/>
            <a:ext cx="6219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260E2A6B-A809-4840-BF14-8648BC0BDF87}" type="slidenum">
              <a:rPr lang="id-ID" sz="1050" b="0" i="0" smtClean="0">
                <a:solidFill>
                  <a:schemeClr val="bg1"/>
                </a:solidFill>
                <a:latin typeface="Lato" panose="020F0502020204030203" pitchFamily="34" charset="0"/>
                <a:ea typeface="Roboto Condensed Light" panose="02000000000000000000" pitchFamily="2" charset="0"/>
                <a:cs typeface="Lato" panose="020F0502020204030203" pitchFamily="34" charset="0"/>
              </a:rPr>
              <a:pPr algn="ctr"/>
              <a:t>‹#›</a:t>
            </a:fld>
            <a:endParaRPr lang="id-ID" sz="1050" b="0" i="0">
              <a:solidFill>
                <a:schemeClr val="bg1"/>
              </a:solidFill>
              <a:latin typeface="Lato" panose="020F0502020204030203" pitchFamily="34" charset="0"/>
              <a:ea typeface="Roboto Condensed Light" panose="02000000000000000000" pitchFamily="2" charset="0"/>
              <a:cs typeface="Lato" panose="020F0502020204030203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 rot="5400000">
            <a:off x="5583866" y="4281432"/>
            <a:ext cx="2078631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700" spc="300">
                <a:solidFill>
                  <a:schemeClr val="bg1">
                    <a:lumMod val="75000"/>
                  </a:schemeClr>
                </a:solidFill>
                <a:latin typeface="Lato" panose="020F0502020204030203" pitchFamily="34" charset="0"/>
                <a:ea typeface="Open Sans" panose="020B0606030504020204" pitchFamily="34" charset="0"/>
                <a:cs typeface="Lato" panose="020F0502020204030203" pitchFamily="34" charset="0"/>
              </a:rPr>
              <a:t>WWW.WEBSITE.COM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79852" y="8788613"/>
            <a:ext cx="1767648" cy="230832"/>
            <a:chOff x="8223038" y="304346"/>
            <a:chExt cx="1767648" cy="250068"/>
          </a:xfrm>
        </p:grpSpPr>
        <p:sp>
          <p:nvSpPr>
            <p:cNvPr id="14" name="TextBox 13"/>
            <p:cNvSpPr txBox="1"/>
            <p:nvPr/>
          </p:nvSpPr>
          <p:spPr>
            <a:xfrm>
              <a:off x="8223038" y="304346"/>
              <a:ext cx="1767648" cy="2500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sz="900" spc="300">
                  <a:solidFill>
                    <a:schemeClr val="tx1">
                      <a:lumMod val="50000"/>
                      <a:lumOff val="50000"/>
                    </a:schemeClr>
                  </a:solidFill>
                  <a:latin typeface="Lato" panose="020F0502020204030203" pitchFamily="34" charset="0"/>
                  <a:ea typeface="Open Sans" panose="020B0606030504020204" pitchFamily="34" charset="0"/>
                  <a:cs typeface="Lato" panose="020F0502020204030203" pitchFamily="34" charset="0"/>
                </a:rPr>
                <a:t>M U K I D I</a:t>
              </a:r>
            </a:p>
          </p:txBody>
        </p:sp>
        <p:sp>
          <p:nvSpPr>
            <p:cNvPr id="15" name="Freeform: Shape 10"/>
            <p:cNvSpPr/>
            <p:nvPr/>
          </p:nvSpPr>
          <p:spPr>
            <a:xfrm>
              <a:off x="8223038" y="349735"/>
              <a:ext cx="246544" cy="119371"/>
            </a:xfrm>
            <a:custGeom>
              <a:avLst/>
              <a:gdLst>
                <a:gd name="connsiteX0" fmla="*/ 1288098 w 1288098"/>
                <a:gd name="connsiteY0" fmla="*/ 0 h 634436"/>
                <a:gd name="connsiteX1" fmla="*/ 1288098 w 1288098"/>
                <a:gd name="connsiteY1" fmla="*/ 634436 h 634436"/>
                <a:gd name="connsiteX2" fmla="*/ 653662 w 1288098"/>
                <a:gd name="connsiteY2" fmla="*/ 634436 h 634436"/>
                <a:gd name="connsiteX3" fmla="*/ 0 w 1288098"/>
                <a:gd name="connsiteY3" fmla="*/ 0 h 634436"/>
                <a:gd name="connsiteX4" fmla="*/ 634436 w 1288098"/>
                <a:gd name="connsiteY4" fmla="*/ 634436 h 634436"/>
                <a:gd name="connsiteX5" fmla="*/ 0 w 1288098"/>
                <a:gd name="connsiteY5" fmla="*/ 634436 h 634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8098" h="634436">
                  <a:moveTo>
                    <a:pt x="1288098" y="0"/>
                  </a:moveTo>
                  <a:lnTo>
                    <a:pt x="1288098" y="634436"/>
                  </a:lnTo>
                  <a:lnTo>
                    <a:pt x="653662" y="634436"/>
                  </a:lnTo>
                  <a:close/>
                  <a:moveTo>
                    <a:pt x="0" y="0"/>
                  </a:moveTo>
                  <a:lnTo>
                    <a:pt x="634436" y="634436"/>
                  </a:lnTo>
                  <a:lnTo>
                    <a:pt x="0" y="634436"/>
                  </a:lnTo>
                  <a:close/>
                </a:path>
              </a:pathLst>
            </a:custGeom>
            <a:gradFill>
              <a:gsLst>
                <a:gs pos="1000">
                  <a:schemeClr val="accent1">
                    <a:lumMod val="60000"/>
                    <a:lumOff val="40000"/>
                  </a:schemeClr>
                </a:gs>
                <a:gs pos="93000">
                  <a:schemeClr val="accent1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900"/>
            </a:p>
          </p:txBody>
        </p:sp>
      </p:grpSp>
    </p:spTree>
    <p:extLst>
      <p:ext uri="{BB962C8B-B14F-4D97-AF65-F5344CB8AC3E}">
        <p14:creationId xmlns:p14="http://schemas.microsoft.com/office/powerpoint/2010/main" val="1074847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22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svg"/><Relationship Id="rId7" Type="http://schemas.openxmlformats.org/officeDocument/2006/relationships/image" Target="../media/image5.jpe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sv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D3BEFCB-A497-399D-7FB8-B46C7A2D2B7D}"/>
              </a:ext>
            </a:extLst>
          </p:cNvPr>
          <p:cNvSpPr/>
          <p:nvPr/>
        </p:nvSpPr>
        <p:spPr>
          <a:xfrm>
            <a:off x="0" y="8081851"/>
            <a:ext cx="4911006" cy="106758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1AEAA26-FADA-F409-04F4-E2C71EF7AFD9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0514B6D5-9031-23B4-4151-CE619E61D3D4}"/>
              </a:ext>
            </a:extLst>
          </p:cNvPr>
          <p:cNvSpPr/>
          <p:nvPr/>
        </p:nvSpPr>
        <p:spPr>
          <a:xfrm>
            <a:off x="4906569" y="50294"/>
            <a:ext cx="1950474" cy="9101256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459139" y="78440"/>
            <a:ext cx="3508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2060"/>
                </a:solidFill>
                <a:latin typeface="Lato ExtraBold" panose="020F0502020204030203" pitchFamily="34" charset="0"/>
                <a:ea typeface="Lato ExtraBold" panose="020F0502020204030203" pitchFamily="34" charset="0"/>
                <a:cs typeface="Lato ExtraBold" panose="020F0502020204030203" pitchFamily="34" charset="0"/>
              </a:rPr>
              <a:t>A SBA-APPROVED MENTOR-PROTÉGÉ JOINT VENTURE (MPJV)</a:t>
            </a:r>
          </a:p>
          <a:p>
            <a:r>
              <a:rPr lang="en-US" sz="1600" b="1" dirty="0">
                <a:solidFill>
                  <a:srgbClr val="002060"/>
                </a:solidFill>
                <a:latin typeface="Lato ExtraBold" panose="020F0502020204030203" pitchFamily="34" charset="0"/>
                <a:ea typeface="Lato ExtraBold" panose="020F0502020204030203" pitchFamily="34" charset="0"/>
                <a:cs typeface="Lato ExtraBold" panose="020F0502020204030203" pitchFamily="34" charset="0"/>
              </a:rPr>
              <a:t>BETWEEN ESM</a:t>
            </a:r>
            <a:r>
              <a:rPr lang="en-US" sz="1600" b="1" spc="-300" dirty="0">
                <a:solidFill>
                  <a:srgbClr val="002060"/>
                </a:solidFill>
                <a:latin typeface="Lato ExtraBold" panose="020F0502020204030203" pitchFamily="34" charset="0"/>
                <a:ea typeface="Lato ExtraBold" panose="020F0502020204030203" pitchFamily="34" charset="0"/>
                <a:cs typeface="Lato ExtraBold" panose="020F0502020204030203" pitchFamily="34" charset="0"/>
              </a:rPr>
              <a:t> </a:t>
            </a:r>
            <a:r>
              <a:rPr lang="en-US" sz="1600" b="1" spc="-150" dirty="0">
                <a:solidFill>
                  <a:srgbClr val="FFC000"/>
                </a:solidFill>
                <a:latin typeface="Lato ExtraBold" panose="020F0502020204030203" pitchFamily="34" charset="0"/>
                <a:ea typeface="Lato ExtraBold" panose="020F0502020204030203" pitchFamily="34" charset="0"/>
                <a:cs typeface="Lato ExtraBold" panose="020F0502020204030203" pitchFamily="34" charset="0"/>
              </a:rPr>
              <a:t>&amp;</a:t>
            </a:r>
            <a:r>
              <a:rPr lang="en-US" sz="1600" b="1" spc="-150" dirty="0">
                <a:solidFill>
                  <a:srgbClr val="002060"/>
                </a:solidFill>
                <a:latin typeface="Lato ExtraBold" panose="020F0502020204030203" pitchFamily="34" charset="0"/>
                <a:ea typeface="Lato ExtraBold" panose="020F0502020204030203" pitchFamily="34" charset="0"/>
                <a:cs typeface="Lato ExtraBold" panose="020F0502020204030203" pitchFamily="34" charset="0"/>
              </a:rPr>
              <a:t> D</a:t>
            </a:r>
            <a:r>
              <a:rPr lang="en-US" sz="1600" b="1" dirty="0">
                <a:solidFill>
                  <a:srgbClr val="002060"/>
                </a:solidFill>
                <a:latin typeface="Lato ExtraBold" panose="020F0502020204030203" pitchFamily="34" charset="0"/>
                <a:ea typeface="Lato ExtraBold" panose="020F0502020204030203" pitchFamily="34" charset="0"/>
                <a:cs typeface="Lato ExtraBold" panose="020F0502020204030203" pitchFamily="34" charset="0"/>
              </a:rPr>
              <a:t>VS</a:t>
            </a:r>
            <a:endParaRPr lang="id-ID" sz="1600" b="1" dirty="0">
              <a:solidFill>
                <a:srgbClr val="002060"/>
              </a:solidFill>
              <a:latin typeface="Lato ExtraBold" panose="020F0502020204030203" pitchFamily="34" charset="0"/>
              <a:ea typeface="Lato ExtraBold" panose="020F0502020204030203" pitchFamily="34" charset="0"/>
              <a:cs typeface="Lato ExtraBold" panose="020F0502020204030203" pitchFamily="34" charset="0"/>
            </a:endParaRPr>
          </a:p>
        </p:txBody>
      </p:sp>
      <p:pic>
        <p:nvPicPr>
          <p:cNvPr id="30" name="Graphic 29" descr="Shield Tick with solid fill">
            <a:extLst>
              <a:ext uri="{FF2B5EF4-FFF2-40B4-BE49-F238E27FC236}">
                <a16:creationId xmlns:a16="http://schemas.microsoft.com/office/drawing/2014/main" id="{0CF28FFD-2BDC-C0A4-2034-A20B3E24BA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2931" y="2056197"/>
            <a:ext cx="314895" cy="314895"/>
          </a:xfrm>
          <a:prstGeom prst="rect">
            <a:avLst/>
          </a:prstGeom>
        </p:spPr>
      </p:pic>
      <p:sp>
        <p:nvSpPr>
          <p:cNvPr id="34" name="Title 11">
            <a:extLst>
              <a:ext uri="{FF2B5EF4-FFF2-40B4-BE49-F238E27FC236}">
                <a16:creationId xmlns:a16="http://schemas.microsoft.com/office/drawing/2014/main" id="{131363E2-F7BD-8187-10FF-DC14C2F525FA}"/>
              </a:ext>
            </a:extLst>
          </p:cNvPr>
          <p:cNvSpPr txBox="1">
            <a:spLocks/>
          </p:cNvSpPr>
          <p:nvPr/>
        </p:nvSpPr>
        <p:spPr>
          <a:xfrm>
            <a:off x="159197" y="921768"/>
            <a:ext cx="4616770" cy="840230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Oswald"/>
                <a:ea typeface="+mn-ea"/>
                <a:cs typeface="+mn-cs"/>
              </a:rPr>
              <a:t>Direct enterprise solutions </a:t>
            </a:r>
            <a:r>
              <a:rPr lang="en-US" sz="1800" cap="all" dirty="0">
                <a:solidFill>
                  <a:srgbClr val="FFC000"/>
                </a:solidFill>
                <a:latin typeface="Oswald Medium" panose="00000600000000000000" pitchFamily="2" charset="0"/>
                <a:ea typeface="+mn-ea"/>
                <a:cs typeface="+mn-cs"/>
              </a:rPr>
              <a:t>(DES) </a:t>
            </a:r>
            <a:r>
              <a:rPr lang="en-US" sz="18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Oswald"/>
                <a:ea typeface="+mn-ea"/>
                <a:cs typeface="+mn-cs"/>
              </a:rPr>
              <a:t>is a NEXT-GEN MPJV THAT smartly executes CUTTING EDGE TECHNOLOGY</a:t>
            </a:r>
          </a:p>
        </p:txBody>
      </p:sp>
      <p:pic>
        <p:nvPicPr>
          <p:cNvPr id="38" name="Graphic 37" descr="Programmer male with solid fill">
            <a:extLst>
              <a:ext uri="{FF2B5EF4-FFF2-40B4-BE49-F238E27FC236}">
                <a16:creationId xmlns:a16="http://schemas.microsoft.com/office/drawing/2014/main" id="{6D868AAA-034E-0D1F-C390-CCEE3B754A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1689" y="6636798"/>
            <a:ext cx="317378" cy="317378"/>
          </a:xfrm>
          <a:prstGeom prst="rect">
            <a:avLst/>
          </a:prstGeom>
        </p:spPr>
      </p:pic>
      <p:pic>
        <p:nvPicPr>
          <p:cNvPr id="40" name="Graphic 39" descr="Clipboard with solid fill">
            <a:extLst>
              <a:ext uri="{FF2B5EF4-FFF2-40B4-BE49-F238E27FC236}">
                <a16:creationId xmlns:a16="http://schemas.microsoft.com/office/drawing/2014/main" id="{96C2B800-A331-43A3-CF06-C2DEDFCCA0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7370" y="5170719"/>
            <a:ext cx="286017" cy="28601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F33E9C5-611A-DA82-7738-757BADF533EC}"/>
              </a:ext>
            </a:extLst>
          </p:cNvPr>
          <p:cNvSpPr txBox="1"/>
          <p:nvPr/>
        </p:nvSpPr>
        <p:spPr>
          <a:xfrm>
            <a:off x="5001823" y="415389"/>
            <a:ext cx="1739027" cy="63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4400" b="1" dirty="0">
                <a:gradFill flip="none" rotWithShape="1">
                  <a:gsLst>
                    <a:gs pos="64335">
                      <a:srgbClr val="FFE390"/>
                    </a:gs>
                    <a:gs pos="39000">
                      <a:srgbClr val="FFC000"/>
                    </a:gs>
                    <a:gs pos="100000">
                      <a:srgbClr val="FFC000"/>
                    </a:gs>
                    <a:gs pos="10000">
                      <a:schemeClr val="bg1">
                        <a:lumMod val="7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84000">
                      <a:schemeClr val="bg1">
                        <a:lumMod val="46000"/>
                        <a:lumOff val="54000"/>
                      </a:schemeClr>
                    </a:gs>
                  </a:gsLst>
                  <a:lin ang="2700000" scaled="1"/>
                  <a:tileRect/>
                </a:gradFill>
                <a:latin typeface="Lato Black" panose="020F0A02020204030203" pitchFamily="34" charset="0"/>
                <a:cs typeface="Lato Black" panose="020F0A02020204030203" pitchFamily="34" charset="0"/>
              </a:rPr>
              <a:t>MPJV</a:t>
            </a:r>
          </a:p>
          <a:p>
            <a:pPr algn="ctr">
              <a:lnSpc>
                <a:spcPts val="2200"/>
              </a:lnSpc>
            </a:pPr>
            <a:r>
              <a:rPr lang="en-US" b="1" dirty="0">
                <a:gradFill flip="none" rotWithShape="1">
                  <a:gsLst>
                    <a:gs pos="64335">
                      <a:srgbClr val="FFE390"/>
                    </a:gs>
                    <a:gs pos="39000">
                      <a:srgbClr val="FFC000"/>
                    </a:gs>
                    <a:gs pos="100000">
                      <a:srgbClr val="FFC000"/>
                    </a:gs>
                    <a:gs pos="10000">
                      <a:schemeClr val="bg1">
                        <a:lumMod val="7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84000">
                      <a:schemeClr val="bg1">
                        <a:lumMod val="46000"/>
                        <a:lumOff val="54000"/>
                      </a:schemeClr>
                    </a:gs>
                  </a:gsLst>
                  <a:lin ang="2700000" scaled="1"/>
                  <a:tileRect/>
                </a:gradFill>
                <a:latin typeface="Lato Black" panose="020F0A02020204030203" pitchFamily="34" charset="0"/>
                <a:cs typeface="Lato Black" panose="020F0A02020204030203" pitchFamily="34" charset="0"/>
              </a:rPr>
              <a:t>TEAM</a:t>
            </a:r>
            <a:endParaRPr lang="id-ID" b="1" dirty="0">
              <a:gradFill flip="none" rotWithShape="1">
                <a:gsLst>
                  <a:gs pos="64335">
                    <a:srgbClr val="FFE390"/>
                  </a:gs>
                  <a:gs pos="39000">
                    <a:srgbClr val="FFC000"/>
                  </a:gs>
                  <a:gs pos="100000">
                    <a:srgbClr val="FFC000"/>
                  </a:gs>
                  <a:gs pos="10000">
                    <a:schemeClr val="bg1">
                      <a:lumMod val="7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84000">
                    <a:schemeClr val="bg1">
                      <a:lumMod val="46000"/>
                      <a:lumOff val="54000"/>
                    </a:schemeClr>
                  </a:gs>
                </a:gsLst>
                <a:lin ang="2700000" scaled="1"/>
                <a:tileRect/>
              </a:gradFill>
              <a:latin typeface="Lato Black" panose="020F0A02020204030203" pitchFamily="34" charset="0"/>
              <a:cs typeface="Lato Black" panose="020F0A02020204030203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7207C98B-2208-C54E-F59E-6E566DCFD6DE}"/>
              </a:ext>
            </a:extLst>
          </p:cNvPr>
          <p:cNvSpPr txBox="1"/>
          <p:nvPr/>
        </p:nvSpPr>
        <p:spPr>
          <a:xfrm>
            <a:off x="5082530" y="8081850"/>
            <a:ext cx="1642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>
                <a:gradFill flip="none" rotWithShape="1">
                  <a:gsLst>
                    <a:gs pos="64335">
                      <a:srgbClr val="FFE390"/>
                    </a:gs>
                    <a:gs pos="39000">
                      <a:srgbClr val="FFC000"/>
                    </a:gs>
                    <a:gs pos="100000">
                      <a:srgbClr val="FFC000"/>
                    </a:gs>
                    <a:gs pos="10000">
                      <a:schemeClr val="bg1">
                        <a:lumMod val="75000"/>
                      </a:schemeClr>
                    </a:gs>
                    <a:gs pos="0">
                      <a:schemeClr val="bg1">
                        <a:lumMod val="95000"/>
                      </a:schemeClr>
                    </a:gs>
                    <a:gs pos="84000">
                      <a:schemeClr val="bg1">
                        <a:lumMod val="46000"/>
                        <a:lumOff val="54000"/>
                      </a:schemeClr>
                    </a:gs>
                  </a:gsLst>
                  <a:lin ang="2700000" scaled="1"/>
                  <a:tileRect/>
                </a:gradFill>
                <a:latin typeface="Lato Black" panose="020F0A02020204030203" pitchFamily="34" charset="0"/>
                <a:cs typeface="Lato Black" panose="020F0A02020204030203" pitchFamily="34" charset="0"/>
              </a:rPr>
              <a:t>LET’S CONNECT</a:t>
            </a:r>
            <a:endParaRPr lang="id-ID" sz="1400" b="1">
              <a:gradFill flip="none" rotWithShape="1">
                <a:gsLst>
                  <a:gs pos="64335">
                    <a:srgbClr val="FFE390"/>
                  </a:gs>
                  <a:gs pos="39000">
                    <a:srgbClr val="FFC000"/>
                  </a:gs>
                  <a:gs pos="100000">
                    <a:srgbClr val="FFC000"/>
                  </a:gs>
                  <a:gs pos="10000">
                    <a:schemeClr val="bg1">
                      <a:lumMod val="75000"/>
                    </a:schemeClr>
                  </a:gs>
                  <a:gs pos="0">
                    <a:schemeClr val="bg1">
                      <a:lumMod val="95000"/>
                    </a:schemeClr>
                  </a:gs>
                  <a:gs pos="84000">
                    <a:schemeClr val="bg1">
                      <a:lumMod val="46000"/>
                      <a:lumOff val="54000"/>
                    </a:schemeClr>
                  </a:gs>
                </a:gsLst>
                <a:lin ang="2700000" scaled="1"/>
                <a:tileRect/>
              </a:gradFill>
              <a:latin typeface="Lato Black" panose="020F0A02020204030203" pitchFamily="34" charset="0"/>
              <a:cs typeface="Lato Black" panose="020F0A02020204030203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746D80-9B2F-DE5A-762B-F20AA320E38B}"/>
              </a:ext>
            </a:extLst>
          </p:cNvPr>
          <p:cNvSpPr txBox="1"/>
          <p:nvPr/>
        </p:nvSpPr>
        <p:spPr>
          <a:xfrm>
            <a:off x="159197" y="1727027"/>
            <a:ext cx="3513220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1600" b="0" i="0" cap="all" dirty="0">
                <a:solidFill>
                  <a:srgbClr val="002060"/>
                </a:solidFill>
                <a:latin typeface="Oswald"/>
              </a:rPr>
              <a:t>Our solutions</a:t>
            </a:r>
            <a:endParaRPr lang="en-US" dirty="0">
              <a:solidFill>
                <a:srgbClr val="002060"/>
              </a:solidFill>
              <a:latin typeface="Oswald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618DFA-BF5B-D693-BAEA-FBC14B3A9FD6}"/>
              </a:ext>
            </a:extLst>
          </p:cNvPr>
          <p:cNvSpPr/>
          <p:nvPr/>
        </p:nvSpPr>
        <p:spPr>
          <a:xfrm>
            <a:off x="-14203" y="-766"/>
            <a:ext cx="6872203" cy="5106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5" name="Picture 14" descr="A blue and yellow logo&#10;&#10;Description automatically generated">
            <a:extLst>
              <a:ext uri="{FF2B5EF4-FFF2-40B4-BE49-F238E27FC236}">
                <a16:creationId xmlns:a16="http://schemas.microsoft.com/office/drawing/2014/main" id="{1D20C9CE-D840-439C-5624-D5D8FAE1E1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54257"/>
            <a:ext cx="1559602" cy="460454"/>
          </a:xfrm>
          <a:prstGeom prst="rect">
            <a:avLst/>
          </a:prstGeom>
        </p:spPr>
      </p:pic>
      <p:pic>
        <p:nvPicPr>
          <p:cNvPr id="17" name="Picture 16" descr="A blue and red rectangular sign&#10;&#10;Description automatically generated">
            <a:extLst>
              <a:ext uri="{FF2B5EF4-FFF2-40B4-BE49-F238E27FC236}">
                <a16:creationId xmlns:a16="http://schemas.microsoft.com/office/drawing/2014/main" id="{EB72B901-633B-6E1A-323F-67D2DE7A5D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672" y="8295603"/>
            <a:ext cx="511471" cy="640080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225E1F5C-EDBF-A9AC-3BD3-BC6ACF8FC52E}"/>
              </a:ext>
            </a:extLst>
          </p:cNvPr>
          <p:cNvSpPr txBox="1"/>
          <p:nvPr/>
        </p:nvSpPr>
        <p:spPr>
          <a:xfrm>
            <a:off x="5226425" y="8339269"/>
            <a:ext cx="1524416" cy="754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000" b="0" i="0" u="none" strike="noStrike" dirty="0">
                <a:solidFill>
                  <a:schemeClr val="bg1"/>
                </a:solidFill>
                <a:effectLst/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703-640-4065</a:t>
            </a:r>
            <a:br>
              <a:rPr lang="en-US" sz="1000" b="0" i="0" dirty="0">
                <a:solidFill>
                  <a:schemeClr val="bg1"/>
                </a:solidFill>
                <a:effectLst/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</a:br>
            <a:r>
              <a:rPr lang="en-US" sz="10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info</a:t>
            </a:r>
            <a:r>
              <a:rPr lang="en-US" sz="1000" b="0" i="0" u="none" strike="noStrike" dirty="0">
                <a:solidFill>
                  <a:schemeClr val="bg1"/>
                </a:solidFill>
                <a:effectLst/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@d-e-sol.com</a:t>
            </a:r>
          </a:p>
          <a:p>
            <a:pPr>
              <a:lnSpc>
                <a:spcPct val="150000"/>
              </a:lnSpc>
            </a:pPr>
            <a:r>
              <a:rPr lang="en-US" sz="10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www.</a:t>
            </a:r>
            <a:r>
              <a:rPr lang="en-US" sz="1000" b="0" i="0" u="none" strike="noStrike" dirty="0">
                <a:solidFill>
                  <a:schemeClr val="bg1"/>
                </a:solidFill>
                <a:effectLst/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d-e-sol.com</a:t>
            </a:r>
          </a:p>
        </p:txBody>
      </p:sp>
      <p:pic>
        <p:nvPicPr>
          <p:cNvPr id="70" name="Graphic 69" descr="Receiver with solid fill">
            <a:extLst>
              <a:ext uri="{FF2B5EF4-FFF2-40B4-BE49-F238E27FC236}">
                <a16:creationId xmlns:a16="http://schemas.microsoft.com/office/drawing/2014/main" id="{E26EDCA3-A7F7-6090-5157-D3300398F9F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95783" y="8410589"/>
            <a:ext cx="122866" cy="131473"/>
          </a:xfrm>
          <a:prstGeom prst="rect">
            <a:avLst/>
          </a:prstGeom>
        </p:spPr>
      </p:pic>
      <p:pic>
        <p:nvPicPr>
          <p:cNvPr id="3" name="Graphic 2" descr="Envelope with solid fill">
            <a:extLst>
              <a:ext uri="{FF2B5EF4-FFF2-40B4-BE49-F238E27FC236}">
                <a16:creationId xmlns:a16="http://schemas.microsoft.com/office/drawing/2014/main" id="{691081E0-FCC2-D863-8980-E6C99B9A34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108181" y="8646372"/>
            <a:ext cx="139615" cy="14939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AEC1475-A2FA-D06B-86B3-530264D8BDDC}"/>
              </a:ext>
            </a:extLst>
          </p:cNvPr>
          <p:cNvCxnSpPr>
            <a:cxnSpLocks/>
          </p:cNvCxnSpPr>
          <p:nvPr/>
        </p:nvCxnSpPr>
        <p:spPr>
          <a:xfrm>
            <a:off x="127353" y="857250"/>
            <a:ext cx="4663440" cy="0"/>
          </a:xfrm>
          <a:prstGeom prst="line">
            <a:avLst/>
          </a:prstGeom>
          <a:ln w="12700"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ESM logo">
            <a:extLst>
              <a:ext uri="{FF2B5EF4-FFF2-40B4-BE49-F238E27FC236}">
                <a16:creationId xmlns:a16="http://schemas.microsoft.com/office/drawing/2014/main" id="{67C6BCAB-3D36-D1E8-264D-0E3670BB6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417" y="1169462"/>
            <a:ext cx="1449236" cy="6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E21C35F-0593-5E19-D801-467F38F6F9AB}"/>
              </a:ext>
            </a:extLst>
          </p:cNvPr>
          <p:cNvSpPr/>
          <p:nvPr/>
        </p:nvSpPr>
        <p:spPr>
          <a:xfrm>
            <a:off x="4943634" y="1642723"/>
            <a:ext cx="1886803" cy="1380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gradFill>
                  <a:gsLst>
                    <a:gs pos="34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rPr>
              <a:t>is a Minority and SBA-Certified Woman-Owned Small Business (WOSB) that delivers premier IT support services to Federal and DoD customers globally</a:t>
            </a:r>
          </a:p>
        </p:txBody>
      </p:sp>
      <p:pic>
        <p:nvPicPr>
          <p:cNvPr id="32" name="Picture 31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39C53481-62C4-8A48-8ED5-97A110D5F47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679" y="3244128"/>
            <a:ext cx="1034712" cy="45720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5345AF64-133C-78A3-285F-DB553339848A}"/>
              </a:ext>
            </a:extLst>
          </p:cNvPr>
          <p:cNvSpPr/>
          <p:nvPr/>
        </p:nvSpPr>
        <p:spPr>
          <a:xfrm>
            <a:off x="5566995" y="1101950"/>
            <a:ext cx="640080" cy="4571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26D12A0-1F71-7086-B4D2-E775090D590F}"/>
              </a:ext>
            </a:extLst>
          </p:cNvPr>
          <p:cNvSpPr/>
          <p:nvPr/>
        </p:nvSpPr>
        <p:spPr>
          <a:xfrm>
            <a:off x="4943634" y="3727021"/>
            <a:ext cx="1886803" cy="1569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b="1" dirty="0">
                <a:gradFill>
                  <a:gsLst>
                    <a:gs pos="34000">
                      <a:schemeClr val="bg1">
                        <a:lumMod val="9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</a:gradFill>
                <a:latin typeface="Lato Black" panose="020F0A02020204030203" pitchFamily="34" charset="0"/>
                <a:cs typeface="Lato Black" panose="020F0A02020204030203" pitchFamily="34" charset="0"/>
              </a:rPr>
              <a:t>is a Service-Disabled Veteran-Owned  business and has delivered IT services on more than forty contracts for agencies throughout the federal government since 2012</a:t>
            </a:r>
          </a:p>
        </p:txBody>
      </p:sp>
      <p:pic>
        <p:nvPicPr>
          <p:cNvPr id="13" name="Graphic 12" descr="World with solid fill">
            <a:extLst>
              <a:ext uri="{FF2B5EF4-FFF2-40B4-BE49-F238E27FC236}">
                <a16:creationId xmlns:a16="http://schemas.microsoft.com/office/drawing/2014/main" id="{EDD5CB1F-59DC-35F0-BDBD-25D3B46E427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98402" y="8891764"/>
            <a:ext cx="149394" cy="149394"/>
          </a:xfrm>
          <a:prstGeom prst="rect">
            <a:avLst/>
          </a:prstGeom>
        </p:spPr>
      </p:pic>
      <p:pic>
        <p:nvPicPr>
          <p:cNvPr id="24" name="Picture 23" descr="A close-up of a logo&#10;&#10;Description automatically generated">
            <a:extLst>
              <a:ext uri="{FF2B5EF4-FFF2-40B4-BE49-F238E27FC236}">
                <a16:creationId xmlns:a16="http://schemas.microsoft.com/office/drawing/2014/main" id="{4A0ACFE0-31B8-A427-6C14-41054EA4047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55" y="8341323"/>
            <a:ext cx="2194559" cy="548640"/>
          </a:xfrm>
          <a:prstGeom prst="rect">
            <a:avLst/>
          </a:prstGeom>
        </p:spPr>
      </p:pic>
      <p:pic>
        <p:nvPicPr>
          <p:cNvPr id="22" name="Picture 21" descr="The image displays a certification badge for the Certified Managerial Process Improvement (CMMI) Level 3, with a specific appraisal number and expiration date.&#10;&#10;AI-generated content may be incorrect.">
            <a:extLst>
              <a:ext uri="{FF2B5EF4-FFF2-40B4-BE49-F238E27FC236}">
                <a16:creationId xmlns:a16="http://schemas.microsoft.com/office/drawing/2014/main" id="{645B1516-FF8E-46DD-057C-40F05323C9B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l="37328" t="15649" b="15353"/>
          <a:stretch>
            <a:fillRect/>
          </a:stretch>
        </p:blipFill>
        <p:spPr>
          <a:xfrm>
            <a:off x="3374729" y="8363543"/>
            <a:ext cx="1373933" cy="50420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7208156F-DE07-E485-9920-709B4DABA999}"/>
              </a:ext>
            </a:extLst>
          </p:cNvPr>
          <p:cNvSpPr txBox="1"/>
          <p:nvPr/>
        </p:nvSpPr>
        <p:spPr>
          <a:xfrm>
            <a:off x="4939724" y="7444860"/>
            <a:ext cx="1886462" cy="640080"/>
          </a:xfrm>
          <a:prstGeom prst="rect">
            <a:avLst/>
          </a:prstGeom>
          <a:solidFill>
            <a:schemeClr val="bg1"/>
          </a:solidFill>
        </p:spPr>
        <p:txBody>
          <a:bodyPr wrap="square" anchor="ctr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200" cap="all" dirty="0">
                <a:solidFill>
                  <a:srgbClr val="002060"/>
                </a:solidFill>
                <a:latin typeface="Oswald" panose="00000500000000000000" pitchFamily="2" charset="0"/>
              </a:rPr>
              <a:t>Cage code | 8KTM9</a:t>
            </a:r>
          </a:p>
          <a:p>
            <a:pPr algn="ctr"/>
            <a:r>
              <a:rPr lang="en-US" sz="1200" cap="all" dirty="0">
                <a:solidFill>
                  <a:srgbClr val="002060"/>
                </a:solidFill>
                <a:latin typeface="Oswald" panose="00000500000000000000" pitchFamily="2" charset="0"/>
              </a:rPr>
              <a:t>UEI | EWWLFBG2Z849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75A74180-AB3D-7D7E-CA2D-9D0C32F56CB7}"/>
              </a:ext>
            </a:extLst>
          </p:cNvPr>
          <p:cNvCxnSpPr>
            <a:cxnSpLocks/>
          </p:cNvCxnSpPr>
          <p:nvPr/>
        </p:nvCxnSpPr>
        <p:spPr>
          <a:xfrm>
            <a:off x="4945203" y="7459322"/>
            <a:ext cx="1883664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D4372BFB-E8D9-C556-998D-3454DAC228D0}"/>
              </a:ext>
            </a:extLst>
          </p:cNvPr>
          <p:cNvSpPr/>
          <p:nvPr/>
        </p:nvSpPr>
        <p:spPr>
          <a:xfrm>
            <a:off x="5566995" y="3077284"/>
            <a:ext cx="640080" cy="4571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B528177-BA74-57CE-E14C-EB09ED20BEBC}"/>
              </a:ext>
            </a:extLst>
          </p:cNvPr>
          <p:cNvSpPr/>
          <p:nvPr/>
        </p:nvSpPr>
        <p:spPr>
          <a:xfrm>
            <a:off x="4923830" y="5368703"/>
            <a:ext cx="1946202" cy="199462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CD16A5E-2AD1-3C42-9124-BDD0CC783F18}"/>
              </a:ext>
            </a:extLst>
          </p:cNvPr>
          <p:cNvSpPr txBox="1"/>
          <p:nvPr/>
        </p:nvSpPr>
        <p:spPr>
          <a:xfrm>
            <a:off x="4959382" y="5491725"/>
            <a:ext cx="18793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cap="all" dirty="0">
                <a:solidFill>
                  <a:srgbClr val="FF0000"/>
                </a:solidFill>
                <a:latin typeface="Oswald" panose="00000500000000000000" pitchFamily="2" charset="0"/>
                <a:ea typeface="+mn-ea"/>
                <a:cs typeface="+mn-cs"/>
              </a:rPr>
              <a:t>Logistics and training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0405363-9DB8-EF26-A3FB-FDC8CF60B58E}"/>
              </a:ext>
            </a:extLst>
          </p:cNvPr>
          <p:cNvSpPr txBox="1"/>
          <p:nvPr/>
        </p:nvSpPr>
        <p:spPr>
          <a:xfrm>
            <a:off x="4959382" y="6069088"/>
            <a:ext cx="187937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-11430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FF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Decision-driven data analytics</a:t>
            </a:r>
          </a:p>
          <a:p>
            <a:pPr marL="114300" indent="-11430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FF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Instructor support to NETCOM/NGB CIO G-6</a:t>
            </a:r>
          </a:p>
          <a:p>
            <a:pPr marL="114300" indent="-114300">
              <a:buFont typeface="Wingdings" panose="05000000000000000000" pitchFamily="2" charset="2"/>
              <a:buChar char="§"/>
            </a:pPr>
            <a:r>
              <a:rPr lang="en-US" sz="1000" dirty="0">
                <a:solidFill>
                  <a:srgbClr val="FF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Asset visibility and management (DOS + NETCOM)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3BF2A9F-109E-9D3A-2DD6-D5CB3E9DE1FF}"/>
              </a:ext>
            </a:extLst>
          </p:cNvPr>
          <p:cNvSpPr/>
          <p:nvPr/>
        </p:nvSpPr>
        <p:spPr>
          <a:xfrm>
            <a:off x="189873" y="6951946"/>
            <a:ext cx="4672584" cy="10618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Extensive expertise in Risk Management Framework (RMF) and Continuous Monitoring (CM) for large-scale environments that expedite Assessment and Authorization (A&amp;A) processes, ensuring swift attainment and sustainment of Authority to Operate (ATO)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Experienced logistics and training experts to ensure continuity of exceptional supply chain operations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EFDE08-C3EA-1055-26D5-4C386184D620}"/>
              </a:ext>
            </a:extLst>
          </p:cNvPr>
          <p:cNvSpPr/>
          <p:nvPr/>
        </p:nvSpPr>
        <p:spPr>
          <a:xfrm>
            <a:off x="189873" y="5433157"/>
            <a:ext cx="4672584" cy="122341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Comprehensive experience with leading IT Service Management platforms such as BMC Helix (Remedy)</a:t>
            </a:r>
            <a:r>
              <a:rPr lang="en-US" sz="1050" baseline="3000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® 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and ServiceNow</a:t>
            </a:r>
            <a:r>
              <a:rPr lang="en-US" sz="1050" baseline="3000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®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, offering a full spectrum of design, architecture, and engineering implementation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Agile ITIL</a:t>
            </a:r>
            <a:r>
              <a:rPr lang="en-US" sz="1050" baseline="3000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®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execution supporting development and sustainment of critical capabilities and infrastructure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DES’ Integrated Delivery Model (IDM) aligns with best practices from ITIL</a:t>
            </a:r>
            <a:r>
              <a:rPr lang="en-US" sz="1050" baseline="3000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®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, PMBOK</a:t>
            </a:r>
            <a:r>
              <a:rPr lang="en-US" sz="1050" baseline="3000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®</a:t>
            </a: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, and Agile methodologies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545FC8-65E1-D982-AC39-5C153B446F6E}"/>
              </a:ext>
            </a:extLst>
          </p:cNvPr>
          <p:cNvSpPr/>
          <p:nvPr/>
        </p:nvSpPr>
        <p:spPr>
          <a:xfrm>
            <a:off x="189873" y="2330396"/>
            <a:ext cx="4669077" cy="283923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/>
                <a:ea typeface="Lato Medium"/>
                <a:cs typeface="Lato Medium"/>
              </a:rPr>
              <a:t>Leading-edge cybersecurity with tailored development, deployment, integration, operations, and modernization grounded in Zero Trust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24x7 Security and Enterprise Operations Center models for on-site, remote, or hybrid environments:</a:t>
            </a:r>
          </a:p>
          <a:p>
            <a:pPr marL="344488" lvl="1" indent="-119063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/>
                <a:ea typeface="Lato Medium"/>
                <a:cs typeface="Lato Medium"/>
              </a:rPr>
              <a:t>Fusion of cyber threat intelligence into operations and processes</a:t>
            </a:r>
          </a:p>
          <a:p>
            <a:pPr marL="344488" lvl="1" indent="-119063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Continuous research, monitoring, hunt, and analysis of emerging cyber threats and Advanced Persistent Threats (APTs)</a:t>
            </a:r>
          </a:p>
          <a:p>
            <a:pPr marL="344488" lvl="1" indent="-119063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/>
                <a:ea typeface="Lato Medium"/>
                <a:cs typeface="Lato Medium"/>
              </a:rPr>
              <a:t>Comprehensive incident response, forensics, and malware analysis</a:t>
            </a:r>
          </a:p>
          <a:p>
            <a:pPr marL="344488" lvl="1" indent="-119063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/>
                <a:ea typeface="Lato Medium"/>
                <a:cs typeface="Lato Medium"/>
              </a:rPr>
              <a:t>Full scope penetration testing backed up </a:t>
            </a:r>
            <a:r>
              <a:rPr lang="en-US" sz="1050" dirty="0">
                <a:latin typeface="Lato Medium"/>
                <a:ea typeface="Lato Medium"/>
                <a:cs typeface="Lato Medium"/>
              </a:rPr>
              <a:t>with IV&amp;V </a:t>
            </a:r>
            <a:endParaRPr lang="en-US" sz="1050" strike="sngStrike" dirty="0">
              <a:latin typeface="Lato Medium"/>
              <a:ea typeface="Lato Medium"/>
              <a:cs typeface="Lato Medium"/>
            </a:endParaRPr>
          </a:p>
          <a:p>
            <a:pPr marL="344488" lvl="1" indent="-119063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Computer Network Defense (CND) – infrastructure architecture and management</a:t>
            </a:r>
          </a:p>
          <a:p>
            <a:pPr marL="344488" lvl="1" indent="-119063"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Information assurance, identity access, and PKI management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Automation processes such as Security Orchestration, Automation, and Response (SOAR); AI and ML; Robotic Process Automation (RPA); and automated vulnerability/patch management for improved cybersecurity posture </a:t>
            </a:r>
          </a:p>
          <a:p>
            <a:pPr marL="3175" indent="-171450">
              <a:buFont typeface="Wingdings" panose="05000000000000000000" pitchFamily="2" charset="2"/>
              <a:buChar char="§"/>
            </a:pPr>
            <a:r>
              <a:rPr lang="en-US" sz="1050" dirty="0">
                <a:solidFill>
                  <a:schemeClr val="bg2">
                    <a:lumMod val="10000"/>
                  </a:schemeClr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Holistic cloud security deployment for data integrity and privacy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C028A74-1366-7387-B86B-3489F40E929B}"/>
              </a:ext>
            </a:extLst>
          </p:cNvPr>
          <p:cNvSpPr/>
          <p:nvPr/>
        </p:nvSpPr>
        <p:spPr>
          <a:xfrm>
            <a:off x="463191" y="6708668"/>
            <a:ext cx="4554643" cy="29238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1300" b="0" i="0" cap="all" dirty="0">
                <a:solidFill>
                  <a:srgbClr val="002060"/>
                </a:solidFill>
                <a:effectLst/>
                <a:latin typeface="Oswald" panose="00000500000000000000" pitchFamily="2" charset="0"/>
              </a:rPr>
              <a:t>Professional services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AFF3B0F-EE3B-EDD6-18AD-6FFFB00E285D}"/>
              </a:ext>
            </a:extLst>
          </p:cNvPr>
          <p:cNvSpPr/>
          <p:nvPr/>
        </p:nvSpPr>
        <p:spPr>
          <a:xfrm>
            <a:off x="463191" y="5203158"/>
            <a:ext cx="4294878" cy="29238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1300" b="0" i="0" cap="all" dirty="0">
                <a:solidFill>
                  <a:srgbClr val="002060"/>
                </a:solidFill>
                <a:effectLst/>
                <a:latin typeface="Oswald" panose="00000500000000000000" pitchFamily="2" charset="0"/>
              </a:rPr>
              <a:t>Engineering &amp; IT support services (ITSS)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4953B83-6CB2-A66F-7A1F-993BAC997BEF}"/>
              </a:ext>
            </a:extLst>
          </p:cNvPr>
          <p:cNvSpPr/>
          <p:nvPr/>
        </p:nvSpPr>
        <p:spPr>
          <a:xfrm>
            <a:off x="463191" y="2091200"/>
            <a:ext cx="4364267" cy="29238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1300" b="0" i="0" cap="all" dirty="0">
                <a:solidFill>
                  <a:srgbClr val="002060"/>
                </a:solidFill>
                <a:effectLst/>
                <a:latin typeface="Oswald" panose="00000500000000000000" pitchFamily="2" charset="0"/>
              </a:rPr>
              <a:t>Cybersecurity operations </a:t>
            </a:r>
          </a:p>
        </p:txBody>
      </p:sp>
    </p:spTree>
    <p:extLst>
      <p:ext uri="{BB962C8B-B14F-4D97-AF65-F5344CB8AC3E}">
        <p14:creationId xmlns:p14="http://schemas.microsoft.com/office/powerpoint/2010/main" val="1653122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Picture 52" descr="Rows of American flags in twilight">
            <a:extLst>
              <a:ext uri="{FF2B5EF4-FFF2-40B4-BE49-F238E27FC236}">
                <a16:creationId xmlns:a16="http://schemas.microsoft.com/office/drawing/2014/main" id="{423E3B0B-98C2-F419-723C-1BC6388A870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481" y="2545485"/>
            <a:ext cx="3426956" cy="416724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A27C35B-6474-560B-BDFE-DF9C6E31D802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323299A-2A6B-5741-C22E-CBE6CC6748D3}"/>
              </a:ext>
            </a:extLst>
          </p:cNvPr>
          <p:cNvSpPr/>
          <p:nvPr/>
        </p:nvSpPr>
        <p:spPr>
          <a:xfrm>
            <a:off x="0" y="986588"/>
            <a:ext cx="3429000" cy="572614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F1A7F4E6-1E66-E8D4-6D1D-868A5CCCEE7B}"/>
              </a:ext>
            </a:extLst>
          </p:cNvPr>
          <p:cNvSpPr/>
          <p:nvPr/>
        </p:nvSpPr>
        <p:spPr>
          <a:xfrm>
            <a:off x="2223437" y="57217"/>
            <a:ext cx="4634563" cy="931266"/>
          </a:xfrm>
          <a:custGeom>
            <a:avLst/>
            <a:gdLst>
              <a:gd name="connsiteX0" fmla="*/ 0 w 4000500"/>
              <a:gd name="connsiteY0" fmla="*/ 898250 h 898250"/>
              <a:gd name="connsiteX1" fmla="*/ 224563 w 4000500"/>
              <a:gd name="connsiteY1" fmla="*/ 0 h 898250"/>
              <a:gd name="connsiteX2" fmla="*/ 4000500 w 4000500"/>
              <a:gd name="connsiteY2" fmla="*/ 0 h 898250"/>
              <a:gd name="connsiteX3" fmla="*/ 3775938 w 4000500"/>
              <a:gd name="connsiteY3" fmla="*/ 898250 h 898250"/>
              <a:gd name="connsiteX4" fmla="*/ 0 w 4000500"/>
              <a:gd name="connsiteY4" fmla="*/ 898250 h 898250"/>
              <a:gd name="connsiteX0" fmla="*/ 0 w 4000500"/>
              <a:gd name="connsiteY0" fmla="*/ 898250 h 898250"/>
              <a:gd name="connsiteX1" fmla="*/ 224563 w 4000500"/>
              <a:gd name="connsiteY1" fmla="*/ 0 h 898250"/>
              <a:gd name="connsiteX2" fmla="*/ 4000500 w 4000500"/>
              <a:gd name="connsiteY2" fmla="*/ 0 h 898250"/>
              <a:gd name="connsiteX3" fmla="*/ 3998188 w 4000500"/>
              <a:gd name="connsiteY3" fmla="*/ 891900 h 898250"/>
              <a:gd name="connsiteX4" fmla="*/ 0 w 4000500"/>
              <a:gd name="connsiteY4" fmla="*/ 898250 h 89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0500" h="898250">
                <a:moveTo>
                  <a:pt x="0" y="898250"/>
                </a:moveTo>
                <a:lnTo>
                  <a:pt x="224563" y="0"/>
                </a:lnTo>
                <a:lnTo>
                  <a:pt x="4000500" y="0"/>
                </a:lnTo>
                <a:cubicBezTo>
                  <a:pt x="3999729" y="297300"/>
                  <a:pt x="3998959" y="594600"/>
                  <a:pt x="3998188" y="891900"/>
                </a:cubicBezTo>
                <a:lnTo>
                  <a:pt x="0" y="89825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48B144-7394-FF81-E728-98EAF2224E7D}"/>
              </a:ext>
            </a:extLst>
          </p:cNvPr>
          <p:cNvSpPr txBox="1"/>
          <p:nvPr/>
        </p:nvSpPr>
        <p:spPr>
          <a:xfrm>
            <a:off x="114910" y="1034289"/>
            <a:ext cx="20906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WHO WE</a:t>
            </a:r>
          </a:p>
          <a:p>
            <a:r>
              <a:rPr lang="en-US" sz="2400" b="1" dirty="0">
                <a:gradFill flip="none" rotWithShape="1">
                  <a:gsLst>
                    <a:gs pos="0">
                      <a:schemeClr val="bg1"/>
                    </a:gs>
                    <a:gs pos="51000">
                      <a:srgbClr val="FFC000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WORK WITH</a:t>
            </a:r>
            <a:endParaRPr lang="id-ID" sz="2400" b="1" dirty="0">
              <a:gradFill flip="none" rotWithShape="1">
                <a:gsLst>
                  <a:gs pos="0">
                    <a:schemeClr val="bg1"/>
                  </a:gs>
                  <a:gs pos="51000">
                    <a:srgbClr val="FFC000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  <a:tileRect/>
              </a:gra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C05886-679A-2AA9-0111-625CAD7DFDC8}"/>
              </a:ext>
            </a:extLst>
          </p:cNvPr>
          <p:cNvSpPr txBox="1"/>
          <p:nvPr/>
        </p:nvSpPr>
        <p:spPr>
          <a:xfrm>
            <a:off x="114910" y="1882220"/>
            <a:ext cx="3176606" cy="4663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gradFill flip="none" rotWithShape="1">
                  <a:gsLst>
                    <a:gs pos="0">
                      <a:schemeClr val="bg1"/>
                    </a:gs>
                    <a:gs pos="51000">
                      <a:srgbClr val="FFC000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DEFENSE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United States Army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United States Navy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United States Air Force 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United States Marines Corps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United States Coast Guard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Defense Information Systems Agency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Defense Intelligence Agency 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Defense Logistics Agency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Defense Manpower Data Center 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Joint Warfare Analysis Center (JWAC)</a:t>
            </a:r>
          </a:p>
          <a:p>
            <a:pPr marL="168275" indent="-168275">
              <a:spcAft>
                <a:spcPts val="6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Washington HQ Services</a:t>
            </a:r>
            <a:endParaRPr lang="en-US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b="1" dirty="0">
                <a:gradFill flip="none" rotWithShape="1">
                  <a:gsLst>
                    <a:gs pos="0">
                      <a:schemeClr val="bg1"/>
                    </a:gs>
                    <a:gs pos="51000">
                      <a:srgbClr val="FFC000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  <a:tileRect/>
                </a:gra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FED/CIV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U.S. Department of Commerce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U.S. Department of Education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U.S. Department of Homeland Security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U.S. Department of State 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U.S. Department of Labor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U.S. Department of Treasury </a:t>
            </a:r>
          </a:p>
          <a:p>
            <a:pPr marL="168275" indent="-168275">
              <a:spcAft>
                <a:spcPts val="300"/>
              </a:spcAft>
              <a:buClr>
                <a:srgbClr val="FEC012"/>
              </a:buClr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chemeClr val="bg1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National Science Foundation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9053E71-65DD-2FFF-7AD7-6E5D5A04EF17}"/>
              </a:ext>
            </a:extLst>
          </p:cNvPr>
          <p:cNvSpPr/>
          <p:nvPr/>
        </p:nvSpPr>
        <p:spPr>
          <a:xfrm>
            <a:off x="-12812" y="6700308"/>
            <a:ext cx="3438739" cy="178405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C82A1AE-F000-A124-C980-9BCB86B61980}"/>
              </a:ext>
            </a:extLst>
          </p:cNvPr>
          <p:cNvSpPr/>
          <p:nvPr/>
        </p:nvSpPr>
        <p:spPr>
          <a:xfrm>
            <a:off x="3428991" y="986589"/>
            <a:ext cx="3429000" cy="157821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BBAE649-6B08-E421-FC21-EE7EE54C83A3}"/>
              </a:ext>
            </a:extLst>
          </p:cNvPr>
          <p:cNvSpPr/>
          <p:nvPr/>
        </p:nvSpPr>
        <p:spPr>
          <a:xfrm>
            <a:off x="3428240" y="6700308"/>
            <a:ext cx="3429000" cy="274813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03F63EE-62D0-6C08-0D81-E2D7456DBB74}"/>
              </a:ext>
            </a:extLst>
          </p:cNvPr>
          <p:cNvSpPr txBox="1"/>
          <p:nvPr/>
        </p:nvSpPr>
        <p:spPr>
          <a:xfrm>
            <a:off x="3435665" y="7068031"/>
            <a:ext cx="3396751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00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R410 | </a:t>
            </a:r>
            <a:r>
              <a:rPr lang="en-US" sz="1200" i="0" u="none" strike="noStrike" baseline="0" dirty="0">
                <a:solidFill>
                  <a:srgbClr val="00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Support </a:t>
            </a: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–</a:t>
            </a:r>
            <a:r>
              <a:rPr lang="en-US" sz="1200" i="0" u="none" strike="noStrike" baseline="0" dirty="0">
                <a:solidFill>
                  <a:srgbClr val="00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 Professional: </a:t>
            </a:r>
          </a:p>
          <a:p>
            <a:pPr>
              <a:spcAft>
                <a:spcPts val="600"/>
              </a:spcAft>
            </a:pPr>
            <a:r>
              <a:rPr lang="en-US" sz="1200" i="0" u="none" strike="noStrike" baseline="0" dirty="0">
                <a:solidFill>
                  <a:srgbClr val="00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Program Evaluation/ Review/ Development</a:t>
            </a:r>
          </a:p>
          <a:p>
            <a:r>
              <a:rPr lang="en-US" sz="1200" b="1" i="0" u="none" strike="noStrike" baseline="0" dirty="0">
                <a:solidFill>
                  <a:srgbClr val="00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R425 | </a:t>
            </a:r>
            <a:r>
              <a:rPr lang="en-US" sz="1200" i="0" u="none" strike="noStrike" baseline="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Support </a:t>
            </a: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–</a:t>
            </a:r>
            <a:r>
              <a:rPr lang="en-US" sz="1200" i="0" u="none" strike="noStrike" baseline="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 Professional: </a:t>
            </a:r>
          </a:p>
          <a:p>
            <a:pPr>
              <a:spcAft>
                <a:spcPts val="600"/>
              </a:spcAft>
            </a:pPr>
            <a:r>
              <a:rPr lang="en-US" sz="1200" i="0" u="none" strike="noStrike" baseline="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Engineering/ Technical</a:t>
            </a:r>
            <a:endParaRPr lang="en-US" sz="1200" i="0" u="none" strike="noStrike" baseline="0" dirty="0">
              <a:solidFill>
                <a:srgbClr val="000000"/>
              </a:solidFill>
              <a:latin typeface="Lato Medium" panose="020F0502020204030203" pitchFamily="34" charset="0"/>
              <a:ea typeface="Lato Medium" panose="020F0502020204030203" pitchFamily="34" charset="0"/>
              <a:cs typeface="Lato Medium" panose="020F0502020204030203" pitchFamily="34" charset="0"/>
            </a:endParaRPr>
          </a:p>
          <a:p>
            <a:r>
              <a:rPr lang="fr-FR" sz="1200" b="1" i="0" u="none" strike="noStrike" baseline="0" dirty="0">
                <a:solidFill>
                  <a:srgbClr val="000000"/>
                </a:solidFill>
                <a:latin typeface="Lato Medium" panose="020F0502020204030203" pitchFamily="34" charset="0"/>
                <a:ea typeface="Lato Medium" panose="020F0502020204030203" pitchFamily="34" charset="0"/>
                <a:cs typeface="Lato Medium" panose="020F0502020204030203" pitchFamily="34" charset="0"/>
              </a:rPr>
              <a:t>R707 | </a:t>
            </a:r>
            <a:r>
              <a:rPr lang="fr-FR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Support </a:t>
            </a: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–</a:t>
            </a:r>
            <a:r>
              <a:rPr lang="fr-FR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 Management: </a:t>
            </a:r>
          </a:p>
          <a:p>
            <a:pPr>
              <a:spcAft>
                <a:spcPts val="600"/>
              </a:spcAft>
            </a:pPr>
            <a:r>
              <a:rPr lang="fr-FR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Contract/ Procurement/ Acquisition Support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2A1F493-5E9F-60FC-41A3-208882EF3063}"/>
              </a:ext>
            </a:extLst>
          </p:cNvPr>
          <p:cNvSpPr txBox="1"/>
          <p:nvPr/>
        </p:nvSpPr>
        <p:spPr>
          <a:xfrm>
            <a:off x="3430162" y="999231"/>
            <a:ext cx="34240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cap="all" dirty="0">
                <a:solidFill>
                  <a:srgbClr val="002060"/>
                </a:solidFill>
                <a:latin typeface="Oswald" panose="00000500000000000000" pitchFamily="2" charset="0"/>
              </a:rPr>
              <a:t>NAICS CODES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DE1D6D1-C46A-8BD1-F877-DFDE6E2D8E61}"/>
              </a:ext>
            </a:extLst>
          </p:cNvPr>
          <p:cNvSpPr txBox="1"/>
          <p:nvPr/>
        </p:nvSpPr>
        <p:spPr>
          <a:xfrm>
            <a:off x="3438739" y="6711445"/>
            <a:ext cx="34154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1800" b="0" i="0" cap="all" dirty="0">
                <a:solidFill>
                  <a:srgbClr val="002060"/>
                </a:solidFill>
                <a:effectLst/>
                <a:latin typeface="Oswald" panose="00000500000000000000" pitchFamily="2" charset="0"/>
              </a:rPr>
              <a:t>Products and services codes​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CB49BD8-7008-3B08-B716-6FDEC552A0F9}"/>
              </a:ext>
            </a:extLst>
          </p:cNvPr>
          <p:cNvSpPr txBox="1"/>
          <p:nvPr/>
        </p:nvSpPr>
        <p:spPr>
          <a:xfrm>
            <a:off x="3522789" y="2905484"/>
            <a:ext cx="3238340" cy="365760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14300" indent="-114300" fontAlgn="base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GSA MAS | contracts@d-e-sol.com</a:t>
            </a:r>
          </a:p>
          <a:p>
            <a:pPr marL="228600" lvl="1" indent="-107950" fontAlgn="base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SB/WOSB | 47QTCA23D00C3</a:t>
            </a:r>
          </a:p>
          <a:p>
            <a:pPr marL="228600" lvl="1" indent="-107950" fontAlgn="base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HACS SIN – 5 Subgroups [Cyber Hunt, High Value Asset Assessments, Incident Response, Penetration Testing, Risk and Vulnerability Assessments]</a:t>
            </a:r>
          </a:p>
          <a:p>
            <a:pPr marL="114300" indent="-114300" fontAlgn="base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OASIS+ | oasisplus@d-e-sol.com</a:t>
            </a:r>
          </a:p>
          <a:p>
            <a:pPr marL="228600" lvl="1" indent="-107950" fontAlgn="base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8a | 47QRCA25DA232</a:t>
            </a:r>
          </a:p>
          <a:p>
            <a:pPr marL="228600" lvl="1" indent="-107950" fontAlgn="base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SB | 47QRCA25DS760</a:t>
            </a:r>
          </a:p>
          <a:p>
            <a:pPr marL="228600" lvl="1" indent="-107950" fontAlgn="base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WOSB | 47QRCA24DW024</a:t>
            </a:r>
          </a:p>
          <a:p>
            <a:pPr marL="114300" indent="-114300" fontAlgn="base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NASA SEWP VI | contracts@d-e-sol.com</a:t>
            </a:r>
          </a:p>
          <a:p>
            <a:pPr marL="228600" lvl="1" indent="-107950" fontAlgn="base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Category B | 80TECH26D1918</a:t>
            </a:r>
          </a:p>
          <a:p>
            <a:pPr marL="228600" lvl="1" indent="-107950" fontAlgn="base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Category C | 80TECH26D0228</a:t>
            </a:r>
          </a:p>
          <a:p>
            <a:pPr marL="114300" indent="-114300" fontAlgn="base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POLARIS | polaris@d-e-sol.com</a:t>
            </a:r>
          </a:p>
          <a:p>
            <a:pPr marL="228600" lvl="1" indent="-107950" fontAlgn="base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SB | 47QTCC25DS036</a:t>
            </a:r>
          </a:p>
          <a:p>
            <a:pPr marL="120650" indent="-120650" fontAlgn="base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USMC ISTC BAN | contracts@d-e-sol.com</a:t>
            </a:r>
          </a:p>
          <a:p>
            <a:pPr marL="225425" lvl="1" indent="-106363" fontAlgn="base">
              <a:buFont typeface="Wingdings" panose="05000000000000000000" pitchFamily="2" charset="2"/>
              <a:buChar char="§"/>
            </a:pPr>
            <a:r>
              <a:rPr lang="en-US" sz="1200" dirty="0">
                <a:solidFill>
                  <a:srgbClr val="000000"/>
                </a:solidFill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M67854-24-D-4937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8C8F2B6-32B4-BE02-C05F-AEEF576003C4}"/>
              </a:ext>
            </a:extLst>
          </p:cNvPr>
          <p:cNvSpPr txBox="1"/>
          <p:nvPr/>
        </p:nvSpPr>
        <p:spPr>
          <a:xfrm>
            <a:off x="3435665" y="2575977"/>
            <a:ext cx="3396751" cy="307777"/>
          </a:xfrm>
          <a:prstGeom prst="rect">
            <a:avLst/>
          </a:prstGeom>
          <a:noFill/>
          <a:ln w="3175"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 b="1">
                <a:solidFill>
                  <a:schemeClr val="bg1"/>
                </a:solidFill>
                <a:latin typeface="Source Sans Pro"/>
                <a:ea typeface="Source Sans Pro"/>
              </a:defRPr>
            </a:lvl1pPr>
          </a:lstStyle>
          <a:p>
            <a:pPr algn="l"/>
            <a:r>
              <a:rPr lang="en-US" dirty="0">
                <a:gradFill flip="none" rotWithShape="1">
                  <a:gsLst>
                    <a:gs pos="69000">
                      <a:srgbClr val="002060"/>
                    </a:gs>
                    <a:gs pos="0">
                      <a:schemeClr val="bg1">
                        <a:lumMod val="75000"/>
                      </a:schemeClr>
                    </a:gs>
                    <a:gs pos="34000">
                      <a:schemeClr val="bg2">
                        <a:lumMod val="25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2700000" scaled="1"/>
                  <a:tileRect/>
                </a:gra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Prime Contract Vehicles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D20D2A-7E31-D7BF-3E87-88A9569BDCF9}"/>
              </a:ext>
            </a:extLst>
          </p:cNvPr>
          <p:cNvSpPr txBox="1"/>
          <p:nvPr/>
        </p:nvSpPr>
        <p:spPr>
          <a:xfrm>
            <a:off x="2650067" y="298307"/>
            <a:ext cx="40930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bg1"/>
                </a:solidFill>
                <a:effectLst/>
                <a:latin typeface="Oswald" panose="00000500000000000000" pitchFamily="2" charset="0"/>
              </a:rPr>
              <a:t>Employee focus, customer commitment, integrity, and accountability define the people and culture of </a:t>
            </a:r>
            <a:r>
              <a:rPr lang="en-US" sz="1400" b="0" i="0" dirty="0">
                <a:solidFill>
                  <a:srgbClr val="FFC000"/>
                </a:solidFill>
                <a:effectLst/>
                <a:latin typeface="Oswald" panose="00000500000000000000" pitchFamily="2" charset="0"/>
              </a:rPr>
              <a:t>DES</a:t>
            </a:r>
            <a:endParaRPr lang="en-US" sz="1400" dirty="0">
              <a:solidFill>
                <a:srgbClr val="FFC000"/>
              </a:solidFill>
              <a:latin typeface="Oswald" panose="000005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375451-3BA1-A8DC-39C1-80B1077CB5DD}"/>
              </a:ext>
            </a:extLst>
          </p:cNvPr>
          <p:cNvSpPr/>
          <p:nvPr/>
        </p:nvSpPr>
        <p:spPr>
          <a:xfrm>
            <a:off x="-28406" y="-13691"/>
            <a:ext cx="6886406" cy="9122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43B44E6-9878-C7C4-C06B-9BB817B6D561}"/>
              </a:ext>
            </a:extLst>
          </p:cNvPr>
          <p:cNvSpPr txBox="1"/>
          <p:nvPr/>
        </p:nvSpPr>
        <p:spPr>
          <a:xfrm>
            <a:off x="-510" y="8484359"/>
            <a:ext cx="6858510" cy="65964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/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/>
          </a:p>
        </p:txBody>
      </p:sp>
      <p:pic>
        <p:nvPicPr>
          <p:cNvPr id="5" name="Picture 4" descr="A blue and yellow logo&#10;&#10;Description automatically generated">
            <a:extLst>
              <a:ext uri="{FF2B5EF4-FFF2-40B4-BE49-F238E27FC236}">
                <a16:creationId xmlns:a16="http://schemas.microsoft.com/office/drawing/2014/main" id="{768D4985-008F-2F7F-B81D-695E3A6E53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7" y="294312"/>
            <a:ext cx="1559602" cy="46045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132A99C-6283-D63B-02FC-662141462958}"/>
              </a:ext>
            </a:extLst>
          </p:cNvPr>
          <p:cNvSpPr/>
          <p:nvPr/>
        </p:nvSpPr>
        <p:spPr>
          <a:xfrm>
            <a:off x="145630" y="6930614"/>
            <a:ext cx="31218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sz="1300" b="1" i="0" dirty="0">
                <a:solidFill>
                  <a:srgbClr val="002060"/>
                </a:solidFill>
                <a:effectLst/>
                <a:latin typeface="Lato SemiBold" panose="020F0502020204030203" pitchFamily="34" charset="0"/>
                <a:ea typeface="Lato SemiBold" panose="020F0502020204030203" pitchFamily="34" charset="0"/>
                <a:cs typeface="Lato SemiBold" panose="020F0502020204030203" pitchFamily="34" charset="0"/>
              </a:rPr>
              <a:t>EVERY DAY, WE ARE HELPING GOVERNMENT CUSTOMERS ACROSS MULTIPLE AGENCIES COMBAT TERRORISM, RESPOND TO CRISES, AND DEVELOP RESILIENCE TO PROTECT THE NATION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67A4F6-8016-08FC-CE29-ADF69E17FEB7}"/>
              </a:ext>
            </a:extLst>
          </p:cNvPr>
          <p:cNvSpPr txBox="1"/>
          <p:nvPr/>
        </p:nvSpPr>
        <p:spPr>
          <a:xfrm>
            <a:off x="0" y="8610057"/>
            <a:ext cx="6832416" cy="43088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1100" i="0" cap="all" dirty="0">
                <a:solidFill>
                  <a:schemeClr val="bg1"/>
                </a:solidFill>
                <a:effectLst/>
                <a:latin typeface="Oswald"/>
              </a:rPr>
              <a:t>As </a:t>
            </a:r>
            <a:r>
              <a:rPr lang="en-US" sz="1100" cap="all" dirty="0">
                <a:solidFill>
                  <a:schemeClr val="bg1"/>
                </a:solidFill>
                <a:latin typeface="Oswald"/>
              </a:rPr>
              <a:t>a WOSB business, </a:t>
            </a:r>
            <a:r>
              <a:rPr lang="en-US" sz="1100" cap="all" dirty="0">
                <a:solidFill>
                  <a:srgbClr val="FFC000"/>
                </a:solidFill>
                <a:latin typeface="Oswald"/>
              </a:rPr>
              <a:t>des </a:t>
            </a:r>
            <a:r>
              <a:rPr lang="en-US" sz="1100" cap="all" dirty="0">
                <a:solidFill>
                  <a:schemeClr val="bg1"/>
                </a:solidFill>
                <a:latin typeface="Oswald"/>
              </a:rPr>
              <a:t>strives to meet </a:t>
            </a:r>
          </a:p>
          <a:p>
            <a:pPr algn="ctr"/>
            <a:r>
              <a:rPr lang="en-US" sz="1100" cap="all" dirty="0">
                <a:solidFill>
                  <a:schemeClr val="bg1"/>
                </a:solidFill>
                <a:latin typeface="Oswald"/>
              </a:rPr>
              <a:t>strategic goals with urgency, integrity, and quality</a:t>
            </a:r>
            <a:endParaRPr lang="en-US" sz="1100" dirty="0">
              <a:solidFill>
                <a:schemeClr val="bg1"/>
              </a:solidFill>
              <a:latin typeface="Oswald"/>
            </a:endParaRP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6BA54D39-78B4-0741-F450-4455DFAA90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840478"/>
              </p:ext>
            </p:extLst>
          </p:nvPr>
        </p:nvGraphicFramePr>
        <p:xfrm>
          <a:off x="3931016" y="1371608"/>
          <a:ext cx="2424951" cy="922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84120">
                  <a:extLst>
                    <a:ext uri="{9D8B030D-6E8A-4147-A177-3AD203B41FA5}">
                      <a16:colId xmlns:a16="http://schemas.microsoft.com/office/drawing/2014/main" val="3925170914"/>
                    </a:ext>
                  </a:extLst>
                </a:gridCol>
                <a:gridCol w="613610">
                  <a:extLst>
                    <a:ext uri="{9D8B030D-6E8A-4147-A177-3AD203B41FA5}">
                      <a16:colId xmlns:a16="http://schemas.microsoft.com/office/drawing/2014/main" val="780782884"/>
                    </a:ext>
                  </a:extLst>
                </a:gridCol>
                <a:gridCol w="601579">
                  <a:extLst>
                    <a:ext uri="{9D8B030D-6E8A-4147-A177-3AD203B41FA5}">
                      <a16:colId xmlns:a16="http://schemas.microsoft.com/office/drawing/2014/main" val="1367469133"/>
                    </a:ext>
                  </a:extLst>
                </a:gridCol>
                <a:gridCol w="625642">
                  <a:extLst>
                    <a:ext uri="{9D8B030D-6E8A-4147-A177-3AD203B41FA5}">
                      <a16:colId xmlns:a16="http://schemas.microsoft.com/office/drawing/2014/main" val="3119257935"/>
                    </a:ext>
                  </a:extLst>
                </a:gridCol>
              </a:tblGrid>
              <a:tr h="17927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517111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541519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541690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561210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1530120"/>
                  </a:ext>
                </a:extLst>
              </a:tr>
              <a:tr h="17927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541330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541611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541714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561990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8950928"/>
                  </a:ext>
                </a:extLst>
              </a:tr>
              <a:tr h="17927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541490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541612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541715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611420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9368110"/>
                  </a:ext>
                </a:extLst>
              </a:tr>
              <a:tr h="179275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541511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541618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541990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611699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753852"/>
                  </a:ext>
                </a:extLst>
              </a:tr>
              <a:tr h="190867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541513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541620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561110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611710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6726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396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2017-Blue">
      <a:dk1>
        <a:sysClr val="windowText" lastClr="000000"/>
      </a:dk1>
      <a:lt1>
        <a:sysClr val="window" lastClr="FFFFFF"/>
      </a:lt1>
      <a:dk2>
        <a:srgbClr val="2D3847"/>
      </a:dk2>
      <a:lt2>
        <a:srgbClr val="E7E6E6"/>
      </a:lt2>
      <a:accent1>
        <a:srgbClr val="066DCA"/>
      </a:accent1>
      <a:accent2>
        <a:srgbClr val="00A4E6"/>
      </a:accent2>
      <a:accent3>
        <a:srgbClr val="00B0D3"/>
      </a:accent3>
      <a:accent4>
        <a:srgbClr val="3ABFC4"/>
      </a:accent4>
      <a:accent5>
        <a:srgbClr val="21C0D7"/>
      </a:accent5>
      <a:accent6>
        <a:srgbClr val="55D4FA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8F4DF5DD80AE46BC4B4D8CAE2A3D2D" ma:contentTypeVersion="19" ma:contentTypeDescription="Create a new document." ma:contentTypeScope="" ma:versionID="e759ba139fae7bfad18455094124404b">
  <xsd:schema xmlns:xsd="http://www.w3.org/2001/XMLSchema" xmlns:xs="http://www.w3.org/2001/XMLSchema" xmlns:p="http://schemas.microsoft.com/office/2006/metadata/properties" xmlns:ns2="013ebf68-e6e7-47c5-87a2-5592f9a062bf" xmlns:ns3="40e2091e-d671-4271-b5cb-db5584ecd319" targetNamespace="http://schemas.microsoft.com/office/2006/metadata/properties" ma:root="true" ma:fieldsID="ddfc0cde789b3679d5613b9eb5f00fcf" ns2:_="" ns3:_="">
    <xsd:import namespace="013ebf68-e6e7-47c5-87a2-5592f9a062bf"/>
    <xsd:import namespace="40e2091e-d671-4271-b5cb-db5584ecd3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ArtifactNote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3ebf68-e6e7-47c5-87a2-5592f9a062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91fad206-f18b-49eb-8de9-dd7921821c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ArtifactNotes" ma:index="23" nillable="true" ma:displayName="Artifact Notes" ma:format="Dropdown" ma:internalName="ArtifactNotes">
      <xsd:simpleType>
        <xsd:restriction base="dms:Text">
          <xsd:maxLength value="255"/>
        </xsd:restriction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e2091e-d671-4271-b5cb-db5584ecd31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879c1eaf-075a-4c99-b926-344e025a5f0e}" ma:internalName="TaxCatchAll" ma:showField="CatchAllData" ma:web="40e2091e-d671-4271-b5cb-db5584ecd3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0e2091e-d671-4271-b5cb-db5584ecd319" xsi:nil="true"/>
    <ArtifactNotes xmlns="013ebf68-e6e7-47c5-87a2-5592f9a062bf" xsi:nil="true"/>
    <lcf76f155ced4ddcb4097134ff3c332f xmlns="013ebf68-e6e7-47c5-87a2-5592f9a062bf">
      <Terms xmlns="http://schemas.microsoft.com/office/infopath/2007/PartnerControls"/>
    </lcf76f155ced4ddcb4097134ff3c332f>
    <SharedWithUsers xmlns="40e2091e-d671-4271-b5cb-db5584ecd319">
      <UserInfo>
        <DisplayName>Ernest Tiberino</DisplayName>
        <AccountId>101</AccountId>
        <AccountType/>
      </UserInfo>
      <UserInfo>
        <DisplayName>Robert (Bob) Reeves</DisplayName>
        <AccountId>429</AccountId>
        <AccountType/>
      </UserInfo>
      <UserInfo>
        <DisplayName>Helen Ulan</DisplayName>
        <AccountId>9</AccountId>
        <AccountType/>
      </UserInfo>
      <UserInfo>
        <DisplayName>Eric A. White</DisplayName>
        <AccountId>192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2B2BD19E-6C59-4504-BCB7-C0DD516A7E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CAFA2D-935C-4F66-A729-43B7A32909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3ebf68-e6e7-47c5-87a2-5592f9a062bf"/>
    <ds:schemaRef ds:uri="40e2091e-d671-4271-b5cb-db5584ecd3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703F658-0F66-4134-9DE1-8489EE552833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  <ds:schemaRef ds:uri="http://schemas.microsoft.com/office/2006/metadata/properties"/>
    <ds:schemaRef ds:uri="013ebf68-e6e7-47c5-87a2-5592f9a062bf"/>
    <ds:schemaRef ds:uri="http://purl.org/dc/dcmitype/"/>
    <ds:schemaRef ds:uri="40e2091e-d671-4271-b5cb-db5584ecd31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</TotalTime>
  <Words>710</Words>
  <Application>Microsoft Office PowerPoint</Application>
  <PresentationFormat>Letter Paper (8.5x11 in)</PresentationFormat>
  <Paragraphs>106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3" baseType="lpstr">
      <vt:lpstr>Arial</vt:lpstr>
      <vt:lpstr>Calibri</vt:lpstr>
      <vt:lpstr>Lato</vt:lpstr>
      <vt:lpstr>Lato Black</vt:lpstr>
      <vt:lpstr>Lato ExtraBold</vt:lpstr>
      <vt:lpstr>Lato Medium</vt:lpstr>
      <vt:lpstr>Lato SemiBold</vt:lpstr>
      <vt:lpstr>Oswald</vt:lpstr>
      <vt:lpstr>Oswald Medium</vt:lpstr>
      <vt:lpstr>Wingdings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Rasid</dc:creator>
  <cp:lastModifiedBy>Ann Kim</cp:lastModifiedBy>
  <cp:revision>2</cp:revision>
  <cp:lastPrinted>2023-06-15T15:29:58Z</cp:lastPrinted>
  <dcterms:created xsi:type="dcterms:W3CDTF">2017-01-03T08:46:48Z</dcterms:created>
  <dcterms:modified xsi:type="dcterms:W3CDTF">2026-07-23T17:40:47Z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0x0101007A8F4DF5DD80AE46BC4B4D8CAE2A3D2D</vt:lpwstr>
  </property>
  <property fmtid="{D5CDD505-2E9C-101B-9397-08002B2CF9AE}" pid="3" name="MediaServiceImageTags">
    <vt:lpwstr/>
  </property>
</Properties>
</file>