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68" r:id="rId3"/>
    <p:sldId id="269" r:id="rId4"/>
  </p:sldIdLst>
  <p:sldSz cx="9144000" cy="6858000" type="screen4x3"/>
  <p:notesSz cx="6858000" cy="9144000"/>
  <p:defaultTextStyle>
    <a:defPPr>
      <a:defRPr lang="en-GB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00B74"/>
    <a:srgbClr val="FFD500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88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8D0713-C1F1-6D48-B02F-936383548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A48FEE-694C-C949-B9B8-6C1F35F5D843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A10E1-C9B6-5B46-8DBE-3B5F3C57C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763A0-3EC0-2A4F-AF9C-1CA4414F1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613A1A-4A37-5141-9BD5-A3A4AB1D55C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7763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62600" cy="1143000"/>
          </a:xfrm>
        </p:spPr>
        <p:txBody>
          <a:bodyPr/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FFD714-8281-6644-AED6-45F4D3773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44A9B9-49D8-7D4D-9B74-4BDED75FFF5C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BFD11-AF03-4440-A823-7A9A9F4FD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54155-0292-5E45-9485-2BCC32C3C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2DA3F-A795-CE44-9154-1F85CFB381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8489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DDE69-338F-464A-AA41-985DBA97B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141AE7-DE8A-CA40-9FC5-206C467E7010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CF428-5476-D741-82C5-8A57E1B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CFEAF1-564C-0E49-8511-954221717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DB9B36-5BBA-454C-9DED-C4A28BF4D76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7077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62600" cy="1143000"/>
          </a:xfrm>
        </p:spPr>
        <p:txBody>
          <a:bodyPr/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4AAFED-49EE-2547-A0B3-1D175AEF7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ADBCFB-B205-814B-A93C-A61A5E3C5829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F1964-205A-914E-AFED-49542C73D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24F3E18-8388-5A4D-BA02-EDEA99A62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8F782-A1A7-524C-88EE-3080DF3DC49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82321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62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FD13AF5-A3A4-624F-98EC-A30E969FC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FC6D2-99F0-F74C-A213-B9CC3D91213C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9AC34A9-02A2-2B47-8035-03BCC117C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DDDFFC1-F5D5-C047-8BA8-5901FD95D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09224-C8CE-414A-A7C9-7DACA7A17F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9551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62600" cy="1143000"/>
          </a:xfrm>
        </p:spPr>
        <p:txBody>
          <a:bodyPr/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A340F11-20D6-E644-BB97-2F736294C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760DEC-35C9-094D-97CE-3E48FF3FDAE2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C4FAD39-252A-414C-AFEE-FF7AF21A5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EC87195-837D-A64B-BD48-5F55BF86E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A7A823-9B89-574E-B664-375F95C716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6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F58C13B-A226-1A40-9AE8-2C2834C83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531CEE-86BE-764E-8F53-010A44B71C5F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3BA2540-5DF3-AE4C-80C6-A23159F77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C56AC3-6499-114A-A66F-710C132D5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6AB91-E020-7647-BC66-FCA919B859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21865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2201E5D-78AD-3A46-A78B-7A3A5B9EC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27D51E-098C-464B-BD99-8A34DE1232B1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8D3385A-F6A1-664D-8393-427E9CF7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A354129-A7FA-E747-8083-224CF6BB6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3F7D4-6727-3447-96FE-2BE93EDDCB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9286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192695"/>
            <a:ext cx="5486400" cy="353487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82956DB-280C-1A44-9689-2F02F17C5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D45BED-5B96-5143-9A96-E8C73399CCCD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ABF27FD-4783-0E4F-A3DB-F4283EEC4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EF1D396-7370-E14A-BFB8-C0B4B3E5E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88CE8D-CF3B-4146-9C33-495E8C14F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8443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847B8-F598-F162-7E54-28482FBD3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67E6E6-88B5-BF4D-2A8A-B312424F05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A0FB5-A587-C7D8-0AA0-71EDF6E1F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9E2EE-F84D-0325-44BA-B29D3D832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0FA82-25D3-CA30-2FBB-0E8659284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065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8E3FD4-2F10-5F4E-21BF-E26BB6476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B747E-B088-8A84-8282-EF3ED558A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BC26E-C071-6239-8E3D-F45836FCD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F75EB-D639-4A88-1476-243CDE662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4972E7D-7437-4C86-5D68-AF66C4415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0039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B9726-0392-BA74-8003-B5A13D336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E33278-4967-7729-0C4B-9EE9F8212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BF8DD-759B-056C-75C4-D5C7F8DF7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A28A8-7635-60FF-5E8A-7575C4AB3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26D53-276D-89C6-41EA-23A23191E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944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68DDF5-79AE-EA40-84BA-2BA334FDF1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BBC8D-899F-248B-5F6D-A62154ACD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A4A4A-D3AD-CB14-B056-1E2CC1C6D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3B94AD-7282-9F48-7F57-0BDC6ADDE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E30CC5-163E-B39E-2862-E7E1BD312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3686AC-C3CA-89D1-C116-5FDAB61AB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8104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B62D4-7633-5738-F9BC-BCCAD5F22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634B0-8F80-2B42-182D-A93FC4177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EBA735-8289-2F52-DC35-62AC8511A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EF4B4F-72DE-31A3-4485-D8EF2F3225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59DD43-CB0A-37C8-129D-51D75C7681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8954AF-987B-BED1-58BC-43DF388E9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C22D1-1168-495D-CDD8-5E86D114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D8553D-A4D0-A8BC-7A01-4BD5C874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4152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4D2E6F-10AB-E6B0-6569-37EFA1CE2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D5312C-540B-120E-D4B6-332006B3C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1EC187-FB17-C2A8-5793-4CB7F51AE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23263C-232E-FEF9-3A12-5B680608E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2777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0C0826-8A67-6FF5-A838-CAD8FC0B9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06D445-F279-7FD2-2B8E-BB3C0E77D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8AAE85-D714-949B-8D81-10E5B9AF5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3162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83C16-945A-B0D2-CA2D-68F4F4655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1361661"/>
            <a:ext cx="4629150" cy="44993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2F369-E4B3-EEA0-AA02-126E47F1DC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369599"/>
            <a:ext cx="2949575" cy="449938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474EF4-184E-D79B-5C38-D5DE3484D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9AD4A-1C94-16E9-36B8-5B508528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204D3-8C2B-38BD-5962-D5B837F20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75D1E74-C13E-2E1E-A097-B98B97B01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8493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161033-3639-B1C7-C3EF-CE7E5C2A91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1411357"/>
            <a:ext cx="4629150" cy="44496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730CE0-FA82-D527-B4A8-060987B68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419295"/>
            <a:ext cx="2949575" cy="444969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102251-18B2-77BE-D56E-58835F29D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06A271-2128-4E7F-2F49-76B83D5D1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F94DD8-D3CC-6D01-2C04-67572F30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14A59C4-B616-6592-EACA-A3D755ACF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6525"/>
            <a:ext cx="5333240" cy="1052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6715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gi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D1A5DB6-CB9A-6345-9351-CA2E7AFAF25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53963F0-C980-FB45-85F6-5635574FCBC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FDA4A-C3DE-B54D-9DA7-846DA92ACC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ABE783F-19C4-B549-A04B-D90F9443F774}" type="datetime1">
              <a:rPr lang="en-GB" altLang="en-US"/>
              <a:pPr/>
              <a:t>16/12/2023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C0871-DA82-A645-AE51-12E3402E6D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BC22E-403E-BF42-8BB1-B90B116834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EBDE5E1-5DC9-7F45-8D2C-E12BA7386267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D568EBD-F781-0E45-AA7B-8F3E471AE03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3000">
                <a:schemeClr val="bg1"/>
              </a:gs>
              <a:gs pos="69000">
                <a:schemeClr val="bg1"/>
              </a:gs>
              <a:gs pos="98000">
                <a:srgbClr val="FFD500"/>
              </a:gs>
            </a:gsLst>
            <a:lin ang="8100000" scaled="1"/>
            <a:tileRect/>
          </a:gradFill>
          <a:ln w="9525">
            <a:noFill/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8FD994-2E2E-F91C-74CB-900F97716B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/>
          <a:srcRect t="17958" b="-979"/>
          <a:stretch/>
        </p:blipFill>
        <p:spPr>
          <a:xfrm>
            <a:off x="5586345" y="-1"/>
            <a:ext cx="3557656" cy="166385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5" charset="-128"/>
          <a:cs typeface="ＭＳ Ｐゴシック" pitchFamily="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5" charset="0"/>
          <a:ea typeface="ＭＳ Ｐゴシック" pitchFamily="5" charset="-128"/>
          <a:cs typeface="ＭＳ Ｐゴシック" pitchFamily="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5" charset="-128"/>
          <a:cs typeface="ＭＳ Ｐゴシック" pitchFamily="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1ABED5-9014-4D14-96E5-DD523D4F2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86B54-8EFB-A8ED-407B-B1D1BFD937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3E87B-1BDF-D483-596B-CCF7F013E9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27890-5F73-6845-B285-36867A7F58A0}" type="datetimeFigureOut">
              <a:rPr lang="en-US" smtClean="0"/>
              <a:t>12/16/23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AB1FD-81F1-356F-EFAB-47EB8C6CE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C850F-3798-00F0-083F-6DFC55E12E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1E40C-CD25-3345-A96F-FA463111C1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812B459-06C5-27A3-40DE-616C8DDFCA0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1323560"/>
          </a:xfrm>
          <a:prstGeom prst="rect">
            <a:avLst/>
          </a:prstGeom>
          <a:solidFill>
            <a:srgbClr val="100B74"/>
          </a:solidFill>
          <a:ln w="9525">
            <a:solidFill>
              <a:srgbClr val="100B74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8" name="Picture 7" descr="A logo of a company&#10;&#10;Description automatically generated">
            <a:extLst>
              <a:ext uri="{FF2B5EF4-FFF2-40B4-BE49-F238E27FC236}">
                <a16:creationId xmlns:a16="http://schemas.microsoft.com/office/drawing/2014/main" id="{1D0E167C-E7E1-D113-3145-62DAA450C7A9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5586345" y="0"/>
            <a:ext cx="3557655" cy="1323560"/>
          </a:xfrm>
          <a:prstGeom prst="rect">
            <a:avLst/>
          </a:prstGeom>
          <a:solidFill>
            <a:srgbClr val="100B74"/>
          </a:solidFill>
        </p:spPr>
      </p:pic>
    </p:spTree>
    <p:extLst>
      <p:ext uri="{BB962C8B-B14F-4D97-AF65-F5344CB8AC3E}">
        <p14:creationId xmlns:p14="http://schemas.microsoft.com/office/powerpoint/2010/main" val="250934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B9E92513-5F2B-BCC1-66DE-D6E744F08F9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63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9666A-43EE-A1CA-DB66-13D3E528D0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E39869-1C21-D102-7A3F-4B089D5E9E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958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MNC PPT Template" id="{D0689A13-84CB-B143-BE94-F70865BE78EC}" vid="{70F64057-E465-0A48-A83C-5D7FDC64AE6F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MNC PPT Template" id="{D0689A13-84CB-B143-BE94-F70865BE78EC}" vid="{6DDDFDE8-6C02-1048-9C9E-5921B904268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4785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Custom Design</vt:lpstr>
      <vt:lpstr>PowerPoint Presentation</vt:lpstr>
      <vt:lpstr>PowerPoint Presentation</vt:lpstr>
    </vt:vector>
  </TitlesOfParts>
  <Company>Global Ethics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Ashley Stockwell</dc:creator>
  <cp:lastModifiedBy>Ashley Stockwell</cp:lastModifiedBy>
  <cp:revision>12</cp:revision>
  <cp:lastPrinted>2020-10-10T16:36:27Z</cp:lastPrinted>
  <dcterms:created xsi:type="dcterms:W3CDTF">2017-12-04T19:44:17Z</dcterms:created>
  <dcterms:modified xsi:type="dcterms:W3CDTF">2023-12-16T16:39:39Z</dcterms:modified>
</cp:coreProperties>
</file>